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99" r:id="rId2"/>
    <p:sldId id="381" r:id="rId3"/>
    <p:sldId id="400" r:id="rId4"/>
    <p:sldId id="256" r:id="rId5"/>
    <p:sldId id="387" r:id="rId6"/>
    <p:sldId id="389" r:id="rId7"/>
    <p:sldId id="388" r:id="rId8"/>
    <p:sldId id="390" r:id="rId9"/>
    <p:sldId id="391" r:id="rId10"/>
    <p:sldId id="394" r:id="rId11"/>
    <p:sldId id="395" r:id="rId12"/>
    <p:sldId id="397" r:id="rId13"/>
    <p:sldId id="401" r:id="rId14"/>
    <p:sldId id="317" r:id="rId15"/>
    <p:sldId id="31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438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8" pos="724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康智通" initials="xk" lastIdx="1" clrIdx="0">
    <p:extLst>
      <p:ext uri="{19B8F6BF-5375-455C-9EA6-DF929625EA0E}">
        <p15:presenceInfo xmlns:p15="http://schemas.microsoft.com/office/powerpoint/2012/main" userId="康智通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85D0"/>
    <a:srgbClr val="CDAF71"/>
    <a:srgbClr val="DDB28D"/>
    <a:srgbClr val="FFFFFF"/>
    <a:srgbClr val="F2F2F2"/>
    <a:srgbClr val="0381C9"/>
    <a:srgbClr val="006BA9"/>
    <a:srgbClr val="FDEFE6"/>
    <a:srgbClr val="FDF4EE"/>
    <a:srgbClr val="0075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08" y="426"/>
      </p:cViewPr>
      <p:guideLst>
        <p:guide orient="horz" pos="346"/>
        <p:guide pos="438"/>
        <p:guide orient="horz" pos="3974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596B2-27C9-4A4F-8E7C-851E50BDA558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E986AE-CFF0-4851-8D38-263A658C39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692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464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49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jpeg"/><Relationship Id="rId4" Type="http://schemas.openxmlformats.org/officeDocument/2006/relationships/image" Target="../media/image4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6.png"/><Relationship Id="rId18" Type="http://schemas.microsoft.com/office/2007/relationships/hdphoto" Target="../media/hdphoto2.wdp"/><Relationship Id="rId3" Type="http://schemas.openxmlformats.org/officeDocument/2006/relationships/slideLayout" Target="../slideLayouts/slideLayout7.xml"/><Relationship Id="rId7" Type="http://schemas.microsoft.com/office/2007/relationships/hdphoto" Target="../media/hdphoto5.wdp"/><Relationship Id="rId12" Type="http://schemas.openxmlformats.org/officeDocument/2006/relationships/image" Target="../media/image15.svg"/><Relationship Id="rId17" Type="http://schemas.openxmlformats.org/officeDocument/2006/relationships/image" Target="../media/image6.png"/><Relationship Id="rId2" Type="http://schemas.openxmlformats.org/officeDocument/2006/relationships/tags" Target="../tags/tag2.xml"/><Relationship Id="rId16" Type="http://schemas.openxmlformats.org/officeDocument/2006/relationships/image" Target="../media/image19.svg"/><Relationship Id="rId20" Type="http://schemas.microsoft.com/office/2007/relationships/hdphoto" Target="../media/hdphoto3.wdp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microsoft.com/office/2007/relationships/hdphoto" Target="../media/hdphoto4.wdp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7.png"/><Relationship Id="rId4" Type="http://schemas.openxmlformats.org/officeDocument/2006/relationships/image" Target="../media/image10.png"/><Relationship Id="rId9" Type="http://schemas.microsoft.com/office/2007/relationships/hdphoto" Target="../media/hdphoto6.wdp"/><Relationship Id="rId14" Type="http://schemas.openxmlformats.org/officeDocument/2006/relationships/image" Target="../media/image17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5.png"/><Relationship Id="rId7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7567202-6323-4358-AE8F-384BD0012F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4384"/>
            <a:ext cx="12192000" cy="6906768"/>
          </a:xfrm>
          <a:prstGeom prst="rect">
            <a:avLst/>
          </a:prstGeom>
        </p:spPr>
      </p:pic>
      <p:sp>
        <p:nvSpPr>
          <p:cNvPr id="490" name="文本框 489">
            <a:extLst>
              <a:ext uri="{FF2B5EF4-FFF2-40B4-BE49-F238E27FC236}">
                <a16:creationId xmlns:a16="http://schemas.microsoft.com/office/drawing/2014/main" id="{00DE1A96-5F68-4FE5-A383-C8273C7F8C83}"/>
              </a:ext>
            </a:extLst>
          </p:cNvPr>
          <p:cNvSpPr txBox="1"/>
          <p:nvPr/>
        </p:nvSpPr>
        <p:spPr>
          <a:xfrm>
            <a:off x="566430" y="1599312"/>
            <a:ext cx="589209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200" dirty="0">
                <a:gradFill>
                  <a:gsLst>
                    <a:gs pos="100000">
                      <a:srgbClr val="FDEFE6">
                        <a:lumMod val="0"/>
                        <a:lumOff val="100000"/>
                      </a:srgbClr>
                    </a:gs>
                    <a:gs pos="0">
                      <a:schemeClr val="bg1"/>
                    </a:gs>
                  </a:gsLst>
                  <a:lin ang="2700000" scaled="0"/>
                </a:gradFill>
                <a:effectLst>
                  <a:outerShdw blurRad="444500" dist="50800" dir="2700000" algn="tl">
                    <a:schemeClr val="bg1">
                      <a:alpha val="9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B" panose="00020600040101010101" pitchFamily="18" charset="-122"/>
              </a:rPr>
              <a:t>2021</a:t>
            </a:r>
            <a:r>
              <a:rPr lang="zh-CN" altLang="en-US" sz="5200" dirty="0">
                <a:gradFill>
                  <a:gsLst>
                    <a:gs pos="100000">
                      <a:srgbClr val="FDEFE6">
                        <a:lumMod val="0"/>
                        <a:lumOff val="100000"/>
                      </a:srgbClr>
                    </a:gs>
                    <a:gs pos="0">
                      <a:schemeClr val="bg1"/>
                    </a:gs>
                  </a:gsLst>
                  <a:lin ang="2700000" scaled="0"/>
                </a:gradFill>
                <a:effectLst>
                  <a:outerShdw blurRad="444500" dist="50800" dir="2700000" algn="tl">
                    <a:schemeClr val="bg1">
                      <a:alpha val="9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B" panose="00020600040101010101" pitchFamily="18" charset="-122"/>
              </a:rPr>
              <a:t>年硕士研究生</a:t>
            </a:r>
            <a:endParaRPr lang="en-US" altLang="zh-CN" sz="5200" dirty="0">
              <a:gradFill>
                <a:gsLst>
                  <a:gs pos="100000">
                    <a:srgbClr val="FDEFE6">
                      <a:lumMod val="0"/>
                      <a:lumOff val="100000"/>
                    </a:srgbClr>
                  </a:gs>
                  <a:gs pos="0">
                    <a:schemeClr val="bg1"/>
                  </a:gs>
                </a:gsLst>
                <a:lin ang="2700000" scaled="0"/>
              </a:gradFill>
              <a:effectLst>
                <a:outerShdw blurRad="444500" dist="50800" dir="2700000" algn="tl">
                  <a:schemeClr val="bg1">
                    <a:alpha val="9000"/>
                  </a:scheme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OPPOSans B" panose="00020600040101010101" pitchFamily="18" charset="-122"/>
            </a:endParaRPr>
          </a:p>
          <a:p>
            <a:r>
              <a:rPr lang="zh-CN" altLang="en-US" sz="5200" dirty="0">
                <a:gradFill>
                  <a:gsLst>
                    <a:gs pos="100000">
                      <a:srgbClr val="FDEFE6">
                        <a:lumMod val="0"/>
                        <a:lumOff val="100000"/>
                      </a:srgbClr>
                    </a:gs>
                    <a:gs pos="0">
                      <a:schemeClr val="bg1"/>
                    </a:gs>
                  </a:gsLst>
                  <a:lin ang="2700000" scaled="0"/>
                </a:gradFill>
                <a:effectLst>
                  <a:outerShdw blurRad="444500" dist="50800" dir="2700000" algn="tl">
                    <a:schemeClr val="bg1">
                      <a:alpha val="9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B" panose="00020600040101010101" pitchFamily="18" charset="-122"/>
              </a:rPr>
              <a:t>国家奖学金答辩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9D96670-E28D-43FD-B411-C835B683BA09}"/>
              </a:ext>
            </a:extLst>
          </p:cNvPr>
          <p:cNvGrpSpPr/>
          <p:nvPr/>
        </p:nvGrpSpPr>
        <p:grpSpPr>
          <a:xfrm>
            <a:off x="610292" y="4579872"/>
            <a:ext cx="2004432" cy="372528"/>
            <a:chOff x="619125" y="4815592"/>
            <a:chExt cx="2004432" cy="372528"/>
          </a:xfrm>
        </p:grpSpPr>
        <p:sp>
          <p:nvSpPr>
            <p:cNvPr id="499" name="文本框 498">
              <a:extLst>
                <a:ext uri="{FF2B5EF4-FFF2-40B4-BE49-F238E27FC236}">
                  <a16:creationId xmlns:a16="http://schemas.microsoft.com/office/drawing/2014/main" id="{650734CD-F280-49FA-9894-F6C749810E65}"/>
                </a:ext>
              </a:extLst>
            </p:cNvPr>
            <p:cNvSpPr txBox="1"/>
            <p:nvPr/>
          </p:nvSpPr>
          <p:spPr>
            <a:xfrm>
              <a:off x="619125" y="4818788"/>
              <a:ext cx="10464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报告人</a:t>
              </a:r>
            </a:p>
          </p:txBody>
        </p:sp>
        <p:cxnSp>
          <p:nvCxnSpPr>
            <p:cNvPr id="501" name="直接连接符 500">
              <a:extLst>
                <a:ext uri="{FF2B5EF4-FFF2-40B4-BE49-F238E27FC236}">
                  <a16:creationId xmlns:a16="http://schemas.microsoft.com/office/drawing/2014/main" id="{3E8E392F-01B3-4A59-8BE7-D3A9BA4C0760}"/>
                </a:ext>
              </a:extLst>
            </p:cNvPr>
            <p:cNvCxnSpPr>
              <a:cxnSpLocks/>
            </p:cNvCxnSpPr>
            <p:nvPr/>
          </p:nvCxnSpPr>
          <p:spPr>
            <a:xfrm>
              <a:off x="1500504" y="4874441"/>
              <a:ext cx="0" cy="23050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3" name="文本框 502">
              <a:extLst>
                <a:ext uri="{FF2B5EF4-FFF2-40B4-BE49-F238E27FC236}">
                  <a16:creationId xmlns:a16="http://schemas.microsoft.com/office/drawing/2014/main" id="{6F50F3E9-D532-4884-96AC-77A9B9A7629F}"/>
                </a:ext>
              </a:extLst>
            </p:cNvPr>
            <p:cNvSpPr txBox="1"/>
            <p:nvPr/>
          </p:nvSpPr>
          <p:spPr>
            <a:xfrm>
              <a:off x="1577077" y="4815592"/>
              <a:ext cx="10464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康智通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13C57B3-93C5-4917-8903-F05F39B70EAF}"/>
              </a:ext>
            </a:extLst>
          </p:cNvPr>
          <p:cNvGrpSpPr/>
          <p:nvPr/>
        </p:nvGrpSpPr>
        <p:grpSpPr>
          <a:xfrm>
            <a:off x="610292" y="4923637"/>
            <a:ext cx="2665728" cy="384568"/>
            <a:chOff x="619125" y="5159357"/>
            <a:chExt cx="2665728" cy="384568"/>
          </a:xfrm>
        </p:grpSpPr>
        <p:sp>
          <p:nvSpPr>
            <p:cNvPr id="500" name="文本框 499">
              <a:extLst>
                <a:ext uri="{FF2B5EF4-FFF2-40B4-BE49-F238E27FC236}">
                  <a16:creationId xmlns:a16="http://schemas.microsoft.com/office/drawing/2014/main" id="{CD18E85A-1E41-45D2-B37B-7AC358B6280D}"/>
                </a:ext>
              </a:extLst>
            </p:cNvPr>
            <p:cNvSpPr txBox="1"/>
            <p:nvPr/>
          </p:nvSpPr>
          <p:spPr>
            <a:xfrm>
              <a:off x="619125" y="5174593"/>
              <a:ext cx="10464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班级</a:t>
              </a:r>
            </a:p>
          </p:txBody>
        </p:sp>
        <p:cxnSp>
          <p:nvCxnSpPr>
            <p:cNvPr id="502" name="直接连接符 501">
              <a:extLst>
                <a:ext uri="{FF2B5EF4-FFF2-40B4-BE49-F238E27FC236}">
                  <a16:creationId xmlns:a16="http://schemas.microsoft.com/office/drawing/2014/main" id="{BACA6223-8DE1-4B00-8897-53B5FB39BA5F}"/>
                </a:ext>
              </a:extLst>
            </p:cNvPr>
            <p:cNvCxnSpPr>
              <a:cxnSpLocks/>
            </p:cNvCxnSpPr>
            <p:nvPr/>
          </p:nvCxnSpPr>
          <p:spPr>
            <a:xfrm>
              <a:off x="1502409" y="5228771"/>
              <a:ext cx="0" cy="23050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4" name="文本框 503">
              <a:extLst>
                <a:ext uri="{FF2B5EF4-FFF2-40B4-BE49-F238E27FC236}">
                  <a16:creationId xmlns:a16="http://schemas.microsoft.com/office/drawing/2014/main" id="{69C4B1B4-B414-42B1-AD09-CB1E84DF0E35}"/>
                </a:ext>
              </a:extLst>
            </p:cNvPr>
            <p:cNvSpPr txBox="1"/>
            <p:nvPr/>
          </p:nvSpPr>
          <p:spPr>
            <a:xfrm>
              <a:off x="1567552" y="5159357"/>
              <a:ext cx="1717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电气</a:t>
              </a:r>
              <a:r>
                <a:rPr lang="en-US" altLang="zh-CN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201</a:t>
              </a:r>
              <a:r>
                <a:rPr lang="zh-CN" altLang="en-US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班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792042B-7CC8-42FA-AD5D-B7E9DB9C0F76}"/>
              </a:ext>
            </a:extLst>
          </p:cNvPr>
          <p:cNvGrpSpPr/>
          <p:nvPr/>
        </p:nvGrpSpPr>
        <p:grpSpPr>
          <a:xfrm>
            <a:off x="610292" y="5279442"/>
            <a:ext cx="3521870" cy="384568"/>
            <a:chOff x="619125" y="5515162"/>
            <a:chExt cx="3521870" cy="384568"/>
          </a:xfrm>
        </p:grpSpPr>
        <p:sp>
          <p:nvSpPr>
            <p:cNvPr id="505" name="文本框 504">
              <a:extLst>
                <a:ext uri="{FF2B5EF4-FFF2-40B4-BE49-F238E27FC236}">
                  <a16:creationId xmlns:a16="http://schemas.microsoft.com/office/drawing/2014/main" id="{D75A32D6-5D12-4BE6-819C-4707C9284567}"/>
                </a:ext>
              </a:extLst>
            </p:cNvPr>
            <p:cNvSpPr txBox="1"/>
            <p:nvPr/>
          </p:nvSpPr>
          <p:spPr>
            <a:xfrm>
              <a:off x="619125" y="5530398"/>
              <a:ext cx="10464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院系</a:t>
              </a:r>
            </a:p>
          </p:txBody>
        </p:sp>
        <p:cxnSp>
          <p:nvCxnSpPr>
            <p:cNvPr id="506" name="直接连接符 505">
              <a:extLst>
                <a:ext uri="{FF2B5EF4-FFF2-40B4-BE49-F238E27FC236}">
                  <a16:creationId xmlns:a16="http://schemas.microsoft.com/office/drawing/2014/main" id="{FAB5FB09-B48A-4619-ADD1-2B88AEC35FC2}"/>
                </a:ext>
              </a:extLst>
            </p:cNvPr>
            <p:cNvCxnSpPr>
              <a:cxnSpLocks/>
            </p:cNvCxnSpPr>
            <p:nvPr/>
          </p:nvCxnSpPr>
          <p:spPr>
            <a:xfrm>
              <a:off x="1502409" y="5584576"/>
              <a:ext cx="0" cy="23050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7" name="文本框 506">
              <a:extLst>
                <a:ext uri="{FF2B5EF4-FFF2-40B4-BE49-F238E27FC236}">
                  <a16:creationId xmlns:a16="http://schemas.microsoft.com/office/drawing/2014/main" id="{23B3BCE3-7261-4506-BD3E-1960C08A541D}"/>
                </a:ext>
              </a:extLst>
            </p:cNvPr>
            <p:cNvSpPr txBox="1"/>
            <p:nvPr/>
          </p:nvSpPr>
          <p:spPr>
            <a:xfrm>
              <a:off x="1567552" y="5515162"/>
              <a:ext cx="25734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机械与电气信息工程系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533C3B34-9ED0-4091-8743-8EAFCDB6AFA6}"/>
              </a:ext>
            </a:extLst>
          </p:cNvPr>
          <p:cNvSpPr txBox="1"/>
          <p:nvPr/>
        </p:nvSpPr>
        <p:spPr>
          <a:xfrm>
            <a:off x="597283" y="3251350"/>
            <a:ext cx="85814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ea typeface="思源宋体 CN Heavy" panose="02020900000000000000" pitchFamily="18" charset="-122"/>
                <a:cs typeface="Arial" panose="020B0604020202020204" pitchFamily="34" charset="0"/>
              </a:rPr>
              <a:t>DEFENSE OF NATIONAL SCHOLARSHIP FOR POSTGRADUATE STUDENTS IN 2021</a:t>
            </a:r>
            <a:endParaRPr lang="zh-CN" altLang="en-US" dirty="0">
              <a:solidFill>
                <a:schemeClr val="bg1"/>
              </a:solidFill>
              <a:ea typeface="思源宋体 CN Heavy" panose="02020900000000000000" pitchFamily="18" charset="-122"/>
              <a:cs typeface="Arial" panose="020B0604020202020204" pitchFamily="34" charset="0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A9C7984-BC82-4C5D-A8C8-DC5D8D44CEC2}"/>
              </a:ext>
            </a:extLst>
          </p:cNvPr>
          <p:cNvGrpSpPr/>
          <p:nvPr/>
        </p:nvGrpSpPr>
        <p:grpSpPr>
          <a:xfrm>
            <a:off x="597283" y="5664010"/>
            <a:ext cx="2688262" cy="384568"/>
            <a:chOff x="619125" y="5515162"/>
            <a:chExt cx="2688262" cy="38456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33E4944-3E59-4060-A3A2-CF615C2ABE26}"/>
                </a:ext>
              </a:extLst>
            </p:cNvPr>
            <p:cNvSpPr txBox="1"/>
            <p:nvPr/>
          </p:nvSpPr>
          <p:spPr>
            <a:xfrm>
              <a:off x="619125" y="5530398"/>
              <a:ext cx="10464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日期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0D72CDAE-CDD8-4C11-B969-E6043ADE190A}"/>
                </a:ext>
              </a:extLst>
            </p:cNvPr>
            <p:cNvCxnSpPr>
              <a:cxnSpLocks/>
            </p:cNvCxnSpPr>
            <p:nvPr/>
          </p:nvCxnSpPr>
          <p:spPr>
            <a:xfrm>
              <a:off x="1511990" y="5584576"/>
              <a:ext cx="0" cy="23050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3742FB7-AF35-40AC-9707-BF1F9CE97CC1}"/>
                </a:ext>
              </a:extLst>
            </p:cNvPr>
            <p:cNvSpPr txBox="1"/>
            <p:nvPr/>
          </p:nvSpPr>
          <p:spPr>
            <a:xfrm>
              <a:off x="1590086" y="5515162"/>
              <a:ext cx="1717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a typeface="思源黑体 CN Normal" panose="020B0400000000000000" pitchFamily="34" charset="-122"/>
                </a:rPr>
                <a:t>2021.10.09</a:t>
              </a:r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DB17D445-F54B-481F-8230-EB239117B7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7185" y="1615417"/>
            <a:ext cx="11430262" cy="5266967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226E070E-8B32-4276-BD62-A3FC47B5919D}"/>
              </a:ext>
            </a:extLst>
          </p:cNvPr>
          <p:cNvGrpSpPr/>
          <p:nvPr/>
        </p:nvGrpSpPr>
        <p:grpSpPr>
          <a:xfrm>
            <a:off x="623140" y="-63319"/>
            <a:ext cx="2113324" cy="1607614"/>
            <a:chOff x="9211532" y="-300349"/>
            <a:chExt cx="2517118" cy="1914781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6A1CDF83-BD81-4C06-BE13-44B8B8074F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6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11532" y="262890"/>
              <a:ext cx="708216" cy="762856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D7FF37ED-0113-47BD-A835-0D0B038C25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100000"/>
                      </a14:imgEffect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56800" y="-300349"/>
              <a:ext cx="1771850" cy="19147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5281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E87DD3CB-6C36-4CD2-BFB1-AFE32D964EA3}"/>
              </a:ext>
            </a:extLst>
          </p:cNvPr>
          <p:cNvSpPr txBox="1"/>
          <p:nvPr/>
        </p:nvSpPr>
        <p:spPr>
          <a:xfrm>
            <a:off x="1093209" y="367090"/>
            <a:ext cx="3419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0" dist="38100" dir="5400000" algn="ctr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四、课外活动</a:t>
            </a:r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C7377713-5FBD-4755-B00E-5828826A12CB}"/>
              </a:ext>
            </a:extLst>
          </p:cNvPr>
          <p:cNvSpPr/>
          <p:nvPr/>
        </p:nvSpPr>
        <p:spPr>
          <a:xfrm>
            <a:off x="5599402" y="-102143"/>
            <a:ext cx="6845568" cy="6960143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AB26255-68CC-4FB5-B286-875AE0126742}"/>
              </a:ext>
            </a:extLst>
          </p:cNvPr>
          <p:cNvGrpSpPr/>
          <p:nvPr/>
        </p:nvGrpSpPr>
        <p:grpSpPr>
          <a:xfrm>
            <a:off x="5574746" y="-1"/>
            <a:ext cx="4475695" cy="4268428"/>
            <a:chOff x="5535902" y="-1"/>
            <a:chExt cx="4475695" cy="4268428"/>
          </a:xfrm>
        </p:grpSpPr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EC3BE9AA-5153-406B-B973-98BDD85E1F6D}"/>
                </a:ext>
              </a:extLst>
            </p:cNvPr>
            <p:cNvSpPr/>
            <p:nvPr/>
          </p:nvSpPr>
          <p:spPr>
            <a:xfrm>
              <a:off x="5535902" y="-1"/>
              <a:ext cx="4475695" cy="4268428"/>
            </a:xfrm>
            <a:custGeom>
              <a:avLst/>
              <a:gdLst>
                <a:gd name="connsiteX0" fmla="*/ 1503479 w 4475695"/>
                <a:gd name="connsiteY0" fmla="*/ 0 h 4268428"/>
                <a:gd name="connsiteX1" fmla="*/ 2932605 w 4475695"/>
                <a:gd name="connsiteY1" fmla="*/ 0 h 4268428"/>
                <a:gd name="connsiteX2" fmla="*/ 4432411 w 4475695"/>
                <a:gd name="connsiteY2" fmla="*/ 1467623 h 4268428"/>
                <a:gd name="connsiteX3" fmla="*/ 4443737 w 4475695"/>
                <a:gd name="connsiteY3" fmla="*/ 1661006 h 4268428"/>
                <a:gd name="connsiteX4" fmla="*/ 2381721 w 4475695"/>
                <a:gd name="connsiteY4" fmla="*/ 4214907 h 4268428"/>
                <a:gd name="connsiteX5" fmla="*/ 2171999 w 4475695"/>
                <a:gd name="connsiteY5" fmla="*/ 4230248 h 4268428"/>
                <a:gd name="connsiteX6" fmla="*/ 46335 w 4475695"/>
                <a:gd name="connsiteY6" fmla="*/ 2267734 h 4268428"/>
                <a:gd name="connsiteX7" fmla="*/ 26631 w 4475695"/>
                <a:gd name="connsiteY7" fmla="*/ 2078525 h 4268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75695" h="4268428">
                  <a:moveTo>
                    <a:pt x="1503479" y="0"/>
                  </a:moveTo>
                  <a:lnTo>
                    <a:pt x="2932605" y="0"/>
                  </a:lnTo>
                  <a:lnTo>
                    <a:pt x="4432411" y="1467623"/>
                  </a:lnTo>
                  <a:cubicBezTo>
                    <a:pt x="4485454" y="1519529"/>
                    <a:pt x="4490359" y="1603263"/>
                    <a:pt x="4443737" y="1661006"/>
                  </a:cubicBezTo>
                  <a:lnTo>
                    <a:pt x="2381721" y="4214907"/>
                  </a:lnTo>
                  <a:cubicBezTo>
                    <a:pt x="2329425" y="4279676"/>
                    <a:pt x="2233163" y="4286718"/>
                    <a:pt x="2171999" y="4230248"/>
                  </a:cubicBezTo>
                  <a:lnTo>
                    <a:pt x="46335" y="2267734"/>
                  </a:lnTo>
                  <a:cubicBezTo>
                    <a:pt x="-6908" y="2218578"/>
                    <a:pt x="-15341" y="2137596"/>
                    <a:pt x="26631" y="2078525"/>
                  </a:cubicBezTo>
                  <a:close/>
                </a:path>
              </a:pathLst>
            </a:custGeom>
            <a:gradFill>
              <a:gsLst>
                <a:gs pos="60000">
                  <a:schemeClr val="accent1">
                    <a:alpha val="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1200000" scaled="0"/>
            </a:gra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3FE69863-8171-4164-A765-3871F2CE7430}"/>
                </a:ext>
              </a:extLst>
            </p:cNvPr>
            <p:cNvSpPr/>
            <p:nvPr/>
          </p:nvSpPr>
          <p:spPr>
            <a:xfrm>
              <a:off x="5587722" y="0"/>
              <a:ext cx="2079814" cy="2282421"/>
            </a:xfrm>
            <a:custGeom>
              <a:avLst/>
              <a:gdLst>
                <a:gd name="connsiteX0" fmla="*/ 0 w 2079814"/>
                <a:gd name="connsiteY0" fmla="*/ 0 h 2282421"/>
                <a:gd name="connsiteX1" fmla="*/ 2079814 w 2079814"/>
                <a:gd name="connsiteY1" fmla="*/ 0 h 2282421"/>
                <a:gd name="connsiteX2" fmla="*/ 2079814 w 2079814"/>
                <a:gd name="connsiteY2" fmla="*/ 2138421 h 2282421"/>
                <a:gd name="connsiteX3" fmla="*/ 1935814 w 2079814"/>
                <a:gd name="connsiteY3" fmla="*/ 2282421 h 2282421"/>
                <a:gd name="connsiteX4" fmla="*/ 144000 w 2079814"/>
                <a:gd name="connsiteY4" fmla="*/ 2282421 h 2282421"/>
                <a:gd name="connsiteX5" fmla="*/ 0 w 2079814"/>
                <a:gd name="connsiteY5" fmla="*/ 2138421 h 228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9814" h="2282421">
                  <a:moveTo>
                    <a:pt x="0" y="0"/>
                  </a:moveTo>
                  <a:lnTo>
                    <a:pt x="2079814" y="0"/>
                  </a:lnTo>
                  <a:lnTo>
                    <a:pt x="2079814" y="2138421"/>
                  </a:lnTo>
                  <a:cubicBezTo>
                    <a:pt x="2079814" y="2217909"/>
                    <a:pt x="2015301" y="2282421"/>
                    <a:pt x="1935814" y="2282421"/>
                  </a:cubicBezTo>
                  <a:lnTo>
                    <a:pt x="144000" y="2282421"/>
                  </a:lnTo>
                  <a:cubicBezTo>
                    <a:pt x="64512" y="2282421"/>
                    <a:pt x="0" y="2217909"/>
                    <a:pt x="0" y="2138421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-952500" ty="-33655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>
              <a:outerShdw blurRad="139700" dist="177800" dir="5400000" sx="96000" sy="96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59BA029-770A-4DEA-BB8F-D27B55F47789}"/>
              </a:ext>
            </a:extLst>
          </p:cNvPr>
          <p:cNvGrpSpPr/>
          <p:nvPr/>
        </p:nvGrpSpPr>
        <p:grpSpPr>
          <a:xfrm>
            <a:off x="5429028" y="3365819"/>
            <a:ext cx="4143820" cy="4132315"/>
            <a:chOff x="5429028" y="3365819"/>
            <a:chExt cx="4143820" cy="4132315"/>
          </a:xfrm>
        </p:grpSpPr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1C391E79-23B7-4AF8-8CC2-84F3EEF21E14}"/>
                </a:ext>
              </a:extLst>
            </p:cNvPr>
            <p:cNvSpPr/>
            <p:nvPr/>
          </p:nvSpPr>
          <p:spPr>
            <a:xfrm>
              <a:off x="5429028" y="3622403"/>
              <a:ext cx="4143820" cy="3875731"/>
            </a:xfrm>
            <a:custGeom>
              <a:avLst/>
              <a:gdLst>
                <a:gd name="connsiteX0" fmla="*/ 2096527 w 4475695"/>
                <a:gd name="connsiteY0" fmla="*/ 579 h 4333270"/>
                <a:gd name="connsiteX1" fmla="*/ 2210073 w 4475695"/>
                <a:gd name="connsiteY1" fmla="*/ 41080 h 4333270"/>
                <a:gd name="connsiteX2" fmla="*/ 4432411 w 4475695"/>
                <a:gd name="connsiteY2" fmla="*/ 2215731 h 4333270"/>
                <a:gd name="connsiteX3" fmla="*/ 4443737 w 4475695"/>
                <a:gd name="connsiteY3" fmla="*/ 2409114 h 4333270"/>
                <a:gd name="connsiteX4" fmla="*/ 2890176 w 4475695"/>
                <a:gd name="connsiteY4" fmla="*/ 4333270 h 4333270"/>
                <a:gd name="connsiteX5" fmla="*/ 1473285 w 4475695"/>
                <a:gd name="connsiteY5" fmla="*/ 4333270 h 4333270"/>
                <a:gd name="connsiteX6" fmla="*/ 46335 w 4475695"/>
                <a:gd name="connsiteY6" fmla="*/ 3015842 h 4333270"/>
                <a:gd name="connsiteX7" fmla="*/ 26631 w 4475695"/>
                <a:gd name="connsiteY7" fmla="*/ 2826633 h 4333270"/>
                <a:gd name="connsiteX8" fmla="*/ 1991974 w 4475695"/>
                <a:gd name="connsiteY8" fmla="*/ 60596 h 4333270"/>
                <a:gd name="connsiteX9" fmla="*/ 2096527 w 4475695"/>
                <a:gd name="connsiteY9" fmla="*/ 579 h 4333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75695" h="4333270">
                  <a:moveTo>
                    <a:pt x="2096527" y="579"/>
                  </a:moveTo>
                  <a:cubicBezTo>
                    <a:pt x="2136739" y="-3020"/>
                    <a:pt x="2178450" y="10135"/>
                    <a:pt x="2210073" y="41080"/>
                  </a:cubicBezTo>
                  <a:lnTo>
                    <a:pt x="4432411" y="2215731"/>
                  </a:lnTo>
                  <a:cubicBezTo>
                    <a:pt x="4485454" y="2267637"/>
                    <a:pt x="4490359" y="2351371"/>
                    <a:pt x="4443737" y="2409114"/>
                  </a:cubicBezTo>
                  <a:lnTo>
                    <a:pt x="2890176" y="4333270"/>
                  </a:lnTo>
                  <a:lnTo>
                    <a:pt x="1473285" y="4333270"/>
                  </a:lnTo>
                  <a:lnTo>
                    <a:pt x="46335" y="3015842"/>
                  </a:lnTo>
                  <a:cubicBezTo>
                    <a:pt x="-6908" y="2966686"/>
                    <a:pt x="-15341" y="2885704"/>
                    <a:pt x="26631" y="2826633"/>
                  </a:cubicBezTo>
                  <a:lnTo>
                    <a:pt x="1991974" y="60596"/>
                  </a:lnTo>
                  <a:cubicBezTo>
                    <a:pt x="2017602" y="24528"/>
                    <a:pt x="2056315" y="4177"/>
                    <a:pt x="2096527" y="579"/>
                  </a:cubicBezTo>
                  <a:close/>
                </a:path>
              </a:pathLst>
            </a:custGeom>
            <a:gradFill>
              <a:gsLst>
                <a:gs pos="60000">
                  <a:schemeClr val="accent1">
                    <a:alpha val="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1200000" scaled="0"/>
            </a:gra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7D6C3DF0-C50D-40E4-B161-4F934EB106EF}"/>
                </a:ext>
              </a:extLst>
            </p:cNvPr>
            <p:cNvSpPr/>
            <p:nvPr/>
          </p:nvSpPr>
          <p:spPr>
            <a:xfrm>
              <a:off x="5587721" y="3365819"/>
              <a:ext cx="2084215" cy="2902463"/>
            </a:xfrm>
            <a:custGeom>
              <a:avLst/>
              <a:gdLst>
                <a:gd name="connsiteX0" fmla="*/ 144000 w 2084215"/>
                <a:gd name="connsiteY0" fmla="*/ 0 h 2902463"/>
                <a:gd name="connsiteX1" fmla="*/ 1940215 w 2084215"/>
                <a:gd name="connsiteY1" fmla="*/ 0 h 2902463"/>
                <a:gd name="connsiteX2" fmla="*/ 2084215 w 2084215"/>
                <a:gd name="connsiteY2" fmla="*/ 144000 h 2902463"/>
                <a:gd name="connsiteX3" fmla="*/ 2084215 w 2084215"/>
                <a:gd name="connsiteY3" fmla="*/ 2758463 h 2902463"/>
                <a:gd name="connsiteX4" fmla="*/ 1940215 w 2084215"/>
                <a:gd name="connsiteY4" fmla="*/ 2902463 h 2902463"/>
                <a:gd name="connsiteX5" fmla="*/ 144000 w 2084215"/>
                <a:gd name="connsiteY5" fmla="*/ 2902463 h 2902463"/>
                <a:gd name="connsiteX6" fmla="*/ 0 w 2084215"/>
                <a:gd name="connsiteY6" fmla="*/ 2758463 h 2902463"/>
                <a:gd name="connsiteX7" fmla="*/ 0 w 2084215"/>
                <a:gd name="connsiteY7" fmla="*/ 144000 h 2902463"/>
                <a:gd name="connsiteX8" fmla="*/ 144000 w 2084215"/>
                <a:gd name="connsiteY8" fmla="*/ 0 h 290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84215" h="2902463">
                  <a:moveTo>
                    <a:pt x="144000" y="0"/>
                  </a:moveTo>
                  <a:lnTo>
                    <a:pt x="1940215" y="0"/>
                  </a:lnTo>
                  <a:cubicBezTo>
                    <a:pt x="2019703" y="0"/>
                    <a:pt x="2084215" y="64512"/>
                    <a:pt x="2084215" y="144000"/>
                  </a:cubicBezTo>
                  <a:lnTo>
                    <a:pt x="2084215" y="2758463"/>
                  </a:lnTo>
                  <a:cubicBezTo>
                    <a:pt x="2084215" y="2837951"/>
                    <a:pt x="2019703" y="2902463"/>
                    <a:pt x="1940215" y="2902463"/>
                  </a:cubicBezTo>
                  <a:lnTo>
                    <a:pt x="144000" y="2902463"/>
                  </a:lnTo>
                  <a:cubicBezTo>
                    <a:pt x="64512" y="2902463"/>
                    <a:pt x="0" y="2837951"/>
                    <a:pt x="0" y="2758463"/>
                  </a:cubicBezTo>
                  <a:lnTo>
                    <a:pt x="0" y="144000"/>
                  </a:lnTo>
                  <a:cubicBezTo>
                    <a:pt x="0" y="64512"/>
                    <a:pt x="64512" y="0"/>
                    <a:pt x="14400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-952500" ty="-33655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>
              <a:outerShdw blurRad="139700" dist="177800" dir="5400000" sx="96000" sy="96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B27CA5E-DC2F-4374-B073-B5195C8B62AC}"/>
              </a:ext>
            </a:extLst>
          </p:cNvPr>
          <p:cNvGrpSpPr/>
          <p:nvPr/>
        </p:nvGrpSpPr>
        <p:grpSpPr>
          <a:xfrm>
            <a:off x="8043762" y="2269922"/>
            <a:ext cx="4498962" cy="5205409"/>
            <a:chOff x="8043762" y="2269922"/>
            <a:chExt cx="4498962" cy="5205409"/>
          </a:xfrm>
        </p:grpSpPr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17FA7E77-F282-4E07-8B74-A707C3386E40}"/>
                </a:ext>
              </a:extLst>
            </p:cNvPr>
            <p:cNvSpPr/>
            <p:nvPr/>
          </p:nvSpPr>
          <p:spPr>
            <a:xfrm>
              <a:off x="8043762" y="2340361"/>
              <a:ext cx="4498962" cy="5134970"/>
            </a:xfrm>
            <a:custGeom>
              <a:avLst/>
              <a:gdLst>
                <a:gd name="connsiteX0" fmla="*/ 2172426 w 4498962"/>
                <a:gd name="connsiteY0" fmla="*/ 600 h 5134970"/>
                <a:gd name="connsiteX1" fmla="*/ 2290084 w 4498962"/>
                <a:gd name="connsiteY1" fmla="*/ 42568 h 5134970"/>
                <a:gd name="connsiteX2" fmla="*/ 4498962 w 4498962"/>
                <a:gd name="connsiteY2" fmla="*/ 2204049 h 5134970"/>
                <a:gd name="connsiteX3" fmla="*/ 4498962 w 4498962"/>
                <a:gd name="connsiteY3" fmla="*/ 2627184 h 5134970"/>
                <a:gd name="connsiteX4" fmla="*/ 2474180 w 4498962"/>
                <a:gd name="connsiteY4" fmla="*/ 5134970 h 5134970"/>
                <a:gd name="connsiteX5" fmla="*/ 2225051 w 4498962"/>
                <a:gd name="connsiteY5" fmla="*/ 5134970 h 5134970"/>
                <a:gd name="connsiteX6" fmla="*/ 48013 w 4498962"/>
                <a:gd name="connsiteY6" fmla="*/ 3125025 h 5134970"/>
                <a:gd name="connsiteX7" fmla="*/ 27595 w 4498962"/>
                <a:gd name="connsiteY7" fmla="*/ 2928966 h 5134970"/>
                <a:gd name="connsiteX8" fmla="*/ 2064089 w 4498962"/>
                <a:gd name="connsiteY8" fmla="*/ 62791 h 5134970"/>
                <a:gd name="connsiteX9" fmla="*/ 2172426 w 4498962"/>
                <a:gd name="connsiteY9" fmla="*/ 600 h 513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98962" h="5134970">
                  <a:moveTo>
                    <a:pt x="2172426" y="600"/>
                  </a:moveTo>
                  <a:cubicBezTo>
                    <a:pt x="2214094" y="-3128"/>
                    <a:pt x="2257315" y="10503"/>
                    <a:pt x="2290084" y="42568"/>
                  </a:cubicBezTo>
                  <a:lnTo>
                    <a:pt x="4498962" y="2204049"/>
                  </a:lnTo>
                  <a:lnTo>
                    <a:pt x="4498962" y="2627184"/>
                  </a:lnTo>
                  <a:lnTo>
                    <a:pt x="2474180" y="5134970"/>
                  </a:lnTo>
                  <a:lnTo>
                    <a:pt x="2225051" y="5134970"/>
                  </a:lnTo>
                  <a:lnTo>
                    <a:pt x="48013" y="3125025"/>
                  </a:lnTo>
                  <a:cubicBezTo>
                    <a:pt x="-7158" y="3074089"/>
                    <a:pt x="-15897" y="2990175"/>
                    <a:pt x="27595" y="2928966"/>
                  </a:cubicBezTo>
                  <a:lnTo>
                    <a:pt x="2064089" y="62791"/>
                  </a:lnTo>
                  <a:cubicBezTo>
                    <a:pt x="2090644" y="25417"/>
                    <a:pt x="2130759" y="4329"/>
                    <a:pt x="2172426" y="600"/>
                  </a:cubicBezTo>
                  <a:close/>
                </a:path>
              </a:pathLst>
            </a:custGeom>
            <a:gradFill>
              <a:gsLst>
                <a:gs pos="60000">
                  <a:schemeClr val="accent1">
                    <a:alpha val="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1200000" scaled="0"/>
            </a:gra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B4A25AA2-2765-4CA2-A6C8-EBF3514DD828}"/>
                </a:ext>
              </a:extLst>
            </p:cNvPr>
            <p:cNvSpPr/>
            <p:nvPr/>
          </p:nvSpPr>
          <p:spPr>
            <a:xfrm>
              <a:off x="8047208" y="2269922"/>
              <a:ext cx="2108082" cy="3074898"/>
            </a:xfrm>
            <a:custGeom>
              <a:avLst/>
              <a:gdLst>
                <a:gd name="connsiteX0" fmla="*/ 0 w 1874329"/>
                <a:gd name="connsiteY0" fmla="*/ 0 h 2667283"/>
                <a:gd name="connsiteX1" fmla="*/ 1874329 w 1874329"/>
                <a:gd name="connsiteY1" fmla="*/ 0 h 2667283"/>
                <a:gd name="connsiteX2" fmla="*/ 1874329 w 1874329"/>
                <a:gd name="connsiteY2" fmla="*/ 2667283 h 2667283"/>
                <a:gd name="connsiteX3" fmla="*/ 144000 w 1874329"/>
                <a:gd name="connsiteY3" fmla="*/ 2667283 h 2667283"/>
                <a:gd name="connsiteX4" fmla="*/ 0 w 1874329"/>
                <a:gd name="connsiteY4" fmla="*/ 2523283 h 2667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4329" h="2667283">
                  <a:moveTo>
                    <a:pt x="0" y="0"/>
                  </a:moveTo>
                  <a:lnTo>
                    <a:pt x="1874329" y="0"/>
                  </a:lnTo>
                  <a:lnTo>
                    <a:pt x="1874329" y="2667283"/>
                  </a:lnTo>
                  <a:lnTo>
                    <a:pt x="144000" y="2667283"/>
                  </a:lnTo>
                  <a:cubicBezTo>
                    <a:pt x="64512" y="2667283"/>
                    <a:pt x="0" y="2602771"/>
                    <a:pt x="0" y="2523283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2000" r="1000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139700" dist="177800" dir="5400000" sx="96000" sy="96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FB5939B-65BE-4836-BA3C-A1095155A943}"/>
              </a:ext>
            </a:extLst>
          </p:cNvPr>
          <p:cNvGrpSpPr/>
          <p:nvPr/>
        </p:nvGrpSpPr>
        <p:grpSpPr>
          <a:xfrm>
            <a:off x="7843835" y="-1"/>
            <a:ext cx="4498962" cy="3622405"/>
            <a:chOff x="7921637" y="-1"/>
            <a:chExt cx="4498962" cy="3622405"/>
          </a:xfrm>
        </p:grpSpPr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DE044D30-E4CA-4F57-BB96-6B2D8CB20869}"/>
                </a:ext>
              </a:extLst>
            </p:cNvPr>
            <p:cNvSpPr/>
            <p:nvPr/>
          </p:nvSpPr>
          <p:spPr>
            <a:xfrm>
              <a:off x="7921637" y="-1"/>
              <a:ext cx="4498962" cy="3622405"/>
            </a:xfrm>
            <a:custGeom>
              <a:avLst/>
              <a:gdLst>
                <a:gd name="connsiteX0" fmla="*/ 989095 w 4498962"/>
                <a:gd name="connsiteY0" fmla="*/ 0 h 3622405"/>
                <a:gd name="connsiteX1" fmla="*/ 3856880 w 4498962"/>
                <a:gd name="connsiteY1" fmla="*/ 0 h 3622405"/>
                <a:gd name="connsiteX2" fmla="*/ 4498962 w 4498962"/>
                <a:gd name="connsiteY2" fmla="*/ 628305 h 3622405"/>
                <a:gd name="connsiteX3" fmla="*/ 4498962 w 4498962"/>
                <a:gd name="connsiteY3" fmla="*/ 1051440 h 3622405"/>
                <a:gd name="connsiteX4" fmla="*/ 2467946 w 4498962"/>
                <a:gd name="connsiteY4" fmla="*/ 3566947 h 3622405"/>
                <a:gd name="connsiteX5" fmla="*/ 2250631 w 4498962"/>
                <a:gd name="connsiteY5" fmla="*/ 3582843 h 3622405"/>
                <a:gd name="connsiteX6" fmla="*/ 48013 w 4498962"/>
                <a:gd name="connsiteY6" fmla="*/ 1549281 h 3622405"/>
                <a:gd name="connsiteX7" fmla="*/ 27595 w 4498962"/>
                <a:gd name="connsiteY7" fmla="*/ 1353222 h 362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8962" h="3622405">
                  <a:moveTo>
                    <a:pt x="989095" y="0"/>
                  </a:moveTo>
                  <a:lnTo>
                    <a:pt x="3856880" y="0"/>
                  </a:lnTo>
                  <a:lnTo>
                    <a:pt x="4498962" y="628305"/>
                  </a:lnTo>
                  <a:lnTo>
                    <a:pt x="4498962" y="1051440"/>
                  </a:lnTo>
                  <a:lnTo>
                    <a:pt x="2467946" y="3566947"/>
                  </a:lnTo>
                  <a:cubicBezTo>
                    <a:pt x="2413756" y="3634060"/>
                    <a:pt x="2314010" y="3641357"/>
                    <a:pt x="2250631" y="3582843"/>
                  </a:cubicBezTo>
                  <a:lnTo>
                    <a:pt x="48013" y="1549281"/>
                  </a:lnTo>
                  <a:cubicBezTo>
                    <a:pt x="-7158" y="1498345"/>
                    <a:pt x="-15897" y="1414431"/>
                    <a:pt x="27595" y="1353222"/>
                  </a:cubicBezTo>
                  <a:close/>
                </a:path>
              </a:pathLst>
            </a:custGeom>
            <a:gradFill>
              <a:gsLst>
                <a:gs pos="60000">
                  <a:schemeClr val="accent1">
                    <a:alpha val="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1200000" scaled="0"/>
            </a:gra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BCDB38CD-ED12-4AD0-A3F5-C06643C77E78}"/>
                </a:ext>
              </a:extLst>
            </p:cNvPr>
            <p:cNvSpPr/>
            <p:nvPr/>
          </p:nvSpPr>
          <p:spPr>
            <a:xfrm>
              <a:off x="8050791" y="0"/>
              <a:ext cx="2117146" cy="1529049"/>
            </a:xfrm>
            <a:custGeom>
              <a:avLst/>
              <a:gdLst>
                <a:gd name="connsiteX0" fmla="*/ 0 w 2117146"/>
                <a:gd name="connsiteY0" fmla="*/ 0 h 1529049"/>
                <a:gd name="connsiteX1" fmla="*/ 2117146 w 2117146"/>
                <a:gd name="connsiteY1" fmla="*/ 0 h 1529049"/>
                <a:gd name="connsiteX2" fmla="*/ 2117146 w 2117146"/>
                <a:gd name="connsiteY2" fmla="*/ 1385049 h 1529049"/>
                <a:gd name="connsiteX3" fmla="*/ 1973147 w 2117146"/>
                <a:gd name="connsiteY3" fmla="*/ 1529049 h 1529049"/>
                <a:gd name="connsiteX4" fmla="*/ 144000 w 2117146"/>
                <a:gd name="connsiteY4" fmla="*/ 1529049 h 1529049"/>
                <a:gd name="connsiteX5" fmla="*/ 0 w 2117146"/>
                <a:gd name="connsiteY5" fmla="*/ 1385049 h 152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7146" h="1529049">
                  <a:moveTo>
                    <a:pt x="0" y="0"/>
                  </a:moveTo>
                  <a:lnTo>
                    <a:pt x="2117146" y="0"/>
                  </a:lnTo>
                  <a:lnTo>
                    <a:pt x="2117146" y="1385049"/>
                  </a:lnTo>
                  <a:cubicBezTo>
                    <a:pt x="2117146" y="1464537"/>
                    <a:pt x="2052634" y="1529049"/>
                    <a:pt x="1973147" y="1529049"/>
                  </a:cubicBezTo>
                  <a:lnTo>
                    <a:pt x="144000" y="1529049"/>
                  </a:lnTo>
                  <a:cubicBezTo>
                    <a:pt x="64513" y="1529049"/>
                    <a:pt x="0" y="1464537"/>
                    <a:pt x="0" y="1385049"/>
                  </a:cubicBez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139700" dist="177800" dir="5400000" sx="96000" sy="96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E88C445-69BC-4F03-B9C7-E732E4738350}"/>
              </a:ext>
            </a:extLst>
          </p:cNvPr>
          <p:cNvGrpSpPr/>
          <p:nvPr/>
        </p:nvGrpSpPr>
        <p:grpSpPr>
          <a:xfrm>
            <a:off x="591684" y="1709096"/>
            <a:ext cx="5607262" cy="400110"/>
            <a:chOff x="591684" y="1709096"/>
            <a:chExt cx="5607262" cy="400110"/>
          </a:xfrm>
        </p:grpSpPr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id="{515A6794-8FAF-407E-81C7-E8DFD11FB1D9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5" y="2051285"/>
              <a:ext cx="365626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TextBox 16">
              <a:extLst>
                <a:ext uri="{FF2B5EF4-FFF2-40B4-BE49-F238E27FC236}">
                  <a16:creationId xmlns:a16="http://schemas.microsoft.com/office/drawing/2014/main" id="{C149DE1A-1B2D-479E-A4BB-5695CF11BA13}"/>
                </a:ext>
              </a:extLst>
            </p:cNvPr>
            <p:cNvSpPr txBox="1"/>
            <p:nvPr/>
          </p:nvSpPr>
          <p:spPr>
            <a:xfrm>
              <a:off x="591684" y="1709096"/>
              <a:ext cx="5607262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rPr>
                <a:t>争取至少为祖国健康工作五十年！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DA7799EC-6BB0-4DAD-853C-324772582AE3}"/>
              </a:ext>
            </a:extLst>
          </p:cNvPr>
          <p:cNvSpPr txBox="1"/>
          <p:nvPr/>
        </p:nvSpPr>
        <p:spPr>
          <a:xfrm>
            <a:off x="618229" y="2708326"/>
            <a:ext cx="4539036" cy="1530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积极参与学校组织的课外活动（</a:t>
            </a:r>
            <a:r>
              <a:rPr lang="en-US" altLang="zh-CN" sz="1600" dirty="0"/>
              <a:t>2019</a:t>
            </a:r>
            <a:r>
              <a:rPr lang="zh-CN" altLang="en-US" sz="1600" dirty="0"/>
              <a:t>届全国大学生迷你马拉松公益挑战）</a:t>
            </a:r>
            <a:endParaRPr lang="en-US" altLang="zh-CN" sz="1600" dirty="0"/>
          </a:p>
          <a:p>
            <a:pPr marL="176213" indent="-1762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课余时间和师兄打羽毛球，身体素质不能落下</a:t>
            </a:r>
            <a:endParaRPr lang="en-US" altLang="zh-CN" sz="1600" dirty="0"/>
          </a:p>
          <a:p>
            <a:pPr marL="176213" indent="-1762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学习没有头绪的时候，跑个步，舒缓下心情</a:t>
            </a:r>
            <a:endParaRPr lang="en-US" altLang="zh-CN" sz="1600" dirty="0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A5ABD43-15DD-4FE4-B464-E04436D5AEE0}"/>
              </a:ext>
            </a:extLst>
          </p:cNvPr>
          <p:cNvGrpSpPr/>
          <p:nvPr/>
        </p:nvGrpSpPr>
        <p:grpSpPr>
          <a:xfrm rot="16200000">
            <a:off x="695325" y="5520096"/>
            <a:ext cx="741545" cy="741545"/>
            <a:chOff x="16000174" y="5103950"/>
            <a:chExt cx="1099660" cy="1099660"/>
          </a:xfrm>
          <a:gradFill>
            <a:gsLst>
              <a:gs pos="50000">
                <a:srgbClr val="006BA9"/>
              </a:gs>
              <a:gs pos="100000">
                <a:srgbClr val="006BA9">
                  <a:lumMod val="82000"/>
                  <a:lumOff val="18000"/>
                </a:srgbClr>
              </a:gs>
            </a:gsLst>
            <a:lin ang="5400000" scaled="1"/>
          </a:gradFill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F4DE27A4-6D80-4623-87D3-659594F75D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00174" y="5103950"/>
              <a:ext cx="102312" cy="102312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C26011B3-3159-4200-8890-5BD4EFBF45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32623" y="5103950"/>
              <a:ext cx="102312" cy="102312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3319FC51-D385-404F-9314-3483223920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5073" y="5103950"/>
              <a:ext cx="102312" cy="102312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B05E4BF1-C087-4CC2-9FF8-886E2CFF2F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97522" y="5103950"/>
              <a:ext cx="102312" cy="102312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5FA60AF2-5749-40A6-AD9D-1D51B8D1BE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00174" y="5436399"/>
              <a:ext cx="102312" cy="102312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32E664F2-7660-468D-915C-38042E024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32623" y="5436399"/>
              <a:ext cx="102312" cy="102312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E8985620-5BE5-40E0-ADC5-02F11D29AF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5073" y="5436399"/>
              <a:ext cx="102312" cy="102312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40CF062B-81F4-4794-977A-6011E19341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97522" y="5436399"/>
              <a:ext cx="102312" cy="102312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2A74A982-2E32-446E-A1C5-473A0A137B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00174" y="5768849"/>
              <a:ext cx="102312" cy="102312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57B3CA06-27C6-47B1-845A-9AE1182B5A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32623" y="5768849"/>
              <a:ext cx="102312" cy="102312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DCC19BC9-CC35-480B-BD09-71454E6155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5073" y="5768849"/>
              <a:ext cx="102312" cy="102312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3C80D023-4D4A-45E2-BF7B-787B4D14A8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97522" y="5768849"/>
              <a:ext cx="102312" cy="102312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EF9F749B-B9DA-4EF9-9AF0-36D25E08E1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000174" y="6101298"/>
              <a:ext cx="102312" cy="102312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BCFC4950-D699-4273-92DD-22F32635B5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32623" y="6101298"/>
              <a:ext cx="102312" cy="102312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A495E7E-6295-4F89-B579-2A5D4D560B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5073" y="6101298"/>
              <a:ext cx="102312" cy="102312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6198EE66-D687-4A7E-9876-2039D57ADB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997522" y="6101298"/>
              <a:ext cx="102312" cy="102312"/>
            </a:xfrm>
            <a:prstGeom prst="ellipse">
              <a:avLst/>
            </a:prstGeom>
            <a:grpFill/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A6C7B7E-C999-44EE-AD4F-DBEEE356DABD}"/>
              </a:ext>
            </a:extLst>
          </p:cNvPr>
          <p:cNvGrpSpPr/>
          <p:nvPr/>
        </p:nvGrpSpPr>
        <p:grpSpPr>
          <a:xfrm>
            <a:off x="10203123" y="4025018"/>
            <a:ext cx="4143820" cy="2705790"/>
            <a:chOff x="10203123" y="4025018"/>
            <a:chExt cx="4143820" cy="2705790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32DED0A-A492-4E88-9D22-A1D3D2EDC168}"/>
                </a:ext>
              </a:extLst>
            </p:cNvPr>
            <p:cNvSpPr/>
            <p:nvPr/>
          </p:nvSpPr>
          <p:spPr>
            <a:xfrm>
              <a:off x="10203123" y="4025018"/>
              <a:ext cx="4143820" cy="2705790"/>
            </a:xfrm>
            <a:custGeom>
              <a:avLst/>
              <a:gdLst>
                <a:gd name="connsiteX0" fmla="*/ 2096527 w 4475695"/>
                <a:gd name="connsiteY0" fmla="*/ 579 h 4333270"/>
                <a:gd name="connsiteX1" fmla="*/ 2210073 w 4475695"/>
                <a:gd name="connsiteY1" fmla="*/ 41080 h 4333270"/>
                <a:gd name="connsiteX2" fmla="*/ 4432411 w 4475695"/>
                <a:gd name="connsiteY2" fmla="*/ 2215731 h 4333270"/>
                <a:gd name="connsiteX3" fmla="*/ 4443737 w 4475695"/>
                <a:gd name="connsiteY3" fmla="*/ 2409114 h 4333270"/>
                <a:gd name="connsiteX4" fmla="*/ 2890176 w 4475695"/>
                <a:gd name="connsiteY4" fmla="*/ 4333270 h 4333270"/>
                <a:gd name="connsiteX5" fmla="*/ 1473285 w 4475695"/>
                <a:gd name="connsiteY5" fmla="*/ 4333270 h 4333270"/>
                <a:gd name="connsiteX6" fmla="*/ 46335 w 4475695"/>
                <a:gd name="connsiteY6" fmla="*/ 3015842 h 4333270"/>
                <a:gd name="connsiteX7" fmla="*/ 26631 w 4475695"/>
                <a:gd name="connsiteY7" fmla="*/ 2826633 h 4333270"/>
                <a:gd name="connsiteX8" fmla="*/ 1991974 w 4475695"/>
                <a:gd name="connsiteY8" fmla="*/ 60596 h 4333270"/>
                <a:gd name="connsiteX9" fmla="*/ 2096527 w 4475695"/>
                <a:gd name="connsiteY9" fmla="*/ 579 h 4333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75695" h="4333270">
                  <a:moveTo>
                    <a:pt x="2096527" y="579"/>
                  </a:moveTo>
                  <a:cubicBezTo>
                    <a:pt x="2136739" y="-3020"/>
                    <a:pt x="2178450" y="10135"/>
                    <a:pt x="2210073" y="41080"/>
                  </a:cubicBezTo>
                  <a:lnTo>
                    <a:pt x="4432411" y="2215731"/>
                  </a:lnTo>
                  <a:cubicBezTo>
                    <a:pt x="4485454" y="2267637"/>
                    <a:pt x="4490359" y="2351371"/>
                    <a:pt x="4443737" y="2409114"/>
                  </a:cubicBezTo>
                  <a:lnTo>
                    <a:pt x="2890176" y="4333270"/>
                  </a:lnTo>
                  <a:lnTo>
                    <a:pt x="1473285" y="4333270"/>
                  </a:lnTo>
                  <a:lnTo>
                    <a:pt x="46335" y="3015842"/>
                  </a:lnTo>
                  <a:cubicBezTo>
                    <a:pt x="-6908" y="2966686"/>
                    <a:pt x="-15341" y="2885704"/>
                    <a:pt x="26631" y="2826633"/>
                  </a:cubicBezTo>
                  <a:lnTo>
                    <a:pt x="1991974" y="60596"/>
                  </a:lnTo>
                  <a:cubicBezTo>
                    <a:pt x="2017602" y="24528"/>
                    <a:pt x="2056315" y="4177"/>
                    <a:pt x="2096527" y="579"/>
                  </a:cubicBezTo>
                  <a:close/>
                </a:path>
              </a:pathLst>
            </a:custGeom>
            <a:gradFill>
              <a:gsLst>
                <a:gs pos="60000">
                  <a:schemeClr val="accent1">
                    <a:alpha val="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1200000" scaled="0"/>
            </a:gra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F695D575-E902-4687-9C62-170413831BA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93243" y="4060591"/>
              <a:ext cx="3207445" cy="1820845"/>
            </a:xfrm>
            <a:prstGeom prst="roundRect">
              <a:avLst>
                <a:gd name="adj" fmla="val 7393"/>
              </a:avLst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>
                  <a:lumMod val="85000"/>
                </a:schemeClr>
              </a:solidFill>
            </a:ln>
            <a:effectLst>
              <a:outerShdw blurRad="520700" dist="114300" dir="600000" algn="t" rotWithShape="0">
                <a:srgbClr val="006BA9">
                  <a:alpha val="19000"/>
                </a:srgbClr>
              </a:outerShdw>
              <a:reflection blurRad="190500" stA="52000" endA="300" endPos="35000" dist="127000" dir="5400000" sy="-100000" algn="bl" rotWithShape="0"/>
            </a:effectLst>
            <a:scene3d>
              <a:camera prst="orthographicFront"/>
              <a:lightRig rig="contrasting" dir="t"/>
            </a:scene3d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BF166F9-ABCF-4B04-B4D4-E8B323356C82}"/>
              </a:ext>
            </a:extLst>
          </p:cNvPr>
          <p:cNvGrpSpPr/>
          <p:nvPr/>
        </p:nvGrpSpPr>
        <p:grpSpPr>
          <a:xfrm>
            <a:off x="10196159" y="-179135"/>
            <a:ext cx="4143820" cy="4394130"/>
            <a:chOff x="10185530" y="-179135"/>
            <a:chExt cx="4143820" cy="4394130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096423B-034D-4066-96A7-20581D5E0D7F}"/>
                </a:ext>
              </a:extLst>
            </p:cNvPr>
            <p:cNvSpPr/>
            <p:nvPr/>
          </p:nvSpPr>
          <p:spPr>
            <a:xfrm>
              <a:off x="10185530" y="845571"/>
              <a:ext cx="4143820" cy="3369424"/>
            </a:xfrm>
            <a:custGeom>
              <a:avLst/>
              <a:gdLst>
                <a:gd name="connsiteX0" fmla="*/ 2096527 w 4475695"/>
                <a:gd name="connsiteY0" fmla="*/ 579 h 4333270"/>
                <a:gd name="connsiteX1" fmla="*/ 2210073 w 4475695"/>
                <a:gd name="connsiteY1" fmla="*/ 41080 h 4333270"/>
                <a:gd name="connsiteX2" fmla="*/ 4432411 w 4475695"/>
                <a:gd name="connsiteY2" fmla="*/ 2215731 h 4333270"/>
                <a:gd name="connsiteX3" fmla="*/ 4443737 w 4475695"/>
                <a:gd name="connsiteY3" fmla="*/ 2409114 h 4333270"/>
                <a:gd name="connsiteX4" fmla="*/ 2890176 w 4475695"/>
                <a:gd name="connsiteY4" fmla="*/ 4333270 h 4333270"/>
                <a:gd name="connsiteX5" fmla="*/ 1473285 w 4475695"/>
                <a:gd name="connsiteY5" fmla="*/ 4333270 h 4333270"/>
                <a:gd name="connsiteX6" fmla="*/ 46335 w 4475695"/>
                <a:gd name="connsiteY6" fmla="*/ 3015842 h 4333270"/>
                <a:gd name="connsiteX7" fmla="*/ 26631 w 4475695"/>
                <a:gd name="connsiteY7" fmla="*/ 2826633 h 4333270"/>
                <a:gd name="connsiteX8" fmla="*/ 1991974 w 4475695"/>
                <a:gd name="connsiteY8" fmla="*/ 60596 h 4333270"/>
                <a:gd name="connsiteX9" fmla="*/ 2096527 w 4475695"/>
                <a:gd name="connsiteY9" fmla="*/ 579 h 4333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75695" h="4333270">
                  <a:moveTo>
                    <a:pt x="2096527" y="579"/>
                  </a:moveTo>
                  <a:cubicBezTo>
                    <a:pt x="2136739" y="-3020"/>
                    <a:pt x="2178450" y="10135"/>
                    <a:pt x="2210073" y="41080"/>
                  </a:cubicBezTo>
                  <a:lnTo>
                    <a:pt x="4432411" y="2215731"/>
                  </a:lnTo>
                  <a:cubicBezTo>
                    <a:pt x="4485454" y="2267637"/>
                    <a:pt x="4490359" y="2351371"/>
                    <a:pt x="4443737" y="2409114"/>
                  </a:cubicBezTo>
                  <a:lnTo>
                    <a:pt x="2890176" y="4333270"/>
                  </a:lnTo>
                  <a:lnTo>
                    <a:pt x="1473285" y="4333270"/>
                  </a:lnTo>
                  <a:lnTo>
                    <a:pt x="46335" y="3015842"/>
                  </a:lnTo>
                  <a:cubicBezTo>
                    <a:pt x="-6908" y="2966686"/>
                    <a:pt x="-15341" y="2885704"/>
                    <a:pt x="26631" y="2826633"/>
                  </a:cubicBezTo>
                  <a:lnTo>
                    <a:pt x="1991974" y="60596"/>
                  </a:lnTo>
                  <a:cubicBezTo>
                    <a:pt x="2017602" y="24528"/>
                    <a:pt x="2056315" y="4177"/>
                    <a:pt x="2096527" y="579"/>
                  </a:cubicBezTo>
                  <a:close/>
                </a:path>
              </a:pathLst>
            </a:custGeom>
            <a:gradFill>
              <a:gsLst>
                <a:gs pos="60000">
                  <a:schemeClr val="accent1">
                    <a:alpha val="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1200000" scaled="0"/>
            </a:gra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086403CF-8ED8-45EF-BC94-2964DF944DD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9641769" y="524373"/>
              <a:ext cx="3416367" cy="2009352"/>
            </a:xfrm>
            <a:prstGeom prst="roundRect">
              <a:avLst>
                <a:gd name="adj" fmla="val 11380"/>
              </a:avLst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>
                  <a:lumMod val="85000"/>
                </a:schemeClr>
              </a:solidFill>
            </a:ln>
            <a:effectLst>
              <a:outerShdw blurRad="520700" dist="114300" dir="600000" algn="t" rotWithShape="0">
                <a:srgbClr val="006BA9">
                  <a:alpha val="19000"/>
                </a:srgbClr>
              </a:outerShdw>
              <a:reflection blurRad="190500" stA="51000" endPos="21000" dist="76200" dir="5400000" sy="-100000" algn="bl" rotWithShape="0"/>
            </a:effectLst>
            <a:scene3d>
              <a:camera prst="orthographicFront"/>
              <a:lightRig rig="contrasting" dir="t"/>
            </a:scene3d>
          </p:spPr>
        </p:pic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36F4485-42B8-43C8-B87B-3367474AC14C}"/>
              </a:ext>
            </a:extLst>
          </p:cNvPr>
          <p:cNvGrpSpPr/>
          <p:nvPr/>
        </p:nvGrpSpPr>
        <p:grpSpPr>
          <a:xfrm>
            <a:off x="717063" y="565479"/>
            <a:ext cx="270122" cy="183124"/>
            <a:chOff x="761266" y="-349852"/>
            <a:chExt cx="270122" cy="183124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E93B2844-5655-4E9F-B1FC-2B3C4F1725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2216" y="-318481"/>
              <a:ext cx="40464" cy="151753"/>
            </a:xfrm>
            <a:prstGeom prst="line">
              <a:avLst/>
            </a:prstGeom>
            <a:noFill/>
            <a:ln w="79375" cap="rnd" cmpd="sng" algn="ctr">
              <a:solidFill>
                <a:srgbClr val="0485D0"/>
              </a:solidFill>
              <a:prstDash val="solid"/>
              <a:miter lim="800000"/>
            </a:ln>
            <a:effectLst/>
          </p:spPr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10B71E69-D042-4A45-8156-46F8C50084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670" y="-349852"/>
              <a:ext cx="34718" cy="130199"/>
            </a:xfrm>
            <a:prstGeom prst="line">
              <a:avLst/>
            </a:prstGeom>
            <a:noFill/>
            <a:ln w="60325" cap="rnd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48C7198C-3FD1-4956-835B-93C857F2301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266" y="-286631"/>
              <a:ext cx="15996" cy="59992"/>
            </a:xfrm>
            <a:prstGeom prst="line">
              <a:avLst/>
            </a:prstGeom>
            <a:noFill/>
            <a:ln w="34925" cap="rnd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155516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E87DD3CB-6C36-4CD2-BFB1-AFE32D964EA3}"/>
              </a:ext>
            </a:extLst>
          </p:cNvPr>
          <p:cNvSpPr txBox="1"/>
          <p:nvPr/>
        </p:nvSpPr>
        <p:spPr>
          <a:xfrm>
            <a:off x="1061175" y="374190"/>
            <a:ext cx="3419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0" dist="38100" dir="5400000" algn="ctr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五、社会实践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2A97FBC4-B4A2-492C-876B-74DB6429A71B}"/>
              </a:ext>
            </a:extLst>
          </p:cNvPr>
          <p:cNvSpPr/>
          <p:nvPr/>
        </p:nvSpPr>
        <p:spPr>
          <a:xfrm>
            <a:off x="0" y="1348532"/>
            <a:ext cx="12192000" cy="4960193"/>
          </a:xfrm>
          <a:prstGeom prst="rect">
            <a:avLst/>
          </a:prstGeom>
          <a:gradFill>
            <a:gsLst>
              <a:gs pos="0">
                <a:srgbClr val="0485D0">
                  <a:lumMod val="76000"/>
                </a:srgbClr>
              </a:gs>
              <a:gs pos="63000">
                <a:srgbClr val="0485D0"/>
              </a:gs>
              <a:gs pos="100000">
                <a:srgbClr val="0485D0">
                  <a:lumMod val="81000"/>
                  <a:lumOff val="19000"/>
                </a:srgbClr>
              </a:gs>
            </a:gsLst>
            <a:lin ang="17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EA53272E-331E-42E3-9BC6-CBCF4075CB3C}"/>
              </a:ext>
            </a:extLst>
          </p:cNvPr>
          <p:cNvSpPr txBox="1"/>
          <p:nvPr/>
        </p:nvSpPr>
        <p:spPr>
          <a:xfrm>
            <a:off x="3949259" y="1526133"/>
            <a:ext cx="4319838" cy="346249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dist">
              <a:defRPr/>
            </a:pPr>
            <a:r>
              <a:rPr lang="zh-CN" altLang="en-US" dirty="0">
                <a:gradFill>
                  <a:gsLst>
                    <a:gs pos="100000">
                      <a:srgbClr val="FDEFE6">
                        <a:lumMod val="90000"/>
                      </a:srgbClr>
                    </a:gs>
                    <a:gs pos="0">
                      <a:schemeClr val="bg1"/>
                    </a:gs>
                  </a:gsLst>
                  <a:lin ang="2700000" scaled="0"/>
                </a:gradFill>
                <a:effectLst>
                  <a:outerShdw blurRad="292100" dist="50800" dir="2700000" algn="tl">
                    <a:schemeClr val="bg1">
                      <a:alpha val="10000"/>
                    </a:schemeClr>
                  </a:outerShdw>
                </a:effectLst>
                <a:latin typeface="+mn-ea"/>
                <a:cs typeface="OPPOSans B" panose="00020600040101010101" pitchFamily="18" charset="-122"/>
              </a:rPr>
              <a:t>基于</a:t>
            </a:r>
            <a:r>
              <a:rPr lang="en-US" altLang="zh-CN" dirty="0">
                <a:gradFill>
                  <a:gsLst>
                    <a:gs pos="100000">
                      <a:srgbClr val="FDEFE6">
                        <a:lumMod val="90000"/>
                      </a:srgbClr>
                    </a:gs>
                    <a:gs pos="0">
                      <a:schemeClr val="bg1"/>
                    </a:gs>
                  </a:gsLst>
                  <a:lin ang="2700000" scaled="0"/>
                </a:gradFill>
                <a:effectLst>
                  <a:outerShdw blurRad="292100" dist="50800" dir="2700000" algn="tl">
                    <a:schemeClr val="bg1">
                      <a:alpha val="10000"/>
                    </a:schemeClr>
                  </a:outerShdw>
                </a:effectLst>
                <a:latin typeface="+mn-ea"/>
                <a:cs typeface="OPPOSans B" panose="00020600040101010101" pitchFamily="18" charset="-122"/>
              </a:rPr>
              <a:t>AGV</a:t>
            </a:r>
            <a:r>
              <a:rPr lang="zh-CN" altLang="en-US" dirty="0">
                <a:gradFill>
                  <a:gsLst>
                    <a:gs pos="100000">
                      <a:srgbClr val="FDEFE6">
                        <a:lumMod val="90000"/>
                      </a:srgbClr>
                    </a:gs>
                    <a:gs pos="0">
                      <a:schemeClr val="bg1"/>
                    </a:gs>
                  </a:gsLst>
                  <a:lin ang="2700000" scaled="0"/>
                </a:gradFill>
                <a:effectLst>
                  <a:outerShdw blurRad="292100" dist="50800" dir="2700000" algn="tl">
                    <a:schemeClr val="bg1">
                      <a:alpha val="10000"/>
                    </a:schemeClr>
                  </a:outerShdw>
                </a:effectLst>
                <a:latin typeface="+mn-ea"/>
                <a:cs typeface="OPPOSans B" panose="00020600040101010101" pitchFamily="18" charset="-122"/>
              </a:rPr>
              <a:t>的自动物流系统设计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56B5F9A2-74B6-4232-8687-E1620611CEA8}"/>
              </a:ext>
            </a:extLst>
          </p:cNvPr>
          <p:cNvGrpSpPr/>
          <p:nvPr/>
        </p:nvGrpSpPr>
        <p:grpSpPr>
          <a:xfrm>
            <a:off x="1365536" y="1651440"/>
            <a:ext cx="2484084" cy="95634"/>
            <a:chOff x="1365536" y="1666492"/>
            <a:chExt cx="2484084" cy="95634"/>
          </a:xfrm>
        </p:grpSpPr>
        <p:sp>
          <p:nvSpPr>
            <p:cNvPr id="72" name="菱形 71">
              <a:extLst>
                <a:ext uri="{FF2B5EF4-FFF2-40B4-BE49-F238E27FC236}">
                  <a16:creationId xmlns:a16="http://schemas.microsoft.com/office/drawing/2014/main" id="{54313017-6BA5-4752-B9DA-EE2642A0DEF8}"/>
                </a:ext>
              </a:extLst>
            </p:cNvPr>
            <p:cNvSpPr/>
            <p:nvPr/>
          </p:nvSpPr>
          <p:spPr>
            <a:xfrm rot="5400000">
              <a:off x="3753986" y="1666492"/>
              <a:ext cx="95634" cy="95634"/>
            </a:xfrm>
            <a:prstGeom prst="diamond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C035C222-3D86-4915-9E78-75C2BB943374}"/>
                </a:ext>
              </a:extLst>
            </p:cNvPr>
            <p:cNvCxnSpPr>
              <a:cxnSpLocks/>
            </p:cNvCxnSpPr>
            <p:nvPr/>
          </p:nvCxnSpPr>
          <p:spPr>
            <a:xfrm>
              <a:off x="1365536" y="1714309"/>
              <a:ext cx="2384688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97BEDA6-AA78-446B-9DF8-879C5743891E}"/>
              </a:ext>
            </a:extLst>
          </p:cNvPr>
          <p:cNvGrpSpPr/>
          <p:nvPr/>
        </p:nvGrpSpPr>
        <p:grpSpPr>
          <a:xfrm flipH="1">
            <a:off x="8272859" y="1651440"/>
            <a:ext cx="2484084" cy="95634"/>
            <a:chOff x="1365536" y="1666492"/>
            <a:chExt cx="2484084" cy="95634"/>
          </a:xfrm>
        </p:grpSpPr>
        <p:sp>
          <p:nvSpPr>
            <p:cNvPr id="75" name="菱形 74">
              <a:extLst>
                <a:ext uri="{FF2B5EF4-FFF2-40B4-BE49-F238E27FC236}">
                  <a16:creationId xmlns:a16="http://schemas.microsoft.com/office/drawing/2014/main" id="{0E08C475-34D8-4FB8-B250-0E51D6AE6FA5}"/>
                </a:ext>
              </a:extLst>
            </p:cNvPr>
            <p:cNvSpPr/>
            <p:nvPr/>
          </p:nvSpPr>
          <p:spPr>
            <a:xfrm rot="5400000">
              <a:off x="3753986" y="1666492"/>
              <a:ext cx="95634" cy="95634"/>
            </a:xfrm>
            <a:prstGeom prst="diamond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96534717-6A1F-4441-B7B7-AB4BCA5E90B7}"/>
                </a:ext>
              </a:extLst>
            </p:cNvPr>
            <p:cNvCxnSpPr>
              <a:cxnSpLocks/>
            </p:cNvCxnSpPr>
            <p:nvPr/>
          </p:nvCxnSpPr>
          <p:spPr>
            <a:xfrm>
              <a:off x="1365536" y="1714309"/>
              <a:ext cx="2384688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</p:grp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CDDEFE6A-4451-457C-AEA9-3375FFB23415}"/>
              </a:ext>
            </a:extLst>
          </p:cNvPr>
          <p:cNvSpPr/>
          <p:nvPr/>
        </p:nvSpPr>
        <p:spPr>
          <a:xfrm rot="18894377">
            <a:off x="10780707" y="2692807"/>
            <a:ext cx="2835841" cy="2738443"/>
          </a:xfrm>
          <a:prstGeom prst="roundRect">
            <a:avLst>
              <a:gd name="adj" fmla="val 14843"/>
            </a:avLst>
          </a:prstGeom>
          <a:solidFill>
            <a:sysClr val="window" lastClr="FFFFFF">
              <a:alpha val="3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D3C9D783-9A4E-49CC-BF7E-37C0C6E2D8E6}"/>
              </a:ext>
            </a:extLst>
          </p:cNvPr>
          <p:cNvSpPr/>
          <p:nvPr/>
        </p:nvSpPr>
        <p:spPr>
          <a:xfrm rot="18894377">
            <a:off x="-1424548" y="2692807"/>
            <a:ext cx="2835841" cy="2738443"/>
          </a:xfrm>
          <a:prstGeom prst="roundRect">
            <a:avLst>
              <a:gd name="adj" fmla="val 14843"/>
            </a:avLst>
          </a:prstGeom>
          <a:solidFill>
            <a:sysClr val="window" lastClr="FFFFFF">
              <a:alpha val="3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0E3D0BB9-8FA7-4E0A-A5AD-C8541C8FAC48}"/>
              </a:ext>
            </a:extLst>
          </p:cNvPr>
          <p:cNvSpPr/>
          <p:nvPr/>
        </p:nvSpPr>
        <p:spPr>
          <a:xfrm>
            <a:off x="1846579" y="2261752"/>
            <a:ext cx="2663943" cy="3054699"/>
          </a:xfrm>
          <a:prstGeom prst="roundRect">
            <a:avLst>
              <a:gd name="adj" fmla="val 1538"/>
            </a:avLst>
          </a:prstGeom>
          <a:blipFill dpi="0" rotWithShape="1">
            <a:blip r:embed="rId2"/>
            <a:srcRect/>
            <a:tile tx="-12700" ty="-12700" sx="100000" sy="100000" flip="none" algn="tl"/>
          </a:blipFill>
          <a:ln w="28575">
            <a:solidFill>
              <a:schemeClr val="bg1"/>
            </a:solidFill>
          </a:ln>
          <a:effectLst>
            <a:innerShdw blurRad="50800">
              <a:schemeClr val="accent1">
                <a:lumMod val="50000"/>
                <a:alpha val="81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92" name="矩形: 圆顶角 91">
            <a:extLst>
              <a:ext uri="{FF2B5EF4-FFF2-40B4-BE49-F238E27FC236}">
                <a16:creationId xmlns:a16="http://schemas.microsoft.com/office/drawing/2014/main" id="{5729D25F-5780-4A6E-B6AF-1D98E073CBCC}"/>
              </a:ext>
            </a:extLst>
          </p:cNvPr>
          <p:cNvSpPr/>
          <p:nvPr/>
        </p:nvSpPr>
        <p:spPr>
          <a:xfrm flipH="1" flipV="1">
            <a:off x="1863088" y="5014798"/>
            <a:ext cx="2632711" cy="295549"/>
          </a:xfrm>
          <a:prstGeom prst="round2SameRect">
            <a:avLst>
              <a:gd name="adj1" fmla="val 44199"/>
              <a:gd name="adj2" fmla="val 0"/>
            </a:avLst>
          </a:prstGeom>
          <a:gradFill flip="none" rotWithShape="1">
            <a:gsLst>
              <a:gs pos="0">
                <a:srgbClr val="0485D0">
                  <a:lumMod val="90000"/>
                </a:srgbClr>
              </a:gs>
              <a:gs pos="45500">
                <a:srgbClr val="0485D0"/>
              </a:gs>
              <a:gs pos="100000">
                <a:srgbClr val="0485D0">
                  <a:lumMod val="90000"/>
                  <a:lumOff val="10000"/>
                </a:srgbClr>
              </a:gs>
            </a:gsLst>
            <a:lin ang="2700000" scaled="1"/>
            <a:tileRect/>
          </a:gradFill>
          <a:ln w="19050">
            <a:noFill/>
          </a:ln>
          <a:effectLst>
            <a:outerShdw blurRad="114300" dist="25400" sx="99000" sy="99000" algn="l" rotWithShape="0">
              <a:schemeClr val="accent2">
                <a:lumMod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8D40C86A-9B0F-441A-B79A-68A0009DCABC}"/>
              </a:ext>
            </a:extLst>
          </p:cNvPr>
          <p:cNvSpPr/>
          <p:nvPr/>
        </p:nvSpPr>
        <p:spPr>
          <a:xfrm>
            <a:off x="4923737" y="2261751"/>
            <a:ext cx="2663943" cy="3054699"/>
          </a:xfrm>
          <a:prstGeom prst="roundRect">
            <a:avLst>
              <a:gd name="adj" fmla="val 2407"/>
            </a:avLst>
          </a:prstGeom>
          <a:blipFill dpi="0" rotWithShape="1">
            <a:blip r:embed="rId3"/>
            <a:srcRect/>
            <a:tile tx="-12700" ty="-12700" sx="100000" sy="100000" flip="none" algn="tl"/>
          </a:blipFill>
          <a:ln w="28575">
            <a:solidFill>
              <a:schemeClr val="bg1"/>
            </a:solidFill>
          </a:ln>
          <a:effectLst>
            <a:innerShdw blurRad="50800">
              <a:schemeClr val="accent1">
                <a:lumMod val="50000"/>
                <a:alpha val="81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94" name="矩形: 圆顶角 93">
            <a:extLst>
              <a:ext uri="{FF2B5EF4-FFF2-40B4-BE49-F238E27FC236}">
                <a16:creationId xmlns:a16="http://schemas.microsoft.com/office/drawing/2014/main" id="{FE7A0E26-C468-439F-9AD3-C1EEEA273153}"/>
              </a:ext>
            </a:extLst>
          </p:cNvPr>
          <p:cNvSpPr/>
          <p:nvPr/>
        </p:nvSpPr>
        <p:spPr>
          <a:xfrm flipH="1" flipV="1">
            <a:off x="4939663" y="5008703"/>
            <a:ext cx="2632711" cy="301647"/>
          </a:xfrm>
          <a:prstGeom prst="round2SameRect">
            <a:avLst>
              <a:gd name="adj1" fmla="val 43264"/>
              <a:gd name="adj2" fmla="val 0"/>
            </a:avLst>
          </a:prstGeom>
          <a:gradFill flip="none" rotWithShape="1">
            <a:gsLst>
              <a:gs pos="0">
                <a:srgbClr val="0485D0">
                  <a:lumMod val="90000"/>
                </a:srgbClr>
              </a:gs>
              <a:gs pos="45500">
                <a:srgbClr val="0485D0"/>
              </a:gs>
              <a:gs pos="100000">
                <a:srgbClr val="0485D0">
                  <a:lumMod val="90000"/>
                  <a:lumOff val="10000"/>
                </a:srgbClr>
              </a:gs>
            </a:gsLst>
            <a:lin ang="2700000" scaled="1"/>
            <a:tileRect/>
          </a:gradFill>
          <a:ln w="19050">
            <a:noFill/>
          </a:ln>
          <a:effectLst>
            <a:outerShdw blurRad="114300" dist="25400" sx="99000" sy="99000" algn="l" rotWithShape="0">
              <a:schemeClr val="accent2">
                <a:lumMod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CE9FFB5C-9FA0-4DA9-B37B-33614B31C12E}"/>
              </a:ext>
            </a:extLst>
          </p:cNvPr>
          <p:cNvSpPr/>
          <p:nvPr/>
        </p:nvSpPr>
        <p:spPr>
          <a:xfrm>
            <a:off x="8000895" y="2255655"/>
            <a:ext cx="2663943" cy="3054699"/>
          </a:xfrm>
          <a:prstGeom prst="roundRect">
            <a:avLst>
              <a:gd name="adj" fmla="val 2407"/>
            </a:avLst>
          </a:prstGeom>
          <a:blipFill dpi="0" rotWithShape="1">
            <a:blip r:embed="rId4"/>
            <a:srcRect/>
            <a:tile tx="-12700" ty="-12700" sx="100000" sy="100000" flip="none" algn="tl"/>
          </a:blipFill>
          <a:ln w="28575">
            <a:solidFill>
              <a:schemeClr val="bg1"/>
            </a:solidFill>
          </a:ln>
          <a:effectLst>
            <a:innerShdw blurRad="50800">
              <a:schemeClr val="accent1">
                <a:lumMod val="50000"/>
                <a:alpha val="81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96" name="矩形: 圆顶角 95">
            <a:extLst>
              <a:ext uri="{FF2B5EF4-FFF2-40B4-BE49-F238E27FC236}">
                <a16:creationId xmlns:a16="http://schemas.microsoft.com/office/drawing/2014/main" id="{7CE595DB-3693-46A6-9D2E-5ADC9B295525}"/>
              </a:ext>
            </a:extLst>
          </p:cNvPr>
          <p:cNvSpPr/>
          <p:nvPr/>
        </p:nvSpPr>
        <p:spPr>
          <a:xfrm flipH="1" flipV="1">
            <a:off x="8013700" y="5014802"/>
            <a:ext cx="2641600" cy="29555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0485D0">
                  <a:lumMod val="90000"/>
                </a:srgbClr>
              </a:gs>
              <a:gs pos="45500">
                <a:srgbClr val="0485D0"/>
              </a:gs>
              <a:gs pos="100000">
                <a:srgbClr val="0485D0">
                  <a:lumMod val="90000"/>
                  <a:lumOff val="10000"/>
                </a:srgbClr>
              </a:gs>
            </a:gsLst>
            <a:lin ang="2700000" scaled="1"/>
            <a:tileRect/>
          </a:gradFill>
          <a:ln w="19050">
            <a:noFill/>
          </a:ln>
          <a:effectLst>
            <a:outerShdw blurRad="114300" dist="25400" sx="99000" sy="99000" algn="l" rotWithShape="0">
              <a:schemeClr val="accent2">
                <a:lumMod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97" name="TextBox 1">
            <a:extLst>
              <a:ext uri="{FF2B5EF4-FFF2-40B4-BE49-F238E27FC236}">
                <a16:creationId xmlns:a16="http://schemas.microsoft.com/office/drawing/2014/main" id="{4DB241DD-FB75-4BBE-A4CA-B9862E2B7A2A}"/>
              </a:ext>
            </a:extLst>
          </p:cNvPr>
          <p:cNvSpPr txBox="1"/>
          <p:nvPr/>
        </p:nvSpPr>
        <p:spPr>
          <a:xfrm>
            <a:off x="1863088" y="5536948"/>
            <a:ext cx="922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2021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3-6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月在西门子工业自动化产品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成都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)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有限公司实习三个月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AB87C38-36C9-4EA9-9374-33772B7356E6}"/>
              </a:ext>
            </a:extLst>
          </p:cNvPr>
          <p:cNvGrpSpPr/>
          <p:nvPr/>
        </p:nvGrpSpPr>
        <p:grpSpPr>
          <a:xfrm>
            <a:off x="717063" y="565479"/>
            <a:ext cx="270122" cy="183124"/>
            <a:chOff x="761266" y="-349852"/>
            <a:chExt cx="270122" cy="183124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5E7F0837-ED89-4640-9A63-544DBDCA35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2216" y="-318481"/>
              <a:ext cx="40464" cy="151753"/>
            </a:xfrm>
            <a:prstGeom prst="line">
              <a:avLst/>
            </a:prstGeom>
            <a:noFill/>
            <a:ln w="79375" cap="rnd" cmpd="sng" algn="ctr">
              <a:solidFill>
                <a:srgbClr val="0485D0"/>
              </a:solidFill>
              <a:prstDash val="solid"/>
              <a:miter lim="800000"/>
            </a:ln>
            <a:effectLst/>
          </p:spPr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F79C4609-09A3-401C-9AEC-859E2E9B99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670" y="-349852"/>
              <a:ext cx="34718" cy="130199"/>
            </a:xfrm>
            <a:prstGeom prst="line">
              <a:avLst/>
            </a:prstGeom>
            <a:noFill/>
            <a:ln w="60325" cap="rnd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52346DBE-A491-47C5-920E-1F0ABE0D079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266" y="-286631"/>
              <a:ext cx="15996" cy="59992"/>
            </a:xfrm>
            <a:prstGeom prst="line">
              <a:avLst/>
            </a:prstGeom>
            <a:noFill/>
            <a:ln w="34925" cap="rnd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BFDEEB15-61AC-426F-8CF8-1758D8B5D8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9881" y="-174974"/>
            <a:ext cx="2267383" cy="163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2216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D3C9D783-9A4E-49CC-BF7E-37C0C6E2D8E6}"/>
              </a:ext>
            </a:extLst>
          </p:cNvPr>
          <p:cNvSpPr/>
          <p:nvPr/>
        </p:nvSpPr>
        <p:spPr>
          <a:xfrm rot="18894377">
            <a:off x="-102676" y="3628762"/>
            <a:ext cx="2835841" cy="2738443"/>
          </a:xfrm>
          <a:prstGeom prst="roundRect">
            <a:avLst>
              <a:gd name="adj" fmla="val 14843"/>
            </a:avLst>
          </a:prstGeom>
          <a:solidFill>
            <a:sysClr val="window" lastClr="FFFFFF">
              <a:alpha val="3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" name="文本框 1" hidden="1">
            <a:extLst>
              <a:ext uri="{FF2B5EF4-FFF2-40B4-BE49-F238E27FC236}">
                <a16:creationId xmlns:a16="http://schemas.microsoft.com/office/drawing/2014/main" id="{7D453C11-FFA5-4624-9886-BAB0E19684A3}"/>
              </a:ext>
            </a:extLst>
          </p:cNvPr>
          <p:cNvSpPr txBox="1"/>
          <p:nvPr/>
        </p:nvSpPr>
        <p:spPr>
          <a:xfrm>
            <a:off x="3838471" y="2091167"/>
            <a:ext cx="17484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字魂50号-白鸽天行体" panose="00000500000000000000" pitchFamily="2" charset="-122"/>
                <a:ea typeface="字魂50号-白鸽天行体" panose="00000500000000000000" pitchFamily="2" charset="-122"/>
              </a:rPr>
              <a:t>感谢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FB64F413-F322-48AD-A371-EBBA9B42FF00}"/>
              </a:ext>
            </a:extLst>
          </p:cNvPr>
          <p:cNvSpPr txBox="1"/>
          <p:nvPr/>
        </p:nvSpPr>
        <p:spPr>
          <a:xfrm>
            <a:off x="668020" y="4990016"/>
            <a:ext cx="7407477" cy="160043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lt"/>
                <a:cs typeface="OPPOSans M" panose="00020600040101010101" pitchFamily="18" charset="-122"/>
                <a:sym typeface="Hanson" pitchFamily="2" charset="0"/>
              </a:rPr>
              <a:t>THANK </a:t>
            </a:r>
            <a:r>
              <a:rPr kumimoji="0" lang="en-US" altLang="zh-CN" sz="10400" b="1" i="0" u="none" strike="noStrike" kern="1200" cap="none" spc="0" normalizeH="0" baseline="0" noProof="0" dirty="0">
                <a:ln>
                  <a:solidFill>
                    <a:prstClr val="black">
                      <a:lumMod val="75000"/>
                      <a:lumOff val="25000"/>
                    </a:prstClr>
                  </a:solidFill>
                </a:ln>
                <a:noFill/>
                <a:effectLst/>
                <a:uLnTx/>
                <a:uFillTx/>
                <a:latin typeface="+mj-lt"/>
                <a:cs typeface="OPPOSans M" panose="00020600040101010101" pitchFamily="18" charset="-122"/>
                <a:sym typeface="Hanson" pitchFamily="2" charset="0"/>
              </a:rPr>
              <a:t>YOU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D6A19637-F9F0-4DAD-B394-86B413700A07}"/>
              </a:ext>
            </a:extLst>
          </p:cNvPr>
          <p:cNvSpPr/>
          <p:nvPr/>
        </p:nvSpPr>
        <p:spPr>
          <a:xfrm flipV="1">
            <a:off x="0" y="1"/>
            <a:ext cx="12192000" cy="4849791"/>
          </a:xfrm>
          <a:custGeom>
            <a:avLst/>
            <a:gdLst>
              <a:gd name="connsiteX0" fmla="*/ 0 w 12192000"/>
              <a:gd name="connsiteY0" fmla="*/ 4849791 h 4849791"/>
              <a:gd name="connsiteX1" fmla="*/ 12192000 w 12192000"/>
              <a:gd name="connsiteY1" fmla="*/ 4849791 h 4849791"/>
              <a:gd name="connsiteX2" fmla="*/ 12192000 w 12192000"/>
              <a:gd name="connsiteY2" fmla="*/ 349404 h 4849791"/>
              <a:gd name="connsiteX3" fmla="*/ 12185892 w 12192000"/>
              <a:gd name="connsiteY3" fmla="*/ 338150 h 4849791"/>
              <a:gd name="connsiteX4" fmla="*/ 11549908 w 12192000"/>
              <a:gd name="connsiteY4" fmla="*/ 0 h 4849791"/>
              <a:gd name="connsiteX5" fmla="*/ 0 w 12192000"/>
              <a:gd name="connsiteY5" fmla="*/ 0 h 4849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849791">
                <a:moveTo>
                  <a:pt x="0" y="4849791"/>
                </a:moveTo>
                <a:lnTo>
                  <a:pt x="12192000" y="4849791"/>
                </a:lnTo>
                <a:lnTo>
                  <a:pt x="12192000" y="349404"/>
                </a:lnTo>
                <a:lnTo>
                  <a:pt x="12185892" y="338150"/>
                </a:lnTo>
                <a:cubicBezTo>
                  <a:pt x="12048062" y="134135"/>
                  <a:pt x="11814649" y="0"/>
                  <a:pt x="11549908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37" name="矩形: 单圆角 136">
            <a:extLst>
              <a:ext uri="{FF2B5EF4-FFF2-40B4-BE49-F238E27FC236}">
                <a16:creationId xmlns:a16="http://schemas.microsoft.com/office/drawing/2014/main" id="{52849323-7CD5-4B1B-9549-660E168E4061}"/>
              </a:ext>
            </a:extLst>
          </p:cNvPr>
          <p:cNvSpPr/>
          <p:nvPr/>
        </p:nvSpPr>
        <p:spPr>
          <a:xfrm flipV="1">
            <a:off x="0" y="0"/>
            <a:ext cx="12192000" cy="4722470"/>
          </a:xfrm>
          <a:prstGeom prst="round1Rect">
            <a:avLst>
              <a:gd name="adj" fmla="val 15628"/>
            </a:avLst>
          </a:prstGeom>
          <a:gradFill>
            <a:gsLst>
              <a:gs pos="0">
                <a:srgbClr val="0485D0"/>
              </a:gs>
              <a:gs pos="100000">
                <a:srgbClr val="0485D0">
                  <a:lumMod val="75000"/>
                </a:srgbClr>
              </a:gs>
            </a:gsLst>
            <a:lin ang="189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777DFC6-205B-45CF-9074-85E32C16F646}"/>
              </a:ext>
            </a:extLst>
          </p:cNvPr>
          <p:cNvGrpSpPr/>
          <p:nvPr/>
        </p:nvGrpSpPr>
        <p:grpSpPr>
          <a:xfrm>
            <a:off x="690438" y="1680932"/>
            <a:ext cx="6418387" cy="636909"/>
            <a:chOff x="690438" y="1680932"/>
            <a:chExt cx="6418387" cy="636909"/>
          </a:xfrm>
        </p:grpSpPr>
        <p:sp>
          <p:nvSpPr>
            <p:cNvPr id="206" name="文本框 205">
              <a:extLst>
                <a:ext uri="{FF2B5EF4-FFF2-40B4-BE49-F238E27FC236}">
                  <a16:creationId xmlns:a16="http://schemas.microsoft.com/office/drawing/2014/main" id="{1E301074-73A2-4290-99BE-4F81165741C6}"/>
                </a:ext>
              </a:extLst>
            </p:cNvPr>
            <p:cNvSpPr txBox="1"/>
            <p:nvPr/>
          </p:nvSpPr>
          <p:spPr>
            <a:xfrm>
              <a:off x="695325" y="2071620"/>
              <a:ext cx="6413500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+mn-ea"/>
                  <a:cs typeface="OPPOSans R" panose="00020600040101010101" pitchFamily="18" charset="-122"/>
                  <a:sym typeface="OPPOSans R" panose="00020600040101010101" pitchFamily="18" charset="-122"/>
                </a:rPr>
                <a:t>给了我这次可以与众多师生同交流的机会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07" name="文本框 206">
              <a:extLst>
                <a:ext uri="{FF2B5EF4-FFF2-40B4-BE49-F238E27FC236}">
                  <a16:creationId xmlns:a16="http://schemas.microsoft.com/office/drawing/2014/main" id="{9878E310-5317-42A6-AC58-48DA6FF947EA}"/>
                </a:ext>
              </a:extLst>
            </p:cNvPr>
            <p:cNvSpPr txBox="1"/>
            <p:nvPr/>
          </p:nvSpPr>
          <p:spPr>
            <a:xfrm>
              <a:off x="690438" y="1680932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感谢</a:t>
              </a:r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学院领导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EA42316-4AAB-4E90-9FEE-406CE8D35C5F}"/>
              </a:ext>
            </a:extLst>
          </p:cNvPr>
          <p:cNvGrpSpPr/>
          <p:nvPr/>
        </p:nvGrpSpPr>
        <p:grpSpPr>
          <a:xfrm>
            <a:off x="690437" y="2759229"/>
            <a:ext cx="2257028" cy="636909"/>
            <a:chOff x="690437" y="2759229"/>
            <a:chExt cx="2257028" cy="636909"/>
          </a:xfrm>
        </p:grpSpPr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E63613A8-42B8-4CBC-B318-6AAAFE4937BE}"/>
                </a:ext>
              </a:extLst>
            </p:cNvPr>
            <p:cNvSpPr txBox="1"/>
            <p:nvPr/>
          </p:nvSpPr>
          <p:spPr>
            <a:xfrm>
              <a:off x="690437" y="2759229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just"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POSans B" panose="00020600040101010101" pitchFamily="18" charset="-122"/>
                </a:rPr>
                <a:t>感谢评委老师</a:t>
              </a:r>
              <a:endParaRPr lang="en-US" altLang="zh-CN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id="{34A8943F-944A-43D0-BCB0-D1C887422CF4}"/>
                </a:ext>
              </a:extLst>
            </p:cNvPr>
            <p:cNvSpPr txBox="1"/>
            <p:nvPr/>
          </p:nvSpPr>
          <p:spPr>
            <a:xfrm>
              <a:off x="690437" y="3149917"/>
              <a:ext cx="2257028" cy="246221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just"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+mn-ea"/>
                  <a:cs typeface="OPPOSans R" panose="00020600040101010101" pitchFamily="18" charset="-122"/>
                  <a:sym typeface="OPPOSans R" panose="00020600040101010101" pitchFamily="18" charset="-122"/>
                </a:rPr>
                <a:t>对我读书期间成绩的认可</a:t>
              </a:r>
              <a:endParaRPr lang="en-US" altLang="zh-CN" sz="1600" dirty="0">
                <a:solidFill>
                  <a:prstClr val="white"/>
                </a:solidFill>
                <a:latin typeface="+mn-ea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D82B73-2D86-4CDE-9A51-E51E7D172E7F}"/>
              </a:ext>
            </a:extLst>
          </p:cNvPr>
          <p:cNvGrpSpPr/>
          <p:nvPr/>
        </p:nvGrpSpPr>
        <p:grpSpPr>
          <a:xfrm>
            <a:off x="668020" y="3652860"/>
            <a:ext cx="4924425" cy="636907"/>
            <a:chOff x="668020" y="3652860"/>
            <a:chExt cx="4924425" cy="636907"/>
          </a:xfrm>
        </p:grpSpPr>
        <p:sp>
          <p:nvSpPr>
            <p:cNvPr id="210" name="文本框 209">
              <a:extLst>
                <a:ext uri="{FF2B5EF4-FFF2-40B4-BE49-F238E27FC236}">
                  <a16:creationId xmlns:a16="http://schemas.microsoft.com/office/drawing/2014/main" id="{0F3EC59F-6B44-40DB-A435-C34C8E725C0A}"/>
                </a:ext>
              </a:extLst>
            </p:cNvPr>
            <p:cNvSpPr txBox="1"/>
            <p:nvPr/>
          </p:nvSpPr>
          <p:spPr>
            <a:xfrm>
              <a:off x="668020" y="4043546"/>
              <a:ext cx="4924425" cy="246221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just"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+mn-ea"/>
                  <a:cs typeface="OPPOSans R" panose="00020600040101010101" pitchFamily="18" charset="-122"/>
                  <a:sym typeface="OPPOSans R" panose="00020600040101010101" pitchFamily="18" charset="-122"/>
                </a:rPr>
                <a:t>人生路上有你们的存在，我才活得更精彩，谢谢你们！</a:t>
              </a:r>
              <a:endParaRPr lang="en-US" altLang="zh-CN" sz="1600" dirty="0">
                <a:solidFill>
                  <a:prstClr val="white"/>
                </a:solidFill>
                <a:latin typeface="+mn-ea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1" name="文本框 210">
              <a:extLst>
                <a:ext uri="{FF2B5EF4-FFF2-40B4-BE49-F238E27FC236}">
                  <a16:creationId xmlns:a16="http://schemas.microsoft.com/office/drawing/2014/main" id="{55F07362-1E1E-4B06-A5D7-DC59D0C26378}"/>
                </a:ext>
              </a:extLst>
            </p:cNvPr>
            <p:cNvSpPr txBox="1"/>
            <p:nvPr/>
          </p:nvSpPr>
          <p:spPr>
            <a:xfrm>
              <a:off x="668020" y="3652860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just"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感谢各位同学</a:t>
              </a:r>
              <a:endParaRPr lang="en-US" altLang="zh-CN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</p:grpSp>
      <p:pic>
        <p:nvPicPr>
          <p:cNvPr id="25" name="图片 24" descr="图片包含 鸟, 线, 刀, 群&#10;&#10;描述已自动生成">
            <a:extLst>
              <a:ext uri="{FF2B5EF4-FFF2-40B4-BE49-F238E27FC236}">
                <a16:creationId xmlns:a16="http://schemas.microsoft.com/office/drawing/2014/main" id="{547F9032-A3B0-4473-94F6-67A3444F40E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grayscl/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26" r="20487"/>
          <a:stretch>
            <a:fillRect/>
          </a:stretch>
        </p:blipFill>
        <p:spPr>
          <a:xfrm flipH="1">
            <a:off x="-41640" y="-30176"/>
            <a:ext cx="7508579" cy="6858000"/>
          </a:xfrm>
          <a:custGeom>
            <a:avLst/>
            <a:gdLst>
              <a:gd name="connsiteX0" fmla="*/ 7508579 w 7508579"/>
              <a:gd name="connsiteY0" fmla="*/ 0 h 6858000"/>
              <a:gd name="connsiteX1" fmla="*/ 0 w 7508579"/>
              <a:gd name="connsiteY1" fmla="*/ 0 h 6858000"/>
              <a:gd name="connsiteX2" fmla="*/ 0 w 7508579"/>
              <a:gd name="connsiteY2" fmla="*/ 6858000 h 6858000"/>
              <a:gd name="connsiteX3" fmla="*/ 7508579 w 75085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08579" h="6858000">
                <a:moveTo>
                  <a:pt x="7508579" y="0"/>
                </a:moveTo>
                <a:lnTo>
                  <a:pt x="0" y="0"/>
                </a:lnTo>
                <a:lnTo>
                  <a:pt x="0" y="6858000"/>
                </a:lnTo>
                <a:lnTo>
                  <a:pt x="7508579" y="6858000"/>
                </a:lnTo>
                <a:close/>
              </a:path>
            </a:pathLst>
          </a:custGeom>
        </p:spPr>
      </p:pic>
      <p:sp>
        <p:nvSpPr>
          <p:cNvPr id="215" name="文本框 214">
            <a:extLst>
              <a:ext uri="{FF2B5EF4-FFF2-40B4-BE49-F238E27FC236}">
                <a16:creationId xmlns:a16="http://schemas.microsoft.com/office/drawing/2014/main" id="{4544D57C-A20A-4438-86B2-85D9DBAB8028}"/>
              </a:ext>
            </a:extLst>
          </p:cNvPr>
          <p:cNvSpPr txBox="1"/>
          <p:nvPr/>
        </p:nvSpPr>
        <p:spPr>
          <a:xfrm>
            <a:off x="595349" y="443086"/>
            <a:ext cx="589209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200" dirty="0">
                <a:solidFill>
                  <a:schemeClr val="bg1"/>
                </a:solidFill>
                <a:effectLst>
                  <a:outerShdw blurRad="292100" dist="50800" dir="2700000" algn="tl">
                    <a:schemeClr val="bg1">
                      <a:alpha val="1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OPPOSans B" panose="00020600040101010101" pitchFamily="18" charset="-122"/>
              </a:rPr>
              <a:t>致谢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EBE76A2-FCDE-4DDB-9B31-0C6D6A055499}"/>
              </a:ext>
            </a:extLst>
          </p:cNvPr>
          <p:cNvGrpSpPr/>
          <p:nvPr/>
        </p:nvGrpSpPr>
        <p:grpSpPr>
          <a:xfrm>
            <a:off x="8940297" y="3875785"/>
            <a:ext cx="2437568" cy="554677"/>
            <a:chOff x="8940297" y="3875785"/>
            <a:chExt cx="2437568" cy="554677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1A82BAD-1CCB-419D-9B7B-DA571ECCD480}"/>
                </a:ext>
              </a:extLst>
            </p:cNvPr>
            <p:cNvSpPr/>
            <p:nvPr/>
          </p:nvSpPr>
          <p:spPr>
            <a:xfrm>
              <a:off x="8940297" y="3875785"/>
              <a:ext cx="2437568" cy="545574"/>
            </a:xfrm>
            <a:custGeom>
              <a:avLst/>
              <a:gdLst>
                <a:gd name="connsiteX0" fmla="*/ 2173896 w 2364050"/>
                <a:gd name="connsiteY0" fmla="*/ 499479 h 643015"/>
                <a:gd name="connsiteX1" fmla="*/ 2171443 w 2364050"/>
                <a:gd name="connsiteY1" fmla="*/ 500706 h 643015"/>
                <a:gd name="connsiteX2" fmla="*/ 2176350 w 2364050"/>
                <a:gd name="connsiteY2" fmla="*/ 501933 h 643015"/>
                <a:gd name="connsiteX3" fmla="*/ 2178803 w 2364050"/>
                <a:gd name="connsiteY3" fmla="*/ 500706 h 643015"/>
                <a:gd name="connsiteX4" fmla="*/ 2173896 w 2364050"/>
                <a:gd name="connsiteY4" fmla="*/ 499479 h 643015"/>
                <a:gd name="connsiteX5" fmla="*/ 2313598 w 2364050"/>
                <a:gd name="connsiteY5" fmla="*/ 460528 h 643015"/>
                <a:gd name="connsiteX6" fmla="*/ 2321112 w 2364050"/>
                <a:gd name="connsiteY6" fmla="*/ 462675 h 643015"/>
                <a:gd name="connsiteX7" fmla="*/ 2308844 w 2364050"/>
                <a:gd name="connsiteY7" fmla="*/ 463902 h 643015"/>
                <a:gd name="connsiteX8" fmla="*/ 2313598 w 2364050"/>
                <a:gd name="connsiteY8" fmla="*/ 460528 h 643015"/>
                <a:gd name="connsiteX9" fmla="*/ 94464 w 2364050"/>
                <a:gd name="connsiteY9" fmla="*/ 378025 h 643015"/>
                <a:gd name="connsiteX10" fmla="*/ 93237 w 2364050"/>
                <a:gd name="connsiteY10" fmla="*/ 384159 h 643015"/>
                <a:gd name="connsiteX11" fmla="*/ 105505 w 2364050"/>
                <a:gd name="connsiteY11" fmla="*/ 389067 h 643015"/>
                <a:gd name="connsiteX12" fmla="*/ 106732 w 2364050"/>
                <a:gd name="connsiteY12" fmla="*/ 382933 h 643015"/>
                <a:gd name="connsiteX13" fmla="*/ 94464 w 2364050"/>
                <a:gd name="connsiteY13" fmla="*/ 378025 h 643015"/>
                <a:gd name="connsiteX14" fmla="*/ 74835 w 2364050"/>
                <a:gd name="connsiteY14" fmla="*/ 357170 h 643015"/>
                <a:gd name="connsiteX15" fmla="*/ 74835 w 2364050"/>
                <a:gd name="connsiteY15" fmla="*/ 360850 h 643015"/>
                <a:gd name="connsiteX16" fmla="*/ 69928 w 2364050"/>
                <a:gd name="connsiteY16" fmla="*/ 360850 h 643015"/>
                <a:gd name="connsiteX17" fmla="*/ 68701 w 2364050"/>
                <a:gd name="connsiteY17" fmla="*/ 360850 h 643015"/>
                <a:gd name="connsiteX18" fmla="*/ 74835 w 2364050"/>
                <a:gd name="connsiteY18" fmla="*/ 357170 h 643015"/>
                <a:gd name="connsiteX19" fmla="*/ 66247 w 2364050"/>
                <a:gd name="connsiteY19" fmla="*/ 348582 h 643015"/>
                <a:gd name="connsiteX20" fmla="*/ 56433 w 2364050"/>
                <a:gd name="connsiteY20" fmla="*/ 359623 h 643015"/>
                <a:gd name="connsiteX21" fmla="*/ 58887 w 2364050"/>
                <a:gd name="connsiteY21" fmla="*/ 364531 h 643015"/>
                <a:gd name="connsiteX22" fmla="*/ 69928 w 2364050"/>
                <a:gd name="connsiteY22" fmla="*/ 360850 h 643015"/>
                <a:gd name="connsiteX23" fmla="*/ 72381 w 2364050"/>
                <a:gd name="connsiteY23" fmla="*/ 364531 h 643015"/>
                <a:gd name="connsiteX24" fmla="*/ 74835 w 2364050"/>
                <a:gd name="connsiteY24" fmla="*/ 360850 h 643015"/>
                <a:gd name="connsiteX25" fmla="*/ 79742 w 2364050"/>
                <a:gd name="connsiteY25" fmla="*/ 359623 h 643015"/>
                <a:gd name="connsiteX26" fmla="*/ 74835 w 2364050"/>
                <a:gd name="connsiteY26" fmla="*/ 357170 h 643015"/>
                <a:gd name="connsiteX27" fmla="*/ 66247 w 2364050"/>
                <a:gd name="connsiteY27" fmla="*/ 348582 h 643015"/>
                <a:gd name="connsiteX28" fmla="*/ 2361597 w 2364050"/>
                <a:gd name="connsiteY28" fmla="*/ 327727 h 643015"/>
                <a:gd name="connsiteX29" fmla="*/ 2364050 w 2364050"/>
                <a:gd name="connsiteY29" fmla="*/ 330181 h 643015"/>
                <a:gd name="connsiteX30" fmla="*/ 2361597 w 2364050"/>
                <a:gd name="connsiteY30" fmla="*/ 331407 h 643015"/>
                <a:gd name="connsiteX31" fmla="*/ 2359143 w 2364050"/>
                <a:gd name="connsiteY31" fmla="*/ 328954 h 643015"/>
                <a:gd name="connsiteX32" fmla="*/ 2361597 w 2364050"/>
                <a:gd name="connsiteY32" fmla="*/ 327727 h 643015"/>
                <a:gd name="connsiteX33" fmla="*/ 39258 w 2364050"/>
                <a:gd name="connsiteY33" fmla="*/ 295830 h 643015"/>
                <a:gd name="connsiteX34" fmla="*/ 44165 w 2364050"/>
                <a:gd name="connsiteY34" fmla="*/ 297057 h 643015"/>
                <a:gd name="connsiteX35" fmla="*/ 40485 w 2364050"/>
                <a:gd name="connsiteY35" fmla="*/ 298284 h 643015"/>
                <a:gd name="connsiteX36" fmla="*/ 36804 w 2364050"/>
                <a:gd name="connsiteY36" fmla="*/ 297057 h 643015"/>
                <a:gd name="connsiteX37" fmla="*/ 39258 w 2364050"/>
                <a:gd name="connsiteY37" fmla="*/ 295830 h 643015"/>
                <a:gd name="connsiteX38" fmla="*/ 2303937 w 2364050"/>
                <a:gd name="connsiteY38" fmla="*/ 294603 h 643015"/>
                <a:gd name="connsiteX39" fmla="*/ 2301484 w 2364050"/>
                <a:gd name="connsiteY39" fmla="*/ 295830 h 643015"/>
                <a:gd name="connsiteX40" fmla="*/ 2303937 w 2364050"/>
                <a:gd name="connsiteY40" fmla="*/ 298283 h 643015"/>
                <a:gd name="connsiteX41" fmla="*/ 2306391 w 2364050"/>
                <a:gd name="connsiteY41" fmla="*/ 297056 h 643015"/>
                <a:gd name="connsiteX42" fmla="*/ 2303937 w 2364050"/>
                <a:gd name="connsiteY42" fmla="*/ 294603 h 643015"/>
                <a:gd name="connsiteX43" fmla="*/ 90783 w 2364050"/>
                <a:gd name="connsiteY43" fmla="*/ 244304 h 643015"/>
                <a:gd name="connsiteX44" fmla="*/ 93237 w 2364050"/>
                <a:gd name="connsiteY44" fmla="*/ 245531 h 643015"/>
                <a:gd name="connsiteX45" fmla="*/ 92010 w 2364050"/>
                <a:gd name="connsiteY45" fmla="*/ 255345 h 643015"/>
                <a:gd name="connsiteX46" fmla="*/ 87103 w 2364050"/>
                <a:gd name="connsiteY46" fmla="*/ 256572 h 643015"/>
                <a:gd name="connsiteX47" fmla="*/ 78515 w 2364050"/>
                <a:gd name="connsiteY47" fmla="*/ 245531 h 643015"/>
                <a:gd name="connsiteX48" fmla="*/ 90783 w 2364050"/>
                <a:gd name="connsiteY48" fmla="*/ 244304 h 643015"/>
                <a:gd name="connsiteX49" fmla="*/ 2265906 w 2364050"/>
                <a:gd name="connsiteY49" fmla="*/ 240624 h 643015"/>
                <a:gd name="connsiteX50" fmla="*/ 2268360 w 2364050"/>
                <a:gd name="connsiteY50" fmla="*/ 241851 h 643015"/>
                <a:gd name="connsiteX51" fmla="*/ 2265906 w 2364050"/>
                <a:gd name="connsiteY51" fmla="*/ 244304 h 643015"/>
                <a:gd name="connsiteX52" fmla="*/ 2263453 w 2364050"/>
                <a:gd name="connsiteY52" fmla="*/ 243078 h 643015"/>
                <a:gd name="connsiteX53" fmla="*/ 2265906 w 2364050"/>
                <a:gd name="connsiteY53" fmla="*/ 240624 h 643015"/>
                <a:gd name="connsiteX54" fmla="*/ 123907 w 2364050"/>
                <a:gd name="connsiteY54" fmla="*/ 233263 h 643015"/>
                <a:gd name="connsiteX55" fmla="*/ 120227 w 2364050"/>
                <a:gd name="connsiteY55" fmla="*/ 234489 h 643015"/>
                <a:gd name="connsiteX56" fmla="*/ 122680 w 2364050"/>
                <a:gd name="connsiteY56" fmla="*/ 235716 h 643015"/>
                <a:gd name="connsiteX57" fmla="*/ 127587 w 2364050"/>
                <a:gd name="connsiteY57" fmla="*/ 234489 h 643015"/>
                <a:gd name="connsiteX58" fmla="*/ 123907 w 2364050"/>
                <a:gd name="connsiteY58" fmla="*/ 233263 h 643015"/>
                <a:gd name="connsiteX59" fmla="*/ 130041 w 2364050"/>
                <a:gd name="connsiteY59" fmla="*/ 224675 h 643015"/>
                <a:gd name="connsiteX60" fmla="*/ 127587 w 2364050"/>
                <a:gd name="connsiteY60" fmla="*/ 225902 h 643015"/>
                <a:gd name="connsiteX61" fmla="*/ 130041 w 2364050"/>
                <a:gd name="connsiteY61" fmla="*/ 228355 h 643015"/>
                <a:gd name="connsiteX62" fmla="*/ 132495 w 2364050"/>
                <a:gd name="connsiteY62" fmla="*/ 227129 h 643015"/>
                <a:gd name="connsiteX63" fmla="*/ 130041 w 2364050"/>
                <a:gd name="connsiteY63" fmla="*/ 224675 h 643015"/>
                <a:gd name="connsiteX64" fmla="*/ 116546 w 2364050"/>
                <a:gd name="connsiteY64" fmla="*/ 182964 h 643015"/>
                <a:gd name="connsiteX65" fmla="*/ 114093 w 2364050"/>
                <a:gd name="connsiteY65" fmla="*/ 184191 h 643015"/>
                <a:gd name="connsiteX66" fmla="*/ 116546 w 2364050"/>
                <a:gd name="connsiteY66" fmla="*/ 186644 h 643015"/>
                <a:gd name="connsiteX67" fmla="*/ 119000 w 2364050"/>
                <a:gd name="connsiteY67" fmla="*/ 185417 h 643015"/>
                <a:gd name="connsiteX68" fmla="*/ 116546 w 2364050"/>
                <a:gd name="connsiteY68" fmla="*/ 182964 h 643015"/>
                <a:gd name="connsiteX69" fmla="*/ 107959 w 2364050"/>
                <a:gd name="connsiteY69" fmla="*/ 152294 h 643015"/>
                <a:gd name="connsiteX70" fmla="*/ 105505 w 2364050"/>
                <a:gd name="connsiteY70" fmla="*/ 162108 h 643015"/>
                <a:gd name="connsiteX71" fmla="*/ 93237 w 2364050"/>
                <a:gd name="connsiteY71" fmla="*/ 154748 h 643015"/>
                <a:gd name="connsiteX72" fmla="*/ 107959 w 2364050"/>
                <a:gd name="connsiteY72" fmla="*/ 152294 h 643015"/>
                <a:gd name="connsiteX73" fmla="*/ 583959 w 2364050"/>
                <a:gd name="connsiteY73" fmla="*/ 137572 h 643015"/>
                <a:gd name="connsiteX74" fmla="*/ 583959 w 2364050"/>
                <a:gd name="connsiteY74" fmla="*/ 140026 h 643015"/>
                <a:gd name="connsiteX75" fmla="*/ 592546 w 2364050"/>
                <a:gd name="connsiteY75" fmla="*/ 141252 h 643015"/>
                <a:gd name="connsiteX76" fmla="*/ 595000 w 2364050"/>
                <a:gd name="connsiteY76" fmla="*/ 140026 h 643015"/>
                <a:gd name="connsiteX77" fmla="*/ 592546 w 2364050"/>
                <a:gd name="connsiteY77" fmla="*/ 137572 h 643015"/>
                <a:gd name="connsiteX78" fmla="*/ 583959 w 2364050"/>
                <a:gd name="connsiteY78" fmla="*/ 137572 h 643015"/>
                <a:gd name="connsiteX79" fmla="*/ 716453 w 2364050"/>
                <a:gd name="connsiteY79" fmla="*/ 132665 h 643015"/>
                <a:gd name="connsiteX80" fmla="*/ 712773 w 2364050"/>
                <a:gd name="connsiteY80" fmla="*/ 133891 h 643015"/>
                <a:gd name="connsiteX81" fmla="*/ 715227 w 2364050"/>
                <a:gd name="connsiteY81" fmla="*/ 135118 h 643015"/>
                <a:gd name="connsiteX82" fmla="*/ 720133 w 2364050"/>
                <a:gd name="connsiteY82" fmla="*/ 133891 h 643015"/>
                <a:gd name="connsiteX83" fmla="*/ 716453 w 2364050"/>
                <a:gd name="connsiteY83" fmla="*/ 132665 h 643015"/>
                <a:gd name="connsiteX84" fmla="*/ 2144453 w 2364050"/>
                <a:gd name="connsiteY84" fmla="*/ 128985 h 643015"/>
                <a:gd name="connsiteX85" fmla="*/ 2146906 w 2364050"/>
                <a:gd name="connsiteY85" fmla="*/ 130212 h 643015"/>
                <a:gd name="connsiteX86" fmla="*/ 2141999 w 2364050"/>
                <a:gd name="connsiteY86" fmla="*/ 131439 h 643015"/>
                <a:gd name="connsiteX87" fmla="*/ 2139545 w 2364050"/>
                <a:gd name="connsiteY87" fmla="*/ 130212 h 643015"/>
                <a:gd name="connsiteX88" fmla="*/ 2144453 w 2364050"/>
                <a:gd name="connsiteY88" fmla="*/ 128985 h 643015"/>
                <a:gd name="connsiteX89" fmla="*/ 276031 w 2364050"/>
                <a:gd name="connsiteY89" fmla="*/ 128371 h 643015"/>
                <a:gd name="connsiteX90" fmla="*/ 268670 w 2364050"/>
                <a:gd name="connsiteY90" fmla="*/ 130211 h 643015"/>
                <a:gd name="connsiteX91" fmla="*/ 273577 w 2364050"/>
                <a:gd name="connsiteY91" fmla="*/ 136345 h 643015"/>
                <a:gd name="connsiteX92" fmla="*/ 262536 w 2364050"/>
                <a:gd name="connsiteY92" fmla="*/ 141252 h 643015"/>
                <a:gd name="connsiteX93" fmla="*/ 278485 w 2364050"/>
                <a:gd name="connsiteY93" fmla="*/ 142479 h 643015"/>
                <a:gd name="connsiteX94" fmla="*/ 283392 w 2364050"/>
                <a:gd name="connsiteY94" fmla="*/ 130211 h 643015"/>
                <a:gd name="connsiteX95" fmla="*/ 276031 w 2364050"/>
                <a:gd name="connsiteY95" fmla="*/ 128371 h 643015"/>
                <a:gd name="connsiteX96" fmla="*/ 812144 w 2364050"/>
                <a:gd name="connsiteY96" fmla="*/ 120397 h 643015"/>
                <a:gd name="connsiteX97" fmla="*/ 808464 w 2364050"/>
                <a:gd name="connsiteY97" fmla="*/ 121623 h 643015"/>
                <a:gd name="connsiteX98" fmla="*/ 809691 w 2364050"/>
                <a:gd name="connsiteY98" fmla="*/ 127757 h 643015"/>
                <a:gd name="connsiteX99" fmla="*/ 813371 w 2364050"/>
                <a:gd name="connsiteY99" fmla="*/ 127757 h 643015"/>
                <a:gd name="connsiteX100" fmla="*/ 814598 w 2364050"/>
                <a:gd name="connsiteY100" fmla="*/ 121623 h 643015"/>
                <a:gd name="connsiteX101" fmla="*/ 812144 w 2364050"/>
                <a:gd name="connsiteY101" fmla="*/ 120397 h 643015"/>
                <a:gd name="connsiteX102" fmla="*/ 213464 w 2364050"/>
                <a:gd name="connsiteY102" fmla="*/ 116716 h 643015"/>
                <a:gd name="connsiteX103" fmla="*/ 208557 w 2364050"/>
                <a:gd name="connsiteY103" fmla="*/ 117943 h 643015"/>
                <a:gd name="connsiteX104" fmla="*/ 211010 w 2364050"/>
                <a:gd name="connsiteY104" fmla="*/ 119170 h 643015"/>
                <a:gd name="connsiteX105" fmla="*/ 215918 w 2364050"/>
                <a:gd name="connsiteY105" fmla="*/ 117943 h 643015"/>
                <a:gd name="connsiteX106" fmla="*/ 213464 w 2364050"/>
                <a:gd name="connsiteY106" fmla="*/ 116716 h 643015"/>
                <a:gd name="connsiteX107" fmla="*/ 322650 w 2364050"/>
                <a:gd name="connsiteY107" fmla="*/ 103221 h 643015"/>
                <a:gd name="connsiteX108" fmla="*/ 312835 w 2364050"/>
                <a:gd name="connsiteY108" fmla="*/ 109355 h 643015"/>
                <a:gd name="connsiteX109" fmla="*/ 303021 w 2364050"/>
                <a:gd name="connsiteY109" fmla="*/ 113036 h 643015"/>
                <a:gd name="connsiteX110" fmla="*/ 316516 w 2364050"/>
                <a:gd name="connsiteY110" fmla="*/ 124077 h 643015"/>
                <a:gd name="connsiteX111" fmla="*/ 325103 w 2364050"/>
                <a:gd name="connsiteY111" fmla="*/ 113036 h 643015"/>
                <a:gd name="connsiteX112" fmla="*/ 322650 w 2364050"/>
                <a:gd name="connsiteY112" fmla="*/ 103221 h 643015"/>
                <a:gd name="connsiteX113" fmla="*/ 473546 w 2364050"/>
                <a:gd name="connsiteY113" fmla="*/ 98314 h 643015"/>
                <a:gd name="connsiteX114" fmla="*/ 461278 w 2364050"/>
                <a:gd name="connsiteY114" fmla="*/ 99541 h 643015"/>
                <a:gd name="connsiteX115" fmla="*/ 463732 w 2364050"/>
                <a:gd name="connsiteY115" fmla="*/ 106902 h 643015"/>
                <a:gd name="connsiteX116" fmla="*/ 474773 w 2364050"/>
                <a:gd name="connsiteY116" fmla="*/ 105675 h 643015"/>
                <a:gd name="connsiteX117" fmla="*/ 474773 w 2364050"/>
                <a:gd name="connsiteY117" fmla="*/ 98314 h 643015"/>
                <a:gd name="connsiteX118" fmla="*/ 310382 w 2364050"/>
                <a:gd name="connsiteY118" fmla="*/ 94634 h 643015"/>
                <a:gd name="connsiteX119" fmla="*/ 300567 w 2364050"/>
                <a:gd name="connsiteY119" fmla="*/ 101995 h 643015"/>
                <a:gd name="connsiteX120" fmla="*/ 294433 w 2364050"/>
                <a:gd name="connsiteY120" fmla="*/ 105675 h 643015"/>
                <a:gd name="connsiteX121" fmla="*/ 299340 w 2364050"/>
                <a:gd name="connsiteY121" fmla="*/ 103221 h 643015"/>
                <a:gd name="connsiteX122" fmla="*/ 311608 w 2364050"/>
                <a:gd name="connsiteY122" fmla="*/ 101995 h 643015"/>
                <a:gd name="connsiteX123" fmla="*/ 310382 w 2364050"/>
                <a:gd name="connsiteY123" fmla="*/ 94634 h 643015"/>
                <a:gd name="connsiteX124" fmla="*/ 408526 w 2364050"/>
                <a:gd name="connsiteY124" fmla="*/ 79912 h 643015"/>
                <a:gd name="connsiteX125" fmla="*/ 392577 w 2364050"/>
                <a:gd name="connsiteY125" fmla="*/ 90953 h 643015"/>
                <a:gd name="connsiteX126" fmla="*/ 393804 w 2364050"/>
                <a:gd name="connsiteY126" fmla="*/ 92180 h 643015"/>
                <a:gd name="connsiteX127" fmla="*/ 419567 w 2364050"/>
                <a:gd name="connsiteY127" fmla="*/ 90953 h 643015"/>
                <a:gd name="connsiteX128" fmla="*/ 429382 w 2364050"/>
                <a:gd name="connsiteY128" fmla="*/ 83592 h 643015"/>
                <a:gd name="connsiteX129" fmla="*/ 412206 w 2364050"/>
                <a:gd name="connsiteY129" fmla="*/ 82366 h 643015"/>
                <a:gd name="connsiteX130" fmla="*/ 408526 w 2364050"/>
                <a:gd name="connsiteY130" fmla="*/ 79912 h 643015"/>
                <a:gd name="connsiteX131" fmla="*/ 1988649 w 2364050"/>
                <a:gd name="connsiteY131" fmla="*/ 75005 h 643015"/>
                <a:gd name="connsiteX132" fmla="*/ 1986195 w 2364050"/>
                <a:gd name="connsiteY132" fmla="*/ 76232 h 643015"/>
                <a:gd name="connsiteX133" fmla="*/ 1988649 w 2364050"/>
                <a:gd name="connsiteY133" fmla="*/ 78685 h 643015"/>
                <a:gd name="connsiteX134" fmla="*/ 1991102 w 2364050"/>
                <a:gd name="connsiteY134" fmla="*/ 77458 h 643015"/>
                <a:gd name="connsiteX135" fmla="*/ 1988649 w 2364050"/>
                <a:gd name="connsiteY135" fmla="*/ 75005 h 643015"/>
                <a:gd name="connsiteX136" fmla="*/ 1312680 w 2364050"/>
                <a:gd name="connsiteY136" fmla="*/ 75005 h 643015"/>
                <a:gd name="connsiteX137" fmla="*/ 1310226 w 2364050"/>
                <a:gd name="connsiteY137" fmla="*/ 76232 h 643015"/>
                <a:gd name="connsiteX138" fmla="*/ 1312680 w 2364050"/>
                <a:gd name="connsiteY138" fmla="*/ 78685 h 643015"/>
                <a:gd name="connsiteX139" fmla="*/ 1315133 w 2364050"/>
                <a:gd name="connsiteY139" fmla="*/ 77458 h 643015"/>
                <a:gd name="connsiteX140" fmla="*/ 1312680 w 2364050"/>
                <a:gd name="connsiteY140" fmla="*/ 75005 h 643015"/>
                <a:gd name="connsiteX141" fmla="*/ 433062 w 2364050"/>
                <a:gd name="connsiteY141" fmla="*/ 71324 h 643015"/>
                <a:gd name="connsiteX142" fmla="*/ 428154 w 2364050"/>
                <a:gd name="connsiteY142" fmla="*/ 72551 h 643015"/>
                <a:gd name="connsiteX143" fmla="*/ 430608 w 2364050"/>
                <a:gd name="connsiteY143" fmla="*/ 73778 h 643015"/>
                <a:gd name="connsiteX144" fmla="*/ 435516 w 2364050"/>
                <a:gd name="connsiteY144" fmla="*/ 72551 h 643015"/>
                <a:gd name="connsiteX145" fmla="*/ 433062 w 2364050"/>
                <a:gd name="connsiteY145" fmla="*/ 71324 h 643015"/>
                <a:gd name="connsiteX146" fmla="*/ 441650 w 2364050"/>
                <a:gd name="connsiteY146" fmla="*/ 67644 h 643015"/>
                <a:gd name="connsiteX147" fmla="*/ 452690 w 2364050"/>
                <a:gd name="connsiteY147" fmla="*/ 75005 h 643015"/>
                <a:gd name="connsiteX148" fmla="*/ 458824 w 2364050"/>
                <a:gd name="connsiteY148" fmla="*/ 90953 h 643015"/>
                <a:gd name="connsiteX149" fmla="*/ 461278 w 2364050"/>
                <a:gd name="connsiteY149" fmla="*/ 79912 h 643015"/>
                <a:gd name="connsiteX150" fmla="*/ 480907 w 2364050"/>
                <a:gd name="connsiteY150" fmla="*/ 72551 h 643015"/>
                <a:gd name="connsiteX151" fmla="*/ 456371 w 2364050"/>
                <a:gd name="connsiteY151" fmla="*/ 68871 h 643015"/>
                <a:gd name="connsiteX152" fmla="*/ 441650 w 2364050"/>
                <a:gd name="connsiteY152" fmla="*/ 67644 h 643015"/>
                <a:gd name="connsiteX153" fmla="*/ 541020 w 2364050"/>
                <a:gd name="connsiteY153" fmla="*/ 66417 h 643015"/>
                <a:gd name="connsiteX154" fmla="*/ 538567 w 2364050"/>
                <a:gd name="connsiteY154" fmla="*/ 67644 h 643015"/>
                <a:gd name="connsiteX155" fmla="*/ 541020 w 2364050"/>
                <a:gd name="connsiteY155" fmla="*/ 70098 h 643015"/>
                <a:gd name="connsiteX156" fmla="*/ 543474 w 2364050"/>
                <a:gd name="connsiteY156" fmla="*/ 68871 h 643015"/>
                <a:gd name="connsiteX157" fmla="*/ 541020 w 2364050"/>
                <a:gd name="connsiteY157" fmla="*/ 66417 h 643015"/>
                <a:gd name="connsiteX158" fmla="*/ 1177732 w 2364050"/>
                <a:gd name="connsiteY158" fmla="*/ 62737 h 643015"/>
                <a:gd name="connsiteX159" fmla="*/ 1175278 w 2364050"/>
                <a:gd name="connsiteY159" fmla="*/ 63964 h 643015"/>
                <a:gd name="connsiteX160" fmla="*/ 1180185 w 2364050"/>
                <a:gd name="connsiteY160" fmla="*/ 65190 h 643015"/>
                <a:gd name="connsiteX161" fmla="*/ 1182639 w 2364050"/>
                <a:gd name="connsiteY161" fmla="*/ 63964 h 643015"/>
                <a:gd name="connsiteX162" fmla="*/ 1177732 w 2364050"/>
                <a:gd name="connsiteY162" fmla="*/ 62737 h 643015"/>
                <a:gd name="connsiteX163" fmla="*/ 658334 w 2364050"/>
                <a:gd name="connsiteY163" fmla="*/ 61970 h 643015"/>
                <a:gd name="connsiteX164" fmla="*/ 646525 w 2364050"/>
                <a:gd name="connsiteY164" fmla="*/ 63964 h 643015"/>
                <a:gd name="connsiteX165" fmla="*/ 646525 w 2364050"/>
                <a:gd name="connsiteY165" fmla="*/ 68871 h 643015"/>
                <a:gd name="connsiteX166" fmla="*/ 647753 w 2364050"/>
                <a:gd name="connsiteY166" fmla="*/ 68871 h 643015"/>
                <a:gd name="connsiteX167" fmla="*/ 673515 w 2364050"/>
                <a:gd name="connsiteY167" fmla="*/ 68871 h 643015"/>
                <a:gd name="connsiteX168" fmla="*/ 671061 w 2364050"/>
                <a:gd name="connsiteY168" fmla="*/ 62737 h 643015"/>
                <a:gd name="connsiteX169" fmla="*/ 658334 w 2364050"/>
                <a:gd name="connsiteY169" fmla="*/ 61970 h 643015"/>
                <a:gd name="connsiteX170" fmla="*/ 2041554 w 2364050"/>
                <a:gd name="connsiteY170" fmla="*/ 60129 h 643015"/>
                <a:gd name="connsiteX171" fmla="*/ 2053668 w 2364050"/>
                <a:gd name="connsiteY171" fmla="*/ 66417 h 643015"/>
                <a:gd name="connsiteX172" fmla="*/ 2089246 w 2364050"/>
                <a:gd name="connsiteY172" fmla="*/ 66417 h 643015"/>
                <a:gd name="connsiteX173" fmla="*/ 2076978 w 2364050"/>
                <a:gd name="connsiteY173" fmla="*/ 75005 h 643015"/>
                <a:gd name="connsiteX174" fmla="*/ 2062256 w 2364050"/>
                <a:gd name="connsiteY174" fmla="*/ 79912 h 643015"/>
                <a:gd name="connsiteX175" fmla="*/ 2037720 w 2364050"/>
                <a:gd name="connsiteY175" fmla="*/ 70098 h 643015"/>
                <a:gd name="connsiteX176" fmla="*/ 2037720 w 2364050"/>
                <a:gd name="connsiteY176" fmla="*/ 60283 h 643015"/>
                <a:gd name="connsiteX177" fmla="*/ 2041554 w 2364050"/>
                <a:gd name="connsiteY177" fmla="*/ 60129 h 643015"/>
                <a:gd name="connsiteX178" fmla="*/ 2072071 w 2364050"/>
                <a:gd name="connsiteY178" fmla="*/ 59057 h 643015"/>
                <a:gd name="connsiteX179" fmla="*/ 2076978 w 2364050"/>
                <a:gd name="connsiteY179" fmla="*/ 60284 h 643015"/>
                <a:gd name="connsiteX180" fmla="*/ 2073298 w 2364050"/>
                <a:gd name="connsiteY180" fmla="*/ 61511 h 643015"/>
                <a:gd name="connsiteX181" fmla="*/ 2069617 w 2364050"/>
                <a:gd name="connsiteY181" fmla="*/ 60284 h 643015"/>
                <a:gd name="connsiteX182" fmla="*/ 2072071 w 2364050"/>
                <a:gd name="connsiteY182" fmla="*/ 59057 h 643015"/>
                <a:gd name="connsiteX183" fmla="*/ 1749422 w 2364050"/>
                <a:gd name="connsiteY183" fmla="*/ 59056 h 643015"/>
                <a:gd name="connsiteX184" fmla="*/ 1746968 w 2364050"/>
                <a:gd name="connsiteY184" fmla="*/ 60283 h 643015"/>
                <a:gd name="connsiteX185" fmla="*/ 1751876 w 2364050"/>
                <a:gd name="connsiteY185" fmla="*/ 61510 h 643015"/>
                <a:gd name="connsiteX186" fmla="*/ 1754330 w 2364050"/>
                <a:gd name="connsiteY186" fmla="*/ 60283 h 643015"/>
                <a:gd name="connsiteX187" fmla="*/ 1749422 w 2364050"/>
                <a:gd name="connsiteY187" fmla="*/ 59056 h 643015"/>
                <a:gd name="connsiteX188" fmla="*/ 774113 w 2364050"/>
                <a:gd name="connsiteY188" fmla="*/ 59056 h 643015"/>
                <a:gd name="connsiteX189" fmla="*/ 769206 w 2364050"/>
                <a:gd name="connsiteY189" fmla="*/ 60283 h 643015"/>
                <a:gd name="connsiteX190" fmla="*/ 771659 w 2364050"/>
                <a:gd name="connsiteY190" fmla="*/ 61510 h 643015"/>
                <a:gd name="connsiteX191" fmla="*/ 776567 w 2364050"/>
                <a:gd name="connsiteY191" fmla="*/ 60283 h 643015"/>
                <a:gd name="connsiteX192" fmla="*/ 774113 w 2364050"/>
                <a:gd name="connsiteY192" fmla="*/ 59056 h 643015"/>
                <a:gd name="connsiteX193" fmla="*/ 603587 w 2364050"/>
                <a:gd name="connsiteY193" fmla="*/ 59056 h 643015"/>
                <a:gd name="connsiteX194" fmla="*/ 609721 w 2364050"/>
                <a:gd name="connsiteY194" fmla="*/ 62737 h 643015"/>
                <a:gd name="connsiteX195" fmla="*/ 614629 w 2364050"/>
                <a:gd name="connsiteY195" fmla="*/ 63964 h 643015"/>
                <a:gd name="connsiteX196" fmla="*/ 608495 w 2364050"/>
                <a:gd name="connsiteY196" fmla="*/ 60283 h 643015"/>
                <a:gd name="connsiteX197" fmla="*/ 603587 w 2364050"/>
                <a:gd name="connsiteY197" fmla="*/ 59056 h 643015"/>
                <a:gd name="connsiteX198" fmla="*/ 1731020 w 2364050"/>
                <a:gd name="connsiteY198" fmla="*/ 57830 h 643015"/>
                <a:gd name="connsiteX199" fmla="*/ 1728566 w 2364050"/>
                <a:gd name="connsiteY199" fmla="*/ 59056 h 643015"/>
                <a:gd name="connsiteX200" fmla="*/ 1731020 w 2364050"/>
                <a:gd name="connsiteY200" fmla="*/ 61510 h 643015"/>
                <a:gd name="connsiteX201" fmla="*/ 1733474 w 2364050"/>
                <a:gd name="connsiteY201" fmla="*/ 60283 h 643015"/>
                <a:gd name="connsiteX202" fmla="*/ 1731020 w 2364050"/>
                <a:gd name="connsiteY202" fmla="*/ 57830 h 643015"/>
                <a:gd name="connsiteX203" fmla="*/ 617082 w 2364050"/>
                <a:gd name="connsiteY203" fmla="*/ 54149 h 643015"/>
                <a:gd name="connsiteX204" fmla="*/ 614629 w 2364050"/>
                <a:gd name="connsiteY204" fmla="*/ 55376 h 643015"/>
                <a:gd name="connsiteX205" fmla="*/ 619536 w 2364050"/>
                <a:gd name="connsiteY205" fmla="*/ 56603 h 643015"/>
                <a:gd name="connsiteX206" fmla="*/ 621989 w 2364050"/>
                <a:gd name="connsiteY206" fmla="*/ 55376 h 643015"/>
                <a:gd name="connsiteX207" fmla="*/ 617082 w 2364050"/>
                <a:gd name="connsiteY207" fmla="*/ 54149 h 643015"/>
                <a:gd name="connsiteX208" fmla="*/ 1107804 w 2364050"/>
                <a:gd name="connsiteY208" fmla="*/ 50469 h 643015"/>
                <a:gd name="connsiteX209" fmla="*/ 1099216 w 2364050"/>
                <a:gd name="connsiteY209" fmla="*/ 61510 h 643015"/>
                <a:gd name="connsiteX210" fmla="*/ 1111484 w 2364050"/>
                <a:gd name="connsiteY210" fmla="*/ 60283 h 643015"/>
                <a:gd name="connsiteX211" fmla="*/ 1107804 w 2364050"/>
                <a:gd name="connsiteY211" fmla="*/ 50469 h 643015"/>
                <a:gd name="connsiteX212" fmla="*/ 1204721 w 2364050"/>
                <a:gd name="connsiteY212" fmla="*/ 49242 h 643015"/>
                <a:gd name="connsiteX213" fmla="*/ 1209628 w 2364050"/>
                <a:gd name="connsiteY213" fmla="*/ 60283 h 643015"/>
                <a:gd name="connsiteX214" fmla="*/ 1220670 w 2364050"/>
                <a:gd name="connsiteY214" fmla="*/ 54149 h 643015"/>
                <a:gd name="connsiteX215" fmla="*/ 1218216 w 2364050"/>
                <a:gd name="connsiteY215" fmla="*/ 49242 h 643015"/>
                <a:gd name="connsiteX216" fmla="*/ 1159330 w 2364050"/>
                <a:gd name="connsiteY216" fmla="*/ 49242 h 643015"/>
                <a:gd name="connsiteX217" fmla="*/ 1155649 w 2364050"/>
                <a:gd name="connsiteY217" fmla="*/ 50469 h 643015"/>
                <a:gd name="connsiteX218" fmla="*/ 1156876 w 2364050"/>
                <a:gd name="connsiteY218" fmla="*/ 56603 h 643015"/>
                <a:gd name="connsiteX219" fmla="*/ 1160556 w 2364050"/>
                <a:gd name="connsiteY219" fmla="*/ 56603 h 643015"/>
                <a:gd name="connsiteX220" fmla="*/ 1161783 w 2364050"/>
                <a:gd name="connsiteY220" fmla="*/ 50469 h 643015"/>
                <a:gd name="connsiteX221" fmla="*/ 1159330 w 2364050"/>
                <a:gd name="connsiteY221" fmla="*/ 49242 h 643015"/>
                <a:gd name="connsiteX222" fmla="*/ 1009660 w 2364050"/>
                <a:gd name="connsiteY222" fmla="*/ 49242 h 643015"/>
                <a:gd name="connsiteX223" fmla="*/ 993711 w 2364050"/>
                <a:gd name="connsiteY223" fmla="*/ 57830 h 643015"/>
                <a:gd name="connsiteX224" fmla="*/ 1051370 w 2364050"/>
                <a:gd name="connsiteY224" fmla="*/ 56603 h 643015"/>
                <a:gd name="connsiteX225" fmla="*/ 1048917 w 2364050"/>
                <a:gd name="connsiteY225" fmla="*/ 52922 h 643015"/>
                <a:gd name="connsiteX226" fmla="*/ 1015794 w 2364050"/>
                <a:gd name="connsiteY226" fmla="*/ 52922 h 643015"/>
                <a:gd name="connsiteX227" fmla="*/ 1009660 w 2364050"/>
                <a:gd name="connsiteY227" fmla="*/ 49242 h 643015"/>
                <a:gd name="connsiteX228" fmla="*/ 971628 w 2364050"/>
                <a:gd name="connsiteY228" fmla="*/ 49242 h 643015"/>
                <a:gd name="connsiteX229" fmla="*/ 959360 w 2364050"/>
                <a:gd name="connsiteY229" fmla="*/ 57830 h 643015"/>
                <a:gd name="connsiteX230" fmla="*/ 950773 w 2364050"/>
                <a:gd name="connsiteY230" fmla="*/ 60283 h 643015"/>
                <a:gd name="connsiteX231" fmla="*/ 956907 w 2364050"/>
                <a:gd name="connsiteY231" fmla="*/ 61510 h 643015"/>
                <a:gd name="connsiteX232" fmla="*/ 985124 w 2364050"/>
                <a:gd name="connsiteY232" fmla="*/ 61510 h 643015"/>
                <a:gd name="connsiteX233" fmla="*/ 987577 w 2364050"/>
                <a:gd name="connsiteY233" fmla="*/ 60283 h 643015"/>
                <a:gd name="connsiteX234" fmla="*/ 978989 w 2364050"/>
                <a:gd name="connsiteY234" fmla="*/ 49242 h 643015"/>
                <a:gd name="connsiteX235" fmla="*/ 971628 w 2364050"/>
                <a:gd name="connsiteY235" fmla="*/ 49242 h 643015"/>
                <a:gd name="connsiteX236" fmla="*/ 2047535 w 2364050"/>
                <a:gd name="connsiteY236" fmla="*/ 45562 h 643015"/>
                <a:gd name="connsiteX237" fmla="*/ 2049989 w 2364050"/>
                <a:gd name="connsiteY237" fmla="*/ 46789 h 643015"/>
                <a:gd name="connsiteX238" fmla="*/ 2045081 w 2364050"/>
                <a:gd name="connsiteY238" fmla="*/ 48016 h 643015"/>
                <a:gd name="connsiteX239" fmla="*/ 2042628 w 2364050"/>
                <a:gd name="connsiteY239" fmla="*/ 46789 h 643015"/>
                <a:gd name="connsiteX240" fmla="*/ 2047535 w 2364050"/>
                <a:gd name="connsiteY240" fmla="*/ 45562 h 643015"/>
                <a:gd name="connsiteX241" fmla="*/ 614628 w 2364050"/>
                <a:gd name="connsiteY241" fmla="*/ 19799 h 643015"/>
                <a:gd name="connsiteX242" fmla="*/ 630576 w 2364050"/>
                <a:gd name="connsiteY242" fmla="*/ 22253 h 643015"/>
                <a:gd name="connsiteX243" fmla="*/ 617082 w 2364050"/>
                <a:gd name="connsiteY243" fmla="*/ 28387 h 643015"/>
                <a:gd name="connsiteX244" fmla="*/ 614628 w 2364050"/>
                <a:gd name="connsiteY244" fmla="*/ 19799 h 643015"/>
                <a:gd name="connsiteX245" fmla="*/ 1353165 w 2364050"/>
                <a:gd name="connsiteY245" fmla="*/ 18572 h 643015"/>
                <a:gd name="connsiteX246" fmla="*/ 1362979 w 2364050"/>
                <a:gd name="connsiteY246" fmla="*/ 23479 h 643015"/>
                <a:gd name="connsiteX247" fmla="*/ 1464803 w 2364050"/>
                <a:gd name="connsiteY247" fmla="*/ 23479 h 643015"/>
                <a:gd name="connsiteX248" fmla="*/ 1472165 w 2364050"/>
                <a:gd name="connsiteY248" fmla="*/ 19799 h 643015"/>
                <a:gd name="connsiteX249" fmla="*/ 1497927 w 2364050"/>
                <a:gd name="connsiteY249" fmla="*/ 23479 h 643015"/>
                <a:gd name="connsiteX250" fmla="*/ 1504061 w 2364050"/>
                <a:gd name="connsiteY250" fmla="*/ 19799 h 643015"/>
                <a:gd name="connsiteX251" fmla="*/ 1535958 w 2364050"/>
                <a:gd name="connsiteY251" fmla="*/ 19799 h 643015"/>
                <a:gd name="connsiteX252" fmla="*/ 1549453 w 2364050"/>
                <a:gd name="connsiteY252" fmla="*/ 23479 h 643015"/>
                <a:gd name="connsiteX253" fmla="*/ 1556814 w 2364050"/>
                <a:gd name="connsiteY253" fmla="*/ 19799 h 643015"/>
                <a:gd name="connsiteX254" fmla="*/ 1562948 w 2364050"/>
                <a:gd name="connsiteY254" fmla="*/ 23479 h 643015"/>
                <a:gd name="connsiteX255" fmla="*/ 1567855 w 2364050"/>
                <a:gd name="connsiteY255" fmla="*/ 19799 h 643015"/>
                <a:gd name="connsiteX256" fmla="*/ 1582577 w 2364050"/>
                <a:gd name="connsiteY256" fmla="*/ 19799 h 643015"/>
                <a:gd name="connsiteX257" fmla="*/ 1587484 w 2364050"/>
                <a:gd name="connsiteY257" fmla="*/ 23479 h 643015"/>
                <a:gd name="connsiteX258" fmla="*/ 1594845 w 2364050"/>
                <a:gd name="connsiteY258" fmla="*/ 19799 h 643015"/>
                <a:gd name="connsiteX259" fmla="*/ 1600979 w 2364050"/>
                <a:gd name="connsiteY259" fmla="*/ 23479 h 643015"/>
                <a:gd name="connsiteX260" fmla="*/ 1632876 w 2364050"/>
                <a:gd name="connsiteY260" fmla="*/ 23479 h 643015"/>
                <a:gd name="connsiteX261" fmla="*/ 1640236 w 2364050"/>
                <a:gd name="connsiteY261" fmla="*/ 27160 h 643015"/>
                <a:gd name="connsiteX262" fmla="*/ 1652504 w 2364050"/>
                <a:gd name="connsiteY262" fmla="*/ 27160 h 643015"/>
                <a:gd name="connsiteX263" fmla="*/ 1658638 w 2364050"/>
                <a:gd name="connsiteY263" fmla="*/ 30840 h 643015"/>
                <a:gd name="connsiteX264" fmla="*/ 1667226 w 2364050"/>
                <a:gd name="connsiteY264" fmla="*/ 25933 h 643015"/>
                <a:gd name="connsiteX265" fmla="*/ 1679494 w 2364050"/>
                <a:gd name="connsiteY265" fmla="*/ 30840 h 643015"/>
                <a:gd name="connsiteX266" fmla="*/ 1696670 w 2364050"/>
                <a:gd name="connsiteY266" fmla="*/ 30840 h 643015"/>
                <a:gd name="connsiteX267" fmla="*/ 1702804 w 2364050"/>
                <a:gd name="connsiteY267" fmla="*/ 27160 h 643015"/>
                <a:gd name="connsiteX268" fmla="*/ 1737154 w 2364050"/>
                <a:gd name="connsiteY268" fmla="*/ 35747 h 643015"/>
                <a:gd name="connsiteX269" fmla="*/ 1749422 w 2364050"/>
                <a:gd name="connsiteY269" fmla="*/ 25933 h 643015"/>
                <a:gd name="connsiteX270" fmla="*/ 1775185 w 2364050"/>
                <a:gd name="connsiteY270" fmla="*/ 34520 h 643015"/>
                <a:gd name="connsiteX271" fmla="*/ 1796040 w 2364050"/>
                <a:gd name="connsiteY271" fmla="*/ 27160 h 643015"/>
                <a:gd name="connsiteX272" fmla="*/ 1807082 w 2364050"/>
                <a:gd name="connsiteY272" fmla="*/ 27160 h 643015"/>
                <a:gd name="connsiteX273" fmla="*/ 1814442 w 2364050"/>
                <a:gd name="connsiteY273" fmla="*/ 30840 h 643015"/>
                <a:gd name="connsiteX274" fmla="*/ 1819350 w 2364050"/>
                <a:gd name="connsiteY274" fmla="*/ 27160 h 643015"/>
                <a:gd name="connsiteX275" fmla="*/ 1838979 w 2364050"/>
                <a:gd name="connsiteY275" fmla="*/ 27160 h 643015"/>
                <a:gd name="connsiteX276" fmla="*/ 1845113 w 2364050"/>
                <a:gd name="connsiteY276" fmla="*/ 30840 h 643015"/>
                <a:gd name="connsiteX277" fmla="*/ 1863515 w 2364050"/>
                <a:gd name="connsiteY277" fmla="*/ 30840 h 643015"/>
                <a:gd name="connsiteX278" fmla="*/ 1869649 w 2364050"/>
                <a:gd name="connsiteY278" fmla="*/ 27160 h 643015"/>
                <a:gd name="connsiteX279" fmla="*/ 1881917 w 2364050"/>
                <a:gd name="connsiteY279" fmla="*/ 27160 h 643015"/>
                <a:gd name="connsiteX280" fmla="*/ 1896638 w 2364050"/>
                <a:gd name="connsiteY280" fmla="*/ 29613 h 643015"/>
                <a:gd name="connsiteX281" fmla="*/ 1901546 w 2364050"/>
                <a:gd name="connsiteY281" fmla="*/ 27160 h 643015"/>
                <a:gd name="connsiteX282" fmla="*/ 1906453 w 2364050"/>
                <a:gd name="connsiteY282" fmla="*/ 30840 h 643015"/>
                <a:gd name="connsiteX283" fmla="*/ 1959205 w 2364050"/>
                <a:gd name="connsiteY283" fmla="*/ 32067 h 643015"/>
                <a:gd name="connsiteX284" fmla="*/ 1964113 w 2364050"/>
                <a:gd name="connsiteY284" fmla="*/ 35747 h 643015"/>
                <a:gd name="connsiteX285" fmla="*/ 1971473 w 2364050"/>
                <a:gd name="connsiteY285" fmla="*/ 32067 h 643015"/>
                <a:gd name="connsiteX286" fmla="*/ 1992329 w 2364050"/>
                <a:gd name="connsiteY286" fmla="*/ 32067 h 643015"/>
                <a:gd name="connsiteX287" fmla="*/ 1999690 w 2364050"/>
                <a:gd name="connsiteY287" fmla="*/ 39428 h 643015"/>
                <a:gd name="connsiteX288" fmla="*/ 2015639 w 2364050"/>
                <a:gd name="connsiteY288" fmla="*/ 39428 h 643015"/>
                <a:gd name="connsiteX289" fmla="*/ 2026679 w 2364050"/>
                <a:gd name="connsiteY289" fmla="*/ 43108 h 643015"/>
                <a:gd name="connsiteX290" fmla="*/ 2026679 w 2364050"/>
                <a:gd name="connsiteY290" fmla="*/ 49242 h 643015"/>
                <a:gd name="connsiteX291" fmla="*/ 2020545 w 2364050"/>
                <a:gd name="connsiteY291" fmla="*/ 54149 h 643015"/>
                <a:gd name="connsiteX292" fmla="*/ 2026679 w 2364050"/>
                <a:gd name="connsiteY292" fmla="*/ 59056 h 643015"/>
                <a:gd name="connsiteX293" fmla="*/ 2025453 w 2364050"/>
                <a:gd name="connsiteY293" fmla="*/ 62737 h 643015"/>
                <a:gd name="connsiteX294" fmla="*/ 2007051 w 2364050"/>
                <a:gd name="connsiteY294" fmla="*/ 60283 h 643015"/>
                <a:gd name="connsiteX295" fmla="*/ 1994783 w 2364050"/>
                <a:gd name="connsiteY295" fmla="*/ 66417 h 643015"/>
                <a:gd name="connsiteX296" fmla="*/ 2008277 w 2364050"/>
                <a:gd name="connsiteY296" fmla="*/ 68871 h 643015"/>
                <a:gd name="connsiteX297" fmla="*/ 2021773 w 2364050"/>
                <a:gd name="connsiteY297" fmla="*/ 73778 h 643015"/>
                <a:gd name="connsiteX298" fmla="*/ 2032813 w 2364050"/>
                <a:gd name="connsiteY298" fmla="*/ 79912 h 643015"/>
                <a:gd name="connsiteX299" fmla="*/ 2032813 w 2364050"/>
                <a:gd name="connsiteY299" fmla="*/ 89726 h 643015"/>
                <a:gd name="connsiteX300" fmla="*/ 2024226 w 2364050"/>
                <a:gd name="connsiteY300" fmla="*/ 90953 h 643015"/>
                <a:gd name="connsiteX301" fmla="*/ 2016865 w 2364050"/>
                <a:gd name="connsiteY301" fmla="*/ 86046 h 643015"/>
                <a:gd name="connsiteX302" fmla="*/ 2008277 w 2364050"/>
                <a:gd name="connsiteY302" fmla="*/ 92180 h 643015"/>
                <a:gd name="connsiteX303" fmla="*/ 2021773 w 2364050"/>
                <a:gd name="connsiteY303" fmla="*/ 94634 h 643015"/>
                <a:gd name="connsiteX304" fmla="*/ 2034041 w 2364050"/>
                <a:gd name="connsiteY304" fmla="*/ 99541 h 643015"/>
                <a:gd name="connsiteX305" fmla="*/ 2042628 w 2364050"/>
                <a:gd name="connsiteY305" fmla="*/ 94634 h 643015"/>
                <a:gd name="connsiteX306" fmla="*/ 2052443 w 2364050"/>
                <a:gd name="connsiteY306" fmla="*/ 99541 h 643015"/>
                <a:gd name="connsiteX307" fmla="*/ 2062257 w 2364050"/>
                <a:gd name="connsiteY307" fmla="*/ 94634 h 643015"/>
                <a:gd name="connsiteX308" fmla="*/ 2069617 w 2364050"/>
                <a:gd name="connsiteY308" fmla="*/ 99541 h 643015"/>
                <a:gd name="connsiteX309" fmla="*/ 2080659 w 2364050"/>
                <a:gd name="connsiteY309" fmla="*/ 95861 h 643015"/>
                <a:gd name="connsiteX310" fmla="*/ 2092927 w 2364050"/>
                <a:gd name="connsiteY310" fmla="*/ 100768 h 643015"/>
                <a:gd name="connsiteX311" fmla="*/ 2102741 w 2364050"/>
                <a:gd name="connsiteY311" fmla="*/ 88500 h 643015"/>
                <a:gd name="connsiteX312" fmla="*/ 2112556 w 2364050"/>
                <a:gd name="connsiteY312" fmla="*/ 94634 h 643015"/>
                <a:gd name="connsiteX313" fmla="*/ 2127277 w 2364050"/>
                <a:gd name="connsiteY313" fmla="*/ 95861 h 643015"/>
                <a:gd name="connsiteX314" fmla="*/ 2106422 w 2364050"/>
                <a:gd name="connsiteY314" fmla="*/ 101995 h 643015"/>
                <a:gd name="connsiteX315" fmla="*/ 2086793 w 2364050"/>
                <a:gd name="connsiteY315" fmla="*/ 110582 h 643015"/>
                <a:gd name="connsiteX316" fmla="*/ 2072071 w 2364050"/>
                <a:gd name="connsiteY316" fmla="*/ 111809 h 643015"/>
                <a:gd name="connsiteX317" fmla="*/ 2067164 w 2364050"/>
                <a:gd name="connsiteY317" fmla="*/ 120397 h 643015"/>
                <a:gd name="connsiteX318" fmla="*/ 2053669 w 2364050"/>
                <a:gd name="connsiteY318" fmla="*/ 108129 h 643015"/>
                <a:gd name="connsiteX319" fmla="*/ 2045081 w 2364050"/>
                <a:gd name="connsiteY319" fmla="*/ 114263 h 643015"/>
                <a:gd name="connsiteX320" fmla="*/ 2061030 w 2364050"/>
                <a:gd name="connsiteY320" fmla="*/ 127757 h 643015"/>
                <a:gd name="connsiteX321" fmla="*/ 2038947 w 2364050"/>
                <a:gd name="connsiteY321" fmla="*/ 130211 h 643015"/>
                <a:gd name="connsiteX322" fmla="*/ 2052443 w 2364050"/>
                <a:gd name="connsiteY322" fmla="*/ 141252 h 643015"/>
                <a:gd name="connsiteX323" fmla="*/ 2079432 w 2364050"/>
                <a:gd name="connsiteY323" fmla="*/ 141252 h 643015"/>
                <a:gd name="connsiteX324" fmla="*/ 2085566 w 2364050"/>
                <a:gd name="connsiteY324" fmla="*/ 144933 h 643015"/>
                <a:gd name="connsiteX325" fmla="*/ 2095381 w 2364050"/>
                <a:gd name="connsiteY325" fmla="*/ 141252 h 643015"/>
                <a:gd name="connsiteX326" fmla="*/ 2105195 w 2364050"/>
                <a:gd name="connsiteY326" fmla="*/ 144933 h 643015"/>
                <a:gd name="connsiteX327" fmla="*/ 2111329 w 2364050"/>
                <a:gd name="connsiteY327" fmla="*/ 141252 h 643015"/>
                <a:gd name="connsiteX328" fmla="*/ 2121143 w 2364050"/>
                <a:gd name="connsiteY328" fmla="*/ 151067 h 643015"/>
                <a:gd name="connsiteX329" fmla="*/ 2108875 w 2364050"/>
                <a:gd name="connsiteY329" fmla="*/ 154747 h 643015"/>
                <a:gd name="connsiteX330" fmla="*/ 2108875 w 2364050"/>
                <a:gd name="connsiteY330" fmla="*/ 159654 h 643015"/>
                <a:gd name="connsiteX331" fmla="*/ 2094154 w 2364050"/>
                <a:gd name="connsiteY331" fmla="*/ 164562 h 643015"/>
                <a:gd name="connsiteX332" fmla="*/ 2138319 w 2364050"/>
                <a:gd name="connsiteY332" fmla="*/ 167015 h 643015"/>
                <a:gd name="connsiteX333" fmla="*/ 2143226 w 2364050"/>
                <a:gd name="connsiteY333" fmla="*/ 170696 h 643015"/>
                <a:gd name="connsiteX334" fmla="*/ 2164082 w 2364050"/>
                <a:gd name="connsiteY334" fmla="*/ 171922 h 643015"/>
                <a:gd name="connsiteX335" fmla="*/ 2165026 w 2364050"/>
                <a:gd name="connsiteY335" fmla="*/ 180416 h 643015"/>
                <a:gd name="connsiteX336" fmla="*/ 2165308 w 2364050"/>
                <a:gd name="connsiteY336" fmla="*/ 180510 h 643015"/>
                <a:gd name="connsiteX337" fmla="*/ 2165051 w 2364050"/>
                <a:gd name="connsiteY337" fmla="*/ 180639 h 643015"/>
                <a:gd name="connsiteX338" fmla="*/ 2165309 w 2364050"/>
                <a:gd name="connsiteY338" fmla="*/ 182964 h 643015"/>
                <a:gd name="connsiteX339" fmla="*/ 2148133 w 2364050"/>
                <a:gd name="connsiteY339" fmla="*/ 184191 h 643015"/>
                <a:gd name="connsiteX340" fmla="*/ 2154267 w 2364050"/>
                <a:gd name="connsiteY340" fmla="*/ 195232 h 643015"/>
                <a:gd name="connsiteX341" fmla="*/ 2156721 w 2364050"/>
                <a:gd name="connsiteY341" fmla="*/ 196459 h 643015"/>
                <a:gd name="connsiteX342" fmla="*/ 2200886 w 2364050"/>
                <a:gd name="connsiteY342" fmla="*/ 196459 h 643015"/>
                <a:gd name="connsiteX343" fmla="*/ 2208247 w 2364050"/>
                <a:gd name="connsiteY343" fmla="*/ 192778 h 643015"/>
                <a:gd name="connsiteX344" fmla="*/ 2213154 w 2364050"/>
                <a:gd name="connsiteY344" fmla="*/ 196459 h 643015"/>
                <a:gd name="connsiteX345" fmla="*/ 2235236 w 2364050"/>
                <a:gd name="connsiteY345" fmla="*/ 194005 h 643015"/>
                <a:gd name="connsiteX346" fmla="*/ 2230329 w 2364050"/>
                <a:gd name="connsiteY346" fmla="*/ 203819 h 643015"/>
                <a:gd name="connsiteX347" fmla="*/ 2220515 w 2364050"/>
                <a:gd name="connsiteY347" fmla="*/ 213634 h 643015"/>
                <a:gd name="connsiteX348" fmla="*/ 2208247 w 2364050"/>
                <a:gd name="connsiteY348" fmla="*/ 213634 h 643015"/>
                <a:gd name="connsiteX349" fmla="*/ 2199659 w 2364050"/>
                <a:gd name="connsiteY349" fmla="*/ 218541 h 643015"/>
                <a:gd name="connsiteX350" fmla="*/ 2188618 w 2364050"/>
                <a:gd name="connsiteY350" fmla="*/ 214861 h 643015"/>
                <a:gd name="connsiteX351" fmla="*/ 2172669 w 2364050"/>
                <a:gd name="connsiteY351" fmla="*/ 219768 h 643015"/>
                <a:gd name="connsiteX352" fmla="*/ 2197205 w 2364050"/>
                <a:gd name="connsiteY352" fmla="*/ 222221 h 643015"/>
                <a:gd name="connsiteX353" fmla="*/ 2214381 w 2364050"/>
                <a:gd name="connsiteY353" fmla="*/ 235716 h 643015"/>
                <a:gd name="connsiteX354" fmla="*/ 2227875 w 2364050"/>
                <a:gd name="connsiteY354" fmla="*/ 232036 h 643015"/>
                <a:gd name="connsiteX355" fmla="*/ 2236463 w 2364050"/>
                <a:gd name="connsiteY355" fmla="*/ 235716 h 643015"/>
                <a:gd name="connsiteX356" fmla="*/ 2246278 w 2364050"/>
                <a:gd name="connsiteY356" fmla="*/ 232036 h 643015"/>
                <a:gd name="connsiteX357" fmla="*/ 2252412 w 2364050"/>
                <a:gd name="connsiteY357" fmla="*/ 235716 h 643015"/>
                <a:gd name="connsiteX358" fmla="*/ 2268360 w 2364050"/>
                <a:gd name="connsiteY358" fmla="*/ 235716 h 643015"/>
                <a:gd name="connsiteX359" fmla="*/ 2258546 w 2364050"/>
                <a:gd name="connsiteY359" fmla="*/ 247984 h 643015"/>
                <a:gd name="connsiteX360" fmla="*/ 2251185 w 2364050"/>
                <a:gd name="connsiteY360" fmla="*/ 247984 h 643015"/>
                <a:gd name="connsiteX361" fmla="*/ 2248731 w 2364050"/>
                <a:gd name="connsiteY361" fmla="*/ 257799 h 643015"/>
                <a:gd name="connsiteX362" fmla="*/ 2278174 w 2364050"/>
                <a:gd name="connsiteY362" fmla="*/ 270067 h 643015"/>
                <a:gd name="connsiteX363" fmla="*/ 2262226 w 2364050"/>
                <a:gd name="connsiteY363" fmla="*/ 277428 h 643015"/>
                <a:gd name="connsiteX364" fmla="*/ 2257319 w 2364050"/>
                <a:gd name="connsiteY364" fmla="*/ 273747 h 643015"/>
                <a:gd name="connsiteX365" fmla="*/ 2241370 w 2364050"/>
                <a:gd name="connsiteY365" fmla="*/ 273747 h 643015"/>
                <a:gd name="connsiteX366" fmla="*/ 2230329 w 2364050"/>
                <a:gd name="connsiteY366" fmla="*/ 270067 h 643015"/>
                <a:gd name="connsiteX367" fmla="*/ 2224195 w 2364050"/>
                <a:gd name="connsiteY367" fmla="*/ 267613 h 643015"/>
                <a:gd name="connsiteX368" fmla="*/ 2230329 w 2364050"/>
                <a:gd name="connsiteY368" fmla="*/ 270067 h 643015"/>
                <a:gd name="connsiteX369" fmla="*/ 2221741 w 2364050"/>
                <a:gd name="connsiteY369" fmla="*/ 273747 h 643015"/>
                <a:gd name="connsiteX370" fmla="*/ 2216834 w 2364050"/>
                <a:gd name="connsiteY370" fmla="*/ 276201 h 643015"/>
                <a:gd name="connsiteX371" fmla="*/ 2219288 w 2364050"/>
                <a:gd name="connsiteY371" fmla="*/ 281108 h 643015"/>
                <a:gd name="connsiteX372" fmla="*/ 2234009 w 2364050"/>
                <a:gd name="connsiteY372" fmla="*/ 278654 h 643015"/>
                <a:gd name="connsiteX373" fmla="*/ 2247504 w 2364050"/>
                <a:gd name="connsiteY373" fmla="*/ 282335 h 643015"/>
                <a:gd name="connsiteX374" fmla="*/ 2253638 w 2364050"/>
                <a:gd name="connsiteY374" fmla="*/ 278654 h 643015"/>
                <a:gd name="connsiteX375" fmla="*/ 2263453 w 2364050"/>
                <a:gd name="connsiteY375" fmla="*/ 278654 h 643015"/>
                <a:gd name="connsiteX376" fmla="*/ 2263453 w 2364050"/>
                <a:gd name="connsiteY376" fmla="*/ 288469 h 643015"/>
                <a:gd name="connsiteX377" fmla="*/ 2275721 w 2364050"/>
                <a:gd name="connsiteY377" fmla="*/ 288469 h 643015"/>
                <a:gd name="connsiteX378" fmla="*/ 2269587 w 2364050"/>
                <a:gd name="connsiteY378" fmla="*/ 283562 h 643015"/>
                <a:gd name="connsiteX379" fmla="*/ 2290442 w 2364050"/>
                <a:gd name="connsiteY379" fmla="*/ 281108 h 643015"/>
                <a:gd name="connsiteX380" fmla="*/ 2306391 w 2364050"/>
                <a:gd name="connsiteY380" fmla="*/ 287242 h 643015"/>
                <a:gd name="connsiteX381" fmla="*/ 2314978 w 2364050"/>
                <a:gd name="connsiteY381" fmla="*/ 306871 h 643015"/>
                <a:gd name="connsiteX382" fmla="*/ 2323566 w 2364050"/>
                <a:gd name="connsiteY382" fmla="*/ 301964 h 643015"/>
                <a:gd name="connsiteX383" fmla="*/ 2329700 w 2364050"/>
                <a:gd name="connsiteY383" fmla="*/ 319139 h 643015"/>
                <a:gd name="connsiteX384" fmla="*/ 2333380 w 2364050"/>
                <a:gd name="connsiteY384" fmla="*/ 314232 h 643015"/>
                <a:gd name="connsiteX385" fmla="*/ 2335834 w 2364050"/>
                <a:gd name="connsiteY385" fmla="*/ 310551 h 643015"/>
                <a:gd name="connsiteX386" fmla="*/ 2351782 w 2364050"/>
                <a:gd name="connsiteY386" fmla="*/ 330180 h 643015"/>
                <a:gd name="connsiteX387" fmla="*/ 2346876 w 2364050"/>
                <a:gd name="connsiteY387" fmla="*/ 333861 h 643015"/>
                <a:gd name="connsiteX388" fmla="*/ 2353010 w 2364050"/>
                <a:gd name="connsiteY388" fmla="*/ 338768 h 643015"/>
                <a:gd name="connsiteX389" fmla="*/ 2353010 w 2364050"/>
                <a:gd name="connsiteY389" fmla="*/ 347355 h 643015"/>
                <a:gd name="connsiteX390" fmla="*/ 2346876 w 2364050"/>
                <a:gd name="connsiteY390" fmla="*/ 352263 h 643015"/>
                <a:gd name="connsiteX391" fmla="*/ 2346876 w 2364050"/>
                <a:gd name="connsiteY391" fmla="*/ 360850 h 643015"/>
                <a:gd name="connsiteX392" fmla="*/ 2353010 w 2364050"/>
                <a:gd name="connsiteY392" fmla="*/ 365757 h 643015"/>
                <a:gd name="connsiteX393" fmla="*/ 2353010 w 2364050"/>
                <a:gd name="connsiteY393" fmla="*/ 370665 h 643015"/>
                <a:gd name="connsiteX394" fmla="*/ 2341968 w 2364050"/>
                <a:gd name="connsiteY394" fmla="*/ 373118 h 643015"/>
                <a:gd name="connsiteX395" fmla="*/ 2338288 w 2364050"/>
                <a:gd name="connsiteY395" fmla="*/ 380479 h 643015"/>
                <a:gd name="connsiteX396" fmla="*/ 2330927 w 2364050"/>
                <a:gd name="connsiteY396" fmla="*/ 380479 h 643015"/>
                <a:gd name="connsiteX397" fmla="*/ 2314978 w 2364050"/>
                <a:gd name="connsiteY397" fmla="*/ 391520 h 643015"/>
                <a:gd name="connsiteX398" fmla="*/ 2314978 w 2364050"/>
                <a:gd name="connsiteY398" fmla="*/ 395201 h 643015"/>
                <a:gd name="connsiteX399" fmla="*/ 2292896 w 2364050"/>
                <a:gd name="connsiteY399" fmla="*/ 405015 h 643015"/>
                <a:gd name="connsiteX400" fmla="*/ 2272040 w 2364050"/>
                <a:gd name="connsiteY400" fmla="*/ 411149 h 643015"/>
                <a:gd name="connsiteX401" fmla="*/ 2264680 w 2364050"/>
                <a:gd name="connsiteY401" fmla="*/ 422190 h 643015"/>
                <a:gd name="connsiteX402" fmla="*/ 2273267 w 2364050"/>
                <a:gd name="connsiteY402" fmla="*/ 427098 h 643015"/>
                <a:gd name="connsiteX403" fmla="*/ 2279401 w 2364050"/>
                <a:gd name="connsiteY403" fmla="*/ 423417 h 643015"/>
                <a:gd name="connsiteX404" fmla="*/ 2283082 w 2364050"/>
                <a:gd name="connsiteY404" fmla="*/ 429551 h 643015"/>
                <a:gd name="connsiteX405" fmla="*/ 2262226 w 2364050"/>
                <a:gd name="connsiteY405" fmla="*/ 432005 h 643015"/>
                <a:gd name="connsiteX406" fmla="*/ 2246278 w 2364050"/>
                <a:gd name="connsiteY406" fmla="*/ 429551 h 643015"/>
                <a:gd name="connsiteX407" fmla="*/ 2269587 w 2364050"/>
                <a:gd name="connsiteY407" fmla="*/ 443046 h 643015"/>
                <a:gd name="connsiteX408" fmla="*/ 2295350 w 2364050"/>
                <a:gd name="connsiteY408" fmla="*/ 451634 h 643015"/>
                <a:gd name="connsiteX409" fmla="*/ 2292896 w 2364050"/>
                <a:gd name="connsiteY409" fmla="*/ 461448 h 643015"/>
                <a:gd name="connsiteX410" fmla="*/ 2286762 w 2364050"/>
                <a:gd name="connsiteY410" fmla="*/ 457768 h 643015"/>
                <a:gd name="connsiteX411" fmla="*/ 2272040 w 2364050"/>
                <a:gd name="connsiteY411" fmla="*/ 463902 h 643015"/>
                <a:gd name="connsiteX412" fmla="*/ 2273267 w 2364050"/>
                <a:gd name="connsiteY412" fmla="*/ 462675 h 643015"/>
                <a:gd name="connsiteX413" fmla="*/ 2274494 w 2364050"/>
                <a:gd name="connsiteY413" fmla="*/ 458995 h 643015"/>
                <a:gd name="connsiteX414" fmla="*/ 2257319 w 2364050"/>
                <a:gd name="connsiteY414" fmla="*/ 460221 h 643015"/>
                <a:gd name="connsiteX415" fmla="*/ 2270814 w 2364050"/>
                <a:gd name="connsiteY415" fmla="*/ 463902 h 643015"/>
                <a:gd name="connsiteX416" fmla="*/ 2278174 w 2364050"/>
                <a:gd name="connsiteY416" fmla="*/ 465129 h 643015"/>
                <a:gd name="connsiteX417" fmla="*/ 2295350 w 2364050"/>
                <a:gd name="connsiteY417" fmla="*/ 466355 h 643015"/>
                <a:gd name="connsiteX418" fmla="*/ 2289216 w 2364050"/>
                <a:gd name="connsiteY418" fmla="*/ 472489 h 643015"/>
                <a:gd name="connsiteX419" fmla="*/ 2294123 w 2364050"/>
                <a:gd name="connsiteY419" fmla="*/ 485984 h 643015"/>
                <a:gd name="connsiteX420" fmla="*/ 2285535 w 2364050"/>
                <a:gd name="connsiteY420" fmla="*/ 487211 h 643015"/>
                <a:gd name="connsiteX421" fmla="*/ 2278174 w 2364050"/>
                <a:gd name="connsiteY421" fmla="*/ 478623 h 643015"/>
                <a:gd name="connsiteX422" fmla="*/ 2273267 w 2364050"/>
                <a:gd name="connsiteY422" fmla="*/ 487211 h 643015"/>
                <a:gd name="connsiteX423" fmla="*/ 2253638 w 2364050"/>
                <a:gd name="connsiteY423" fmla="*/ 487211 h 643015"/>
                <a:gd name="connsiteX424" fmla="*/ 2241370 w 2364050"/>
                <a:gd name="connsiteY424" fmla="*/ 482304 h 643015"/>
                <a:gd name="connsiteX425" fmla="*/ 2224195 w 2364050"/>
                <a:gd name="connsiteY425" fmla="*/ 495799 h 643015"/>
                <a:gd name="connsiteX426" fmla="*/ 2205793 w 2364050"/>
                <a:gd name="connsiteY426" fmla="*/ 497026 h 643015"/>
                <a:gd name="connsiteX427" fmla="*/ 2224195 w 2364050"/>
                <a:gd name="connsiteY427" fmla="*/ 505613 h 643015"/>
                <a:gd name="connsiteX428" fmla="*/ 2224195 w 2364050"/>
                <a:gd name="connsiteY428" fmla="*/ 509294 h 643015"/>
                <a:gd name="connsiteX429" fmla="*/ 2219288 w 2364050"/>
                <a:gd name="connsiteY429" fmla="*/ 512974 h 643015"/>
                <a:gd name="connsiteX430" fmla="*/ 2224195 w 2364050"/>
                <a:gd name="connsiteY430" fmla="*/ 520335 h 643015"/>
                <a:gd name="connsiteX431" fmla="*/ 2230329 w 2364050"/>
                <a:gd name="connsiteY431" fmla="*/ 527696 h 643015"/>
                <a:gd name="connsiteX432" fmla="*/ 2220515 w 2364050"/>
                <a:gd name="connsiteY432" fmla="*/ 528922 h 643015"/>
                <a:gd name="connsiteX433" fmla="*/ 2216834 w 2364050"/>
                <a:gd name="connsiteY433" fmla="*/ 522788 h 643015"/>
                <a:gd name="connsiteX434" fmla="*/ 2184937 w 2364050"/>
                <a:gd name="connsiteY434" fmla="*/ 519108 h 643015"/>
                <a:gd name="connsiteX435" fmla="*/ 2203339 w 2364050"/>
                <a:gd name="connsiteY435" fmla="*/ 526469 h 643015"/>
                <a:gd name="connsiteX436" fmla="*/ 2214381 w 2364050"/>
                <a:gd name="connsiteY436" fmla="*/ 537510 h 643015"/>
                <a:gd name="connsiteX437" fmla="*/ 2226649 w 2364050"/>
                <a:gd name="connsiteY437" fmla="*/ 537510 h 643015"/>
                <a:gd name="connsiteX438" fmla="*/ 2234009 w 2364050"/>
                <a:gd name="connsiteY438" fmla="*/ 532603 h 643015"/>
                <a:gd name="connsiteX439" fmla="*/ 2236463 w 2364050"/>
                <a:gd name="connsiteY439" fmla="*/ 538737 h 643015"/>
                <a:gd name="connsiteX440" fmla="*/ 2218061 w 2364050"/>
                <a:gd name="connsiteY440" fmla="*/ 544871 h 643015"/>
                <a:gd name="connsiteX441" fmla="*/ 2188618 w 2364050"/>
                <a:gd name="connsiteY441" fmla="*/ 544871 h 643015"/>
                <a:gd name="connsiteX442" fmla="*/ 2182484 w 2364050"/>
                <a:gd name="connsiteY442" fmla="*/ 541190 h 643015"/>
                <a:gd name="connsiteX443" fmla="*/ 2166535 w 2364050"/>
                <a:gd name="connsiteY443" fmla="*/ 546098 h 643015"/>
                <a:gd name="connsiteX444" fmla="*/ 2164082 w 2364050"/>
                <a:gd name="connsiteY444" fmla="*/ 552232 h 643015"/>
                <a:gd name="connsiteX445" fmla="*/ 2155494 w 2364050"/>
                <a:gd name="connsiteY445" fmla="*/ 553458 h 643015"/>
                <a:gd name="connsiteX446" fmla="*/ 2143226 w 2364050"/>
                <a:gd name="connsiteY446" fmla="*/ 560819 h 643015"/>
                <a:gd name="connsiteX447" fmla="*/ 2111329 w 2364050"/>
                <a:gd name="connsiteY447" fmla="*/ 560819 h 643015"/>
                <a:gd name="connsiteX448" fmla="*/ 2103969 w 2364050"/>
                <a:gd name="connsiteY448" fmla="*/ 565726 h 643015"/>
                <a:gd name="connsiteX449" fmla="*/ 1994783 w 2364050"/>
                <a:gd name="connsiteY449" fmla="*/ 565726 h 643015"/>
                <a:gd name="connsiteX450" fmla="*/ 1987422 w 2364050"/>
                <a:gd name="connsiteY450" fmla="*/ 570634 h 643015"/>
                <a:gd name="connsiteX451" fmla="*/ 1961659 w 2364050"/>
                <a:gd name="connsiteY451" fmla="*/ 570634 h 643015"/>
                <a:gd name="connsiteX452" fmla="*/ 1955525 w 2364050"/>
                <a:gd name="connsiteY452" fmla="*/ 574314 h 643015"/>
                <a:gd name="connsiteX453" fmla="*/ 1945711 w 2364050"/>
                <a:gd name="connsiteY453" fmla="*/ 569407 h 643015"/>
                <a:gd name="connsiteX454" fmla="*/ 1934669 w 2364050"/>
                <a:gd name="connsiteY454" fmla="*/ 574314 h 643015"/>
                <a:gd name="connsiteX455" fmla="*/ 1858608 w 2364050"/>
                <a:gd name="connsiteY455" fmla="*/ 574314 h 643015"/>
                <a:gd name="connsiteX456" fmla="*/ 1853700 w 2364050"/>
                <a:gd name="connsiteY456" fmla="*/ 577995 h 643015"/>
                <a:gd name="connsiteX457" fmla="*/ 1807082 w 2364050"/>
                <a:gd name="connsiteY457" fmla="*/ 577995 h 643015"/>
                <a:gd name="connsiteX458" fmla="*/ 1802174 w 2364050"/>
                <a:gd name="connsiteY458" fmla="*/ 574314 h 643015"/>
                <a:gd name="connsiteX459" fmla="*/ 1794814 w 2364050"/>
                <a:gd name="connsiteY459" fmla="*/ 577995 h 643015"/>
                <a:gd name="connsiteX460" fmla="*/ 1750649 w 2364050"/>
                <a:gd name="connsiteY460" fmla="*/ 577995 h 643015"/>
                <a:gd name="connsiteX461" fmla="*/ 1743288 w 2364050"/>
                <a:gd name="connsiteY461" fmla="*/ 581675 h 643015"/>
                <a:gd name="connsiteX462" fmla="*/ 1737154 w 2364050"/>
                <a:gd name="connsiteY462" fmla="*/ 577995 h 643015"/>
                <a:gd name="connsiteX463" fmla="*/ 1724886 w 2364050"/>
                <a:gd name="connsiteY463" fmla="*/ 577995 h 643015"/>
                <a:gd name="connsiteX464" fmla="*/ 1716298 w 2364050"/>
                <a:gd name="connsiteY464" fmla="*/ 582902 h 643015"/>
                <a:gd name="connsiteX465" fmla="*/ 1704030 w 2364050"/>
                <a:gd name="connsiteY465" fmla="*/ 579221 h 643015"/>
                <a:gd name="connsiteX466" fmla="*/ 1697896 w 2364050"/>
                <a:gd name="connsiteY466" fmla="*/ 581675 h 643015"/>
                <a:gd name="connsiteX467" fmla="*/ 1661092 w 2364050"/>
                <a:gd name="connsiteY467" fmla="*/ 581675 h 643015"/>
                <a:gd name="connsiteX468" fmla="*/ 1653731 w 2364050"/>
                <a:gd name="connsiteY468" fmla="*/ 585355 h 643015"/>
                <a:gd name="connsiteX469" fmla="*/ 1647597 w 2364050"/>
                <a:gd name="connsiteY469" fmla="*/ 581675 h 643015"/>
                <a:gd name="connsiteX470" fmla="*/ 1635329 w 2364050"/>
                <a:gd name="connsiteY470" fmla="*/ 581675 h 643015"/>
                <a:gd name="connsiteX471" fmla="*/ 1629195 w 2364050"/>
                <a:gd name="connsiteY471" fmla="*/ 585355 h 643015"/>
                <a:gd name="connsiteX472" fmla="*/ 1551907 w 2364050"/>
                <a:gd name="connsiteY472" fmla="*/ 585355 h 643015"/>
                <a:gd name="connsiteX473" fmla="*/ 1546999 w 2364050"/>
                <a:gd name="connsiteY473" fmla="*/ 587809 h 643015"/>
                <a:gd name="connsiteX474" fmla="*/ 1544546 w 2364050"/>
                <a:gd name="connsiteY474" fmla="*/ 589036 h 643015"/>
                <a:gd name="connsiteX475" fmla="*/ 1480752 w 2364050"/>
                <a:gd name="connsiteY475" fmla="*/ 589036 h 643015"/>
                <a:gd name="connsiteX476" fmla="*/ 1474618 w 2364050"/>
                <a:gd name="connsiteY476" fmla="*/ 592716 h 643015"/>
                <a:gd name="connsiteX477" fmla="*/ 1467257 w 2364050"/>
                <a:gd name="connsiteY477" fmla="*/ 589036 h 643015"/>
                <a:gd name="connsiteX478" fmla="*/ 1459897 w 2364050"/>
                <a:gd name="connsiteY478" fmla="*/ 592716 h 643015"/>
                <a:gd name="connsiteX479" fmla="*/ 1344577 w 2364050"/>
                <a:gd name="connsiteY479" fmla="*/ 592716 h 643015"/>
                <a:gd name="connsiteX480" fmla="*/ 1338443 w 2364050"/>
                <a:gd name="connsiteY480" fmla="*/ 596397 h 643015"/>
                <a:gd name="connsiteX481" fmla="*/ 1331082 w 2364050"/>
                <a:gd name="connsiteY481" fmla="*/ 592716 h 643015"/>
                <a:gd name="connsiteX482" fmla="*/ 1305319 w 2364050"/>
                <a:gd name="connsiteY482" fmla="*/ 592716 h 643015"/>
                <a:gd name="connsiteX483" fmla="*/ 1297958 w 2364050"/>
                <a:gd name="connsiteY483" fmla="*/ 596397 h 643015"/>
                <a:gd name="connsiteX484" fmla="*/ 1285690 w 2364050"/>
                <a:gd name="connsiteY484" fmla="*/ 596397 h 643015"/>
                <a:gd name="connsiteX485" fmla="*/ 1278329 w 2364050"/>
                <a:gd name="connsiteY485" fmla="*/ 600077 h 643015"/>
                <a:gd name="connsiteX486" fmla="*/ 1273422 w 2364050"/>
                <a:gd name="connsiteY486" fmla="*/ 596397 h 643015"/>
                <a:gd name="connsiteX487" fmla="*/ 1259927 w 2364050"/>
                <a:gd name="connsiteY487" fmla="*/ 596397 h 643015"/>
                <a:gd name="connsiteX488" fmla="*/ 1253793 w 2364050"/>
                <a:gd name="connsiteY488" fmla="*/ 600077 h 643015"/>
                <a:gd name="connsiteX489" fmla="*/ 1203494 w 2364050"/>
                <a:gd name="connsiteY489" fmla="*/ 600077 h 643015"/>
                <a:gd name="connsiteX490" fmla="*/ 1197360 w 2364050"/>
                <a:gd name="connsiteY490" fmla="*/ 603757 h 643015"/>
                <a:gd name="connsiteX491" fmla="*/ 1127432 w 2364050"/>
                <a:gd name="connsiteY491" fmla="*/ 603757 h 643015"/>
                <a:gd name="connsiteX492" fmla="*/ 1120072 w 2364050"/>
                <a:gd name="connsiteY492" fmla="*/ 607438 h 643015"/>
                <a:gd name="connsiteX493" fmla="*/ 1113938 w 2364050"/>
                <a:gd name="connsiteY493" fmla="*/ 603757 h 643015"/>
                <a:gd name="connsiteX494" fmla="*/ 1082041 w 2364050"/>
                <a:gd name="connsiteY494" fmla="*/ 603757 h 643015"/>
                <a:gd name="connsiteX495" fmla="*/ 1075907 w 2364050"/>
                <a:gd name="connsiteY495" fmla="*/ 607438 h 643015"/>
                <a:gd name="connsiteX496" fmla="*/ 1024381 w 2364050"/>
                <a:gd name="connsiteY496" fmla="*/ 607438 h 643015"/>
                <a:gd name="connsiteX497" fmla="*/ 1018247 w 2364050"/>
                <a:gd name="connsiteY497" fmla="*/ 611118 h 643015"/>
                <a:gd name="connsiteX498" fmla="*/ 1010886 w 2364050"/>
                <a:gd name="connsiteY498" fmla="*/ 607438 h 643015"/>
                <a:gd name="connsiteX499" fmla="*/ 991258 w 2364050"/>
                <a:gd name="connsiteY499" fmla="*/ 607438 h 643015"/>
                <a:gd name="connsiteX500" fmla="*/ 985124 w 2364050"/>
                <a:gd name="connsiteY500" fmla="*/ 611118 h 643015"/>
                <a:gd name="connsiteX501" fmla="*/ 978989 w 2364050"/>
                <a:gd name="connsiteY501" fmla="*/ 607438 h 643015"/>
                <a:gd name="connsiteX502" fmla="*/ 966721 w 2364050"/>
                <a:gd name="connsiteY502" fmla="*/ 607438 h 643015"/>
                <a:gd name="connsiteX503" fmla="*/ 959360 w 2364050"/>
                <a:gd name="connsiteY503" fmla="*/ 611118 h 643015"/>
                <a:gd name="connsiteX504" fmla="*/ 889433 w 2364050"/>
                <a:gd name="connsiteY504" fmla="*/ 611118 h 643015"/>
                <a:gd name="connsiteX505" fmla="*/ 884525 w 2364050"/>
                <a:gd name="connsiteY505" fmla="*/ 613572 h 643015"/>
                <a:gd name="connsiteX506" fmla="*/ 882072 w 2364050"/>
                <a:gd name="connsiteY506" fmla="*/ 614799 h 643015"/>
                <a:gd name="connsiteX507" fmla="*/ 818278 w 2364050"/>
                <a:gd name="connsiteY507" fmla="*/ 614799 h 643015"/>
                <a:gd name="connsiteX508" fmla="*/ 812144 w 2364050"/>
                <a:gd name="connsiteY508" fmla="*/ 618479 h 643015"/>
                <a:gd name="connsiteX509" fmla="*/ 754485 w 2364050"/>
                <a:gd name="connsiteY509" fmla="*/ 618479 h 643015"/>
                <a:gd name="connsiteX510" fmla="*/ 748351 w 2364050"/>
                <a:gd name="connsiteY510" fmla="*/ 622160 h 643015"/>
                <a:gd name="connsiteX511" fmla="*/ 740989 w 2364050"/>
                <a:gd name="connsiteY511" fmla="*/ 618479 h 643015"/>
                <a:gd name="connsiteX512" fmla="*/ 734855 w 2364050"/>
                <a:gd name="connsiteY512" fmla="*/ 622160 h 643015"/>
                <a:gd name="connsiteX513" fmla="*/ 728721 w 2364050"/>
                <a:gd name="connsiteY513" fmla="*/ 618479 h 643015"/>
                <a:gd name="connsiteX514" fmla="*/ 722587 w 2364050"/>
                <a:gd name="connsiteY514" fmla="*/ 622160 h 643015"/>
                <a:gd name="connsiteX515" fmla="*/ 701731 w 2364050"/>
                <a:gd name="connsiteY515" fmla="*/ 623386 h 643015"/>
                <a:gd name="connsiteX516" fmla="*/ 695597 w 2364050"/>
                <a:gd name="connsiteY516" fmla="*/ 627067 h 643015"/>
                <a:gd name="connsiteX517" fmla="*/ 631804 w 2364050"/>
                <a:gd name="connsiteY517" fmla="*/ 627067 h 643015"/>
                <a:gd name="connsiteX518" fmla="*/ 625670 w 2364050"/>
                <a:gd name="connsiteY518" fmla="*/ 630747 h 643015"/>
                <a:gd name="connsiteX519" fmla="*/ 588866 w 2364050"/>
                <a:gd name="connsiteY519" fmla="*/ 630747 h 643015"/>
                <a:gd name="connsiteX520" fmla="*/ 577825 w 2364050"/>
                <a:gd name="connsiteY520" fmla="*/ 635654 h 643015"/>
                <a:gd name="connsiteX521" fmla="*/ 574144 w 2364050"/>
                <a:gd name="connsiteY521" fmla="*/ 635654 h 643015"/>
                <a:gd name="connsiteX522" fmla="*/ 566783 w 2364050"/>
                <a:gd name="connsiteY522" fmla="*/ 631974 h 643015"/>
                <a:gd name="connsiteX523" fmla="*/ 560649 w 2364050"/>
                <a:gd name="connsiteY523" fmla="*/ 635654 h 643015"/>
                <a:gd name="connsiteX524" fmla="*/ 522618 w 2364050"/>
                <a:gd name="connsiteY524" fmla="*/ 635654 h 643015"/>
                <a:gd name="connsiteX525" fmla="*/ 514031 w 2364050"/>
                <a:gd name="connsiteY525" fmla="*/ 640562 h 643015"/>
                <a:gd name="connsiteX526" fmla="*/ 501763 w 2364050"/>
                <a:gd name="connsiteY526" fmla="*/ 635654 h 643015"/>
                <a:gd name="connsiteX527" fmla="*/ 495629 w 2364050"/>
                <a:gd name="connsiteY527" fmla="*/ 639335 h 643015"/>
                <a:gd name="connsiteX528" fmla="*/ 457598 w 2364050"/>
                <a:gd name="connsiteY528" fmla="*/ 639335 h 643015"/>
                <a:gd name="connsiteX529" fmla="*/ 451464 w 2364050"/>
                <a:gd name="connsiteY529" fmla="*/ 643015 h 643015"/>
                <a:gd name="connsiteX530" fmla="*/ 418340 w 2364050"/>
                <a:gd name="connsiteY530" fmla="*/ 643015 h 643015"/>
                <a:gd name="connsiteX531" fmla="*/ 413433 w 2364050"/>
                <a:gd name="connsiteY531" fmla="*/ 639335 h 643015"/>
                <a:gd name="connsiteX532" fmla="*/ 375402 w 2364050"/>
                <a:gd name="connsiteY532" fmla="*/ 639335 h 643015"/>
                <a:gd name="connsiteX533" fmla="*/ 360680 w 2364050"/>
                <a:gd name="connsiteY533" fmla="*/ 630747 h 643015"/>
                <a:gd name="connsiteX534" fmla="*/ 348412 w 2364050"/>
                <a:gd name="connsiteY534" fmla="*/ 630747 h 643015"/>
                <a:gd name="connsiteX535" fmla="*/ 310382 w 2364050"/>
                <a:gd name="connsiteY535" fmla="*/ 614799 h 643015"/>
                <a:gd name="connsiteX536" fmla="*/ 303021 w 2364050"/>
                <a:gd name="connsiteY536" fmla="*/ 619706 h 643015"/>
                <a:gd name="connsiteX537" fmla="*/ 296887 w 2364050"/>
                <a:gd name="connsiteY537" fmla="*/ 616025 h 643015"/>
                <a:gd name="connsiteX538" fmla="*/ 277258 w 2364050"/>
                <a:gd name="connsiteY538" fmla="*/ 616025 h 643015"/>
                <a:gd name="connsiteX539" fmla="*/ 267443 w 2364050"/>
                <a:gd name="connsiteY539" fmla="*/ 609891 h 643015"/>
                <a:gd name="connsiteX540" fmla="*/ 267443 w 2364050"/>
                <a:gd name="connsiteY540" fmla="*/ 601304 h 643015"/>
                <a:gd name="connsiteX541" fmla="*/ 255175 w 2364050"/>
                <a:gd name="connsiteY541" fmla="*/ 598850 h 643015"/>
                <a:gd name="connsiteX542" fmla="*/ 253948 w 2364050"/>
                <a:gd name="connsiteY542" fmla="*/ 592716 h 643015"/>
                <a:gd name="connsiteX543" fmla="*/ 236773 w 2364050"/>
                <a:gd name="connsiteY543" fmla="*/ 586582 h 643015"/>
                <a:gd name="connsiteX544" fmla="*/ 226959 w 2364050"/>
                <a:gd name="connsiteY544" fmla="*/ 586582 h 643015"/>
                <a:gd name="connsiteX545" fmla="*/ 219598 w 2364050"/>
                <a:gd name="connsiteY545" fmla="*/ 582902 h 643015"/>
                <a:gd name="connsiteX546" fmla="*/ 207330 w 2364050"/>
                <a:gd name="connsiteY546" fmla="*/ 582902 h 643015"/>
                <a:gd name="connsiteX547" fmla="*/ 201196 w 2364050"/>
                <a:gd name="connsiteY547" fmla="*/ 579221 h 643015"/>
                <a:gd name="connsiteX548" fmla="*/ 181567 w 2364050"/>
                <a:gd name="connsiteY548" fmla="*/ 579221 h 643015"/>
                <a:gd name="connsiteX549" fmla="*/ 177887 w 2364050"/>
                <a:gd name="connsiteY549" fmla="*/ 564500 h 643015"/>
                <a:gd name="connsiteX550" fmla="*/ 171753 w 2364050"/>
                <a:gd name="connsiteY550" fmla="*/ 559592 h 643015"/>
                <a:gd name="connsiteX551" fmla="*/ 169299 w 2364050"/>
                <a:gd name="connsiteY551" fmla="*/ 549778 h 643015"/>
                <a:gd name="connsiteX552" fmla="*/ 164392 w 2364050"/>
                <a:gd name="connsiteY552" fmla="*/ 564500 h 643015"/>
                <a:gd name="connsiteX553" fmla="*/ 154577 w 2364050"/>
                <a:gd name="connsiteY553" fmla="*/ 565726 h 643015"/>
                <a:gd name="connsiteX554" fmla="*/ 158258 w 2364050"/>
                <a:gd name="connsiteY554" fmla="*/ 555912 h 643015"/>
                <a:gd name="connsiteX555" fmla="*/ 138629 w 2364050"/>
                <a:gd name="connsiteY555" fmla="*/ 552232 h 643015"/>
                <a:gd name="connsiteX556" fmla="*/ 123907 w 2364050"/>
                <a:gd name="connsiteY556" fmla="*/ 533830 h 643015"/>
                <a:gd name="connsiteX557" fmla="*/ 114093 w 2364050"/>
                <a:gd name="connsiteY557" fmla="*/ 532603 h 643015"/>
                <a:gd name="connsiteX558" fmla="*/ 112866 w 2364050"/>
                <a:gd name="connsiteY558" fmla="*/ 526469 h 643015"/>
                <a:gd name="connsiteX559" fmla="*/ 98144 w 2364050"/>
                <a:gd name="connsiteY559" fmla="*/ 528922 h 643015"/>
                <a:gd name="connsiteX560" fmla="*/ 82196 w 2364050"/>
                <a:gd name="connsiteY560" fmla="*/ 527696 h 643015"/>
                <a:gd name="connsiteX561" fmla="*/ 80969 w 2364050"/>
                <a:gd name="connsiteY561" fmla="*/ 517881 h 643015"/>
                <a:gd name="connsiteX562" fmla="*/ 63794 w 2364050"/>
                <a:gd name="connsiteY562" fmla="*/ 515428 h 643015"/>
                <a:gd name="connsiteX563" fmla="*/ 50299 w 2364050"/>
                <a:gd name="connsiteY563" fmla="*/ 506840 h 643015"/>
                <a:gd name="connsiteX564" fmla="*/ 50299 w 2364050"/>
                <a:gd name="connsiteY564" fmla="*/ 483531 h 643015"/>
                <a:gd name="connsiteX565" fmla="*/ 66247 w 2364050"/>
                <a:gd name="connsiteY565" fmla="*/ 473716 h 643015"/>
                <a:gd name="connsiteX566" fmla="*/ 76062 w 2364050"/>
                <a:gd name="connsiteY566" fmla="*/ 477397 h 643015"/>
                <a:gd name="connsiteX567" fmla="*/ 82196 w 2364050"/>
                <a:gd name="connsiteY567" fmla="*/ 479850 h 643015"/>
                <a:gd name="connsiteX568" fmla="*/ 76062 w 2364050"/>
                <a:gd name="connsiteY568" fmla="*/ 477397 h 643015"/>
                <a:gd name="connsiteX569" fmla="*/ 76062 w 2364050"/>
                <a:gd name="connsiteY569" fmla="*/ 471263 h 643015"/>
                <a:gd name="connsiteX570" fmla="*/ 71155 w 2364050"/>
                <a:gd name="connsiteY570" fmla="*/ 468809 h 643015"/>
                <a:gd name="connsiteX571" fmla="*/ 60113 w 2364050"/>
                <a:gd name="connsiteY571" fmla="*/ 468809 h 643015"/>
                <a:gd name="connsiteX572" fmla="*/ 56433 w 2364050"/>
                <a:gd name="connsiteY572" fmla="*/ 457768 h 643015"/>
                <a:gd name="connsiteX573" fmla="*/ 25763 w 2364050"/>
                <a:gd name="connsiteY573" fmla="*/ 435685 h 643015"/>
                <a:gd name="connsiteX574" fmla="*/ 25763 w 2364050"/>
                <a:gd name="connsiteY574" fmla="*/ 420964 h 643015"/>
                <a:gd name="connsiteX575" fmla="*/ 12268 w 2364050"/>
                <a:gd name="connsiteY575" fmla="*/ 414830 h 643015"/>
                <a:gd name="connsiteX576" fmla="*/ 12268 w 2364050"/>
                <a:gd name="connsiteY576" fmla="*/ 403788 h 643015"/>
                <a:gd name="connsiteX577" fmla="*/ 17175 w 2364050"/>
                <a:gd name="connsiteY577" fmla="*/ 401335 h 643015"/>
                <a:gd name="connsiteX578" fmla="*/ 19629 w 2364050"/>
                <a:gd name="connsiteY578" fmla="*/ 387840 h 643015"/>
                <a:gd name="connsiteX579" fmla="*/ 6134 w 2364050"/>
                <a:gd name="connsiteY579" fmla="*/ 385386 h 643015"/>
                <a:gd name="connsiteX580" fmla="*/ 11041 w 2364050"/>
                <a:gd name="connsiteY580" fmla="*/ 379252 h 643015"/>
                <a:gd name="connsiteX581" fmla="*/ 6134 w 2364050"/>
                <a:gd name="connsiteY581" fmla="*/ 376799 h 643015"/>
                <a:gd name="connsiteX582" fmla="*/ 24536 w 2364050"/>
                <a:gd name="connsiteY582" fmla="*/ 368211 h 643015"/>
                <a:gd name="connsiteX583" fmla="*/ 24536 w 2364050"/>
                <a:gd name="connsiteY583" fmla="*/ 364531 h 643015"/>
                <a:gd name="connsiteX584" fmla="*/ 8588 w 2364050"/>
                <a:gd name="connsiteY584" fmla="*/ 365757 h 643015"/>
                <a:gd name="connsiteX585" fmla="*/ 0 w 2364050"/>
                <a:gd name="connsiteY585" fmla="*/ 360850 h 643015"/>
                <a:gd name="connsiteX586" fmla="*/ 8588 w 2364050"/>
                <a:gd name="connsiteY586" fmla="*/ 349809 h 643015"/>
                <a:gd name="connsiteX587" fmla="*/ 22083 w 2364050"/>
                <a:gd name="connsiteY587" fmla="*/ 353489 h 643015"/>
                <a:gd name="connsiteX588" fmla="*/ 30670 w 2364050"/>
                <a:gd name="connsiteY588" fmla="*/ 347355 h 643015"/>
                <a:gd name="connsiteX589" fmla="*/ 24536 w 2364050"/>
                <a:gd name="connsiteY589" fmla="*/ 338768 h 643015"/>
                <a:gd name="connsiteX590" fmla="*/ 30670 w 2364050"/>
                <a:gd name="connsiteY590" fmla="*/ 322819 h 643015"/>
                <a:gd name="connsiteX591" fmla="*/ 34351 w 2364050"/>
                <a:gd name="connsiteY591" fmla="*/ 320366 h 643015"/>
                <a:gd name="connsiteX592" fmla="*/ 47845 w 2364050"/>
                <a:gd name="connsiteY592" fmla="*/ 324046 h 643015"/>
                <a:gd name="connsiteX593" fmla="*/ 51526 w 2364050"/>
                <a:gd name="connsiteY593" fmla="*/ 331407 h 643015"/>
                <a:gd name="connsiteX594" fmla="*/ 60113 w 2364050"/>
                <a:gd name="connsiteY594" fmla="*/ 332634 h 643015"/>
                <a:gd name="connsiteX595" fmla="*/ 63794 w 2364050"/>
                <a:gd name="connsiteY595" fmla="*/ 325273 h 643015"/>
                <a:gd name="connsiteX596" fmla="*/ 79742 w 2364050"/>
                <a:gd name="connsiteY596" fmla="*/ 327727 h 643015"/>
                <a:gd name="connsiteX597" fmla="*/ 85876 w 2364050"/>
                <a:gd name="connsiteY597" fmla="*/ 324046 h 643015"/>
                <a:gd name="connsiteX598" fmla="*/ 104278 w 2364050"/>
                <a:gd name="connsiteY598" fmla="*/ 341221 h 643015"/>
                <a:gd name="connsiteX599" fmla="*/ 107959 w 2364050"/>
                <a:gd name="connsiteY599" fmla="*/ 327727 h 643015"/>
                <a:gd name="connsiteX600" fmla="*/ 127587 w 2364050"/>
                <a:gd name="connsiteY600" fmla="*/ 319139 h 643015"/>
                <a:gd name="connsiteX601" fmla="*/ 121453 w 2364050"/>
                <a:gd name="connsiteY601" fmla="*/ 315459 h 643015"/>
                <a:gd name="connsiteX602" fmla="*/ 127587 w 2364050"/>
                <a:gd name="connsiteY602" fmla="*/ 306871 h 643015"/>
                <a:gd name="connsiteX603" fmla="*/ 121453 w 2364050"/>
                <a:gd name="connsiteY603" fmla="*/ 301964 h 643015"/>
                <a:gd name="connsiteX604" fmla="*/ 131268 w 2364050"/>
                <a:gd name="connsiteY604" fmla="*/ 300737 h 643015"/>
                <a:gd name="connsiteX605" fmla="*/ 137402 w 2364050"/>
                <a:gd name="connsiteY605" fmla="*/ 309325 h 643015"/>
                <a:gd name="connsiteX606" fmla="*/ 147216 w 2364050"/>
                <a:gd name="connsiteY606" fmla="*/ 303190 h 643015"/>
                <a:gd name="connsiteX607" fmla="*/ 147216 w 2364050"/>
                <a:gd name="connsiteY607" fmla="*/ 290922 h 643015"/>
                <a:gd name="connsiteX608" fmla="*/ 139856 w 2364050"/>
                <a:gd name="connsiteY608" fmla="*/ 282335 h 643015"/>
                <a:gd name="connsiteX609" fmla="*/ 142309 w 2364050"/>
                <a:gd name="connsiteY609" fmla="*/ 282335 h 643015"/>
                <a:gd name="connsiteX610" fmla="*/ 153350 w 2364050"/>
                <a:gd name="connsiteY610" fmla="*/ 276201 h 643015"/>
                <a:gd name="connsiteX611" fmla="*/ 149670 w 2364050"/>
                <a:gd name="connsiteY611" fmla="*/ 270067 h 643015"/>
                <a:gd name="connsiteX612" fmla="*/ 139856 w 2364050"/>
                <a:gd name="connsiteY612" fmla="*/ 271294 h 643015"/>
                <a:gd name="connsiteX613" fmla="*/ 139856 w 2364050"/>
                <a:gd name="connsiteY613" fmla="*/ 282335 h 643015"/>
                <a:gd name="connsiteX614" fmla="*/ 130041 w 2364050"/>
                <a:gd name="connsiteY614" fmla="*/ 282335 h 643015"/>
                <a:gd name="connsiteX615" fmla="*/ 123907 w 2364050"/>
                <a:gd name="connsiteY615" fmla="*/ 286015 h 643015"/>
                <a:gd name="connsiteX616" fmla="*/ 110412 w 2364050"/>
                <a:gd name="connsiteY616" fmla="*/ 286015 h 643015"/>
                <a:gd name="connsiteX617" fmla="*/ 114093 w 2364050"/>
                <a:gd name="connsiteY617" fmla="*/ 279881 h 643015"/>
                <a:gd name="connsiteX618" fmla="*/ 114093 w 2364050"/>
                <a:gd name="connsiteY618" fmla="*/ 272520 h 643015"/>
                <a:gd name="connsiteX619" fmla="*/ 99371 w 2364050"/>
                <a:gd name="connsiteY619" fmla="*/ 273747 h 643015"/>
                <a:gd name="connsiteX620" fmla="*/ 80969 w 2364050"/>
                <a:gd name="connsiteY620" fmla="*/ 263933 h 643015"/>
                <a:gd name="connsiteX621" fmla="*/ 87103 w 2364050"/>
                <a:gd name="connsiteY621" fmla="*/ 257799 h 643015"/>
                <a:gd name="connsiteX622" fmla="*/ 89557 w 2364050"/>
                <a:gd name="connsiteY622" fmla="*/ 261479 h 643015"/>
                <a:gd name="connsiteX623" fmla="*/ 109185 w 2364050"/>
                <a:gd name="connsiteY623" fmla="*/ 261479 h 643015"/>
                <a:gd name="connsiteX624" fmla="*/ 115319 w 2364050"/>
                <a:gd name="connsiteY624" fmla="*/ 257799 h 643015"/>
                <a:gd name="connsiteX625" fmla="*/ 126361 w 2364050"/>
                <a:gd name="connsiteY625" fmla="*/ 244304 h 643015"/>
                <a:gd name="connsiteX626" fmla="*/ 109185 w 2364050"/>
                <a:gd name="connsiteY626" fmla="*/ 236943 h 643015"/>
                <a:gd name="connsiteX627" fmla="*/ 98144 w 2364050"/>
                <a:gd name="connsiteY627" fmla="*/ 236943 h 643015"/>
                <a:gd name="connsiteX628" fmla="*/ 90783 w 2364050"/>
                <a:gd name="connsiteY628" fmla="*/ 240623 h 643015"/>
                <a:gd name="connsiteX629" fmla="*/ 65021 w 2364050"/>
                <a:gd name="connsiteY629" fmla="*/ 224675 h 643015"/>
                <a:gd name="connsiteX630" fmla="*/ 58887 w 2364050"/>
                <a:gd name="connsiteY630" fmla="*/ 233263 h 643015"/>
                <a:gd name="connsiteX631" fmla="*/ 55206 w 2364050"/>
                <a:gd name="connsiteY631" fmla="*/ 223448 h 643015"/>
                <a:gd name="connsiteX632" fmla="*/ 46619 w 2364050"/>
                <a:gd name="connsiteY632" fmla="*/ 217314 h 643015"/>
                <a:gd name="connsiteX633" fmla="*/ 31897 w 2364050"/>
                <a:gd name="connsiteY633" fmla="*/ 216087 h 643015"/>
                <a:gd name="connsiteX634" fmla="*/ 29443 w 2364050"/>
                <a:gd name="connsiteY634" fmla="*/ 206273 h 643015"/>
                <a:gd name="connsiteX635" fmla="*/ 41711 w 2364050"/>
                <a:gd name="connsiteY635" fmla="*/ 203819 h 643015"/>
                <a:gd name="connsiteX636" fmla="*/ 65021 w 2364050"/>
                <a:gd name="connsiteY636" fmla="*/ 187871 h 643015"/>
                <a:gd name="connsiteX637" fmla="*/ 76062 w 2364050"/>
                <a:gd name="connsiteY637" fmla="*/ 185417 h 643015"/>
                <a:gd name="connsiteX638" fmla="*/ 87103 w 2364050"/>
                <a:gd name="connsiteY638" fmla="*/ 182964 h 643015"/>
                <a:gd name="connsiteX639" fmla="*/ 87103 w 2364050"/>
                <a:gd name="connsiteY639" fmla="*/ 178057 h 643015"/>
                <a:gd name="connsiteX640" fmla="*/ 103051 w 2364050"/>
                <a:gd name="connsiteY640" fmla="*/ 173149 h 643015"/>
                <a:gd name="connsiteX641" fmla="*/ 115319 w 2364050"/>
                <a:gd name="connsiteY641" fmla="*/ 176830 h 643015"/>
                <a:gd name="connsiteX642" fmla="*/ 122680 w 2364050"/>
                <a:gd name="connsiteY642" fmla="*/ 167015 h 643015"/>
                <a:gd name="connsiteX643" fmla="*/ 130041 w 2364050"/>
                <a:gd name="connsiteY643" fmla="*/ 170696 h 643015"/>
                <a:gd name="connsiteX644" fmla="*/ 138629 w 2364050"/>
                <a:gd name="connsiteY644" fmla="*/ 159654 h 643015"/>
                <a:gd name="connsiteX645" fmla="*/ 132495 w 2364050"/>
                <a:gd name="connsiteY645" fmla="*/ 155974 h 643015"/>
                <a:gd name="connsiteX646" fmla="*/ 148443 w 2364050"/>
                <a:gd name="connsiteY646" fmla="*/ 146160 h 643015"/>
                <a:gd name="connsiteX647" fmla="*/ 172979 w 2364050"/>
                <a:gd name="connsiteY647" fmla="*/ 136345 h 643015"/>
                <a:gd name="connsiteX648" fmla="*/ 172979 w 2364050"/>
                <a:gd name="connsiteY648" fmla="*/ 138799 h 643015"/>
                <a:gd name="connsiteX649" fmla="*/ 164392 w 2364050"/>
                <a:gd name="connsiteY649" fmla="*/ 143706 h 643015"/>
                <a:gd name="connsiteX650" fmla="*/ 181567 w 2364050"/>
                <a:gd name="connsiteY650" fmla="*/ 144933 h 643015"/>
                <a:gd name="connsiteX651" fmla="*/ 190155 w 2364050"/>
                <a:gd name="connsiteY651" fmla="*/ 135118 h 643015"/>
                <a:gd name="connsiteX652" fmla="*/ 172979 w 2364050"/>
                <a:gd name="connsiteY652" fmla="*/ 136345 h 643015"/>
                <a:gd name="connsiteX653" fmla="*/ 165618 w 2364050"/>
                <a:gd name="connsiteY653" fmla="*/ 126531 h 643015"/>
                <a:gd name="connsiteX654" fmla="*/ 195062 w 2364050"/>
                <a:gd name="connsiteY654" fmla="*/ 111809 h 643015"/>
                <a:gd name="connsiteX655" fmla="*/ 202423 w 2364050"/>
                <a:gd name="connsiteY655" fmla="*/ 111809 h 643015"/>
                <a:gd name="connsiteX656" fmla="*/ 211010 w 2364050"/>
                <a:gd name="connsiteY656" fmla="*/ 104448 h 643015"/>
                <a:gd name="connsiteX657" fmla="*/ 220825 w 2364050"/>
                <a:gd name="connsiteY657" fmla="*/ 95861 h 643015"/>
                <a:gd name="connsiteX658" fmla="*/ 233093 w 2364050"/>
                <a:gd name="connsiteY658" fmla="*/ 95861 h 643015"/>
                <a:gd name="connsiteX659" fmla="*/ 255175 w 2364050"/>
                <a:gd name="connsiteY659" fmla="*/ 87273 h 643015"/>
                <a:gd name="connsiteX660" fmla="*/ 267443 w 2364050"/>
                <a:gd name="connsiteY660" fmla="*/ 87273 h 643015"/>
                <a:gd name="connsiteX661" fmla="*/ 279711 w 2364050"/>
                <a:gd name="connsiteY661" fmla="*/ 76232 h 643015"/>
                <a:gd name="connsiteX662" fmla="*/ 332464 w 2364050"/>
                <a:gd name="connsiteY662" fmla="*/ 59056 h 643015"/>
                <a:gd name="connsiteX663" fmla="*/ 338598 w 2364050"/>
                <a:gd name="connsiteY663" fmla="*/ 62737 h 643015"/>
                <a:gd name="connsiteX664" fmla="*/ 359454 w 2364050"/>
                <a:gd name="connsiteY664" fmla="*/ 54149 h 643015"/>
                <a:gd name="connsiteX665" fmla="*/ 379082 w 2364050"/>
                <a:gd name="connsiteY665" fmla="*/ 49242 h 643015"/>
                <a:gd name="connsiteX666" fmla="*/ 380309 w 2364050"/>
                <a:gd name="connsiteY666" fmla="*/ 43108 h 643015"/>
                <a:gd name="connsiteX667" fmla="*/ 396258 w 2364050"/>
                <a:gd name="connsiteY667" fmla="*/ 45562 h 643015"/>
                <a:gd name="connsiteX668" fmla="*/ 440422 w 2364050"/>
                <a:gd name="connsiteY668" fmla="*/ 45562 h 643015"/>
                <a:gd name="connsiteX669" fmla="*/ 444103 w 2364050"/>
                <a:gd name="connsiteY669" fmla="*/ 43108 h 643015"/>
                <a:gd name="connsiteX670" fmla="*/ 444103 w 2364050"/>
                <a:gd name="connsiteY670" fmla="*/ 30840 h 643015"/>
                <a:gd name="connsiteX671" fmla="*/ 460052 w 2364050"/>
                <a:gd name="connsiteY671" fmla="*/ 29613 h 643015"/>
                <a:gd name="connsiteX672" fmla="*/ 476000 w 2364050"/>
                <a:gd name="connsiteY672" fmla="*/ 30840 h 643015"/>
                <a:gd name="connsiteX673" fmla="*/ 469866 w 2364050"/>
                <a:gd name="connsiteY673" fmla="*/ 36974 h 643015"/>
                <a:gd name="connsiteX674" fmla="*/ 469866 w 2364050"/>
                <a:gd name="connsiteY674" fmla="*/ 39428 h 643015"/>
                <a:gd name="connsiteX675" fmla="*/ 485814 w 2364050"/>
                <a:gd name="connsiteY675" fmla="*/ 38201 h 643015"/>
                <a:gd name="connsiteX676" fmla="*/ 504216 w 2364050"/>
                <a:gd name="connsiteY676" fmla="*/ 38201 h 643015"/>
                <a:gd name="connsiteX677" fmla="*/ 511577 w 2364050"/>
                <a:gd name="connsiteY677" fmla="*/ 34520 h 643015"/>
                <a:gd name="connsiteX678" fmla="*/ 520165 w 2364050"/>
                <a:gd name="connsiteY678" fmla="*/ 38201 h 643015"/>
                <a:gd name="connsiteX679" fmla="*/ 534886 w 2364050"/>
                <a:gd name="connsiteY679" fmla="*/ 32067 h 643015"/>
                <a:gd name="connsiteX680" fmla="*/ 527526 w 2364050"/>
                <a:gd name="connsiteY680" fmla="*/ 29613 h 643015"/>
                <a:gd name="connsiteX681" fmla="*/ 522618 w 2364050"/>
                <a:gd name="connsiteY681" fmla="*/ 28386 h 643015"/>
                <a:gd name="connsiteX682" fmla="*/ 523845 w 2364050"/>
                <a:gd name="connsiteY682" fmla="*/ 27160 h 643015"/>
                <a:gd name="connsiteX683" fmla="*/ 558196 w 2364050"/>
                <a:gd name="connsiteY683" fmla="*/ 25933 h 643015"/>
                <a:gd name="connsiteX684" fmla="*/ 566783 w 2364050"/>
                <a:gd name="connsiteY684" fmla="*/ 21026 h 643015"/>
                <a:gd name="connsiteX685" fmla="*/ 577825 w 2364050"/>
                <a:gd name="connsiteY685" fmla="*/ 25933 h 643015"/>
                <a:gd name="connsiteX686" fmla="*/ 590093 w 2364050"/>
                <a:gd name="connsiteY686" fmla="*/ 22252 h 643015"/>
                <a:gd name="connsiteX687" fmla="*/ 592546 w 2364050"/>
                <a:gd name="connsiteY687" fmla="*/ 29613 h 643015"/>
                <a:gd name="connsiteX688" fmla="*/ 568010 w 2364050"/>
                <a:gd name="connsiteY688" fmla="*/ 30840 h 643015"/>
                <a:gd name="connsiteX689" fmla="*/ 543474 w 2364050"/>
                <a:gd name="connsiteY689" fmla="*/ 30840 h 643015"/>
                <a:gd name="connsiteX690" fmla="*/ 542247 w 2364050"/>
                <a:gd name="connsiteY690" fmla="*/ 36974 h 643015"/>
                <a:gd name="connsiteX691" fmla="*/ 558196 w 2364050"/>
                <a:gd name="connsiteY691" fmla="*/ 38201 h 643015"/>
                <a:gd name="connsiteX692" fmla="*/ 563103 w 2364050"/>
                <a:gd name="connsiteY692" fmla="*/ 35747 h 643015"/>
                <a:gd name="connsiteX693" fmla="*/ 585185 w 2364050"/>
                <a:gd name="connsiteY693" fmla="*/ 38201 h 643015"/>
                <a:gd name="connsiteX694" fmla="*/ 590093 w 2364050"/>
                <a:gd name="connsiteY694" fmla="*/ 34520 h 643015"/>
                <a:gd name="connsiteX695" fmla="*/ 636711 w 2364050"/>
                <a:gd name="connsiteY695" fmla="*/ 34520 h 643015"/>
                <a:gd name="connsiteX696" fmla="*/ 655113 w 2364050"/>
                <a:gd name="connsiteY696" fmla="*/ 21026 h 643015"/>
                <a:gd name="connsiteX697" fmla="*/ 660021 w 2364050"/>
                <a:gd name="connsiteY697" fmla="*/ 30840 h 643015"/>
                <a:gd name="connsiteX698" fmla="*/ 685783 w 2364050"/>
                <a:gd name="connsiteY698" fmla="*/ 30840 h 643015"/>
                <a:gd name="connsiteX699" fmla="*/ 695597 w 2364050"/>
                <a:gd name="connsiteY699" fmla="*/ 35747 h 643015"/>
                <a:gd name="connsiteX700" fmla="*/ 706639 w 2364050"/>
                <a:gd name="connsiteY700" fmla="*/ 30840 h 643015"/>
                <a:gd name="connsiteX701" fmla="*/ 732402 w 2364050"/>
                <a:gd name="connsiteY701" fmla="*/ 30840 h 643015"/>
                <a:gd name="connsiteX702" fmla="*/ 737309 w 2364050"/>
                <a:gd name="connsiteY702" fmla="*/ 34520 h 643015"/>
                <a:gd name="connsiteX703" fmla="*/ 758165 w 2364050"/>
                <a:gd name="connsiteY703" fmla="*/ 27160 h 643015"/>
                <a:gd name="connsiteX704" fmla="*/ 770433 w 2364050"/>
                <a:gd name="connsiteY704" fmla="*/ 27160 h 643015"/>
                <a:gd name="connsiteX705" fmla="*/ 775340 w 2364050"/>
                <a:gd name="connsiteY705" fmla="*/ 30840 h 643015"/>
                <a:gd name="connsiteX706" fmla="*/ 797423 w 2364050"/>
                <a:gd name="connsiteY706" fmla="*/ 28386 h 643015"/>
                <a:gd name="connsiteX707" fmla="*/ 802329 w 2364050"/>
                <a:gd name="connsiteY707" fmla="*/ 32067 h 643015"/>
                <a:gd name="connsiteX708" fmla="*/ 809691 w 2364050"/>
                <a:gd name="connsiteY708" fmla="*/ 28386 h 643015"/>
                <a:gd name="connsiteX709" fmla="*/ 841587 w 2364050"/>
                <a:gd name="connsiteY709" fmla="*/ 28386 h 643015"/>
                <a:gd name="connsiteX710" fmla="*/ 847721 w 2364050"/>
                <a:gd name="connsiteY710" fmla="*/ 32067 h 643015"/>
                <a:gd name="connsiteX711" fmla="*/ 861216 w 2364050"/>
                <a:gd name="connsiteY711" fmla="*/ 28386 h 643015"/>
                <a:gd name="connsiteX712" fmla="*/ 899247 w 2364050"/>
                <a:gd name="connsiteY712" fmla="*/ 28386 h 643015"/>
                <a:gd name="connsiteX713" fmla="*/ 905381 w 2364050"/>
                <a:gd name="connsiteY713" fmla="*/ 32067 h 643015"/>
                <a:gd name="connsiteX714" fmla="*/ 912742 w 2364050"/>
                <a:gd name="connsiteY714" fmla="*/ 28386 h 643015"/>
                <a:gd name="connsiteX715" fmla="*/ 926237 w 2364050"/>
                <a:gd name="connsiteY715" fmla="*/ 28386 h 643015"/>
                <a:gd name="connsiteX716" fmla="*/ 931144 w 2364050"/>
                <a:gd name="connsiteY716" fmla="*/ 32067 h 643015"/>
                <a:gd name="connsiteX717" fmla="*/ 937278 w 2364050"/>
                <a:gd name="connsiteY717" fmla="*/ 28386 h 643015"/>
                <a:gd name="connsiteX718" fmla="*/ 958134 w 2364050"/>
                <a:gd name="connsiteY718" fmla="*/ 28386 h 643015"/>
                <a:gd name="connsiteX719" fmla="*/ 970402 w 2364050"/>
                <a:gd name="connsiteY719" fmla="*/ 28386 h 643015"/>
                <a:gd name="connsiteX720" fmla="*/ 977762 w 2364050"/>
                <a:gd name="connsiteY720" fmla="*/ 24706 h 643015"/>
                <a:gd name="connsiteX721" fmla="*/ 982670 w 2364050"/>
                <a:gd name="connsiteY721" fmla="*/ 28386 h 643015"/>
                <a:gd name="connsiteX722" fmla="*/ 1008432 w 2364050"/>
                <a:gd name="connsiteY722" fmla="*/ 28386 h 643015"/>
                <a:gd name="connsiteX723" fmla="*/ 1018247 w 2364050"/>
                <a:gd name="connsiteY723" fmla="*/ 23479 h 643015"/>
                <a:gd name="connsiteX724" fmla="*/ 1029288 w 2364050"/>
                <a:gd name="connsiteY724" fmla="*/ 28386 h 643015"/>
                <a:gd name="connsiteX725" fmla="*/ 1040330 w 2364050"/>
                <a:gd name="connsiteY725" fmla="*/ 28386 h 643015"/>
                <a:gd name="connsiteX726" fmla="*/ 1055051 w 2364050"/>
                <a:gd name="connsiteY726" fmla="*/ 32067 h 643015"/>
                <a:gd name="connsiteX727" fmla="*/ 1058732 w 2364050"/>
                <a:gd name="connsiteY727" fmla="*/ 25933 h 643015"/>
                <a:gd name="connsiteX728" fmla="*/ 1079588 w 2364050"/>
                <a:gd name="connsiteY728" fmla="*/ 24706 h 643015"/>
                <a:gd name="connsiteX729" fmla="*/ 1088175 w 2364050"/>
                <a:gd name="connsiteY729" fmla="*/ 29613 h 643015"/>
                <a:gd name="connsiteX730" fmla="*/ 1097990 w 2364050"/>
                <a:gd name="connsiteY730" fmla="*/ 25933 h 643015"/>
                <a:gd name="connsiteX731" fmla="*/ 1100443 w 2364050"/>
                <a:gd name="connsiteY731" fmla="*/ 24706 h 643015"/>
                <a:gd name="connsiteX732" fmla="*/ 1110258 w 2364050"/>
                <a:gd name="connsiteY732" fmla="*/ 24706 h 643015"/>
                <a:gd name="connsiteX733" fmla="*/ 1118845 w 2364050"/>
                <a:gd name="connsiteY733" fmla="*/ 25933 h 643015"/>
                <a:gd name="connsiteX734" fmla="*/ 1143381 w 2364050"/>
                <a:gd name="connsiteY734" fmla="*/ 33294 h 643015"/>
                <a:gd name="connsiteX735" fmla="*/ 1148288 w 2364050"/>
                <a:gd name="connsiteY735" fmla="*/ 27160 h 643015"/>
                <a:gd name="connsiteX736" fmla="*/ 1163010 w 2364050"/>
                <a:gd name="connsiteY736" fmla="*/ 25933 h 643015"/>
                <a:gd name="connsiteX737" fmla="*/ 1170371 w 2364050"/>
                <a:gd name="connsiteY737" fmla="*/ 22252 h 643015"/>
                <a:gd name="connsiteX738" fmla="*/ 1177732 w 2364050"/>
                <a:gd name="connsiteY738" fmla="*/ 22252 h 643015"/>
                <a:gd name="connsiteX739" fmla="*/ 1181412 w 2364050"/>
                <a:gd name="connsiteY739" fmla="*/ 29613 h 643015"/>
                <a:gd name="connsiteX740" fmla="*/ 1183866 w 2364050"/>
                <a:gd name="connsiteY740" fmla="*/ 30840 h 643015"/>
                <a:gd name="connsiteX741" fmla="*/ 1188773 w 2364050"/>
                <a:gd name="connsiteY741" fmla="*/ 23479 h 643015"/>
                <a:gd name="connsiteX742" fmla="*/ 1203494 w 2364050"/>
                <a:gd name="connsiteY742" fmla="*/ 23479 h 643015"/>
                <a:gd name="connsiteX743" fmla="*/ 1208402 w 2364050"/>
                <a:gd name="connsiteY743" fmla="*/ 27160 h 643015"/>
                <a:gd name="connsiteX744" fmla="*/ 1215762 w 2364050"/>
                <a:gd name="connsiteY744" fmla="*/ 23479 h 643015"/>
                <a:gd name="connsiteX745" fmla="*/ 1235391 w 2364050"/>
                <a:gd name="connsiteY745" fmla="*/ 23479 h 643015"/>
                <a:gd name="connsiteX746" fmla="*/ 1243979 w 2364050"/>
                <a:gd name="connsiteY746" fmla="*/ 28386 h 643015"/>
                <a:gd name="connsiteX747" fmla="*/ 1247659 w 2364050"/>
                <a:gd name="connsiteY747" fmla="*/ 40654 h 643015"/>
                <a:gd name="connsiteX748" fmla="*/ 1257474 w 2364050"/>
                <a:gd name="connsiteY748" fmla="*/ 27160 h 643015"/>
                <a:gd name="connsiteX749" fmla="*/ 1291824 w 2364050"/>
                <a:gd name="connsiteY749" fmla="*/ 27160 h 643015"/>
                <a:gd name="connsiteX750" fmla="*/ 1300412 w 2364050"/>
                <a:gd name="connsiteY750" fmla="*/ 23479 h 643015"/>
                <a:gd name="connsiteX751" fmla="*/ 1318814 w 2364050"/>
                <a:gd name="connsiteY751" fmla="*/ 23479 h 643015"/>
                <a:gd name="connsiteX752" fmla="*/ 1324948 w 2364050"/>
                <a:gd name="connsiteY752" fmla="*/ 27160 h 643015"/>
                <a:gd name="connsiteX753" fmla="*/ 1331082 w 2364050"/>
                <a:gd name="connsiteY753" fmla="*/ 23479 h 643015"/>
                <a:gd name="connsiteX754" fmla="*/ 1343350 w 2364050"/>
                <a:gd name="connsiteY754" fmla="*/ 23479 h 643015"/>
                <a:gd name="connsiteX755" fmla="*/ 1353165 w 2364050"/>
                <a:gd name="connsiteY755" fmla="*/ 18572 h 643015"/>
                <a:gd name="connsiteX756" fmla="*/ 727495 w 2364050"/>
                <a:gd name="connsiteY756" fmla="*/ 17345 h 643015"/>
                <a:gd name="connsiteX757" fmla="*/ 736083 w 2364050"/>
                <a:gd name="connsiteY757" fmla="*/ 18572 h 643015"/>
                <a:gd name="connsiteX758" fmla="*/ 736083 w 2364050"/>
                <a:gd name="connsiteY758" fmla="*/ 19799 h 643015"/>
                <a:gd name="connsiteX759" fmla="*/ 727495 w 2364050"/>
                <a:gd name="connsiteY759" fmla="*/ 21025 h 643015"/>
                <a:gd name="connsiteX760" fmla="*/ 725041 w 2364050"/>
                <a:gd name="connsiteY760" fmla="*/ 18572 h 643015"/>
                <a:gd name="connsiteX761" fmla="*/ 727495 w 2364050"/>
                <a:gd name="connsiteY761" fmla="*/ 17345 h 643015"/>
                <a:gd name="connsiteX762" fmla="*/ 766753 w 2364050"/>
                <a:gd name="connsiteY762" fmla="*/ 16119 h 643015"/>
                <a:gd name="connsiteX763" fmla="*/ 769206 w 2364050"/>
                <a:gd name="connsiteY763" fmla="*/ 17346 h 643015"/>
                <a:gd name="connsiteX764" fmla="*/ 766753 w 2364050"/>
                <a:gd name="connsiteY764" fmla="*/ 19799 h 643015"/>
                <a:gd name="connsiteX765" fmla="*/ 764299 w 2364050"/>
                <a:gd name="connsiteY765" fmla="*/ 18573 h 643015"/>
                <a:gd name="connsiteX766" fmla="*/ 766753 w 2364050"/>
                <a:gd name="connsiteY766" fmla="*/ 16119 h 643015"/>
                <a:gd name="connsiteX767" fmla="*/ 701731 w 2364050"/>
                <a:gd name="connsiteY767" fmla="*/ 16119 h 643015"/>
                <a:gd name="connsiteX768" fmla="*/ 704185 w 2364050"/>
                <a:gd name="connsiteY768" fmla="*/ 18573 h 643015"/>
                <a:gd name="connsiteX769" fmla="*/ 701731 w 2364050"/>
                <a:gd name="connsiteY769" fmla="*/ 19799 h 643015"/>
                <a:gd name="connsiteX770" fmla="*/ 699278 w 2364050"/>
                <a:gd name="connsiteY770" fmla="*/ 17346 h 643015"/>
                <a:gd name="connsiteX771" fmla="*/ 701731 w 2364050"/>
                <a:gd name="connsiteY771" fmla="*/ 16119 h 643015"/>
                <a:gd name="connsiteX772" fmla="*/ 971628 w 2364050"/>
                <a:gd name="connsiteY772" fmla="*/ 13665 h 643015"/>
                <a:gd name="connsiteX773" fmla="*/ 976536 w 2364050"/>
                <a:gd name="connsiteY773" fmla="*/ 14892 h 643015"/>
                <a:gd name="connsiteX774" fmla="*/ 972855 w 2364050"/>
                <a:gd name="connsiteY774" fmla="*/ 16119 h 643015"/>
                <a:gd name="connsiteX775" fmla="*/ 969175 w 2364050"/>
                <a:gd name="connsiteY775" fmla="*/ 14892 h 643015"/>
                <a:gd name="connsiteX776" fmla="*/ 971628 w 2364050"/>
                <a:gd name="connsiteY776" fmla="*/ 13665 h 643015"/>
                <a:gd name="connsiteX777" fmla="*/ 896793 w 2364050"/>
                <a:gd name="connsiteY777" fmla="*/ 13665 h 643015"/>
                <a:gd name="connsiteX778" fmla="*/ 922556 w 2364050"/>
                <a:gd name="connsiteY778" fmla="*/ 13665 h 643015"/>
                <a:gd name="connsiteX779" fmla="*/ 915195 w 2364050"/>
                <a:gd name="connsiteY779" fmla="*/ 19799 h 643015"/>
                <a:gd name="connsiteX780" fmla="*/ 896793 w 2364050"/>
                <a:gd name="connsiteY780" fmla="*/ 13665 h 643015"/>
                <a:gd name="connsiteX781" fmla="*/ 788835 w 2364050"/>
                <a:gd name="connsiteY781" fmla="*/ 12438 h 643015"/>
                <a:gd name="connsiteX782" fmla="*/ 779021 w 2364050"/>
                <a:gd name="connsiteY782" fmla="*/ 23479 h 643015"/>
                <a:gd name="connsiteX783" fmla="*/ 776567 w 2364050"/>
                <a:gd name="connsiteY783" fmla="*/ 13665 h 643015"/>
                <a:gd name="connsiteX784" fmla="*/ 788835 w 2364050"/>
                <a:gd name="connsiteY784" fmla="*/ 12438 h 643015"/>
                <a:gd name="connsiteX785" fmla="*/ 825639 w 2364050"/>
                <a:gd name="connsiteY785" fmla="*/ 11211 h 643015"/>
                <a:gd name="connsiteX786" fmla="*/ 847721 w 2364050"/>
                <a:gd name="connsiteY786" fmla="*/ 11211 h 643015"/>
                <a:gd name="connsiteX787" fmla="*/ 869804 w 2364050"/>
                <a:gd name="connsiteY787" fmla="*/ 11211 h 643015"/>
                <a:gd name="connsiteX788" fmla="*/ 893113 w 2364050"/>
                <a:gd name="connsiteY788" fmla="*/ 13665 h 643015"/>
                <a:gd name="connsiteX789" fmla="*/ 880845 w 2364050"/>
                <a:gd name="connsiteY789" fmla="*/ 18572 h 643015"/>
                <a:gd name="connsiteX790" fmla="*/ 864897 w 2364050"/>
                <a:gd name="connsiteY790" fmla="*/ 16118 h 643015"/>
                <a:gd name="connsiteX791" fmla="*/ 853855 w 2364050"/>
                <a:gd name="connsiteY791" fmla="*/ 21026 h 643015"/>
                <a:gd name="connsiteX792" fmla="*/ 840361 w 2364050"/>
                <a:gd name="connsiteY792" fmla="*/ 16118 h 643015"/>
                <a:gd name="connsiteX793" fmla="*/ 830546 w 2364050"/>
                <a:gd name="connsiteY793" fmla="*/ 19799 h 643015"/>
                <a:gd name="connsiteX794" fmla="*/ 820732 w 2364050"/>
                <a:gd name="connsiteY794" fmla="*/ 14892 h 643015"/>
                <a:gd name="connsiteX795" fmla="*/ 810917 w 2364050"/>
                <a:gd name="connsiteY795" fmla="*/ 19799 h 643015"/>
                <a:gd name="connsiteX796" fmla="*/ 794969 w 2364050"/>
                <a:gd name="connsiteY796" fmla="*/ 17345 h 643015"/>
                <a:gd name="connsiteX797" fmla="*/ 806010 w 2364050"/>
                <a:gd name="connsiteY797" fmla="*/ 13665 h 643015"/>
                <a:gd name="connsiteX798" fmla="*/ 825639 w 2364050"/>
                <a:gd name="connsiteY798" fmla="*/ 11211 h 643015"/>
                <a:gd name="connsiteX799" fmla="*/ 1903999 w 2364050"/>
                <a:gd name="connsiteY799" fmla="*/ 8758 h 643015"/>
                <a:gd name="connsiteX800" fmla="*/ 1911360 w 2364050"/>
                <a:gd name="connsiteY800" fmla="*/ 13665 h 643015"/>
                <a:gd name="connsiteX801" fmla="*/ 1917494 w 2364050"/>
                <a:gd name="connsiteY801" fmla="*/ 9985 h 643015"/>
                <a:gd name="connsiteX802" fmla="*/ 1923628 w 2364050"/>
                <a:gd name="connsiteY802" fmla="*/ 9985 h 643015"/>
                <a:gd name="connsiteX803" fmla="*/ 1932216 w 2364050"/>
                <a:gd name="connsiteY803" fmla="*/ 16119 h 643015"/>
                <a:gd name="connsiteX804" fmla="*/ 1928535 w 2364050"/>
                <a:gd name="connsiteY804" fmla="*/ 18572 h 643015"/>
                <a:gd name="connsiteX805" fmla="*/ 1878237 w 2364050"/>
                <a:gd name="connsiteY805" fmla="*/ 18572 h 643015"/>
                <a:gd name="connsiteX806" fmla="*/ 1877010 w 2364050"/>
                <a:gd name="connsiteY806" fmla="*/ 14892 h 643015"/>
                <a:gd name="connsiteX807" fmla="*/ 1877010 w 2364050"/>
                <a:gd name="connsiteY807" fmla="*/ 9985 h 643015"/>
                <a:gd name="connsiteX808" fmla="*/ 1903999 w 2364050"/>
                <a:gd name="connsiteY808" fmla="*/ 8758 h 643015"/>
                <a:gd name="connsiteX809" fmla="*/ 1120072 w 2364050"/>
                <a:gd name="connsiteY809" fmla="*/ 8758 h 643015"/>
                <a:gd name="connsiteX810" fmla="*/ 1128660 w 2364050"/>
                <a:gd name="connsiteY810" fmla="*/ 9985 h 643015"/>
                <a:gd name="connsiteX811" fmla="*/ 1128660 w 2364050"/>
                <a:gd name="connsiteY811" fmla="*/ 11212 h 643015"/>
                <a:gd name="connsiteX812" fmla="*/ 1120072 w 2364050"/>
                <a:gd name="connsiteY812" fmla="*/ 12438 h 643015"/>
                <a:gd name="connsiteX813" fmla="*/ 1117618 w 2364050"/>
                <a:gd name="connsiteY813" fmla="*/ 9985 h 643015"/>
                <a:gd name="connsiteX814" fmla="*/ 1120072 w 2364050"/>
                <a:gd name="connsiteY814" fmla="*/ 8758 h 643015"/>
                <a:gd name="connsiteX815" fmla="*/ 1077134 w 2364050"/>
                <a:gd name="connsiteY815" fmla="*/ 8758 h 643015"/>
                <a:gd name="connsiteX816" fmla="*/ 1079587 w 2364050"/>
                <a:gd name="connsiteY816" fmla="*/ 9985 h 643015"/>
                <a:gd name="connsiteX817" fmla="*/ 1074680 w 2364050"/>
                <a:gd name="connsiteY817" fmla="*/ 11212 h 643015"/>
                <a:gd name="connsiteX818" fmla="*/ 1072226 w 2364050"/>
                <a:gd name="connsiteY818" fmla="*/ 9985 h 643015"/>
                <a:gd name="connsiteX819" fmla="*/ 1077134 w 2364050"/>
                <a:gd name="connsiteY819" fmla="*/ 8758 h 643015"/>
                <a:gd name="connsiteX820" fmla="*/ 1860600 w 2364050"/>
                <a:gd name="connsiteY820" fmla="*/ 8144 h 643015"/>
                <a:gd name="connsiteX821" fmla="*/ 1870875 w 2364050"/>
                <a:gd name="connsiteY821" fmla="*/ 9985 h 643015"/>
                <a:gd name="connsiteX822" fmla="*/ 1853700 w 2364050"/>
                <a:gd name="connsiteY822" fmla="*/ 16119 h 643015"/>
                <a:gd name="connsiteX823" fmla="*/ 1852473 w 2364050"/>
                <a:gd name="connsiteY823" fmla="*/ 16119 h 643015"/>
                <a:gd name="connsiteX824" fmla="*/ 1851246 w 2364050"/>
                <a:gd name="connsiteY824" fmla="*/ 9985 h 643015"/>
                <a:gd name="connsiteX825" fmla="*/ 1860600 w 2364050"/>
                <a:gd name="connsiteY825" fmla="*/ 8144 h 643015"/>
                <a:gd name="connsiteX826" fmla="*/ 2053668 w 2364050"/>
                <a:gd name="connsiteY826" fmla="*/ 7531 h 643015"/>
                <a:gd name="connsiteX827" fmla="*/ 2064710 w 2364050"/>
                <a:gd name="connsiteY827" fmla="*/ 18572 h 643015"/>
                <a:gd name="connsiteX828" fmla="*/ 2069617 w 2364050"/>
                <a:gd name="connsiteY828" fmla="*/ 8758 h 643015"/>
                <a:gd name="connsiteX829" fmla="*/ 2078204 w 2364050"/>
                <a:gd name="connsiteY829" fmla="*/ 8758 h 643015"/>
                <a:gd name="connsiteX830" fmla="*/ 2080658 w 2364050"/>
                <a:gd name="connsiteY830" fmla="*/ 14892 h 643015"/>
                <a:gd name="connsiteX831" fmla="*/ 2065936 w 2364050"/>
                <a:gd name="connsiteY831" fmla="*/ 24706 h 643015"/>
                <a:gd name="connsiteX832" fmla="*/ 2053668 w 2364050"/>
                <a:gd name="connsiteY832" fmla="*/ 17345 h 643015"/>
                <a:gd name="connsiteX833" fmla="*/ 2043854 w 2364050"/>
                <a:gd name="connsiteY833" fmla="*/ 16119 h 643015"/>
                <a:gd name="connsiteX834" fmla="*/ 2053668 w 2364050"/>
                <a:gd name="connsiteY834" fmla="*/ 7531 h 643015"/>
                <a:gd name="connsiteX835" fmla="*/ 1048917 w 2364050"/>
                <a:gd name="connsiteY835" fmla="*/ 7531 h 643015"/>
                <a:gd name="connsiteX836" fmla="*/ 1051370 w 2364050"/>
                <a:gd name="connsiteY836" fmla="*/ 9985 h 643015"/>
                <a:gd name="connsiteX837" fmla="*/ 1048917 w 2364050"/>
                <a:gd name="connsiteY837" fmla="*/ 11211 h 643015"/>
                <a:gd name="connsiteX838" fmla="*/ 1040329 w 2364050"/>
                <a:gd name="connsiteY838" fmla="*/ 9985 h 643015"/>
                <a:gd name="connsiteX839" fmla="*/ 1040329 w 2364050"/>
                <a:gd name="connsiteY839" fmla="*/ 8758 h 643015"/>
                <a:gd name="connsiteX840" fmla="*/ 1048917 w 2364050"/>
                <a:gd name="connsiteY840" fmla="*/ 7531 h 643015"/>
                <a:gd name="connsiteX841" fmla="*/ 1225576 w 2364050"/>
                <a:gd name="connsiteY841" fmla="*/ 5077 h 643015"/>
                <a:gd name="connsiteX842" fmla="*/ 1216988 w 2364050"/>
                <a:gd name="connsiteY842" fmla="*/ 12438 h 643015"/>
                <a:gd name="connsiteX843" fmla="*/ 1209628 w 2364050"/>
                <a:gd name="connsiteY843" fmla="*/ 12438 h 643015"/>
                <a:gd name="connsiteX844" fmla="*/ 1207174 w 2364050"/>
                <a:gd name="connsiteY844" fmla="*/ 6304 h 643015"/>
                <a:gd name="connsiteX845" fmla="*/ 1225576 w 2364050"/>
                <a:gd name="connsiteY845" fmla="*/ 5077 h 643015"/>
                <a:gd name="connsiteX846" fmla="*/ 1691762 w 2364050"/>
                <a:gd name="connsiteY846" fmla="*/ 3850 h 643015"/>
                <a:gd name="connsiteX847" fmla="*/ 1775184 w 2364050"/>
                <a:gd name="connsiteY847" fmla="*/ 3850 h 643015"/>
                <a:gd name="connsiteX848" fmla="*/ 1781318 w 2364050"/>
                <a:gd name="connsiteY848" fmla="*/ 7530 h 643015"/>
                <a:gd name="connsiteX849" fmla="*/ 1841432 w 2364050"/>
                <a:gd name="connsiteY849" fmla="*/ 7530 h 643015"/>
                <a:gd name="connsiteX850" fmla="*/ 1831618 w 2364050"/>
                <a:gd name="connsiteY850" fmla="*/ 17345 h 643015"/>
                <a:gd name="connsiteX851" fmla="*/ 1818122 w 2364050"/>
                <a:gd name="connsiteY851" fmla="*/ 11211 h 643015"/>
                <a:gd name="connsiteX852" fmla="*/ 1761690 w 2364050"/>
                <a:gd name="connsiteY852" fmla="*/ 11211 h 643015"/>
                <a:gd name="connsiteX853" fmla="*/ 1753102 w 2364050"/>
                <a:gd name="connsiteY853" fmla="*/ 6304 h 643015"/>
                <a:gd name="connsiteX854" fmla="*/ 1743288 w 2364050"/>
                <a:gd name="connsiteY854" fmla="*/ 11211 h 643015"/>
                <a:gd name="connsiteX855" fmla="*/ 1735927 w 2364050"/>
                <a:gd name="connsiteY855" fmla="*/ 7530 h 643015"/>
                <a:gd name="connsiteX856" fmla="*/ 1723659 w 2364050"/>
                <a:gd name="connsiteY856" fmla="*/ 11211 h 643015"/>
                <a:gd name="connsiteX857" fmla="*/ 1718752 w 2364050"/>
                <a:gd name="connsiteY857" fmla="*/ 8757 h 643015"/>
                <a:gd name="connsiteX858" fmla="*/ 1708937 w 2364050"/>
                <a:gd name="connsiteY858" fmla="*/ 12438 h 643015"/>
                <a:gd name="connsiteX859" fmla="*/ 1689308 w 2364050"/>
                <a:gd name="connsiteY859" fmla="*/ 6304 h 643015"/>
                <a:gd name="connsiteX860" fmla="*/ 1689308 w 2364050"/>
                <a:gd name="connsiteY860" fmla="*/ 5077 h 643015"/>
                <a:gd name="connsiteX861" fmla="*/ 1691762 w 2364050"/>
                <a:gd name="connsiteY861" fmla="*/ 3850 h 643015"/>
                <a:gd name="connsiteX862" fmla="*/ 1231710 w 2364050"/>
                <a:gd name="connsiteY862" fmla="*/ 3850 h 643015"/>
                <a:gd name="connsiteX863" fmla="*/ 1268514 w 2364050"/>
                <a:gd name="connsiteY863" fmla="*/ 3850 h 643015"/>
                <a:gd name="connsiteX864" fmla="*/ 1270968 w 2364050"/>
                <a:gd name="connsiteY864" fmla="*/ 5077 h 643015"/>
                <a:gd name="connsiteX865" fmla="*/ 1250112 w 2364050"/>
                <a:gd name="connsiteY865" fmla="*/ 7530 h 643015"/>
                <a:gd name="connsiteX866" fmla="*/ 1232937 w 2364050"/>
                <a:gd name="connsiteY866" fmla="*/ 9984 h 643015"/>
                <a:gd name="connsiteX867" fmla="*/ 1231710 w 2364050"/>
                <a:gd name="connsiteY867" fmla="*/ 3850 h 643015"/>
                <a:gd name="connsiteX868" fmla="*/ 1192452 w 2364050"/>
                <a:gd name="connsiteY868" fmla="*/ 3850 h 643015"/>
                <a:gd name="connsiteX869" fmla="*/ 1193679 w 2364050"/>
                <a:gd name="connsiteY869" fmla="*/ 9984 h 643015"/>
                <a:gd name="connsiteX870" fmla="*/ 1171597 w 2364050"/>
                <a:gd name="connsiteY870" fmla="*/ 8757 h 643015"/>
                <a:gd name="connsiteX871" fmla="*/ 1173511 w 2364050"/>
                <a:gd name="connsiteY871" fmla="*/ 7884 h 643015"/>
                <a:gd name="connsiteX872" fmla="*/ 1163010 w 2364050"/>
                <a:gd name="connsiteY872" fmla="*/ 9985 h 643015"/>
                <a:gd name="connsiteX873" fmla="*/ 1168224 w 2364050"/>
                <a:gd name="connsiteY873" fmla="*/ 7838 h 643015"/>
                <a:gd name="connsiteX874" fmla="*/ 1174182 w 2364050"/>
                <a:gd name="connsiteY874" fmla="*/ 7579 h 643015"/>
                <a:gd name="connsiteX875" fmla="*/ 1182025 w 2364050"/>
                <a:gd name="connsiteY875" fmla="*/ 4003 h 643015"/>
                <a:gd name="connsiteX876" fmla="*/ 1192452 w 2364050"/>
                <a:gd name="connsiteY876" fmla="*/ 3850 h 643015"/>
                <a:gd name="connsiteX877" fmla="*/ 1313140 w 2364050"/>
                <a:gd name="connsiteY877" fmla="*/ 3237 h 643015"/>
                <a:gd name="connsiteX878" fmla="*/ 1369113 w 2364050"/>
                <a:gd name="connsiteY878" fmla="*/ 5077 h 643015"/>
                <a:gd name="connsiteX879" fmla="*/ 1364205 w 2364050"/>
                <a:gd name="connsiteY879" fmla="*/ 7531 h 643015"/>
                <a:gd name="connsiteX880" fmla="*/ 1280783 w 2364050"/>
                <a:gd name="connsiteY880" fmla="*/ 7531 h 643015"/>
                <a:gd name="connsiteX881" fmla="*/ 1278329 w 2364050"/>
                <a:gd name="connsiteY881" fmla="*/ 6304 h 643015"/>
                <a:gd name="connsiteX882" fmla="*/ 1278329 w 2364050"/>
                <a:gd name="connsiteY882" fmla="*/ 5077 h 643015"/>
                <a:gd name="connsiteX883" fmla="*/ 1313140 w 2364050"/>
                <a:gd name="connsiteY883" fmla="*/ 3237 h 643015"/>
                <a:gd name="connsiteX884" fmla="*/ 1150741 w 2364050"/>
                <a:gd name="connsiteY884" fmla="*/ 2624 h 643015"/>
                <a:gd name="connsiteX885" fmla="*/ 1154422 w 2364050"/>
                <a:gd name="connsiteY885" fmla="*/ 3851 h 643015"/>
                <a:gd name="connsiteX886" fmla="*/ 1155648 w 2364050"/>
                <a:gd name="connsiteY886" fmla="*/ 8758 h 643015"/>
                <a:gd name="connsiteX887" fmla="*/ 1151968 w 2364050"/>
                <a:gd name="connsiteY887" fmla="*/ 9985 h 643015"/>
                <a:gd name="connsiteX888" fmla="*/ 1149514 w 2364050"/>
                <a:gd name="connsiteY888" fmla="*/ 8758 h 643015"/>
                <a:gd name="connsiteX889" fmla="*/ 1150741 w 2364050"/>
                <a:gd name="connsiteY889" fmla="*/ 2624 h 643015"/>
                <a:gd name="connsiteX890" fmla="*/ 1611253 w 2364050"/>
                <a:gd name="connsiteY890" fmla="*/ 16 h 643015"/>
                <a:gd name="connsiteX891" fmla="*/ 1621834 w 2364050"/>
                <a:gd name="connsiteY891" fmla="*/ 3850 h 643015"/>
                <a:gd name="connsiteX892" fmla="*/ 1653731 w 2364050"/>
                <a:gd name="connsiteY892" fmla="*/ 6304 h 643015"/>
                <a:gd name="connsiteX893" fmla="*/ 1537185 w 2364050"/>
                <a:gd name="connsiteY893" fmla="*/ 7531 h 643015"/>
                <a:gd name="connsiteX894" fmla="*/ 1532277 w 2364050"/>
                <a:gd name="connsiteY894" fmla="*/ 5077 h 643015"/>
                <a:gd name="connsiteX895" fmla="*/ 1524917 w 2364050"/>
                <a:gd name="connsiteY895" fmla="*/ 8758 h 643015"/>
                <a:gd name="connsiteX896" fmla="*/ 1403463 w 2364050"/>
                <a:gd name="connsiteY896" fmla="*/ 8758 h 643015"/>
                <a:gd name="connsiteX897" fmla="*/ 1396102 w 2364050"/>
                <a:gd name="connsiteY897" fmla="*/ 12438 h 643015"/>
                <a:gd name="connsiteX898" fmla="*/ 1383834 w 2364050"/>
                <a:gd name="connsiteY898" fmla="*/ 12438 h 643015"/>
                <a:gd name="connsiteX899" fmla="*/ 1374020 w 2364050"/>
                <a:gd name="connsiteY899" fmla="*/ 6304 h 643015"/>
                <a:gd name="connsiteX900" fmla="*/ 1394875 w 2364050"/>
                <a:gd name="connsiteY900" fmla="*/ 170 h 643015"/>
                <a:gd name="connsiteX901" fmla="*/ 1403463 w 2364050"/>
                <a:gd name="connsiteY901" fmla="*/ 5077 h 643015"/>
                <a:gd name="connsiteX902" fmla="*/ 1429226 w 2364050"/>
                <a:gd name="connsiteY902" fmla="*/ 5077 h 643015"/>
                <a:gd name="connsiteX903" fmla="*/ 1435360 w 2364050"/>
                <a:gd name="connsiteY903" fmla="*/ 1397 h 643015"/>
                <a:gd name="connsiteX904" fmla="*/ 1441494 w 2364050"/>
                <a:gd name="connsiteY904" fmla="*/ 5077 h 643015"/>
                <a:gd name="connsiteX905" fmla="*/ 1453762 w 2364050"/>
                <a:gd name="connsiteY905" fmla="*/ 5077 h 643015"/>
                <a:gd name="connsiteX906" fmla="*/ 1461123 w 2364050"/>
                <a:gd name="connsiteY906" fmla="*/ 1397 h 643015"/>
                <a:gd name="connsiteX907" fmla="*/ 1576443 w 2364050"/>
                <a:gd name="connsiteY907" fmla="*/ 1397 h 643015"/>
                <a:gd name="connsiteX908" fmla="*/ 1582577 w 2364050"/>
                <a:gd name="connsiteY908" fmla="*/ 5077 h 643015"/>
                <a:gd name="connsiteX909" fmla="*/ 1588711 w 2364050"/>
                <a:gd name="connsiteY909" fmla="*/ 2623 h 643015"/>
                <a:gd name="connsiteX910" fmla="*/ 1611253 w 2364050"/>
                <a:gd name="connsiteY910" fmla="*/ 16 h 64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</a:cxnLst>
              <a:rect l="l" t="t" r="r" b="b"/>
              <a:pathLst>
                <a:path w="2364050" h="643015">
                  <a:moveTo>
                    <a:pt x="2173896" y="499479"/>
                  </a:moveTo>
                  <a:cubicBezTo>
                    <a:pt x="2173896" y="499479"/>
                    <a:pt x="2172669" y="500706"/>
                    <a:pt x="2171443" y="500706"/>
                  </a:cubicBezTo>
                  <a:cubicBezTo>
                    <a:pt x="2173896" y="500706"/>
                    <a:pt x="2175123" y="501933"/>
                    <a:pt x="2176350" y="501933"/>
                  </a:cubicBezTo>
                  <a:cubicBezTo>
                    <a:pt x="2177577" y="501933"/>
                    <a:pt x="2177577" y="500706"/>
                    <a:pt x="2178803" y="500706"/>
                  </a:cubicBezTo>
                  <a:cubicBezTo>
                    <a:pt x="2177577" y="500706"/>
                    <a:pt x="2176350" y="499479"/>
                    <a:pt x="2173896" y="499479"/>
                  </a:cubicBezTo>
                  <a:close/>
                  <a:moveTo>
                    <a:pt x="2313598" y="460528"/>
                  </a:moveTo>
                  <a:cubicBezTo>
                    <a:pt x="2315591" y="460528"/>
                    <a:pt x="2318045" y="461448"/>
                    <a:pt x="2321112" y="462675"/>
                  </a:cubicBezTo>
                  <a:cubicBezTo>
                    <a:pt x="2316205" y="465128"/>
                    <a:pt x="2312525" y="465128"/>
                    <a:pt x="2308844" y="463902"/>
                  </a:cubicBezTo>
                  <a:cubicBezTo>
                    <a:pt x="2310071" y="461448"/>
                    <a:pt x="2311605" y="460528"/>
                    <a:pt x="2313598" y="460528"/>
                  </a:cubicBezTo>
                  <a:close/>
                  <a:moveTo>
                    <a:pt x="94464" y="378025"/>
                  </a:moveTo>
                  <a:cubicBezTo>
                    <a:pt x="94464" y="380479"/>
                    <a:pt x="94464" y="381706"/>
                    <a:pt x="93237" y="384159"/>
                  </a:cubicBezTo>
                  <a:cubicBezTo>
                    <a:pt x="98144" y="385386"/>
                    <a:pt x="99371" y="389067"/>
                    <a:pt x="105505" y="389067"/>
                  </a:cubicBezTo>
                  <a:cubicBezTo>
                    <a:pt x="105505" y="386613"/>
                    <a:pt x="106732" y="385386"/>
                    <a:pt x="106732" y="382933"/>
                  </a:cubicBezTo>
                  <a:cubicBezTo>
                    <a:pt x="101825" y="381706"/>
                    <a:pt x="100598" y="378025"/>
                    <a:pt x="94464" y="378025"/>
                  </a:cubicBezTo>
                  <a:close/>
                  <a:moveTo>
                    <a:pt x="74835" y="357170"/>
                  </a:moveTo>
                  <a:lnTo>
                    <a:pt x="74835" y="360850"/>
                  </a:lnTo>
                  <a:lnTo>
                    <a:pt x="69928" y="360850"/>
                  </a:lnTo>
                  <a:lnTo>
                    <a:pt x="68701" y="360850"/>
                  </a:lnTo>
                  <a:cubicBezTo>
                    <a:pt x="68701" y="358397"/>
                    <a:pt x="69928" y="357170"/>
                    <a:pt x="74835" y="357170"/>
                  </a:cubicBezTo>
                  <a:close/>
                  <a:moveTo>
                    <a:pt x="66247" y="348582"/>
                  </a:moveTo>
                  <a:cubicBezTo>
                    <a:pt x="62567" y="352263"/>
                    <a:pt x="58887" y="355943"/>
                    <a:pt x="56433" y="359623"/>
                  </a:cubicBezTo>
                  <a:cubicBezTo>
                    <a:pt x="55206" y="360850"/>
                    <a:pt x="57660" y="363304"/>
                    <a:pt x="58887" y="364531"/>
                  </a:cubicBezTo>
                  <a:cubicBezTo>
                    <a:pt x="62567" y="363304"/>
                    <a:pt x="66247" y="362077"/>
                    <a:pt x="69928" y="360850"/>
                  </a:cubicBezTo>
                  <a:cubicBezTo>
                    <a:pt x="71155" y="362077"/>
                    <a:pt x="71155" y="364531"/>
                    <a:pt x="72381" y="364531"/>
                  </a:cubicBezTo>
                  <a:cubicBezTo>
                    <a:pt x="74835" y="365757"/>
                    <a:pt x="74835" y="363304"/>
                    <a:pt x="74835" y="360850"/>
                  </a:cubicBezTo>
                  <a:cubicBezTo>
                    <a:pt x="76062" y="360850"/>
                    <a:pt x="79742" y="359623"/>
                    <a:pt x="79742" y="359623"/>
                  </a:cubicBezTo>
                  <a:cubicBezTo>
                    <a:pt x="80969" y="357170"/>
                    <a:pt x="77289" y="357170"/>
                    <a:pt x="74835" y="357170"/>
                  </a:cubicBezTo>
                  <a:cubicBezTo>
                    <a:pt x="74835" y="353489"/>
                    <a:pt x="68701" y="352263"/>
                    <a:pt x="66247" y="348582"/>
                  </a:cubicBezTo>
                  <a:close/>
                  <a:moveTo>
                    <a:pt x="2361597" y="327727"/>
                  </a:moveTo>
                  <a:cubicBezTo>
                    <a:pt x="2362823" y="328954"/>
                    <a:pt x="2362823" y="328954"/>
                    <a:pt x="2364050" y="330181"/>
                  </a:cubicBezTo>
                  <a:cubicBezTo>
                    <a:pt x="2364050" y="330181"/>
                    <a:pt x="2362823" y="331407"/>
                    <a:pt x="2361597" y="331407"/>
                  </a:cubicBezTo>
                  <a:cubicBezTo>
                    <a:pt x="2360370" y="330181"/>
                    <a:pt x="2360370" y="330181"/>
                    <a:pt x="2359143" y="328954"/>
                  </a:cubicBezTo>
                  <a:cubicBezTo>
                    <a:pt x="2360370" y="328954"/>
                    <a:pt x="2361597" y="328954"/>
                    <a:pt x="2361597" y="327727"/>
                  </a:cubicBezTo>
                  <a:close/>
                  <a:moveTo>
                    <a:pt x="39258" y="295830"/>
                  </a:moveTo>
                  <a:cubicBezTo>
                    <a:pt x="40485" y="295830"/>
                    <a:pt x="41711" y="297057"/>
                    <a:pt x="44165" y="297057"/>
                  </a:cubicBezTo>
                  <a:cubicBezTo>
                    <a:pt x="41711" y="297057"/>
                    <a:pt x="41711" y="298284"/>
                    <a:pt x="40485" y="298284"/>
                  </a:cubicBezTo>
                  <a:cubicBezTo>
                    <a:pt x="39258" y="298284"/>
                    <a:pt x="38031" y="297057"/>
                    <a:pt x="36804" y="297057"/>
                  </a:cubicBezTo>
                  <a:cubicBezTo>
                    <a:pt x="38031" y="297057"/>
                    <a:pt x="38031" y="295830"/>
                    <a:pt x="39258" y="295830"/>
                  </a:cubicBezTo>
                  <a:close/>
                  <a:moveTo>
                    <a:pt x="2303937" y="294603"/>
                  </a:moveTo>
                  <a:cubicBezTo>
                    <a:pt x="2302710" y="294603"/>
                    <a:pt x="2301484" y="295830"/>
                    <a:pt x="2301484" y="295830"/>
                  </a:cubicBezTo>
                  <a:cubicBezTo>
                    <a:pt x="2301484" y="297056"/>
                    <a:pt x="2302710" y="298283"/>
                    <a:pt x="2303937" y="298283"/>
                  </a:cubicBezTo>
                  <a:cubicBezTo>
                    <a:pt x="2305164" y="298283"/>
                    <a:pt x="2305164" y="298283"/>
                    <a:pt x="2306391" y="297056"/>
                  </a:cubicBezTo>
                  <a:cubicBezTo>
                    <a:pt x="2305164" y="295830"/>
                    <a:pt x="2305164" y="295830"/>
                    <a:pt x="2303937" y="294603"/>
                  </a:cubicBezTo>
                  <a:close/>
                  <a:moveTo>
                    <a:pt x="90783" y="244304"/>
                  </a:moveTo>
                  <a:cubicBezTo>
                    <a:pt x="92010" y="245531"/>
                    <a:pt x="93237" y="245531"/>
                    <a:pt x="93237" y="245531"/>
                  </a:cubicBezTo>
                  <a:cubicBezTo>
                    <a:pt x="93237" y="249211"/>
                    <a:pt x="93237" y="251665"/>
                    <a:pt x="92010" y="255345"/>
                  </a:cubicBezTo>
                  <a:cubicBezTo>
                    <a:pt x="92010" y="255345"/>
                    <a:pt x="87103" y="256572"/>
                    <a:pt x="87103" y="256572"/>
                  </a:cubicBezTo>
                  <a:cubicBezTo>
                    <a:pt x="84649" y="254118"/>
                    <a:pt x="82196" y="250438"/>
                    <a:pt x="78515" y="245531"/>
                  </a:cubicBezTo>
                  <a:cubicBezTo>
                    <a:pt x="85876" y="245531"/>
                    <a:pt x="88330" y="245531"/>
                    <a:pt x="90783" y="244304"/>
                  </a:cubicBezTo>
                  <a:close/>
                  <a:moveTo>
                    <a:pt x="2265906" y="240624"/>
                  </a:moveTo>
                  <a:cubicBezTo>
                    <a:pt x="2265906" y="240624"/>
                    <a:pt x="2267133" y="241851"/>
                    <a:pt x="2268360" y="241851"/>
                  </a:cubicBezTo>
                  <a:cubicBezTo>
                    <a:pt x="2267133" y="243078"/>
                    <a:pt x="2267133" y="243078"/>
                    <a:pt x="2265906" y="244304"/>
                  </a:cubicBezTo>
                  <a:cubicBezTo>
                    <a:pt x="2264680" y="244304"/>
                    <a:pt x="2263453" y="243078"/>
                    <a:pt x="2263453" y="243078"/>
                  </a:cubicBezTo>
                  <a:cubicBezTo>
                    <a:pt x="2263453" y="241851"/>
                    <a:pt x="2264680" y="240624"/>
                    <a:pt x="2265906" y="240624"/>
                  </a:cubicBezTo>
                  <a:close/>
                  <a:moveTo>
                    <a:pt x="123907" y="233263"/>
                  </a:moveTo>
                  <a:cubicBezTo>
                    <a:pt x="122680" y="233263"/>
                    <a:pt x="121453" y="234489"/>
                    <a:pt x="120227" y="234489"/>
                  </a:cubicBezTo>
                  <a:cubicBezTo>
                    <a:pt x="121453" y="234489"/>
                    <a:pt x="121453" y="235716"/>
                    <a:pt x="122680" y="235716"/>
                  </a:cubicBezTo>
                  <a:cubicBezTo>
                    <a:pt x="123907" y="235716"/>
                    <a:pt x="125134" y="234489"/>
                    <a:pt x="127587" y="234489"/>
                  </a:cubicBezTo>
                  <a:cubicBezTo>
                    <a:pt x="125134" y="234489"/>
                    <a:pt x="125134" y="233263"/>
                    <a:pt x="123907" y="233263"/>
                  </a:cubicBezTo>
                  <a:close/>
                  <a:moveTo>
                    <a:pt x="130041" y="224675"/>
                  </a:moveTo>
                  <a:cubicBezTo>
                    <a:pt x="128814" y="224675"/>
                    <a:pt x="127587" y="224675"/>
                    <a:pt x="127587" y="225902"/>
                  </a:cubicBezTo>
                  <a:cubicBezTo>
                    <a:pt x="128814" y="227129"/>
                    <a:pt x="128814" y="227129"/>
                    <a:pt x="130041" y="228355"/>
                  </a:cubicBezTo>
                  <a:cubicBezTo>
                    <a:pt x="131268" y="228355"/>
                    <a:pt x="132495" y="227129"/>
                    <a:pt x="132495" y="227129"/>
                  </a:cubicBezTo>
                  <a:cubicBezTo>
                    <a:pt x="132495" y="225902"/>
                    <a:pt x="131268" y="224675"/>
                    <a:pt x="130041" y="224675"/>
                  </a:cubicBezTo>
                  <a:close/>
                  <a:moveTo>
                    <a:pt x="116546" y="182964"/>
                  </a:moveTo>
                  <a:cubicBezTo>
                    <a:pt x="115319" y="182964"/>
                    <a:pt x="114093" y="184191"/>
                    <a:pt x="114093" y="184191"/>
                  </a:cubicBezTo>
                  <a:cubicBezTo>
                    <a:pt x="114093" y="185417"/>
                    <a:pt x="115319" y="186644"/>
                    <a:pt x="116546" y="186644"/>
                  </a:cubicBezTo>
                  <a:cubicBezTo>
                    <a:pt x="117773" y="186644"/>
                    <a:pt x="117773" y="185417"/>
                    <a:pt x="119000" y="185417"/>
                  </a:cubicBezTo>
                  <a:cubicBezTo>
                    <a:pt x="117773" y="184191"/>
                    <a:pt x="117773" y="184191"/>
                    <a:pt x="116546" y="182964"/>
                  </a:cubicBezTo>
                  <a:close/>
                  <a:moveTo>
                    <a:pt x="107959" y="152294"/>
                  </a:moveTo>
                  <a:cubicBezTo>
                    <a:pt x="106732" y="157201"/>
                    <a:pt x="105505" y="159655"/>
                    <a:pt x="105505" y="162108"/>
                  </a:cubicBezTo>
                  <a:cubicBezTo>
                    <a:pt x="100598" y="159655"/>
                    <a:pt x="98144" y="157201"/>
                    <a:pt x="93237" y="154748"/>
                  </a:cubicBezTo>
                  <a:cubicBezTo>
                    <a:pt x="98144" y="153521"/>
                    <a:pt x="100598" y="153521"/>
                    <a:pt x="107959" y="152294"/>
                  </a:cubicBezTo>
                  <a:close/>
                  <a:moveTo>
                    <a:pt x="583959" y="137572"/>
                  </a:moveTo>
                  <a:cubicBezTo>
                    <a:pt x="583959" y="138799"/>
                    <a:pt x="583959" y="138799"/>
                    <a:pt x="583959" y="140026"/>
                  </a:cubicBezTo>
                  <a:cubicBezTo>
                    <a:pt x="586412" y="140026"/>
                    <a:pt x="590093" y="140026"/>
                    <a:pt x="592546" y="141252"/>
                  </a:cubicBezTo>
                  <a:cubicBezTo>
                    <a:pt x="593773" y="141252"/>
                    <a:pt x="595000" y="140026"/>
                    <a:pt x="595000" y="140026"/>
                  </a:cubicBezTo>
                  <a:cubicBezTo>
                    <a:pt x="595000" y="138799"/>
                    <a:pt x="593773" y="137572"/>
                    <a:pt x="592546" y="137572"/>
                  </a:cubicBezTo>
                  <a:cubicBezTo>
                    <a:pt x="590093" y="136345"/>
                    <a:pt x="586412" y="137572"/>
                    <a:pt x="583959" y="137572"/>
                  </a:cubicBezTo>
                  <a:close/>
                  <a:moveTo>
                    <a:pt x="716453" y="132665"/>
                  </a:moveTo>
                  <a:cubicBezTo>
                    <a:pt x="715227" y="132665"/>
                    <a:pt x="713999" y="133891"/>
                    <a:pt x="712773" y="133891"/>
                  </a:cubicBezTo>
                  <a:cubicBezTo>
                    <a:pt x="713999" y="133891"/>
                    <a:pt x="713999" y="135118"/>
                    <a:pt x="715227" y="135118"/>
                  </a:cubicBezTo>
                  <a:cubicBezTo>
                    <a:pt x="716453" y="135118"/>
                    <a:pt x="717680" y="133891"/>
                    <a:pt x="720133" y="133891"/>
                  </a:cubicBezTo>
                  <a:cubicBezTo>
                    <a:pt x="717680" y="133891"/>
                    <a:pt x="716453" y="133891"/>
                    <a:pt x="716453" y="132665"/>
                  </a:cubicBezTo>
                  <a:close/>
                  <a:moveTo>
                    <a:pt x="2144453" y="128985"/>
                  </a:moveTo>
                  <a:cubicBezTo>
                    <a:pt x="2144453" y="128985"/>
                    <a:pt x="2145679" y="130212"/>
                    <a:pt x="2146906" y="130212"/>
                  </a:cubicBezTo>
                  <a:cubicBezTo>
                    <a:pt x="2145679" y="131439"/>
                    <a:pt x="2143225" y="131439"/>
                    <a:pt x="2141999" y="131439"/>
                  </a:cubicBezTo>
                  <a:cubicBezTo>
                    <a:pt x="2140772" y="131439"/>
                    <a:pt x="2140772" y="130212"/>
                    <a:pt x="2139545" y="130212"/>
                  </a:cubicBezTo>
                  <a:cubicBezTo>
                    <a:pt x="2140772" y="130212"/>
                    <a:pt x="2141999" y="128985"/>
                    <a:pt x="2144453" y="128985"/>
                  </a:cubicBezTo>
                  <a:close/>
                  <a:moveTo>
                    <a:pt x="276031" y="128371"/>
                  </a:moveTo>
                  <a:cubicBezTo>
                    <a:pt x="273578" y="128064"/>
                    <a:pt x="271124" y="128371"/>
                    <a:pt x="268670" y="130211"/>
                  </a:cubicBezTo>
                  <a:cubicBezTo>
                    <a:pt x="269897" y="131438"/>
                    <a:pt x="271124" y="133891"/>
                    <a:pt x="273577" y="136345"/>
                  </a:cubicBezTo>
                  <a:cubicBezTo>
                    <a:pt x="273577" y="136345"/>
                    <a:pt x="262536" y="140026"/>
                    <a:pt x="262536" y="141252"/>
                  </a:cubicBezTo>
                  <a:cubicBezTo>
                    <a:pt x="267443" y="143706"/>
                    <a:pt x="272351" y="142479"/>
                    <a:pt x="278485" y="142479"/>
                  </a:cubicBezTo>
                  <a:cubicBezTo>
                    <a:pt x="279711" y="138799"/>
                    <a:pt x="294433" y="136345"/>
                    <a:pt x="283392" y="130211"/>
                  </a:cubicBezTo>
                  <a:cubicBezTo>
                    <a:pt x="280939" y="129597"/>
                    <a:pt x="278485" y="128677"/>
                    <a:pt x="276031" y="128371"/>
                  </a:cubicBezTo>
                  <a:close/>
                  <a:moveTo>
                    <a:pt x="812144" y="120397"/>
                  </a:moveTo>
                  <a:cubicBezTo>
                    <a:pt x="810917" y="120397"/>
                    <a:pt x="808464" y="121623"/>
                    <a:pt x="808464" y="121623"/>
                  </a:cubicBezTo>
                  <a:cubicBezTo>
                    <a:pt x="808464" y="124077"/>
                    <a:pt x="808464" y="126531"/>
                    <a:pt x="809691" y="127757"/>
                  </a:cubicBezTo>
                  <a:cubicBezTo>
                    <a:pt x="810917" y="127757"/>
                    <a:pt x="812144" y="127757"/>
                    <a:pt x="813371" y="127757"/>
                  </a:cubicBezTo>
                  <a:cubicBezTo>
                    <a:pt x="813371" y="125304"/>
                    <a:pt x="814598" y="124077"/>
                    <a:pt x="814598" y="121623"/>
                  </a:cubicBezTo>
                  <a:cubicBezTo>
                    <a:pt x="814598" y="121623"/>
                    <a:pt x="813371" y="120397"/>
                    <a:pt x="812144" y="120397"/>
                  </a:cubicBezTo>
                  <a:close/>
                  <a:moveTo>
                    <a:pt x="213464" y="116716"/>
                  </a:moveTo>
                  <a:cubicBezTo>
                    <a:pt x="212237" y="116716"/>
                    <a:pt x="211010" y="117943"/>
                    <a:pt x="208557" y="117943"/>
                  </a:cubicBezTo>
                  <a:cubicBezTo>
                    <a:pt x="209783" y="117943"/>
                    <a:pt x="209783" y="119170"/>
                    <a:pt x="211010" y="119170"/>
                  </a:cubicBezTo>
                  <a:cubicBezTo>
                    <a:pt x="213464" y="119170"/>
                    <a:pt x="214691" y="117943"/>
                    <a:pt x="215918" y="117943"/>
                  </a:cubicBezTo>
                  <a:cubicBezTo>
                    <a:pt x="214691" y="117943"/>
                    <a:pt x="214691" y="116716"/>
                    <a:pt x="213464" y="116716"/>
                  </a:cubicBezTo>
                  <a:close/>
                  <a:moveTo>
                    <a:pt x="322650" y="103221"/>
                  </a:moveTo>
                  <a:cubicBezTo>
                    <a:pt x="318969" y="105675"/>
                    <a:pt x="316516" y="108129"/>
                    <a:pt x="312835" y="109355"/>
                  </a:cubicBezTo>
                  <a:cubicBezTo>
                    <a:pt x="309155" y="110582"/>
                    <a:pt x="305474" y="111809"/>
                    <a:pt x="303021" y="113036"/>
                  </a:cubicBezTo>
                  <a:cubicBezTo>
                    <a:pt x="307928" y="116716"/>
                    <a:pt x="312835" y="120397"/>
                    <a:pt x="316516" y="124077"/>
                  </a:cubicBezTo>
                  <a:cubicBezTo>
                    <a:pt x="318969" y="120397"/>
                    <a:pt x="321423" y="116716"/>
                    <a:pt x="325103" y="113036"/>
                  </a:cubicBezTo>
                  <a:cubicBezTo>
                    <a:pt x="323876" y="110582"/>
                    <a:pt x="327557" y="106902"/>
                    <a:pt x="322650" y="103221"/>
                  </a:cubicBezTo>
                  <a:close/>
                  <a:moveTo>
                    <a:pt x="473546" y="98314"/>
                  </a:moveTo>
                  <a:cubicBezTo>
                    <a:pt x="467412" y="99541"/>
                    <a:pt x="464958" y="99541"/>
                    <a:pt x="461278" y="99541"/>
                  </a:cubicBezTo>
                  <a:cubicBezTo>
                    <a:pt x="462505" y="101995"/>
                    <a:pt x="462505" y="104448"/>
                    <a:pt x="463732" y="106902"/>
                  </a:cubicBezTo>
                  <a:cubicBezTo>
                    <a:pt x="468639" y="106902"/>
                    <a:pt x="471093" y="105675"/>
                    <a:pt x="474773" y="105675"/>
                  </a:cubicBezTo>
                  <a:lnTo>
                    <a:pt x="474773" y="98314"/>
                  </a:lnTo>
                  <a:close/>
                  <a:moveTo>
                    <a:pt x="310382" y="94634"/>
                  </a:moveTo>
                  <a:cubicBezTo>
                    <a:pt x="304248" y="97087"/>
                    <a:pt x="299340" y="99541"/>
                    <a:pt x="300567" y="101995"/>
                  </a:cubicBezTo>
                  <a:cubicBezTo>
                    <a:pt x="295660" y="103221"/>
                    <a:pt x="290753" y="101995"/>
                    <a:pt x="294433" y="105675"/>
                  </a:cubicBezTo>
                  <a:cubicBezTo>
                    <a:pt x="298114" y="105675"/>
                    <a:pt x="299340" y="104448"/>
                    <a:pt x="299340" y="103221"/>
                  </a:cubicBezTo>
                  <a:cubicBezTo>
                    <a:pt x="303021" y="103221"/>
                    <a:pt x="306701" y="103221"/>
                    <a:pt x="311608" y="101995"/>
                  </a:cubicBezTo>
                  <a:cubicBezTo>
                    <a:pt x="311608" y="99541"/>
                    <a:pt x="311608" y="97087"/>
                    <a:pt x="310382" y="94634"/>
                  </a:cubicBezTo>
                  <a:close/>
                  <a:moveTo>
                    <a:pt x="408526" y="79912"/>
                  </a:moveTo>
                  <a:cubicBezTo>
                    <a:pt x="403618" y="83592"/>
                    <a:pt x="398711" y="87273"/>
                    <a:pt x="392577" y="90953"/>
                  </a:cubicBezTo>
                  <a:cubicBezTo>
                    <a:pt x="392577" y="90953"/>
                    <a:pt x="392577" y="92180"/>
                    <a:pt x="393804" y="92180"/>
                  </a:cubicBezTo>
                  <a:cubicBezTo>
                    <a:pt x="402392" y="90953"/>
                    <a:pt x="410980" y="90953"/>
                    <a:pt x="419567" y="90953"/>
                  </a:cubicBezTo>
                  <a:cubicBezTo>
                    <a:pt x="422020" y="88500"/>
                    <a:pt x="428154" y="87273"/>
                    <a:pt x="429382" y="83592"/>
                  </a:cubicBezTo>
                  <a:cubicBezTo>
                    <a:pt x="428154" y="81139"/>
                    <a:pt x="428154" y="81139"/>
                    <a:pt x="412206" y="82366"/>
                  </a:cubicBezTo>
                  <a:cubicBezTo>
                    <a:pt x="410980" y="81139"/>
                    <a:pt x="409752" y="79912"/>
                    <a:pt x="408526" y="79912"/>
                  </a:cubicBezTo>
                  <a:close/>
                  <a:moveTo>
                    <a:pt x="1988649" y="75005"/>
                  </a:moveTo>
                  <a:cubicBezTo>
                    <a:pt x="1987422" y="75005"/>
                    <a:pt x="1986195" y="76232"/>
                    <a:pt x="1986195" y="76232"/>
                  </a:cubicBezTo>
                  <a:cubicBezTo>
                    <a:pt x="1986195" y="77458"/>
                    <a:pt x="1987422" y="78685"/>
                    <a:pt x="1988649" y="78685"/>
                  </a:cubicBezTo>
                  <a:cubicBezTo>
                    <a:pt x="1989875" y="77458"/>
                    <a:pt x="1989875" y="77458"/>
                    <a:pt x="1991102" y="77458"/>
                  </a:cubicBezTo>
                  <a:cubicBezTo>
                    <a:pt x="1989875" y="76232"/>
                    <a:pt x="1989875" y="76232"/>
                    <a:pt x="1988649" y="75005"/>
                  </a:cubicBezTo>
                  <a:close/>
                  <a:moveTo>
                    <a:pt x="1312680" y="75005"/>
                  </a:moveTo>
                  <a:cubicBezTo>
                    <a:pt x="1311453" y="75005"/>
                    <a:pt x="1310226" y="76232"/>
                    <a:pt x="1310226" y="76232"/>
                  </a:cubicBezTo>
                  <a:cubicBezTo>
                    <a:pt x="1310226" y="77458"/>
                    <a:pt x="1311453" y="78685"/>
                    <a:pt x="1312680" y="78685"/>
                  </a:cubicBezTo>
                  <a:cubicBezTo>
                    <a:pt x="1313907" y="77458"/>
                    <a:pt x="1315133" y="77458"/>
                    <a:pt x="1315133" y="77458"/>
                  </a:cubicBezTo>
                  <a:cubicBezTo>
                    <a:pt x="1313907" y="76232"/>
                    <a:pt x="1313907" y="76232"/>
                    <a:pt x="1312680" y="75005"/>
                  </a:cubicBezTo>
                  <a:close/>
                  <a:moveTo>
                    <a:pt x="433062" y="71324"/>
                  </a:moveTo>
                  <a:cubicBezTo>
                    <a:pt x="431835" y="71324"/>
                    <a:pt x="430608" y="72551"/>
                    <a:pt x="428154" y="72551"/>
                  </a:cubicBezTo>
                  <a:cubicBezTo>
                    <a:pt x="429382" y="72551"/>
                    <a:pt x="429382" y="73778"/>
                    <a:pt x="430608" y="73778"/>
                  </a:cubicBezTo>
                  <a:cubicBezTo>
                    <a:pt x="431835" y="73778"/>
                    <a:pt x="433062" y="72551"/>
                    <a:pt x="435516" y="72551"/>
                  </a:cubicBezTo>
                  <a:cubicBezTo>
                    <a:pt x="434288" y="72551"/>
                    <a:pt x="434288" y="71324"/>
                    <a:pt x="433062" y="71324"/>
                  </a:cubicBezTo>
                  <a:close/>
                  <a:moveTo>
                    <a:pt x="441650" y="67644"/>
                  </a:moveTo>
                  <a:cubicBezTo>
                    <a:pt x="445330" y="70098"/>
                    <a:pt x="449010" y="72551"/>
                    <a:pt x="452690" y="75005"/>
                  </a:cubicBezTo>
                  <a:cubicBezTo>
                    <a:pt x="456371" y="79912"/>
                    <a:pt x="449010" y="86046"/>
                    <a:pt x="458824" y="90953"/>
                  </a:cubicBezTo>
                  <a:cubicBezTo>
                    <a:pt x="460052" y="86046"/>
                    <a:pt x="461278" y="82366"/>
                    <a:pt x="461278" y="79912"/>
                  </a:cubicBezTo>
                  <a:cubicBezTo>
                    <a:pt x="468639" y="77458"/>
                    <a:pt x="474773" y="75005"/>
                    <a:pt x="480907" y="72551"/>
                  </a:cubicBezTo>
                  <a:cubicBezTo>
                    <a:pt x="473546" y="67644"/>
                    <a:pt x="463732" y="72551"/>
                    <a:pt x="456371" y="68871"/>
                  </a:cubicBezTo>
                  <a:cubicBezTo>
                    <a:pt x="446556" y="63964"/>
                    <a:pt x="445330" y="63964"/>
                    <a:pt x="441650" y="67644"/>
                  </a:cubicBezTo>
                  <a:close/>
                  <a:moveTo>
                    <a:pt x="541020" y="66417"/>
                  </a:moveTo>
                  <a:cubicBezTo>
                    <a:pt x="539794" y="66417"/>
                    <a:pt x="538567" y="67644"/>
                    <a:pt x="538567" y="67644"/>
                  </a:cubicBezTo>
                  <a:cubicBezTo>
                    <a:pt x="538567" y="68871"/>
                    <a:pt x="539794" y="70098"/>
                    <a:pt x="541020" y="70098"/>
                  </a:cubicBezTo>
                  <a:cubicBezTo>
                    <a:pt x="542247" y="70098"/>
                    <a:pt x="543474" y="68871"/>
                    <a:pt x="543474" y="68871"/>
                  </a:cubicBezTo>
                  <a:cubicBezTo>
                    <a:pt x="543474" y="67644"/>
                    <a:pt x="542247" y="66417"/>
                    <a:pt x="541020" y="66417"/>
                  </a:cubicBezTo>
                  <a:close/>
                  <a:moveTo>
                    <a:pt x="1177732" y="62737"/>
                  </a:moveTo>
                  <a:cubicBezTo>
                    <a:pt x="1176505" y="62737"/>
                    <a:pt x="1176505" y="63964"/>
                    <a:pt x="1175278" y="63964"/>
                  </a:cubicBezTo>
                  <a:cubicBezTo>
                    <a:pt x="1176505" y="63964"/>
                    <a:pt x="1177732" y="65190"/>
                    <a:pt x="1180185" y="65190"/>
                  </a:cubicBezTo>
                  <a:cubicBezTo>
                    <a:pt x="1180185" y="65190"/>
                    <a:pt x="1181412" y="63964"/>
                    <a:pt x="1182639" y="63964"/>
                  </a:cubicBezTo>
                  <a:cubicBezTo>
                    <a:pt x="1180185" y="63964"/>
                    <a:pt x="1178958" y="62737"/>
                    <a:pt x="1177732" y="62737"/>
                  </a:cubicBezTo>
                  <a:close/>
                  <a:moveTo>
                    <a:pt x="658334" y="61970"/>
                  </a:moveTo>
                  <a:cubicBezTo>
                    <a:pt x="654193" y="61817"/>
                    <a:pt x="650206" y="62123"/>
                    <a:pt x="646525" y="63964"/>
                  </a:cubicBezTo>
                  <a:lnTo>
                    <a:pt x="646525" y="68871"/>
                  </a:lnTo>
                  <a:lnTo>
                    <a:pt x="647753" y="68871"/>
                  </a:lnTo>
                  <a:cubicBezTo>
                    <a:pt x="656340" y="71324"/>
                    <a:pt x="664927" y="71324"/>
                    <a:pt x="673515" y="68871"/>
                  </a:cubicBezTo>
                  <a:cubicBezTo>
                    <a:pt x="672289" y="66417"/>
                    <a:pt x="672289" y="65190"/>
                    <a:pt x="671061" y="62737"/>
                  </a:cubicBezTo>
                  <a:cubicBezTo>
                    <a:pt x="666768" y="62737"/>
                    <a:pt x="662474" y="62123"/>
                    <a:pt x="658334" y="61970"/>
                  </a:cubicBezTo>
                  <a:close/>
                  <a:moveTo>
                    <a:pt x="2041554" y="60129"/>
                  </a:moveTo>
                  <a:cubicBezTo>
                    <a:pt x="2043547" y="60896"/>
                    <a:pt x="2046921" y="62736"/>
                    <a:pt x="2053668" y="66417"/>
                  </a:cubicBezTo>
                  <a:lnTo>
                    <a:pt x="2089246" y="66417"/>
                  </a:lnTo>
                  <a:cubicBezTo>
                    <a:pt x="2088019" y="70098"/>
                    <a:pt x="2083112" y="72551"/>
                    <a:pt x="2076978" y="75005"/>
                  </a:cubicBezTo>
                  <a:cubicBezTo>
                    <a:pt x="2072070" y="76232"/>
                    <a:pt x="2068390" y="77458"/>
                    <a:pt x="2062256" y="79912"/>
                  </a:cubicBezTo>
                  <a:cubicBezTo>
                    <a:pt x="2054896" y="77458"/>
                    <a:pt x="2046308" y="73778"/>
                    <a:pt x="2037720" y="70098"/>
                  </a:cubicBezTo>
                  <a:lnTo>
                    <a:pt x="2037720" y="60283"/>
                  </a:lnTo>
                  <a:cubicBezTo>
                    <a:pt x="2038947" y="59669"/>
                    <a:pt x="2039560" y="59363"/>
                    <a:pt x="2041554" y="60129"/>
                  </a:cubicBezTo>
                  <a:close/>
                  <a:moveTo>
                    <a:pt x="2072071" y="59057"/>
                  </a:moveTo>
                  <a:cubicBezTo>
                    <a:pt x="2073298" y="59057"/>
                    <a:pt x="2074525" y="60284"/>
                    <a:pt x="2076978" y="60284"/>
                  </a:cubicBezTo>
                  <a:cubicBezTo>
                    <a:pt x="2074525" y="60284"/>
                    <a:pt x="2074525" y="60284"/>
                    <a:pt x="2073298" y="61511"/>
                  </a:cubicBezTo>
                  <a:cubicBezTo>
                    <a:pt x="2072071" y="61511"/>
                    <a:pt x="2070844" y="60284"/>
                    <a:pt x="2069617" y="60284"/>
                  </a:cubicBezTo>
                  <a:cubicBezTo>
                    <a:pt x="2070844" y="60284"/>
                    <a:pt x="2070844" y="59057"/>
                    <a:pt x="2072071" y="59057"/>
                  </a:cubicBezTo>
                  <a:close/>
                  <a:moveTo>
                    <a:pt x="1749422" y="59056"/>
                  </a:moveTo>
                  <a:cubicBezTo>
                    <a:pt x="1749422" y="59056"/>
                    <a:pt x="1748196" y="60283"/>
                    <a:pt x="1746968" y="60283"/>
                  </a:cubicBezTo>
                  <a:cubicBezTo>
                    <a:pt x="1749422" y="60283"/>
                    <a:pt x="1750649" y="60283"/>
                    <a:pt x="1751876" y="61510"/>
                  </a:cubicBezTo>
                  <a:cubicBezTo>
                    <a:pt x="1753102" y="61510"/>
                    <a:pt x="1753102" y="60283"/>
                    <a:pt x="1754330" y="60283"/>
                  </a:cubicBezTo>
                  <a:cubicBezTo>
                    <a:pt x="1753102" y="60283"/>
                    <a:pt x="1751876" y="59056"/>
                    <a:pt x="1749422" y="59056"/>
                  </a:cubicBezTo>
                  <a:close/>
                  <a:moveTo>
                    <a:pt x="774113" y="59056"/>
                  </a:moveTo>
                  <a:cubicBezTo>
                    <a:pt x="772887" y="59056"/>
                    <a:pt x="771659" y="60283"/>
                    <a:pt x="769206" y="60283"/>
                  </a:cubicBezTo>
                  <a:cubicBezTo>
                    <a:pt x="770433" y="60283"/>
                    <a:pt x="770433" y="61510"/>
                    <a:pt x="771659" y="61510"/>
                  </a:cubicBezTo>
                  <a:cubicBezTo>
                    <a:pt x="772887" y="60283"/>
                    <a:pt x="774113" y="60283"/>
                    <a:pt x="776567" y="60283"/>
                  </a:cubicBezTo>
                  <a:cubicBezTo>
                    <a:pt x="775340" y="60283"/>
                    <a:pt x="775340" y="59056"/>
                    <a:pt x="774113" y="59056"/>
                  </a:cubicBezTo>
                  <a:close/>
                  <a:moveTo>
                    <a:pt x="603587" y="59056"/>
                  </a:moveTo>
                  <a:cubicBezTo>
                    <a:pt x="608495" y="56603"/>
                    <a:pt x="608495" y="59056"/>
                    <a:pt x="609721" y="62737"/>
                  </a:cubicBezTo>
                  <a:cubicBezTo>
                    <a:pt x="610948" y="61510"/>
                    <a:pt x="613402" y="62737"/>
                    <a:pt x="614629" y="63964"/>
                  </a:cubicBezTo>
                  <a:cubicBezTo>
                    <a:pt x="609721" y="66417"/>
                    <a:pt x="609721" y="63964"/>
                    <a:pt x="608495" y="60283"/>
                  </a:cubicBezTo>
                  <a:cubicBezTo>
                    <a:pt x="606041" y="61510"/>
                    <a:pt x="604814" y="60283"/>
                    <a:pt x="603587" y="59056"/>
                  </a:cubicBezTo>
                  <a:close/>
                  <a:moveTo>
                    <a:pt x="1731020" y="57830"/>
                  </a:moveTo>
                  <a:cubicBezTo>
                    <a:pt x="1729793" y="57830"/>
                    <a:pt x="1728566" y="59056"/>
                    <a:pt x="1728566" y="59056"/>
                  </a:cubicBezTo>
                  <a:cubicBezTo>
                    <a:pt x="1728566" y="60283"/>
                    <a:pt x="1729793" y="61510"/>
                    <a:pt x="1731020" y="61510"/>
                  </a:cubicBezTo>
                  <a:cubicBezTo>
                    <a:pt x="1732246" y="61510"/>
                    <a:pt x="1733474" y="61510"/>
                    <a:pt x="1733474" y="60283"/>
                  </a:cubicBezTo>
                  <a:cubicBezTo>
                    <a:pt x="1732246" y="59056"/>
                    <a:pt x="1732246" y="59056"/>
                    <a:pt x="1731020" y="57830"/>
                  </a:cubicBezTo>
                  <a:close/>
                  <a:moveTo>
                    <a:pt x="617082" y="54149"/>
                  </a:moveTo>
                  <a:cubicBezTo>
                    <a:pt x="617082" y="54149"/>
                    <a:pt x="615855" y="55376"/>
                    <a:pt x="614629" y="55376"/>
                  </a:cubicBezTo>
                  <a:cubicBezTo>
                    <a:pt x="617082" y="56603"/>
                    <a:pt x="618309" y="56603"/>
                    <a:pt x="619536" y="56603"/>
                  </a:cubicBezTo>
                  <a:cubicBezTo>
                    <a:pt x="620763" y="56603"/>
                    <a:pt x="620763" y="55376"/>
                    <a:pt x="621989" y="55376"/>
                  </a:cubicBezTo>
                  <a:cubicBezTo>
                    <a:pt x="620763" y="55376"/>
                    <a:pt x="619536" y="54149"/>
                    <a:pt x="617082" y="54149"/>
                  </a:cubicBezTo>
                  <a:close/>
                  <a:moveTo>
                    <a:pt x="1107804" y="50469"/>
                  </a:moveTo>
                  <a:cubicBezTo>
                    <a:pt x="1105350" y="56603"/>
                    <a:pt x="1099216" y="56603"/>
                    <a:pt x="1099216" y="61510"/>
                  </a:cubicBezTo>
                  <a:cubicBezTo>
                    <a:pt x="1102896" y="63964"/>
                    <a:pt x="1106577" y="63964"/>
                    <a:pt x="1111484" y="60283"/>
                  </a:cubicBezTo>
                  <a:cubicBezTo>
                    <a:pt x="1110258" y="57830"/>
                    <a:pt x="1109030" y="55376"/>
                    <a:pt x="1107804" y="50469"/>
                  </a:cubicBezTo>
                  <a:close/>
                  <a:moveTo>
                    <a:pt x="1204721" y="49242"/>
                  </a:moveTo>
                  <a:cubicBezTo>
                    <a:pt x="1208402" y="54149"/>
                    <a:pt x="1204721" y="57830"/>
                    <a:pt x="1209628" y="60283"/>
                  </a:cubicBezTo>
                  <a:cubicBezTo>
                    <a:pt x="1214536" y="59056"/>
                    <a:pt x="1216989" y="56603"/>
                    <a:pt x="1220670" y="54149"/>
                  </a:cubicBezTo>
                  <a:cubicBezTo>
                    <a:pt x="1220670" y="52922"/>
                    <a:pt x="1219443" y="50469"/>
                    <a:pt x="1218216" y="49242"/>
                  </a:cubicBezTo>
                  <a:close/>
                  <a:moveTo>
                    <a:pt x="1159330" y="49242"/>
                  </a:moveTo>
                  <a:cubicBezTo>
                    <a:pt x="1158103" y="49242"/>
                    <a:pt x="1155649" y="50469"/>
                    <a:pt x="1155649" y="50469"/>
                  </a:cubicBezTo>
                  <a:cubicBezTo>
                    <a:pt x="1155649" y="52922"/>
                    <a:pt x="1156876" y="55376"/>
                    <a:pt x="1156876" y="56603"/>
                  </a:cubicBezTo>
                  <a:cubicBezTo>
                    <a:pt x="1158103" y="56603"/>
                    <a:pt x="1159330" y="56603"/>
                    <a:pt x="1160556" y="56603"/>
                  </a:cubicBezTo>
                  <a:cubicBezTo>
                    <a:pt x="1160556" y="54149"/>
                    <a:pt x="1161783" y="52922"/>
                    <a:pt x="1161783" y="50469"/>
                  </a:cubicBezTo>
                  <a:cubicBezTo>
                    <a:pt x="1161783" y="50469"/>
                    <a:pt x="1160556" y="49242"/>
                    <a:pt x="1159330" y="49242"/>
                  </a:cubicBezTo>
                  <a:close/>
                  <a:moveTo>
                    <a:pt x="1009660" y="49242"/>
                  </a:moveTo>
                  <a:cubicBezTo>
                    <a:pt x="1005979" y="51696"/>
                    <a:pt x="1002298" y="52922"/>
                    <a:pt x="993711" y="57830"/>
                  </a:cubicBezTo>
                  <a:cubicBezTo>
                    <a:pt x="1019474" y="57830"/>
                    <a:pt x="1035422" y="57830"/>
                    <a:pt x="1051370" y="56603"/>
                  </a:cubicBezTo>
                  <a:cubicBezTo>
                    <a:pt x="1051370" y="56603"/>
                    <a:pt x="1050144" y="55376"/>
                    <a:pt x="1048917" y="52922"/>
                  </a:cubicBezTo>
                  <a:lnTo>
                    <a:pt x="1015794" y="52922"/>
                  </a:lnTo>
                  <a:cubicBezTo>
                    <a:pt x="1013340" y="51696"/>
                    <a:pt x="1012113" y="50469"/>
                    <a:pt x="1009660" y="49242"/>
                  </a:cubicBezTo>
                  <a:close/>
                  <a:moveTo>
                    <a:pt x="971628" y="49242"/>
                  </a:moveTo>
                  <a:cubicBezTo>
                    <a:pt x="967948" y="51696"/>
                    <a:pt x="964268" y="55376"/>
                    <a:pt x="959360" y="57830"/>
                  </a:cubicBezTo>
                  <a:cubicBezTo>
                    <a:pt x="956907" y="59056"/>
                    <a:pt x="950773" y="56603"/>
                    <a:pt x="950773" y="60283"/>
                  </a:cubicBezTo>
                  <a:cubicBezTo>
                    <a:pt x="953226" y="60283"/>
                    <a:pt x="954453" y="61510"/>
                    <a:pt x="956907" y="61510"/>
                  </a:cubicBezTo>
                  <a:cubicBezTo>
                    <a:pt x="966721" y="61510"/>
                    <a:pt x="975309" y="61510"/>
                    <a:pt x="985124" y="61510"/>
                  </a:cubicBezTo>
                  <a:cubicBezTo>
                    <a:pt x="986350" y="61510"/>
                    <a:pt x="986350" y="60283"/>
                    <a:pt x="987577" y="60283"/>
                  </a:cubicBezTo>
                  <a:cubicBezTo>
                    <a:pt x="985124" y="56603"/>
                    <a:pt x="981443" y="52922"/>
                    <a:pt x="978989" y="49242"/>
                  </a:cubicBezTo>
                  <a:cubicBezTo>
                    <a:pt x="978989" y="49242"/>
                    <a:pt x="975309" y="49242"/>
                    <a:pt x="971628" y="49242"/>
                  </a:cubicBezTo>
                  <a:close/>
                  <a:moveTo>
                    <a:pt x="2047535" y="45562"/>
                  </a:moveTo>
                  <a:cubicBezTo>
                    <a:pt x="2048762" y="45562"/>
                    <a:pt x="2048762" y="46789"/>
                    <a:pt x="2049989" y="46789"/>
                  </a:cubicBezTo>
                  <a:cubicBezTo>
                    <a:pt x="2048762" y="46789"/>
                    <a:pt x="2047535" y="48016"/>
                    <a:pt x="2045081" y="48016"/>
                  </a:cubicBezTo>
                  <a:cubicBezTo>
                    <a:pt x="2045081" y="48016"/>
                    <a:pt x="2043855" y="46789"/>
                    <a:pt x="2042628" y="46789"/>
                  </a:cubicBezTo>
                  <a:cubicBezTo>
                    <a:pt x="2043855" y="46789"/>
                    <a:pt x="2045081" y="45562"/>
                    <a:pt x="2047535" y="45562"/>
                  </a:cubicBezTo>
                  <a:close/>
                  <a:moveTo>
                    <a:pt x="614628" y="19799"/>
                  </a:moveTo>
                  <a:cubicBezTo>
                    <a:pt x="621989" y="21026"/>
                    <a:pt x="625670" y="21026"/>
                    <a:pt x="630576" y="22253"/>
                  </a:cubicBezTo>
                  <a:cubicBezTo>
                    <a:pt x="625670" y="24706"/>
                    <a:pt x="623216" y="28387"/>
                    <a:pt x="617082" y="28387"/>
                  </a:cubicBezTo>
                  <a:cubicBezTo>
                    <a:pt x="615855" y="25933"/>
                    <a:pt x="615855" y="24706"/>
                    <a:pt x="614628" y="19799"/>
                  </a:cubicBezTo>
                  <a:close/>
                  <a:moveTo>
                    <a:pt x="1353165" y="18572"/>
                  </a:moveTo>
                  <a:cubicBezTo>
                    <a:pt x="1356845" y="21026"/>
                    <a:pt x="1360525" y="22252"/>
                    <a:pt x="1362979" y="23479"/>
                  </a:cubicBezTo>
                  <a:lnTo>
                    <a:pt x="1464803" y="23479"/>
                  </a:lnTo>
                  <a:cubicBezTo>
                    <a:pt x="1467257" y="22252"/>
                    <a:pt x="1469711" y="21026"/>
                    <a:pt x="1472165" y="19799"/>
                  </a:cubicBezTo>
                  <a:cubicBezTo>
                    <a:pt x="1480752" y="19799"/>
                    <a:pt x="1485659" y="27160"/>
                    <a:pt x="1497927" y="23479"/>
                  </a:cubicBezTo>
                  <a:cubicBezTo>
                    <a:pt x="1499154" y="23479"/>
                    <a:pt x="1501608" y="22252"/>
                    <a:pt x="1504061" y="19799"/>
                  </a:cubicBezTo>
                  <a:lnTo>
                    <a:pt x="1535958" y="19799"/>
                  </a:lnTo>
                  <a:cubicBezTo>
                    <a:pt x="1538412" y="21026"/>
                    <a:pt x="1546999" y="23479"/>
                    <a:pt x="1549453" y="23479"/>
                  </a:cubicBezTo>
                  <a:cubicBezTo>
                    <a:pt x="1551907" y="22252"/>
                    <a:pt x="1554360" y="21026"/>
                    <a:pt x="1556814" y="19799"/>
                  </a:cubicBezTo>
                  <a:cubicBezTo>
                    <a:pt x="1559267" y="21026"/>
                    <a:pt x="1561721" y="22252"/>
                    <a:pt x="1562948" y="23479"/>
                  </a:cubicBezTo>
                  <a:cubicBezTo>
                    <a:pt x="1564175" y="22252"/>
                    <a:pt x="1566628" y="21026"/>
                    <a:pt x="1567855" y="19799"/>
                  </a:cubicBezTo>
                  <a:lnTo>
                    <a:pt x="1582577" y="19799"/>
                  </a:lnTo>
                  <a:cubicBezTo>
                    <a:pt x="1583804" y="21026"/>
                    <a:pt x="1586257" y="22252"/>
                    <a:pt x="1587484" y="23479"/>
                  </a:cubicBezTo>
                  <a:cubicBezTo>
                    <a:pt x="1589938" y="22252"/>
                    <a:pt x="1591164" y="21026"/>
                    <a:pt x="1594845" y="19799"/>
                  </a:cubicBezTo>
                  <a:cubicBezTo>
                    <a:pt x="1597298" y="21026"/>
                    <a:pt x="1598525" y="22252"/>
                    <a:pt x="1600979" y="23479"/>
                  </a:cubicBezTo>
                  <a:lnTo>
                    <a:pt x="1632876" y="23479"/>
                  </a:lnTo>
                  <a:cubicBezTo>
                    <a:pt x="1635329" y="24706"/>
                    <a:pt x="1637783" y="25933"/>
                    <a:pt x="1640236" y="27160"/>
                  </a:cubicBezTo>
                  <a:lnTo>
                    <a:pt x="1652504" y="27160"/>
                  </a:lnTo>
                  <a:cubicBezTo>
                    <a:pt x="1654958" y="28386"/>
                    <a:pt x="1657412" y="29613"/>
                    <a:pt x="1658638" y="30840"/>
                  </a:cubicBezTo>
                  <a:cubicBezTo>
                    <a:pt x="1661092" y="29613"/>
                    <a:pt x="1663546" y="28386"/>
                    <a:pt x="1667226" y="25933"/>
                  </a:cubicBezTo>
                  <a:cubicBezTo>
                    <a:pt x="1670906" y="27160"/>
                    <a:pt x="1674587" y="28386"/>
                    <a:pt x="1679494" y="30840"/>
                  </a:cubicBezTo>
                  <a:lnTo>
                    <a:pt x="1696670" y="30840"/>
                  </a:lnTo>
                  <a:cubicBezTo>
                    <a:pt x="1697896" y="29613"/>
                    <a:pt x="1700350" y="28386"/>
                    <a:pt x="1702804" y="27160"/>
                  </a:cubicBezTo>
                  <a:cubicBezTo>
                    <a:pt x="1716298" y="27160"/>
                    <a:pt x="1718752" y="28386"/>
                    <a:pt x="1737154" y="35747"/>
                  </a:cubicBezTo>
                  <a:cubicBezTo>
                    <a:pt x="1740834" y="32067"/>
                    <a:pt x="1744515" y="29613"/>
                    <a:pt x="1749422" y="25933"/>
                  </a:cubicBezTo>
                  <a:cubicBezTo>
                    <a:pt x="1758010" y="28386"/>
                    <a:pt x="1766598" y="32067"/>
                    <a:pt x="1775185" y="34520"/>
                  </a:cubicBezTo>
                  <a:cubicBezTo>
                    <a:pt x="1781319" y="32067"/>
                    <a:pt x="1787453" y="29613"/>
                    <a:pt x="1796040" y="27160"/>
                  </a:cubicBezTo>
                  <a:lnTo>
                    <a:pt x="1807082" y="27160"/>
                  </a:lnTo>
                  <a:cubicBezTo>
                    <a:pt x="1809536" y="28386"/>
                    <a:pt x="1811989" y="29613"/>
                    <a:pt x="1814442" y="30840"/>
                  </a:cubicBezTo>
                  <a:cubicBezTo>
                    <a:pt x="1815670" y="29613"/>
                    <a:pt x="1818123" y="28386"/>
                    <a:pt x="1819350" y="27160"/>
                  </a:cubicBezTo>
                  <a:lnTo>
                    <a:pt x="1838979" y="27160"/>
                  </a:lnTo>
                  <a:cubicBezTo>
                    <a:pt x="1840206" y="27160"/>
                    <a:pt x="1842659" y="28386"/>
                    <a:pt x="1845113" y="30840"/>
                  </a:cubicBezTo>
                  <a:lnTo>
                    <a:pt x="1863515" y="30840"/>
                  </a:lnTo>
                  <a:cubicBezTo>
                    <a:pt x="1864742" y="29613"/>
                    <a:pt x="1867195" y="28386"/>
                    <a:pt x="1869649" y="27160"/>
                  </a:cubicBezTo>
                  <a:lnTo>
                    <a:pt x="1881917" y="27160"/>
                  </a:lnTo>
                  <a:cubicBezTo>
                    <a:pt x="1885597" y="28386"/>
                    <a:pt x="1886824" y="33294"/>
                    <a:pt x="1896638" y="29613"/>
                  </a:cubicBezTo>
                  <a:cubicBezTo>
                    <a:pt x="1896638" y="29613"/>
                    <a:pt x="1899092" y="28386"/>
                    <a:pt x="1901546" y="27160"/>
                  </a:cubicBezTo>
                  <a:cubicBezTo>
                    <a:pt x="1902772" y="28386"/>
                    <a:pt x="1903999" y="29613"/>
                    <a:pt x="1906453" y="30840"/>
                  </a:cubicBezTo>
                  <a:cubicBezTo>
                    <a:pt x="1923628" y="32067"/>
                    <a:pt x="1940803" y="30840"/>
                    <a:pt x="1959205" y="32067"/>
                  </a:cubicBezTo>
                  <a:cubicBezTo>
                    <a:pt x="1960432" y="33294"/>
                    <a:pt x="1961659" y="34520"/>
                    <a:pt x="1964113" y="35747"/>
                  </a:cubicBezTo>
                  <a:cubicBezTo>
                    <a:pt x="1966566" y="34520"/>
                    <a:pt x="1967793" y="33294"/>
                    <a:pt x="1971473" y="32067"/>
                  </a:cubicBezTo>
                  <a:lnTo>
                    <a:pt x="1992329" y="32067"/>
                  </a:lnTo>
                  <a:cubicBezTo>
                    <a:pt x="1994783" y="34520"/>
                    <a:pt x="1997236" y="38201"/>
                    <a:pt x="1999690" y="39428"/>
                  </a:cubicBezTo>
                  <a:lnTo>
                    <a:pt x="2015639" y="39428"/>
                  </a:lnTo>
                  <a:cubicBezTo>
                    <a:pt x="2020545" y="40654"/>
                    <a:pt x="2021773" y="44335"/>
                    <a:pt x="2026679" y="43108"/>
                  </a:cubicBezTo>
                  <a:lnTo>
                    <a:pt x="2026679" y="49242"/>
                  </a:lnTo>
                  <a:cubicBezTo>
                    <a:pt x="2024226" y="50469"/>
                    <a:pt x="2022999" y="51696"/>
                    <a:pt x="2020545" y="54149"/>
                  </a:cubicBezTo>
                  <a:cubicBezTo>
                    <a:pt x="2022999" y="55376"/>
                    <a:pt x="2024226" y="57830"/>
                    <a:pt x="2026679" y="59056"/>
                  </a:cubicBezTo>
                  <a:cubicBezTo>
                    <a:pt x="2026679" y="60283"/>
                    <a:pt x="2026679" y="61510"/>
                    <a:pt x="2025453" y="62737"/>
                  </a:cubicBezTo>
                  <a:cubicBezTo>
                    <a:pt x="2016865" y="70098"/>
                    <a:pt x="2013185" y="59056"/>
                    <a:pt x="2007051" y="60283"/>
                  </a:cubicBezTo>
                  <a:cubicBezTo>
                    <a:pt x="2000917" y="60283"/>
                    <a:pt x="1998463" y="63964"/>
                    <a:pt x="1994783" y="66417"/>
                  </a:cubicBezTo>
                  <a:cubicBezTo>
                    <a:pt x="1998463" y="70098"/>
                    <a:pt x="2003371" y="68871"/>
                    <a:pt x="2008277" y="68871"/>
                  </a:cubicBezTo>
                  <a:cubicBezTo>
                    <a:pt x="2013185" y="68871"/>
                    <a:pt x="2015639" y="72551"/>
                    <a:pt x="2021773" y="73778"/>
                  </a:cubicBezTo>
                  <a:cubicBezTo>
                    <a:pt x="2025453" y="73778"/>
                    <a:pt x="2029133" y="77458"/>
                    <a:pt x="2032813" y="79912"/>
                  </a:cubicBezTo>
                  <a:lnTo>
                    <a:pt x="2032813" y="89726"/>
                  </a:lnTo>
                  <a:cubicBezTo>
                    <a:pt x="2030360" y="89726"/>
                    <a:pt x="2026679" y="90953"/>
                    <a:pt x="2024226" y="90953"/>
                  </a:cubicBezTo>
                  <a:cubicBezTo>
                    <a:pt x="2021773" y="89726"/>
                    <a:pt x="2019319" y="88500"/>
                    <a:pt x="2016865" y="86046"/>
                  </a:cubicBezTo>
                  <a:cubicBezTo>
                    <a:pt x="2014411" y="88500"/>
                    <a:pt x="2010731" y="89726"/>
                    <a:pt x="2008277" y="92180"/>
                  </a:cubicBezTo>
                  <a:cubicBezTo>
                    <a:pt x="2011958" y="95861"/>
                    <a:pt x="2018092" y="93407"/>
                    <a:pt x="2021773" y="94634"/>
                  </a:cubicBezTo>
                  <a:cubicBezTo>
                    <a:pt x="2026679" y="95861"/>
                    <a:pt x="2030360" y="98314"/>
                    <a:pt x="2034041" y="99541"/>
                  </a:cubicBezTo>
                  <a:cubicBezTo>
                    <a:pt x="2037721" y="98314"/>
                    <a:pt x="2040175" y="97087"/>
                    <a:pt x="2042628" y="94634"/>
                  </a:cubicBezTo>
                  <a:cubicBezTo>
                    <a:pt x="2045081" y="95861"/>
                    <a:pt x="2048762" y="97087"/>
                    <a:pt x="2052443" y="99541"/>
                  </a:cubicBezTo>
                  <a:cubicBezTo>
                    <a:pt x="2056123" y="98314"/>
                    <a:pt x="2058577" y="95861"/>
                    <a:pt x="2062257" y="94634"/>
                  </a:cubicBezTo>
                  <a:cubicBezTo>
                    <a:pt x="2064711" y="95861"/>
                    <a:pt x="2067164" y="97087"/>
                    <a:pt x="2069617" y="99541"/>
                  </a:cubicBezTo>
                  <a:cubicBezTo>
                    <a:pt x="2073298" y="98314"/>
                    <a:pt x="2076979" y="97087"/>
                    <a:pt x="2080659" y="95861"/>
                  </a:cubicBezTo>
                  <a:cubicBezTo>
                    <a:pt x="2084339" y="97087"/>
                    <a:pt x="2088019" y="98314"/>
                    <a:pt x="2092927" y="100768"/>
                  </a:cubicBezTo>
                  <a:cubicBezTo>
                    <a:pt x="2096607" y="97087"/>
                    <a:pt x="2099061" y="93407"/>
                    <a:pt x="2102741" y="88500"/>
                  </a:cubicBezTo>
                  <a:cubicBezTo>
                    <a:pt x="2108875" y="92180"/>
                    <a:pt x="2110103" y="93407"/>
                    <a:pt x="2112556" y="94634"/>
                  </a:cubicBezTo>
                  <a:cubicBezTo>
                    <a:pt x="2117463" y="95861"/>
                    <a:pt x="2123597" y="93407"/>
                    <a:pt x="2127277" y="95861"/>
                  </a:cubicBezTo>
                  <a:cubicBezTo>
                    <a:pt x="2123597" y="101995"/>
                    <a:pt x="2110103" y="94634"/>
                    <a:pt x="2106422" y="101995"/>
                  </a:cubicBezTo>
                  <a:cubicBezTo>
                    <a:pt x="2097835" y="103221"/>
                    <a:pt x="2091701" y="106902"/>
                    <a:pt x="2086793" y="110582"/>
                  </a:cubicBezTo>
                  <a:cubicBezTo>
                    <a:pt x="2081885" y="110582"/>
                    <a:pt x="2076979" y="111809"/>
                    <a:pt x="2072071" y="111809"/>
                  </a:cubicBezTo>
                  <a:cubicBezTo>
                    <a:pt x="2070845" y="114263"/>
                    <a:pt x="2069617" y="116716"/>
                    <a:pt x="2067164" y="120397"/>
                  </a:cubicBezTo>
                  <a:cubicBezTo>
                    <a:pt x="2063483" y="115489"/>
                    <a:pt x="2061030" y="110582"/>
                    <a:pt x="2053669" y="108129"/>
                  </a:cubicBezTo>
                  <a:cubicBezTo>
                    <a:pt x="2051215" y="110582"/>
                    <a:pt x="2047535" y="111809"/>
                    <a:pt x="2045081" y="114263"/>
                  </a:cubicBezTo>
                  <a:cubicBezTo>
                    <a:pt x="2052443" y="117943"/>
                    <a:pt x="2049989" y="124077"/>
                    <a:pt x="2061030" y="127757"/>
                  </a:cubicBezTo>
                  <a:cubicBezTo>
                    <a:pt x="2051215" y="128984"/>
                    <a:pt x="2045081" y="128984"/>
                    <a:pt x="2038947" y="130211"/>
                  </a:cubicBezTo>
                  <a:cubicBezTo>
                    <a:pt x="2041401" y="135118"/>
                    <a:pt x="2048762" y="136345"/>
                    <a:pt x="2052443" y="141252"/>
                  </a:cubicBezTo>
                  <a:lnTo>
                    <a:pt x="2079432" y="141252"/>
                  </a:lnTo>
                  <a:cubicBezTo>
                    <a:pt x="2081885" y="142479"/>
                    <a:pt x="2083113" y="143706"/>
                    <a:pt x="2085566" y="144933"/>
                  </a:cubicBezTo>
                  <a:cubicBezTo>
                    <a:pt x="2088019" y="143706"/>
                    <a:pt x="2091701" y="142479"/>
                    <a:pt x="2095381" y="141252"/>
                  </a:cubicBezTo>
                  <a:cubicBezTo>
                    <a:pt x="2097835" y="142479"/>
                    <a:pt x="2101515" y="143706"/>
                    <a:pt x="2105195" y="144933"/>
                  </a:cubicBezTo>
                  <a:cubicBezTo>
                    <a:pt x="2106422" y="143706"/>
                    <a:pt x="2108875" y="142479"/>
                    <a:pt x="2111329" y="141252"/>
                  </a:cubicBezTo>
                  <a:cubicBezTo>
                    <a:pt x="2115009" y="143706"/>
                    <a:pt x="2122371" y="146160"/>
                    <a:pt x="2121143" y="151067"/>
                  </a:cubicBezTo>
                  <a:cubicBezTo>
                    <a:pt x="2117463" y="152294"/>
                    <a:pt x="2112556" y="153520"/>
                    <a:pt x="2108875" y="154747"/>
                  </a:cubicBezTo>
                  <a:cubicBezTo>
                    <a:pt x="2108875" y="155974"/>
                    <a:pt x="2108875" y="157201"/>
                    <a:pt x="2108875" y="159654"/>
                  </a:cubicBezTo>
                  <a:cubicBezTo>
                    <a:pt x="2105195" y="160881"/>
                    <a:pt x="2100288" y="162108"/>
                    <a:pt x="2094154" y="164562"/>
                  </a:cubicBezTo>
                  <a:cubicBezTo>
                    <a:pt x="2110103" y="168242"/>
                    <a:pt x="2124824" y="164562"/>
                    <a:pt x="2138319" y="167015"/>
                  </a:cubicBezTo>
                  <a:cubicBezTo>
                    <a:pt x="2139545" y="168242"/>
                    <a:pt x="2141999" y="169469"/>
                    <a:pt x="2143226" y="170696"/>
                  </a:cubicBezTo>
                  <a:cubicBezTo>
                    <a:pt x="2150587" y="170696"/>
                    <a:pt x="2157948" y="170696"/>
                    <a:pt x="2164082" y="171922"/>
                  </a:cubicBezTo>
                  <a:lnTo>
                    <a:pt x="2165026" y="180416"/>
                  </a:lnTo>
                  <a:lnTo>
                    <a:pt x="2165308" y="180510"/>
                  </a:lnTo>
                  <a:lnTo>
                    <a:pt x="2165051" y="180639"/>
                  </a:lnTo>
                  <a:lnTo>
                    <a:pt x="2165309" y="182964"/>
                  </a:lnTo>
                  <a:cubicBezTo>
                    <a:pt x="2159175" y="182964"/>
                    <a:pt x="2154267" y="184191"/>
                    <a:pt x="2148133" y="184191"/>
                  </a:cubicBezTo>
                  <a:cubicBezTo>
                    <a:pt x="2143226" y="190325"/>
                    <a:pt x="2150587" y="191551"/>
                    <a:pt x="2154267" y="195232"/>
                  </a:cubicBezTo>
                  <a:cubicBezTo>
                    <a:pt x="2155494" y="195232"/>
                    <a:pt x="2155494" y="196459"/>
                    <a:pt x="2156721" y="196459"/>
                  </a:cubicBezTo>
                  <a:cubicBezTo>
                    <a:pt x="2171443" y="196459"/>
                    <a:pt x="2186164" y="196459"/>
                    <a:pt x="2200886" y="196459"/>
                  </a:cubicBezTo>
                  <a:cubicBezTo>
                    <a:pt x="2203339" y="195232"/>
                    <a:pt x="2205793" y="194005"/>
                    <a:pt x="2208247" y="192778"/>
                  </a:cubicBezTo>
                  <a:cubicBezTo>
                    <a:pt x="2209473" y="194005"/>
                    <a:pt x="2211927" y="195232"/>
                    <a:pt x="2213154" y="196459"/>
                  </a:cubicBezTo>
                  <a:cubicBezTo>
                    <a:pt x="2220515" y="195232"/>
                    <a:pt x="2226649" y="191551"/>
                    <a:pt x="2235236" y="194005"/>
                  </a:cubicBezTo>
                  <a:cubicBezTo>
                    <a:pt x="2241370" y="198912"/>
                    <a:pt x="2232783" y="201366"/>
                    <a:pt x="2230329" y="203819"/>
                  </a:cubicBezTo>
                  <a:cubicBezTo>
                    <a:pt x="2226649" y="207500"/>
                    <a:pt x="2224195" y="209953"/>
                    <a:pt x="2220515" y="213634"/>
                  </a:cubicBezTo>
                  <a:lnTo>
                    <a:pt x="2208247" y="213634"/>
                  </a:lnTo>
                  <a:cubicBezTo>
                    <a:pt x="2205793" y="214861"/>
                    <a:pt x="2203339" y="216087"/>
                    <a:pt x="2199659" y="218541"/>
                  </a:cubicBezTo>
                  <a:cubicBezTo>
                    <a:pt x="2195979" y="217314"/>
                    <a:pt x="2192298" y="216087"/>
                    <a:pt x="2188618" y="214861"/>
                  </a:cubicBezTo>
                  <a:cubicBezTo>
                    <a:pt x="2183711" y="216087"/>
                    <a:pt x="2178803" y="218541"/>
                    <a:pt x="2172669" y="219768"/>
                  </a:cubicBezTo>
                  <a:cubicBezTo>
                    <a:pt x="2180030" y="223448"/>
                    <a:pt x="2187391" y="220995"/>
                    <a:pt x="2197205" y="222221"/>
                  </a:cubicBezTo>
                  <a:cubicBezTo>
                    <a:pt x="2202113" y="225902"/>
                    <a:pt x="2208247" y="230809"/>
                    <a:pt x="2214381" y="235716"/>
                  </a:cubicBezTo>
                  <a:cubicBezTo>
                    <a:pt x="2219288" y="234489"/>
                    <a:pt x="2222968" y="233263"/>
                    <a:pt x="2227875" y="232036"/>
                  </a:cubicBezTo>
                  <a:cubicBezTo>
                    <a:pt x="2229102" y="233263"/>
                    <a:pt x="2232783" y="234489"/>
                    <a:pt x="2236463" y="235716"/>
                  </a:cubicBezTo>
                  <a:cubicBezTo>
                    <a:pt x="2238917" y="234489"/>
                    <a:pt x="2242597" y="233263"/>
                    <a:pt x="2246278" y="232036"/>
                  </a:cubicBezTo>
                  <a:cubicBezTo>
                    <a:pt x="2247504" y="233263"/>
                    <a:pt x="2249958" y="234489"/>
                    <a:pt x="2252412" y="235716"/>
                  </a:cubicBezTo>
                  <a:cubicBezTo>
                    <a:pt x="2257319" y="235716"/>
                    <a:pt x="2262226" y="235716"/>
                    <a:pt x="2268360" y="235716"/>
                  </a:cubicBezTo>
                  <a:cubicBezTo>
                    <a:pt x="2264680" y="240623"/>
                    <a:pt x="2262226" y="244304"/>
                    <a:pt x="2258546" y="247984"/>
                  </a:cubicBezTo>
                  <a:cubicBezTo>
                    <a:pt x="2256092" y="247984"/>
                    <a:pt x="2253638" y="247984"/>
                    <a:pt x="2251185" y="247984"/>
                  </a:cubicBezTo>
                  <a:cubicBezTo>
                    <a:pt x="2246278" y="250438"/>
                    <a:pt x="2249958" y="254118"/>
                    <a:pt x="2248731" y="257799"/>
                  </a:cubicBezTo>
                  <a:cubicBezTo>
                    <a:pt x="2256092" y="262706"/>
                    <a:pt x="2262226" y="270067"/>
                    <a:pt x="2278174" y="270067"/>
                  </a:cubicBezTo>
                  <a:cubicBezTo>
                    <a:pt x="2269587" y="272520"/>
                    <a:pt x="2268360" y="277428"/>
                    <a:pt x="2262226" y="277428"/>
                  </a:cubicBezTo>
                  <a:cubicBezTo>
                    <a:pt x="2263453" y="274974"/>
                    <a:pt x="2260999" y="273747"/>
                    <a:pt x="2257319" y="273747"/>
                  </a:cubicBezTo>
                  <a:cubicBezTo>
                    <a:pt x="2251185" y="273747"/>
                    <a:pt x="2245051" y="273747"/>
                    <a:pt x="2241370" y="273747"/>
                  </a:cubicBezTo>
                  <a:cubicBezTo>
                    <a:pt x="2236463" y="272520"/>
                    <a:pt x="2232783" y="271294"/>
                    <a:pt x="2230329" y="270067"/>
                  </a:cubicBezTo>
                  <a:cubicBezTo>
                    <a:pt x="2229102" y="267613"/>
                    <a:pt x="2230329" y="263933"/>
                    <a:pt x="2224195" y="267613"/>
                  </a:cubicBezTo>
                  <a:cubicBezTo>
                    <a:pt x="2225422" y="268840"/>
                    <a:pt x="2227875" y="270067"/>
                    <a:pt x="2230329" y="270067"/>
                  </a:cubicBezTo>
                  <a:cubicBezTo>
                    <a:pt x="2230329" y="273747"/>
                    <a:pt x="2226649" y="273747"/>
                    <a:pt x="2221741" y="273747"/>
                  </a:cubicBezTo>
                  <a:cubicBezTo>
                    <a:pt x="2220515" y="273747"/>
                    <a:pt x="2218061" y="274974"/>
                    <a:pt x="2216834" y="276201"/>
                  </a:cubicBezTo>
                  <a:cubicBezTo>
                    <a:pt x="2218061" y="277428"/>
                    <a:pt x="2218061" y="279881"/>
                    <a:pt x="2219288" y="281108"/>
                  </a:cubicBezTo>
                  <a:cubicBezTo>
                    <a:pt x="2226649" y="283562"/>
                    <a:pt x="2230329" y="281108"/>
                    <a:pt x="2234009" y="278654"/>
                  </a:cubicBezTo>
                  <a:cubicBezTo>
                    <a:pt x="2238917" y="279881"/>
                    <a:pt x="2240144" y="283562"/>
                    <a:pt x="2247504" y="282335"/>
                  </a:cubicBezTo>
                  <a:cubicBezTo>
                    <a:pt x="2249958" y="281108"/>
                    <a:pt x="2252412" y="279881"/>
                    <a:pt x="2253638" y="278654"/>
                  </a:cubicBezTo>
                  <a:lnTo>
                    <a:pt x="2263453" y="278654"/>
                  </a:lnTo>
                  <a:lnTo>
                    <a:pt x="2263453" y="288469"/>
                  </a:lnTo>
                  <a:cubicBezTo>
                    <a:pt x="2267133" y="290922"/>
                    <a:pt x="2272040" y="292149"/>
                    <a:pt x="2275721" y="288469"/>
                  </a:cubicBezTo>
                  <a:cubicBezTo>
                    <a:pt x="2273267" y="287242"/>
                    <a:pt x="2272040" y="286015"/>
                    <a:pt x="2269587" y="283562"/>
                  </a:cubicBezTo>
                  <a:cubicBezTo>
                    <a:pt x="2276948" y="279881"/>
                    <a:pt x="2284308" y="283562"/>
                    <a:pt x="2290442" y="281108"/>
                  </a:cubicBezTo>
                  <a:cubicBezTo>
                    <a:pt x="2294123" y="284788"/>
                    <a:pt x="2301484" y="284788"/>
                    <a:pt x="2306391" y="287242"/>
                  </a:cubicBezTo>
                  <a:cubicBezTo>
                    <a:pt x="2303937" y="294603"/>
                    <a:pt x="2313752" y="299510"/>
                    <a:pt x="2314978" y="306871"/>
                  </a:cubicBezTo>
                  <a:cubicBezTo>
                    <a:pt x="2318659" y="304417"/>
                    <a:pt x="2321112" y="303190"/>
                    <a:pt x="2323566" y="301964"/>
                  </a:cubicBezTo>
                  <a:cubicBezTo>
                    <a:pt x="2329700" y="306871"/>
                    <a:pt x="2322339" y="313005"/>
                    <a:pt x="2329700" y="319139"/>
                  </a:cubicBezTo>
                  <a:cubicBezTo>
                    <a:pt x="2330927" y="316685"/>
                    <a:pt x="2332154" y="315459"/>
                    <a:pt x="2333380" y="314232"/>
                  </a:cubicBezTo>
                  <a:cubicBezTo>
                    <a:pt x="2334608" y="313005"/>
                    <a:pt x="2334608" y="311778"/>
                    <a:pt x="2335834" y="310551"/>
                  </a:cubicBezTo>
                  <a:cubicBezTo>
                    <a:pt x="2340742" y="316685"/>
                    <a:pt x="2345648" y="324046"/>
                    <a:pt x="2351782" y="330180"/>
                  </a:cubicBezTo>
                  <a:cubicBezTo>
                    <a:pt x="2349329" y="331407"/>
                    <a:pt x="2348102" y="332634"/>
                    <a:pt x="2346876" y="333861"/>
                  </a:cubicBezTo>
                  <a:cubicBezTo>
                    <a:pt x="2349329" y="335087"/>
                    <a:pt x="2350556" y="336314"/>
                    <a:pt x="2353010" y="338768"/>
                  </a:cubicBezTo>
                  <a:lnTo>
                    <a:pt x="2353010" y="347355"/>
                  </a:lnTo>
                  <a:cubicBezTo>
                    <a:pt x="2350556" y="348582"/>
                    <a:pt x="2349329" y="349809"/>
                    <a:pt x="2346876" y="352263"/>
                  </a:cubicBezTo>
                  <a:lnTo>
                    <a:pt x="2346876" y="360850"/>
                  </a:lnTo>
                  <a:cubicBezTo>
                    <a:pt x="2349329" y="362077"/>
                    <a:pt x="2351782" y="364531"/>
                    <a:pt x="2353010" y="365757"/>
                  </a:cubicBezTo>
                  <a:cubicBezTo>
                    <a:pt x="2353010" y="366984"/>
                    <a:pt x="2353010" y="368211"/>
                    <a:pt x="2353010" y="370665"/>
                  </a:cubicBezTo>
                  <a:cubicBezTo>
                    <a:pt x="2349329" y="371891"/>
                    <a:pt x="2345648" y="371891"/>
                    <a:pt x="2341968" y="373118"/>
                  </a:cubicBezTo>
                  <a:cubicBezTo>
                    <a:pt x="2340742" y="375572"/>
                    <a:pt x="2339514" y="378025"/>
                    <a:pt x="2338288" y="380479"/>
                  </a:cubicBezTo>
                  <a:lnTo>
                    <a:pt x="2330927" y="380479"/>
                  </a:lnTo>
                  <a:cubicBezTo>
                    <a:pt x="2326020" y="384159"/>
                    <a:pt x="2321112" y="387840"/>
                    <a:pt x="2314978" y="391520"/>
                  </a:cubicBezTo>
                  <a:cubicBezTo>
                    <a:pt x="2314978" y="392747"/>
                    <a:pt x="2314978" y="393974"/>
                    <a:pt x="2314978" y="395201"/>
                  </a:cubicBezTo>
                  <a:cubicBezTo>
                    <a:pt x="2306391" y="396427"/>
                    <a:pt x="2300257" y="402561"/>
                    <a:pt x="2292896" y="405015"/>
                  </a:cubicBezTo>
                  <a:cubicBezTo>
                    <a:pt x="2286762" y="407469"/>
                    <a:pt x="2279401" y="409922"/>
                    <a:pt x="2272040" y="411149"/>
                  </a:cubicBezTo>
                  <a:cubicBezTo>
                    <a:pt x="2269587" y="413603"/>
                    <a:pt x="2268360" y="417283"/>
                    <a:pt x="2264680" y="422190"/>
                  </a:cubicBezTo>
                  <a:cubicBezTo>
                    <a:pt x="2265906" y="423417"/>
                    <a:pt x="2269587" y="424644"/>
                    <a:pt x="2273267" y="427098"/>
                  </a:cubicBezTo>
                  <a:cubicBezTo>
                    <a:pt x="2275721" y="425871"/>
                    <a:pt x="2276948" y="424644"/>
                    <a:pt x="2279401" y="423417"/>
                  </a:cubicBezTo>
                  <a:cubicBezTo>
                    <a:pt x="2285535" y="423417"/>
                    <a:pt x="2283082" y="427098"/>
                    <a:pt x="2283082" y="429551"/>
                  </a:cubicBezTo>
                  <a:cubicBezTo>
                    <a:pt x="2276948" y="433232"/>
                    <a:pt x="2268360" y="430778"/>
                    <a:pt x="2262226" y="432005"/>
                  </a:cubicBezTo>
                  <a:cubicBezTo>
                    <a:pt x="2257319" y="430778"/>
                    <a:pt x="2253638" y="424644"/>
                    <a:pt x="2246278" y="429551"/>
                  </a:cubicBezTo>
                  <a:cubicBezTo>
                    <a:pt x="2245051" y="432005"/>
                    <a:pt x="2254865" y="436912"/>
                    <a:pt x="2269587" y="443046"/>
                  </a:cubicBezTo>
                  <a:cubicBezTo>
                    <a:pt x="2278174" y="445500"/>
                    <a:pt x="2286762" y="449180"/>
                    <a:pt x="2295350" y="451634"/>
                  </a:cubicBezTo>
                  <a:cubicBezTo>
                    <a:pt x="2294123" y="455314"/>
                    <a:pt x="2297803" y="458995"/>
                    <a:pt x="2292896" y="461448"/>
                  </a:cubicBezTo>
                  <a:cubicBezTo>
                    <a:pt x="2290442" y="460221"/>
                    <a:pt x="2287989" y="458995"/>
                    <a:pt x="2286762" y="457768"/>
                  </a:cubicBezTo>
                  <a:cubicBezTo>
                    <a:pt x="2283082" y="458995"/>
                    <a:pt x="2281855" y="462675"/>
                    <a:pt x="2272040" y="463902"/>
                  </a:cubicBezTo>
                  <a:cubicBezTo>
                    <a:pt x="2269587" y="465129"/>
                    <a:pt x="2270814" y="462675"/>
                    <a:pt x="2273267" y="462675"/>
                  </a:cubicBezTo>
                  <a:cubicBezTo>
                    <a:pt x="2280628" y="461448"/>
                    <a:pt x="2274494" y="460221"/>
                    <a:pt x="2274494" y="458995"/>
                  </a:cubicBezTo>
                  <a:cubicBezTo>
                    <a:pt x="2268360" y="458995"/>
                    <a:pt x="2262226" y="456541"/>
                    <a:pt x="2257319" y="460221"/>
                  </a:cubicBezTo>
                  <a:cubicBezTo>
                    <a:pt x="2259772" y="462675"/>
                    <a:pt x="2263453" y="463902"/>
                    <a:pt x="2270814" y="463902"/>
                  </a:cubicBezTo>
                  <a:cubicBezTo>
                    <a:pt x="2276948" y="462675"/>
                    <a:pt x="2276948" y="465129"/>
                    <a:pt x="2278174" y="465129"/>
                  </a:cubicBezTo>
                  <a:cubicBezTo>
                    <a:pt x="2283082" y="466355"/>
                    <a:pt x="2287989" y="466355"/>
                    <a:pt x="2295350" y="466355"/>
                  </a:cubicBezTo>
                  <a:cubicBezTo>
                    <a:pt x="2292896" y="468809"/>
                    <a:pt x="2290442" y="471263"/>
                    <a:pt x="2289216" y="472489"/>
                  </a:cubicBezTo>
                  <a:cubicBezTo>
                    <a:pt x="2286762" y="477397"/>
                    <a:pt x="2300257" y="479850"/>
                    <a:pt x="2294123" y="485984"/>
                  </a:cubicBezTo>
                  <a:cubicBezTo>
                    <a:pt x="2291669" y="485984"/>
                    <a:pt x="2289216" y="485984"/>
                    <a:pt x="2285535" y="487211"/>
                  </a:cubicBezTo>
                  <a:cubicBezTo>
                    <a:pt x="2283082" y="484758"/>
                    <a:pt x="2281855" y="481077"/>
                    <a:pt x="2278174" y="478623"/>
                  </a:cubicBezTo>
                  <a:cubicBezTo>
                    <a:pt x="2275721" y="482304"/>
                    <a:pt x="2274494" y="484758"/>
                    <a:pt x="2273267" y="487211"/>
                  </a:cubicBezTo>
                  <a:lnTo>
                    <a:pt x="2253638" y="487211"/>
                  </a:lnTo>
                  <a:cubicBezTo>
                    <a:pt x="2249958" y="485984"/>
                    <a:pt x="2246278" y="484758"/>
                    <a:pt x="2241370" y="482304"/>
                  </a:cubicBezTo>
                  <a:cubicBezTo>
                    <a:pt x="2234009" y="487211"/>
                    <a:pt x="2227875" y="492118"/>
                    <a:pt x="2224195" y="495799"/>
                  </a:cubicBezTo>
                  <a:cubicBezTo>
                    <a:pt x="2215607" y="497026"/>
                    <a:pt x="2209473" y="494572"/>
                    <a:pt x="2205793" y="497026"/>
                  </a:cubicBezTo>
                  <a:cubicBezTo>
                    <a:pt x="2208247" y="503160"/>
                    <a:pt x="2219288" y="503160"/>
                    <a:pt x="2224195" y="505613"/>
                  </a:cubicBezTo>
                  <a:cubicBezTo>
                    <a:pt x="2224195" y="506840"/>
                    <a:pt x="2224195" y="508067"/>
                    <a:pt x="2224195" y="509294"/>
                  </a:cubicBezTo>
                  <a:cubicBezTo>
                    <a:pt x="2222968" y="510520"/>
                    <a:pt x="2221741" y="511747"/>
                    <a:pt x="2219288" y="512974"/>
                  </a:cubicBezTo>
                  <a:cubicBezTo>
                    <a:pt x="2220515" y="515428"/>
                    <a:pt x="2222968" y="517881"/>
                    <a:pt x="2224195" y="520335"/>
                  </a:cubicBezTo>
                  <a:cubicBezTo>
                    <a:pt x="2225422" y="522788"/>
                    <a:pt x="2227875" y="524015"/>
                    <a:pt x="2230329" y="527696"/>
                  </a:cubicBezTo>
                  <a:cubicBezTo>
                    <a:pt x="2226649" y="527696"/>
                    <a:pt x="2224195" y="528922"/>
                    <a:pt x="2220515" y="528922"/>
                  </a:cubicBezTo>
                  <a:cubicBezTo>
                    <a:pt x="2219288" y="526469"/>
                    <a:pt x="2218061" y="525242"/>
                    <a:pt x="2216834" y="522788"/>
                  </a:cubicBezTo>
                  <a:cubicBezTo>
                    <a:pt x="2207020" y="521562"/>
                    <a:pt x="2199659" y="512974"/>
                    <a:pt x="2184937" y="519108"/>
                  </a:cubicBezTo>
                  <a:cubicBezTo>
                    <a:pt x="2189845" y="524015"/>
                    <a:pt x="2195979" y="525242"/>
                    <a:pt x="2203339" y="526469"/>
                  </a:cubicBezTo>
                  <a:cubicBezTo>
                    <a:pt x="2210700" y="527696"/>
                    <a:pt x="2209473" y="535056"/>
                    <a:pt x="2214381" y="537510"/>
                  </a:cubicBezTo>
                  <a:lnTo>
                    <a:pt x="2226649" y="537510"/>
                  </a:lnTo>
                  <a:cubicBezTo>
                    <a:pt x="2229102" y="536283"/>
                    <a:pt x="2231556" y="535056"/>
                    <a:pt x="2234009" y="532603"/>
                  </a:cubicBezTo>
                  <a:cubicBezTo>
                    <a:pt x="2235236" y="535056"/>
                    <a:pt x="2235236" y="536283"/>
                    <a:pt x="2236463" y="538737"/>
                  </a:cubicBezTo>
                  <a:cubicBezTo>
                    <a:pt x="2230329" y="541190"/>
                    <a:pt x="2225422" y="542417"/>
                    <a:pt x="2218061" y="544871"/>
                  </a:cubicBezTo>
                  <a:lnTo>
                    <a:pt x="2188618" y="544871"/>
                  </a:lnTo>
                  <a:cubicBezTo>
                    <a:pt x="2187391" y="543644"/>
                    <a:pt x="2184937" y="542417"/>
                    <a:pt x="2182484" y="541190"/>
                  </a:cubicBezTo>
                  <a:cubicBezTo>
                    <a:pt x="2178803" y="543644"/>
                    <a:pt x="2172669" y="544871"/>
                    <a:pt x="2166535" y="546098"/>
                  </a:cubicBezTo>
                  <a:cubicBezTo>
                    <a:pt x="2165309" y="548551"/>
                    <a:pt x="2165309" y="549778"/>
                    <a:pt x="2164082" y="552232"/>
                  </a:cubicBezTo>
                  <a:cubicBezTo>
                    <a:pt x="2161628" y="552232"/>
                    <a:pt x="2159175" y="553458"/>
                    <a:pt x="2155494" y="553458"/>
                  </a:cubicBezTo>
                  <a:cubicBezTo>
                    <a:pt x="2151813" y="555912"/>
                    <a:pt x="2148133" y="558366"/>
                    <a:pt x="2143226" y="560819"/>
                  </a:cubicBezTo>
                  <a:lnTo>
                    <a:pt x="2111329" y="560819"/>
                  </a:lnTo>
                  <a:cubicBezTo>
                    <a:pt x="2108875" y="562046"/>
                    <a:pt x="2107649" y="563273"/>
                    <a:pt x="2103969" y="565726"/>
                  </a:cubicBezTo>
                  <a:lnTo>
                    <a:pt x="1994783" y="565726"/>
                  </a:lnTo>
                  <a:cubicBezTo>
                    <a:pt x="1992329" y="566953"/>
                    <a:pt x="1991102" y="568180"/>
                    <a:pt x="1987422" y="570634"/>
                  </a:cubicBezTo>
                  <a:lnTo>
                    <a:pt x="1961659" y="570634"/>
                  </a:lnTo>
                  <a:cubicBezTo>
                    <a:pt x="1959205" y="571860"/>
                    <a:pt x="1957979" y="573087"/>
                    <a:pt x="1955525" y="574314"/>
                  </a:cubicBezTo>
                  <a:cubicBezTo>
                    <a:pt x="1951845" y="573087"/>
                    <a:pt x="1949391" y="570634"/>
                    <a:pt x="1945711" y="569407"/>
                  </a:cubicBezTo>
                  <a:cubicBezTo>
                    <a:pt x="1942030" y="571860"/>
                    <a:pt x="1938350" y="573087"/>
                    <a:pt x="1934669" y="574314"/>
                  </a:cubicBezTo>
                  <a:lnTo>
                    <a:pt x="1858608" y="574314"/>
                  </a:lnTo>
                  <a:cubicBezTo>
                    <a:pt x="1857381" y="575541"/>
                    <a:pt x="1854927" y="576768"/>
                    <a:pt x="1853700" y="577995"/>
                  </a:cubicBezTo>
                  <a:lnTo>
                    <a:pt x="1807082" y="577995"/>
                  </a:lnTo>
                  <a:cubicBezTo>
                    <a:pt x="1805855" y="576768"/>
                    <a:pt x="1803402" y="575541"/>
                    <a:pt x="1802174" y="574314"/>
                  </a:cubicBezTo>
                  <a:cubicBezTo>
                    <a:pt x="1799721" y="575541"/>
                    <a:pt x="1798494" y="576768"/>
                    <a:pt x="1794814" y="577995"/>
                  </a:cubicBezTo>
                  <a:lnTo>
                    <a:pt x="1750649" y="577995"/>
                  </a:lnTo>
                  <a:cubicBezTo>
                    <a:pt x="1748196" y="579221"/>
                    <a:pt x="1745742" y="580448"/>
                    <a:pt x="1743288" y="581675"/>
                  </a:cubicBezTo>
                  <a:cubicBezTo>
                    <a:pt x="1740834" y="580448"/>
                    <a:pt x="1738380" y="579221"/>
                    <a:pt x="1737154" y="577995"/>
                  </a:cubicBezTo>
                  <a:lnTo>
                    <a:pt x="1724886" y="577995"/>
                  </a:lnTo>
                  <a:cubicBezTo>
                    <a:pt x="1722432" y="579221"/>
                    <a:pt x="1719978" y="580448"/>
                    <a:pt x="1716298" y="582902"/>
                  </a:cubicBezTo>
                  <a:cubicBezTo>
                    <a:pt x="1712618" y="581675"/>
                    <a:pt x="1708938" y="580448"/>
                    <a:pt x="1704030" y="579221"/>
                  </a:cubicBezTo>
                  <a:cubicBezTo>
                    <a:pt x="1702804" y="579221"/>
                    <a:pt x="1701576" y="580448"/>
                    <a:pt x="1697896" y="581675"/>
                  </a:cubicBezTo>
                  <a:lnTo>
                    <a:pt x="1661092" y="581675"/>
                  </a:lnTo>
                  <a:cubicBezTo>
                    <a:pt x="1658638" y="582902"/>
                    <a:pt x="1656185" y="584129"/>
                    <a:pt x="1653731" y="585355"/>
                  </a:cubicBezTo>
                  <a:cubicBezTo>
                    <a:pt x="1651278" y="584129"/>
                    <a:pt x="1650051" y="582902"/>
                    <a:pt x="1647597" y="581675"/>
                  </a:cubicBezTo>
                  <a:lnTo>
                    <a:pt x="1635329" y="581675"/>
                  </a:lnTo>
                  <a:cubicBezTo>
                    <a:pt x="1632876" y="582902"/>
                    <a:pt x="1630422" y="584129"/>
                    <a:pt x="1629195" y="585355"/>
                  </a:cubicBezTo>
                  <a:lnTo>
                    <a:pt x="1551907" y="585355"/>
                  </a:lnTo>
                  <a:cubicBezTo>
                    <a:pt x="1550680" y="586582"/>
                    <a:pt x="1549453" y="587809"/>
                    <a:pt x="1546999" y="587809"/>
                  </a:cubicBezTo>
                  <a:cubicBezTo>
                    <a:pt x="1545773" y="587809"/>
                    <a:pt x="1545773" y="589036"/>
                    <a:pt x="1544546" y="589036"/>
                  </a:cubicBezTo>
                  <a:cubicBezTo>
                    <a:pt x="1523690" y="589036"/>
                    <a:pt x="1501608" y="589036"/>
                    <a:pt x="1480752" y="589036"/>
                  </a:cubicBezTo>
                  <a:cubicBezTo>
                    <a:pt x="1478299" y="590263"/>
                    <a:pt x="1477071" y="591489"/>
                    <a:pt x="1474618" y="592716"/>
                  </a:cubicBezTo>
                  <a:cubicBezTo>
                    <a:pt x="1472165" y="591489"/>
                    <a:pt x="1470937" y="590263"/>
                    <a:pt x="1467257" y="589036"/>
                  </a:cubicBezTo>
                  <a:cubicBezTo>
                    <a:pt x="1466031" y="590263"/>
                    <a:pt x="1463577" y="591489"/>
                    <a:pt x="1459897" y="592716"/>
                  </a:cubicBezTo>
                  <a:lnTo>
                    <a:pt x="1344577" y="592716"/>
                  </a:lnTo>
                  <a:cubicBezTo>
                    <a:pt x="1342123" y="593943"/>
                    <a:pt x="1340897" y="595170"/>
                    <a:pt x="1338443" y="596397"/>
                  </a:cubicBezTo>
                  <a:cubicBezTo>
                    <a:pt x="1335989" y="595170"/>
                    <a:pt x="1333535" y="593943"/>
                    <a:pt x="1331082" y="592716"/>
                  </a:cubicBezTo>
                  <a:lnTo>
                    <a:pt x="1305319" y="592716"/>
                  </a:lnTo>
                  <a:cubicBezTo>
                    <a:pt x="1302865" y="593943"/>
                    <a:pt x="1300412" y="595170"/>
                    <a:pt x="1297958" y="596397"/>
                  </a:cubicBezTo>
                  <a:lnTo>
                    <a:pt x="1285690" y="596397"/>
                  </a:lnTo>
                  <a:cubicBezTo>
                    <a:pt x="1283237" y="597623"/>
                    <a:pt x="1280783" y="598850"/>
                    <a:pt x="1278329" y="600077"/>
                  </a:cubicBezTo>
                  <a:cubicBezTo>
                    <a:pt x="1275876" y="598850"/>
                    <a:pt x="1274649" y="597623"/>
                    <a:pt x="1273422" y="596397"/>
                  </a:cubicBezTo>
                  <a:lnTo>
                    <a:pt x="1259927" y="596397"/>
                  </a:lnTo>
                  <a:cubicBezTo>
                    <a:pt x="1257474" y="597623"/>
                    <a:pt x="1256247" y="598850"/>
                    <a:pt x="1253793" y="600077"/>
                  </a:cubicBezTo>
                  <a:lnTo>
                    <a:pt x="1203494" y="600077"/>
                  </a:lnTo>
                  <a:cubicBezTo>
                    <a:pt x="1201041" y="601304"/>
                    <a:pt x="1199814" y="602531"/>
                    <a:pt x="1197360" y="603757"/>
                  </a:cubicBezTo>
                  <a:lnTo>
                    <a:pt x="1127432" y="603757"/>
                  </a:lnTo>
                  <a:cubicBezTo>
                    <a:pt x="1124979" y="604984"/>
                    <a:pt x="1122526" y="606211"/>
                    <a:pt x="1120072" y="607438"/>
                  </a:cubicBezTo>
                  <a:cubicBezTo>
                    <a:pt x="1117618" y="606211"/>
                    <a:pt x="1115164" y="604984"/>
                    <a:pt x="1113938" y="603757"/>
                  </a:cubicBezTo>
                  <a:lnTo>
                    <a:pt x="1082041" y="603757"/>
                  </a:lnTo>
                  <a:cubicBezTo>
                    <a:pt x="1080814" y="604984"/>
                    <a:pt x="1078360" y="606211"/>
                    <a:pt x="1075907" y="607438"/>
                  </a:cubicBezTo>
                  <a:cubicBezTo>
                    <a:pt x="1059958" y="607438"/>
                    <a:pt x="1041556" y="607438"/>
                    <a:pt x="1024381" y="607438"/>
                  </a:cubicBezTo>
                  <a:cubicBezTo>
                    <a:pt x="1021928" y="608665"/>
                    <a:pt x="1020700" y="609891"/>
                    <a:pt x="1018247" y="611118"/>
                  </a:cubicBezTo>
                  <a:cubicBezTo>
                    <a:pt x="1015794" y="609891"/>
                    <a:pt x="1014566" y="608665"/>
                    <a:pt x="1010886" y="607438"/>
                  </a:cubicBezTo>
                  <a:lnTo>
                    <a:pt x="991258" y="607438"/>
                  </a:lnTo>
                  <a:cubicBezTo>
                    <a:pt x="990030" y="608665"/>
                    <a:pt x="987577" y="609891"/>
                    <a:pt x="985124" y="611118"/>
                  </a:cubicBezTo>
                  <a:cubicBezTo>
                    <a:pt x="982670" y="609891"/>
                    <a:pt x="981443" y="608665"/>
                    <a:pt x="978989" y="607438"/>
                  </a:cubicBezTo>
                  <a:lnTo>
                    <a:pt x="966721" y="607438"/>
                  </a:lnTo>
                  <a:cubicBezTo>
                    <a:pt x="964268" y="608665"/>
                    <a:pt x="961814" y="609891"/>
                    <a:pt x="959360" y="611118"/>
                  </a:cubicBezTo>
                  <a:lnTo>
                    <a:pt x="889433" y="611118"/>
                  </a:lnTo>
                  <a:cubicBezTo>
                    <a:pt x="888206" y="612345"/>
                    <a:pt x="885752" y="613572"/>
                    <a:pt x="884525" y="613572"/>
                  </a:cubicBezTo>
                  <a:cubicBezTo>
                    <a:pt x="883299" y="613572"/>
                    <a:pt x="883299" y="614799"/>
                    <a:pt x="882072" y="614799"/>
                  </a:cubicBezTo>
                  <a:cubicBezTo>
                    <a:pt x="861216" y="614799"/>
                    <a:pt x="839134" y="614799"/>
                    <a:pt x="818278" y="614799"/>
                  </a:cubicBezTo>
                  <a:cubicBezTo>
                    <a:pt x="815825" y="616025"/>
                    <a:pt x="814598" y="617252"/>
                    <a:pt x="812144" y="618479"/>
                  </a:cubicBezTo>
                  <a:lnTo>
                    <a:pt x="754485" y="618479"/>
                  </a:lnTo>
                  <a:cubicBezTo>
                    <a:pt x="752031" y="619706"/>
                    <a:pt x="750804" y="620933"/>
                    <a:pt x="748351" y="622160"/>
                  </a:cubicBezTo>
                  <a:cubicBezTo>
                    <a:pt x="745897" y="620933"/>
                    <a:pt x="744670" y="619706"/>
                    <a:pt x="740989" y="618479"/>
                  </a:cubicBezTo>
                  <a:cubicBezTo>
                    <a:pt x="738536" y="619706"/>
                    <a:pt x="737309" y="620933"/>
                    <a:pt x="734855" y="622160"/>
                  </a:cubicBezTo>
                  <a:cubicBezTo>
                    <a:pt x="732402" y="620933"/>
                    <a:pt x="729949" y="619706"/>
                    <a:pt x="728721" y="618479"/>
                  </a:cubicBezTo>
                  <a:cubicBezTo>
                    <a:pt x="727495" y="619706"/>
                    <a:pt x="726268" y="620933"/>
                    <a:pt x="722587" y="622160"/>
                  </a:cubicBezTo>
                  <a:cubicBezTo>
                    <a:pt x="716453" y="622160"/>
                    <a:pt x="709093" y="622160"/>
                    <a:pt x="701731" y="623386"/>
                  </a:cubicBezTo>
                  <a:cubicBezTo>
                    <a:pt x="700505" y="624613"/>
                    <a:pt x="699278" y="625840"/>
                    <a:pt x="695597" y="627067"/>
                  </a:cubicBezTo>
                  <a:lnTo>
                    <a:pt x="631804" y="627067"/>
                  </a:lnTo>
                  <a:cubicBezTo>
                    <a:pt x="629350" y="628294"/>
                    <a:pt x="628123" y="629520"/>
                    <a:pt x="625670" y="630747"/>
                  </a:cubicBezTo>
                  <a:lnTo>
                    <a:pt x="588866" y="630747"/>
                  </a:lnTo>
                  <a:cubicBezTo>
                    <a:pt x="585185" y="631974"/>
                    <a:pt x="581505" y="634428"/>
                    <a:pt x="577825" y="635654"/>
                  </a:cubicBezTo>
                  <a:cubicBezTo>
                    <a:pt x="576598" y="635654"/>
                    <a:pt x="575371" y="635654"/>
                    <a:pt x="574144" y="635654"/>
                  </a:cubicBezTo>
                  <a:cubicBezTo>
                    <a:pt x="571691" y="634428"/>
                    <a:pt x="569237" y="633201"/>
                    <a:pt x="566783" y="631974"/>
                  </a:cubicBezTo>
                  <a:cubicBezTo>
                    <a:pt x="564330" y="633201"/>
                    <a:pt x="561876" y="634428"/>
                    <a:pt x="560649" y="635654"/>
                  </a:cubicBezTo>
                  <a:lnTo>
                    <a:pt x="522618" y="635654"/>
                  </a:lnTo>
                  <a:cubicBezTo>
                    <a:pt x="520165" y="636881"/>
                    <a:pt x="517711" y="638108"/>
                    <a:pt x="514031" y="640562"/>
                  </a:cubicBezTo>
                  <a:cubicBezTo>
                    <a:pt x="510350" y="639335"/>
                    <a:pt x="506670" y="638108"/>
                    <a:pt x="501763" y="635654"/>
                  </a:cubicBezTo>
                  <a:cubicBezTo>
                    <a:pt x="500536" y="636881"/>
                    <a:pt x="499309" y="638108"/>
                    <a:pt x="495629" y="639335"/>
                  </a:cubicBezTo>
                  <a:lnTo>
                    <a:pt x="457598" y="639335"/>
                  </a:lnTo>
                  <a:cubicBezTo>
                    <a:pt x="455144" y="640562"/>
                    <a:pt x="453918" y="641788"/>
                    <a:pt x="451464" y="643015"/>
                  </a:cubicBezTo>
                  <a:lnTo>
                    <a:pt x="418340" y="643015"/>
                  </a:lnTo>
                  <a:cubicBezTo>
                    <a:pt x="415886" y="641788"/>
                    <a:pt x="414660" y="640562"/>
                    <a:pt x="413433" y="639335"/>
                  </a:cubicBezTo>
                  <a:lnTo>
                    <a:pt x="375402" y="639335"/>
                  </a:lnTo>
                  <a:cubicBezTo>
                    <a:pt x="370495" y="636881"/>
                    <a:pt x="365588" y="633201"/>
                    <a:pt x="360680" y="630747"/>
                  </a:cubicBezTo>
                  <a:cubicBezTo>
                    <a:pt x="357000" y="630747"/>
                    <a:pt x="350866" y="631974"/>
                    <a:pt x="348412" y="630747"/>
                  </a:cubicBezTo>
                  <a:cubicBezTo>
                    <a:pt x="336144" y="624613"/>
                    <a:pt x="318969" y="624613"/>
                    <a:pt x="310382" y="614799"/>
                  </a:cubicBezTo>
                  <a:cubicBezTo>
                    <a:pt x="307928" y="616025"/>
                    <a:pt x="305474" y="617252"/>
                    <a:pt x="303021" y="619706"/>
                  </a:cubicBezTo>
                  <a:cubicBezTo>
                    <a:pt x="301794" y="618479"/>
                    <a:pt x="300567" y="617252"/>
                    <a:pt x="296887" y="616025"/>
                  </a:cubicBezTo>
                  <a:lnTo>
                    <a:pt x="277258" y="616025"/>
                  </a:lnTo>
                  <a:cubicBezTo>
                    <a:pt x="273577" y="613572"/>
                    <a:pt x="269897" y="611118"/>
                    <a:pt x="267443" y="609891"/>
                  </a:cubicBezTo>
                  <a:lnTo>
                    <a:pt x="267443" y="601304"/>
                  </a:lnTo>
                  <a:cubicBezTo>
                    <a:pt x="263763" y="600077"/>
                    <a:pt x="260083" y="600077"/>
                    <a:pt x="255175" y="598850"/>
                  </a:cubicBezTo>
                  <a:cubicBezTo>
                    <a:pt x="255175" y="597623"/>
                    <a:pt x="253948" y="595170"/>
                    <a:pt x="253948" y="592716"/>
                  </a:cubicBezTo>
                  <a:cubicBezTo>
                    <a:pt x="249041" y="591489"/>
                    <a:pt x="244134" y="589036"/>
                    <a:pt x="236773" y="586582"/>
                  </a:cubicBezTo>
                  <a:lnTo>
                    <a:pt x="226959" y="586582"/>
                  </a:lnTo>
                  <a:cubicBezTo>
                    <a:pt x="224505" y="585355"/>
                    <a:pt x="222052" y="584129"/>
                    <a:pt x="219598" y="582902"/>
                  </a:cubicBezTo>
                  <a:lnTo>
                    <a:pt x="207330" y="582902"/>
                  </a:lnTo>
                  <a:cubicBezTo>
                    <a:pt x="206103" y="581675"/>
                    <a:pt x="204876" y="580448"/>
                    <a:pt x="201196" y="579221"/>
                  </a:cubicBezTo>
                  <a:lnTo>
                    <a:pt x="181567" y="579221"/>
                  </a:lnTo>
                  <a:cubicBezTo>
                    <a:pt x="174206" y="574314"/>
                    <a:pt x="179113" y="569407"/>
                    <a:pt x="177887" y="564500"/>
                  </a:cubicBezTo>
                  <a:cubicBezTo>
                    <a:pt x="175433" y="563273"/>
                    <a:pt x="174206" y="562046"/>
                    <a:pt x="171753" y="559592"/>
                  </a:cubicBezTo>
                  <a:cubicBezTo>
                    <a:pt x="170526" y="557139"/>
                    <a:pt x="174206" y="553458"/>
                    <a:pt x="169299" y="549778"/>
                  </a:cubicBezTo>
                  <a:cubicBezTo>
                    <a:pt x="165618" y="553458"/>
                    <a:pt x="165618" y="553458"/>
                    <a:pt x="164392" y="564500"/>
                  </a:cubicBezTo>
                  <a:cubicBezTo>
                    <a:pt x="160711" y="564500"/>
                    <a:pt x="157031" y="565726"/>
                    <a:pt x="154577" y="565726"/>
                  </a:cubicBezTo>
                  <a:cubicBezTo>
                    <a:pt x="147216" y="560819"/>
                    <a:pt x="154577" y="558366"/>
                    <a:pt x="158258" y="555912"/>
                  </a:cubicBezTo>
                  <a:cubicBezTo>
                    <a:pt x="153350" y="552232"/>
                    <a:pt x="147216" y="554685"/>
                    <a:pt x="138629" y="552232"/>
                  </a:cubicBezTo>
                  <a:cubicBezTo>
                    <a:pt x="132495" y="548551"/>
                    <a:pt x="128814" y="541190"/>
                    <a:pt x="123907" y="533830"/>
                  </a:cubicBezTo>
                  <a:cubicBezTo>
                    <a:pt x="121453" y="533830"/>
                    <a:pt x="117773" y="532603"/>
                    <a:pt x="114093" y="532603"/>
                  </a:cubicBezTo>
                  <a:cubicBezTo>
                    <a:pt x="114093" y="531376"/>
                    <a:pt x="112866" y="528922"/>
                    <a:pt x="112866" y="526469"/>
                  </a:cubicBezTo>
                  <a:cubicBezTo>
                    <a:pt x="106732" y="521562"/>
                    <a:pt x="101825" y="525242"/>
                    <a:pt x="98144" y="528922"/>
                  </a:cubicBezTo>
                  <a:cubicBezTo>
                    <a:pt x="93237" y="528922"/>
                    <a:pt x="88330" y="530149"/>
                    <a:pt x="82196" y="527696"/>
                  </a:cubicBezTo>
                  <a:cubicBezTo>
                    <a:pt x="82196" y="524015"/>
                    <a:pt x="80969" y="521562"/>
                    <a:pt x="80969" y="517881"/>
                  </a:cubicBezTo>
                  <a:cubicBezTo>
                    <a:pt x="76062" y="514201"/>
                    <a:pt x="69928" y="517881"/>
                    <a:pt x="63794" y="515428"/>
                  </a:cubicBezTo>
                  <a:cubicBezTo>
                    <a:pt x="60113" y="512974"/>
                    <a:pt x="55206" y="509294"/>
                    <a:pt x="50299" y="506840"/>
                  </a:cubicBezTo>
                  <a:lnTo>
                    <a:pt x="50299" y="483531"/>
                  </a:lnTo>
                  <a:cubicBezTo>
                    <a:pt x="55206" y="479850"/>
                    <a:pt x="61340" y="477397"/>
                    <a:pt x="66247" y="473716"/>
                  </a:cubicBezTo>
                  <a:cubicBezTo>
                    <a:pt x="69928" y="474943"/>
                    <a:pt x="71155" y="478623"/>
                    <a:pt x="76062" y="477397"/>
                  </a:cubicBezTo>
                  <a:cubicBezTo>
                    <a:pt x="77289" y="479850"/>
                    <a:pt x="76062" y="483531"/>
                    <a:pt x="82196" y="479850"/>
                  </a:cubicBezTo>
                  <a:cubicBezTo>
                    <a:pt x="80969" y="478623"/>
                    <a:pt x="78515" y="477397"/>
                    <a:pt x="76062" y="477397"/>
                  </a:cubicBezTo>
                  <a:cubicBezTo>
                    <a:pt x="76062" y="476170"/>
                    <a:pt x="76062" y="473716"/>
                    <a:pt x="76062" y="471263"/>
                  </a:cubicBezTo>
                  <a:cubicBezTo>
                    <a:pt x="74835" y="470036"/>
                    <a:pt x="72381" y="468809"/>
                    <a:pt x="71155" y="468809"/>
                  </a:cubicBezTo>
                  <a:cubicBezTo>
                    <a:pt x="67474" y="468809"/>
                    <a:pt x="62567" y="468809"/>
                    <a:pt x="60113" y="468809"/>
                  </a:cubicBezTo>
                  <a:cubicBezTo>
                    <a:pt x="53979" y="465129"/>
                    <a:pt x="58887" y="461448"/>
                    <a:pt x="56433" y="457768"/>
                  </a:cubicBezTo>
                  <a:cubicBezTo>
                    <a:pt x="40485" y="455314"/>
                    <a:pt x="33124" y="446727"/>
                    <a:pt x="25763" y="435685"/>
                  </a:cubicBezTo>
                  <a:lnTo>
                    <a:pt x="25763" y="420964"/>
                  </a:lnTo>
                  <a:cubicBezTo>
                    <a:pt x="20856" y="418510"/>
                    <a:pt x="15949" y="416056"/>
                    <a:pt x="12268" y="414830"/>
                  </a:cubicBezTo>
                  <a:lnTo>
                    <a:pt x="12268" y="403788"/>
                  </a:lnTo>
                  <a:cubicBezTo>
                    <a:pt x="13495" y="402561"/>
                    <a:pt x="14722" y="401335"/>
                    <a:pt x="17175" y="401335"/>
                  </a:cubicBezTo>
                  <a:cubicBezTo>
                    <a:pt x="20856" y="396427"/>
                    <a:pt x="17175" y="391520"/>
                    <a:pt x="19629" y="387840"/>
                  </a:cubicBezTo>
                  <a:cubicBezTo>
                    <a:pt x="14722" y="386613"/>
                    <a:pt x="11041" y="385386"/>
                    <a:pt x="6134" y="385386"/>
                  </a:cubicBezTo>
                  <a:cubicBezTo>
                    <a:pt x="7361" y="382933"/>
                    <a:pt x="9815" y="381706"/>
                    <a:pt x="11041" y="379252"/>
                  </a:cubicBezTo>
                  <a:cubicBezTo>
                    <a:pt x="9815" y="378025"/>
                    <a:pt x="8588" y="376799"/>
                    <a:pt x="6134" y="376799"/>
                  </a:cubicBezTo>
                  <a:cubicBezTo>
                    <a:pt x="8588" y="370665"/>
                    <a:pt x="18402" y="370665"/>
                    <a:pt x="24536" y="368211"/>
                  </a:cubicBezTo>
                  <a:lnTo>
                    <a:pt x="24536" y="364531"/>
                  </a:lnTo>
                  <a:cubicBezTo>
                    <a:pt x="18402" y="359623"/>
                    <a:pt x="13495" y="363304"/>
                    <a:pt x="8588" y="365757"/>
                  </a:cubicBezTo>
                  <a:cubicBezTo>
                    <a:pt x="6134" y="364531"/>
                    <a:pt x="2454" y="362077"/>
                    <a:pt x="0" y="360850"/>
                  </a:cubicBezTo>
                  <a:cubicBezTo>
                    <a:pt x="2454" y="357170"/>
                    <a:pt x="6134" y="353489"/>
                    <a:pt x="8588" y="349809"/>
                  </a:cubicBezTo>
                  <a:cubicBezTo>
                    <a:pt x="15949" y="348582"/>
                    <a:pt x="18402" y="352263"/>
                    <a:pt x="22083" y="353489"/>
                  </a:cubicBezTo>
                  <a:cubicBezTo>
                    <a:pt x="24536" y="351036"/>
                    <a:pt x="28217" y="349809"/>
                    <a:pt x="30670" y="347355"/>
                  </a:cubicBezTo>
                  <a:cubicBezTo>
                    <a:pt x="33124" y="343675"/>
                    <a:pt x="26990" y="341221"/>
                    <a:pt x="24536" y="338768"/>
                  </a:cubicBezTo>
                  <a:cubicBezTo>
                    <a:pt x="22083" y="332634"/>
                    <a:pt x="39258" y="328953"/>
                    <a:pt x="30670" y="322819"/>
                  </a:cubicBezTo>
                  <a:cubicBezTo>
                    <a:pt x="33124" y="321593"/>
                    <a:pt x="34351" y="320366"/>
                    <a:pt x="34351" y="320366"/>
                  </a:cubicBezTo>
                  <a:cubicBezTo>
                    <a:pt x="38031" y="321593"/>
                    <a:pt x="41711" y="325273"/>
                    <a:pt x="47845" y="324046"/>
                  </a:cubicBezTo>
                  <a:cubicBezTo>
                    <a:pt x="49072" y="326500"/>
                    <a:pt x="50299" y="328953"/>
                    <a:pt x="51526" y="331407"/>
                  </a:cubicBezTo>
                  <a:cubicBezTo>
                    <a:pt x="53979" y="331407"/>
                    <a:pt x="56433" y="331407"/>
                    <a:pt x="60113" y="332634"/>
                  </a:cubicBezTo>
                  <a:cubicBezTo>
                    <a:pt x="61340" y="330180"/>
                    <a:pt x="62567" y="327727"/>
                    <a:pt x="63794" y="325273"/>
                  </a:cubicBezTo>
                  <a:cubicBezTo>
                    <a:pt x="71155" y="325273"/>
                    <a:pt x="72381" y="325273"/>
                    <a:pt x="79742" y="327727"/>
                  </a:cubicBezTo>
                  <a:cubicBezTo>
                    <a:pt x="80969" y="326500"/>
                    <a:pt x="82196" y="325273"/>
                    <a:pt x="85876" y="324046"/>
                  </a:cubicBezTo>
                  <a:cubicBezTo>
                    <a:pt x="92010" y="330180"/>
                    <a:pt x="98144" y="335087"/>
                    <a:pt x="104278" y="341221"/>
                  </a:cubicBezTo>
                  <a:cubicBezTo>
                    <a:pt x="111639" y="336314"/>
                    <a:pt x="106732" y="331407"/>
                    <a:pt x="107959" y="327727"/>
                  </a:cubicBezTo>
                  <a:cubicBezTo>
                    <a:pt x="111639" y="322819"/>
                    <a:pt x="120227" y="321593"/>
                    <a:pt x="127587" y="319139"/>
                  </a:cubicBezTo>
                  <a:cubicBezTo>
                    <a:pt x="125134" y="317912"/>
                    <a:pt x="123907" y="316685"/>
                    <a:pt x="121453" y="315459"/>
                  </a:cubicBezTo>
                  <a:cubicBezTo>
                    <a:pt x="119000" y="311778"/>
                    <a:pt x="123907" y="309325"/>
                    <a:pt x="127587" y="306871"/>
                  </a:cubicBezTo>
                  <a:cubicBezTo>
                    <a:pt x="125134" y="305644"/>
                    <a:pt x="123907" y="303190"/>
                    <a:pt x="121453" y="301964"/>
                  </a:cubicBezTo>
                  <a:cubicBezTo>
                    <a:pt x="125134" y="301964"/>
                    <a:pt x="128814" y="300737"/>
                    <a:pt x="131268" y="300737"/>
                  </a:cubicBezTo>
                  <a:cubicBezTo>
                    <a:pt x="133722" y="303190"/>
                    <a:pt x="134948" y="306871"/>
                    <a:pt x="137402" y="309325"/>
                  </a:cubicBezTo>
                  <a:cubicBezTo>
                    <a:pt x="141082" y="306871"/>
                    <a:pt x="143536" y="305644"/>
                    <a:pt x="147216" y="303190"/>
                  </a:cubicBezTo>
                  <a:lnTo>
                    <a:pt x="147216" y="290922"/>
                  </a:lnTo>
                  <a:cubicBezTo>
                    <a:pt x="143536" y="286015"/>
                    <a:pt x="138629" y="286015"/>
                    <a:pt x="139856" y="282335"/>
                  </a:cubicBezTo>
                  <a:cubicBezTo>
                    <a:pt x="141082" y="282335"/>
                    <a:pt x="142309" y="282335"/>
                    <a:pt x="142309" y="282335"/>
                  </a:cubicBezTo>
                  <a:cubicBezTo>
                    <a:pt x="145990" y="279881"/>
                    <a:pt x="149670" y="277428"/>
                    <a:pt x="153350" y="276201"/>
                  </a:cubicBezTo>
                  <a:cubicBezTo>
                    <a:pt x="152124" y="273747"/>
                    <a:pt x="150897" y="272520"/>
                    <a:pt x="149670" y="270067"/>
                  </a:cubicBezTo>
                  <a:cubicBezTo>
                    <a:pt x="145990" y="270067"/>
                    <a:pt x="143536" y="270067"/>
                    <a:pt x="139856" y="271294"/>
                  </a:cubicBezTo>
                  <a:cubicBezTo>
                    <a:pt x="139856" y="274974"/>
                    <a:pt x="139856" y="278654"/>
                    <a:pt x="139856" y="282335"/>
                  </a:cubicBezTo>
                  <a:lnTo>
                    <a:pt x="130041" y="282335"/>
                  </a:lnTo>
                  <a:cubicBezTo>
                    <a:pt x="127587" y="283562"/>
                    <a:pt x="125134" y="284788"/>
                    <a:pt x="123907" y="286015"/>
                  </a:cubicBezTo>
                  <a:lnTo>
                    <a:pt x="110412" y="286015"/>
                  </a:lnTo>
                  <a:cubicBezTo>
                    <a:pt x="105505" y="282335"/>
                    <a:pt x="112866" y="282335"/>
                    <a:pt x="114093" y="279881"/>
                  </a:cubicBezTo>
                  <a:lnTo>
                    <a:pt x="114093" y="272520"/>
                  </a:lnTo>
                  <a:cubicBezTo>
                    <a:pt x="110412" y="268840"/>
                    <a:pt x="107959" y="268840"/>
                    <a:pt x="99371" y="273747"/>
                  </a:cubicBezTo>
                  <a:cubicBezTo>
                    <a:pt x="93237" y="270067"/>
                    <a:pt x="87103" y="267613"/>
                    <a:pt x="80969" y="263933"/>
                  </a:cubicBezTo>
                  <a:cubicBezTo>
                    <a:pt x="80969" y="260252"/>
                    <a:pt x="80969" y="257799"/>
                    <a:pt x="87103" y="257799"/>
                  </a:cubicBezTo>
                  <a:cubicBezTo>
                    <a:pt x="88330" y="259025"/>
                    <a:pt x="88330" y="260252"/>
                    <a:pt x="89557" y="261479"/>
                  </a:cubicBezTo>
                  <a:lnTo>
                    <a:pt x="109185" y="261479"/>
                  </a:lnTo>
                  <a:cubicBezTo>
                    <a:pt x="110412" y="260252"/>
                    <a:pt x="114093" y="259025"/>
                    <a:pt x="115319" y="257799"/>
                  </a:cubicBezTo>
                  <a:cubicBezTo>
                    <a:pt x="119000" y="252891"/>
                    <a:pt x="122680" y="249211"/>
                    <a:pt x="126361" y="244304"/>
                  </a:cubicBezTo>
                  <a:cubicBezTo>
                    <a:pt x="122680" y="239397"/>
                    <a:pt x="112866" y="240623"/>
                    <a:pt x="109185" y="236943"/>
                  </a:cubicBezTo>
                  <a:cubicBezTo>
                    <a:pt x="107959" y="235716"/>
                    <a:pt x="100598" y="236943"/>
                    <a:pt x="98144" y="236943"/>
                  </a:cubicBezTo>
                  <a:cubicBezTo>
                    <a:pt x="95691" y="238170"/>
                    <a:pt x="93237" y="239397"/>
                    <a:pt x="90783" y="240623"/>
                  </a:cubicBezTo>
                  <a:cubicBezTo>
                    <a:pt x="78515" y="236943"/>
                    <a:pt x="83423" y="223448"/>
                    <a:pt x="65021" y="224675"/>
                  </a:cubicBezTo>
                  <a:cubicBezTo>
                    <a:pt x="62567" y="227129"/>
                    <a:pt x="61340" y="230809"/>
                    <a:pt x="58887" y="233263"/>
                  </a:cubicBezTo>
                  <a:cubicBezTo>
                    <a:pt x="52753" y="230809"/>
                    <a:pt x="56433" y="227129"/>
                    <a:pt x="55206" y="223448"/>
                  </a:cubicBezTo>
                  <a:cubicBezTo>
                    <a:pt x="52753" y="222221"/>
                    <a:pt x="50299" y="219768"/>
                    <a:pt x="46619" y="217314"/>
                  </a:cubicBezTo>
                  <a:cubicBezTo>
                    <a:pt x="41711" y="217314"/>
                    <a:pt x="36804" y="216087"/>
                    <a:pt x="31897" y="216087"/>
                  </a:cubicBezTo>
                  <a:cubicBezTo>
                    <a:pt x="26990" y="213634"/>
                    <a:pt x="30670" y="209953"/>
                    <a:pt x="29443" y="206273"/>
                  </a:cubicBezTo>
                  <a:cubicBezTo>
                    <a:pt x="33124" y="205046"/>
                    <a:pt x="36804" y="205046"/>
                    <a:pt x="41711" y="203819"/>
                  </a:cubicBezTo>
                  <a:cubicBezTo>
                    <a:pt x="49072" y="198912"/>
                    <a:pt x="57660" y="192778"/>
                    <a:pt x="65021" y="187871"/>
                  </a:cubicBezTo>
                  <a:cubicBezTo>
                    <a:pt x="69928" y="189098"/>
                    <a:pt x="72381" y="186644"/>
                    <a:pt x="76062" y="185417"/>
                  </a:cubicBezTo>
                  <a:cubicBezTo>
                    <a:pt x="78515" y="184191"/>
                    <a:pt x="83423" y="184191"/>
                    <a:pt x="87103" y="182964"/>
                  </a:cubicBezTo>
                  <a:cubicBezTo>
                    <a:pt x="87103" y="181737"/>
                    <a:pt x="87103" y="179283"/>
                    <a:pt x="87103" y="178057"/>
                  </a:cubicBezTo>
                  <a:cubicBezTo>
                    <a:pt x="92010" y="176830"/>
                    <a:pt x="96917" y="174376"/>
                    <a:pt x="103051" y="173149"/>
                  </a:cubicBezTo>
                  <a:cubicBezTo>
                    <a:pt x="106732" y="174376"/>
                    <a:pt x="110412" y="175603"/>
                    <a:pt x="115319" y="176830"/>
                  </a:cubicBezTo>
                  <a:cubicBezTo>
                    <a:pt x="117773" y="173149"/>
                    <a:pt x="120227" y="170696"/>
                    <a:pt x="122680" y="167015"/>
                  </a:cubicBezTo>
                  <a:cubicBezTo>
                    <a:pt x="125134" y="168242"/>
                    <a:pt x="127587" y="169469"/>
                    <a:pt x="130041" y="170696"/>
                  </a:cubicBezTo>
                  <a:cubicBezTo>
                    <a:pt x="132495" y="167015"/>
                    <a:pt x="134948" y="163335"/>
                    <a:pt x="138629" y="159654"/>
                  </a:cubicBezTo>
                  <a:cubicBezTo>
                    <a:pt x="137402" y="158428"/>
                    <a:pt x="134948" y="157201"/>
                    <a:pt x="132495" y="155974"/>
                  </a:cubicBezTo>
                  <a:cubicBezTo>
                    <a:pt x="137402" y="152294"/>
                    <a:pt x="142309" y="147386"/>
                    <a:pt x="148443" y="146160"/>
                  </a:cubicBezTo>
                  <a:cubicBezTo>
                    <a:pt x="154577" y="144933"/>
                    <a:pt x="158258" y="141252"/>
                    <a:pt x="172979" y="136345"/>
                  </a:cubicBezTo>
                  <a:cubicBezTo>
                    <a:pt x="177887" y="133891"/>
                    <a:pt x="174206" y="136345"/>
                    <a:pt x="172979" y="138799"/>
                  </a:cubicBezTo>
                  <a:cubicBezTo>
                    <a:pt x="171753" y="141252"/>
                    <a:pt x="165618" y="140026"/>
                    <a:pt x="164392" y="143706"/>
                  </a:cubicBezTo>
                  <a:cubicBezTo>
                    <a:pt x="169299" y="147386"/>
                    <a:pt x="175433" y="146160"/>
                    <a:pt x="181567" y="144933"/>
                  </a:cubicBezTo>
                  <a:cubicBezTo>
                    <a:pt x="184021" y="141252"/>
                    <a:pt x="185247" y="137572"/>
                    <a:pt x="190155" y="135118"/>
                  </a:cubicBezTo>
                  <a:cubicBezTo>
                    <a:pt x="188928" y="135118"/>
                    <a:pt x="186474" y="133891"/>
                    <a:pt x="172979" y="136345"/>
                  </a:cubicBezTo>
                  <a:cubicBezTo>
                    <a:pt x="165618" y="136345"/>
                    <a:pt x="165618" y="131438"/>
                    <a:pt x="165618" y="126531"/>
                  </a:cubicBezTo>
                  <a:cubicBezTo>
                    <a:pt x="179113" y="124077"/>
                    <a:pt x="185247" y="116716"/>
                    <a:pt x="195062" y="111809"/>
                  </a:cubicBezTo>
                  <a:lnTo>
                    <a:pt x="202423" y="111809"/>
                  </a:lnTo>
                  <a:cubicBezTo>
                    <a:pt x="204876" y="109355"/>
                    <a:pt x="209783" y="106902"/>
                    <a:pt x="211010" y="104448"/>
                  </a:cubicBezTo>
                  <a:cubicBezTo>
                    <a:pt x="212237" y="100768"/>
                    <a:pt x="217144" y="99541"/>
                    <a:pt x="220825" y="95861"/>
                  </a:cubicBezTo>
                  <a:cubicBezTo>
                    <a:pt x="224505" y="95861"/>
                    <a:pt x="229412" y="97087"/>
                    <a:pt x="233093" y="95861"/>
                  </a:cubicBezTo>
                  <a:cubicBezTo>
                    <a:pt x="240454" y="93407"/>
                    <a:pt x="246588" y="90953"/>
                    <a:pt x="255175" y="87273"/>
                  </a:cubicBezTo>
                  <a:lnTo>
                    <a:pt x="267443" y="87273"/>
                  </a:lnTo>
                  <a:cubicBezTo>
                    <a:pt x="271124" y="83592"/>
                    <a:pt x="274804" y="79912"/>
                    <a:pt x="279711" y="76232"/>
                  </a:cubicBezTo>
                  <a:cubicBezTo>
                    <a:pt x="295660" y="71324"/>
                    <a:pt x="314062" y="65190"/>
                    <a:pt x="332464" y="59056"/>
                  </a:cubicBezTo>
                  <a:cubicBezTo>
                    <a:pt x="333691" y="60283"/>
                    <a:pt x="336144" y="61510"/>
                    <a:pt x="338598" y="62737"/>
                  </a:cubicBezTo>
                  <a:cubicBezTo>
                    <a:pt x="349639" y="63964"/>
                    <a:pt x="350866" y="56603"/>
                    <a:pt x="359454" y="54149"/>
                  </a:cubicBezTo>
                  <a:cubicBezTo>
                    <a:pt x="365588" y="52922"/>
                    <a:pt x="371722" y="50469"/>
                    <a:pt x="379082" y="49242"/>
                  </a:cubicBezTo>
                  <a:cubicBezTo>
                    <a:pt x="379082" y="48015"/>
                    <a:pt x="380309" y="45562"/>
                    <a:pt x="380309" y="43108"/>
                  </a:cubicBezTo>
                  <a:cubicBezTo>
                    <a:pt x="386443" y="38201"/>
                    <a:pt x="391350" y="43108"/>
                    <a:pt x="396258" y="45562"/>
                  </a:cubicBezTo>
                  <a:cubicBezTo>
                    <a:pt x="410980" y="45562"/>
                    <a:pt x="425701" y="45562"/>
                    <a:pt x="440422" y="45562"/>
                  </a:cubicBezTo>
                  <a:cubicBezTo>
                    <a:pt x="441650" y="45562"/>
                    <a:pt x="441650" y="44335"/>
                    <a:pt x="444103" y="43108"/>
                  </a:cubicBezTo>
                  <a:lnTo>
                    <a:pt x="444103" y="30840"/>
                  </a:lnTo>
                  <a:cubicBezTo>
                    <a:pt x="450237" y="27160"/>
                    <a:pt x="455144" y="29613"/>
                    <a:pt x="460052" y="29613"/>
                  </a:cubicBezTo>
                  <a:cubicBezTo>
                    <a:pt x="464958" y="29613"/>
                    <a:pt x="471093" y="28386"/>
                    <a:pt x="476000" y="30840"/>
                  </a:cubicBezTo>
                  <a:cubicBezTo>
                    <a:pt x="473546" y="33294"/>
                    <a:pt x="472320" y="35747"/>
                    <a:pt x="469866" y="36974"/>
                  </a:cubicBezTo>
                  <a:cubicBezTo>
                    <a:pt x="469866" y="36974"/>
                    <a:pt x="469866" y="38201"/>
                    <a:pt x="469866" y="39428"/>
                  </a:cubicBezTo>
                  <a:cubicBezTo>
                    <a:pt x="477227" y="41881"/>
                    <a:pt x="477227" y="41881"/>
                    <a:pt x="485814" y="38201"/>
                  </a:cubicBezTo>
                  <a:lnTo>
                    <a:pt x="504216" y="38201"/>
                  </a:lnTo>
                  <a:cubicBezTo>
                    <a:pt x="506670" y="36974"/>
                    <a:pt x="509124" y="35747"/>
                    <a:pt x="511577" y="34520"/>
                  </a:cubicBezTo>
                  <a:cubicBezTo>
                    <a:pt x="514031" y="35747"/>
                    <a:pt x="517711" y="36974"/>
                    <a:pt x="520165" y="38201"/>
                  </a:cubicBezTo>
                  <a:cubicBezTo>
                    <a:pt x="527526" y="38201"/>
                    <a:pt x="529979" y="34520"/>
                    <a:pt x="534886" y="32067"/>
                  </a:cubicBezTo>
                  <a:cubicBezTo>
                    <a:pt x="531206" y="30840"/>
                    <a:pt x="529979" y="30840"/>
                    <a:pt x="527526" y="29613"/>
                  </a:cubicBezTo>
                  <a:cubicBezTo>
                    <a:pt x="526299" y="29613"/>
                    <a:pt x="523845" y="28386"/>
                    <a:pt x="522618" y="28386"/>
                  </a:cubicBezTo>
                  <a:cubicBezTo>
                    <a:pt x="522618" y="28386"/>
                    <a:pt x="523845" y="27160"/>
                    <a:pt x="523845" y="27160"/>
                  </a:cubicBezTo>
                  <a:cubicBezTo>
                    <a:pt x="534886" y="27160"/>
                    <a:pt x="547154" y="25933"/>
                    <a:pt x="558196" y="25933"/>
                  </a:cubicBezTo>
                  <a:cubicBezTo>
                    <a:pt x="560649" y="24706"/>
                    <a:pt x="563103" y="23479"/>
                    <a:pt x="566783" y="21026"/>
                  </a:cubicBezTo>
                  <a:cubicBezTo>
                    <a:pt x="570464" y="22252"/>
                    <a:pt x="574144" y="23479"/>
                    <a:pt x="577825" y="25933"/>
                  </a:cubicBezTo>
                  <a:cubicBezTo>
                    <a:pt x="581505" y="25933"/>
                    <a:pt x="582732" y="19799"/>
                    <a:pt x="590093" y="22252"/>
                  </a:cubicBezTo>
                  <a:cubicBezTo>
                    <a:pt x="593773" y="23479"/>
                    <a:pt x="593773" y="25933"/>
                    <a:pt x="592546" y="29613"/>
                  </a:cubicBezTo>
                  <a:cubicBezTo>
                    <a:pt x="585185" y="32067"/>
                    <a:pt x="576598" y="29613"/>
                    <a:pt x="568010" y="30840"/>
                  </a:cubicBezTo>
                  <a:cubicBezTo>
                    <a:pt x="560649" y="30840"/>
                    <a:pt x="553289" y="30840"/>
                    <a:pt x="543474" y="30840"/>
                  </a:cubicBezTo>
                  <a:cubicBezTo>
                    <a:pt x="543474" y="33294"/>
                    <a:pt x="542247" y="35747"/>
                    <a:pt x="542247" y="36974"/>
                  </a:cubicBezTo>
                  <a:cubicBezTo>
                    <a:pt x="548381" y="39428"/>
                    <a:pt x="553289" y="38201"/>
                    <a:pt x="558196" y="38201"/>
                  </a:cubicBezTo>
                  <a:cubicBezTo>
                    <a:pt x="559423" y="36974"/>
                    <a:pt x="560649" y="35747"/>
                    <a:pt x="563103" y="35747"/>
                  </a:cubicBezTo>
                  <a:cubicBezTo>
                    <a:pt x="571691" y="33294"/>
                    <a:pt x="577825" y="35747"/>
                    <a:pt x="585185" y="38201"/>
                  </a:cubicBezTo>
                  <a:cubicBezTo>
                    <a:pt x="586412" y="36974"/>
                    <a:pt x="587639" y="35747"/>
                    <a:pt x="590093" y="34520"/>
                  </a:cubicBezTo>
                  <a:lnTo>
                    <a:pt x="636711" y="34520"/>
                  </a:lnTo>
                  <a:cubicBezTo>
                    <a:pt x="641619" y="30840"/>
                    <a:pt x="647753" y="25933"/>
                    <a:pt x="655113" y="21026"/>
                  </a:cubicBezTo>
                  <a:cubicBezTo>
                    <a:pt x="657567" y="24706"/>
                    <a:pt x="658793" y="27160"/>
                    <a:pt x="660021" y="30840"/>
                  </a:cubicBezTo>
                  <a:lnTo>
                    <a:pt x="685783" y="30840"/>
                  </a:lnTo>
                  <a:cubicBezTo>
                    <a:pt x="689463" y="33294"/>
                    <a:pt x="691917" y="34520"/>
                    <a:pt x="695597" y="35747"/>
                  </a:cubicBezTo>
                  <a:cubicBezTo>
                    <a:pt x="699278" y="34520"/>
                    <a:pt x="702959" y="33294"/>
                    <a:pt x="706639" y="30840"/>
                  </a:cubicBezTo>
                  <a:lnTo>
                    <a:pt x="732402" y="30840"/>
                  </a:lnTo>
                  <a:cubicBezTo>
                    <a:pt x="734855" y="32067"/>
                    <a:pt x="736083" y="33294"/>
                    <a:pt x="737309" y="34520"/>
                  </a:cubicBezTo>
                  <a:cubicBezTo>
                    <a:pt x="742217" y="29613"/>
                    <a:pt x="752031" y="30840"/>
                    <a:pt x="758165" y="27160"/>
                  </a:cubicBezTo>
                  <a:cubicBezTo>
                    <a:pt x="760619" y="25933"/>
                    <a:pt x="766753" y="27160"/>
                    <a:pt x="770433" y="27160"/>
                  </a:cubicBezTo>
                  <a:cubicBezTo>
                    <a:pt x="772887" y="28386"/>
                    <a:pt x="774113" y="29613"/>
                    <a:pt x="775340" y="30840"/>
                  </a:cubicBezTo>
                  <a:cubicBezTo>
                    <a:pt x="783927" y="33294"/>
                    <a:pt x="790061" y="30840"/>
                    <a:pt x="797423" y="28386"/>
                  </a:cubicBezTo>
                  <a:cubicBezTo>
                    <a:pt x="798649" y="29613"/>
                    <a:pt x="799876" y="30840"/>
                    <a:pt x="802329" y="32067"/>
                  </a:cubicBezTo>
                  <a:cubicBezTo>
                    <a:pt x="804783" y="30840"/>
                    <a:pt x="807237" y="29613"/>
                    <a:pt x="809691" y="28386"/>
                  </a:cubicBezTo>
                  <a:lnTo>
                    <a:pt x="841587" y="28386"/>
                  </a:lnTo>
                  <a:cubicBezTo>
                    <a:pt x="844041" y="29613"/>
                    <a:pt x="845268" y="30840"/>
                    <a:pt x="847721" y="32067"/>
                  </a:cubicBezTo>
                  <a:cubicBezTo>
                    <a:pt x="853855" y="33294"/>
                    <a:pt x="856309" y="29613"/>
                    <a:pt x="861216" y="28386"/>
                  </a:cubicBezTo>
                  <a:lnTo>
                    <a:pt x="899247" y="28386"/>
                  </a:lnTo>
                  <a:cubicBezTo>
                    <a:pt x="900474" y="29613"/>
                    <a:pt x="902928" y="30840"/>
                    <a:pt x="905381" y="32067"/>
                  </a:cubicBezTo>
                  <a:cubicBezTo>
                    <a:pt x="907835" y="30840"/>
                    <a:pt x="909062" y="29613"/>
                    <a:pt x="912742" y="28386"/>
                  </a:cubicBezTo>
                  <a:lnTo>
                    <a:pt x="926237" y="28386"/>
                  </a:lnTo>
                  <a:cubicBezTo>
                    <a:pt x="928690" y="29613"/>
                    <a:pt x="929917" y="30840"/>
                    <a:pt x="931144" y="32067"/>
                  </a:cubicBezTo>
                  <a:cubicBezTo>
                    <a:pt x="933598" y="30840"/>
                    <a:pt x="936051" y="29613"/>
                    <a:pt x="937278" y="28386"/>
                  </a:cubicBezTo>
                  <a:cubicBezTo>
                    <a:pt x="947092" y="33294"/>
                    <a:pt x="947092" y="33294"/>
                    <a:pt x="958134" y="28386"/>
                  </a:cubicBezTo>
                  <a:lnTo>
                    <a:pt x="970402" y="28386"/>
                  </a:lnTo>
                  <a:cubicBezTo>
                    <a:pt x="972855" y="27160"/>
                    <a:pt x="975309" y="25933"/>
                    <a:pt x="977762" y="24706"/>
                  </a:cubicBezTo>
                  <a:cubicBezTo>
                    <a:pt x="980216" y="25933"/>
                    <a:pt x="981443" y="27160"/>
                    <a:pt x="982670" y="28386"/>
                  </a:cubicBezTo>
                  <a:lnTo>
                    <a:pt x="1008432" y="28386"/>
                  </a:lnTo>
                  <a:cubicBezTo>
                    <a:pt x="1010886" y="27160"/>
                    <a:pt x="1014566" y="25933"/>
                    <a:pt x="1018247" y="23479"/>
                  </a:cubicBezTo>
                  <a:cubicBezTo>
                    <a:pt x="1020700" y="24706"/>
                    <a:pt x="1024381" y="25933"/>
                    <a:pt x="1029288" y="28386"/>
                  </a:cubicBezTo>
                  <a:lnTo>
                    <a:pt x="1040330" y="28386"/>
                  </a:lnTo>
                  <a:cubicBezTo>
                    <a:pt x="1045236" y="29613"/>
                    <a:pt x="1047690" y="34520"/>
                    <a:pt x="1055051" y="32067"/>
                  </a:cubicBezTo>
                  <a:cubicBezTo>
                    <a:pt x="1056278" y="30840"/>
                    <a:pt x="1057505" y="28386"/>
                    <a:pt x="1058732" y="25933"/>
                  </a:cubicBezTo>
                  <a:cubicBezTo>
                    <a:pt x="1066092" y="23479"/>
                    <a:pt x="1073454" y="25933"/>
                    <a:pt x="1079588" y="24706"/>
                  </a:cubicBezTo>
                  <a:cubicBezTo>
                    <a:pt x="1083268" y="27160"/>
                    <a:pt x="1085722" y="28386"/>
                    <a:pt x="1088175" y="29613"/>
                  </a:cubicBezTo>
                  <a:cubicBezTo>
                    <a:pt x="1091856" y="28386"/>
                    <a:pt x="1095536" y="27160"/>
                    <a:pt x="1097990" y="25933"/>
                  </a:cubicBezTo>
                  <a:cubicBezTo>
                    <a:pt x="1099216" y="25933"/>
                    <a:pt x="1099216" y="24706"/>
                    <a:pt x="1100443" y="24706"/>
                  </a:cubicBezTo>
                  <a:cubicBezTo>
                    <a:pt x="1104124" y="24706"/>
                    <a:pt x="1106577" y="24706"/>
                    <a:pt x="1110258" y="24706"/>
                  </a:cubicBezTo>
                  <a:cubicBezTo>
                    <a:pt x="1113938" y="24706"/>
                    <a:pt x="1118845" y="24706"/>
                    <a:pt x="1118845" y="25933"/>
                  </a:cubicBezTo>
                  <a:cubicBezTo>
                    <a:pt x="1124979" y="32067"/>
                    <a:pt x="1138474" y="25933"/>
                    <a:pt x="1143381" y="33294"/>
                  </a:cubicBezTo>
                  <a:cubicBezTo>
                    <a:pt x="1148288" y="32067"/>
                    <a:pt x="1145835" y="28386"/>
                    <a:pt x="1148288" y="27160"/>
                  </a:cubicBezTo>
                  <a:cubicBezTo>
                    <a:pt x="1153196" y="24706"/>
                    <a:pt x="1158103" y="25933"/>
                    <a:pt x="1163010" y="25933"/>
                  </a:cubicBezTo>
                  <a:cubicBezTo>
                    <a:pt x="1165464" y="24706"/>
                    <a:pt x="1167917" y="23479"/>
                    <a:pt x="1170371" y="22252"/>
                  </a:cubicBezTo>
                  <a:lnTo>
                    <a:pt x="1177732" y="22252"/>
                  </a:lnTo>
                  <a:cubicBezTo>
                    <a:pt x="1178958" y="24706"/>
                    <a:pt x="1180185" y="27160"/>
                    <a:pt x="1181412" y="29613"/>
                  </a:cubicBezTo>
                  <a:cubicBezTo>
                    <a:pt x="1182639" y="29613"/>
                    <a:pt x="1182639" y="29613"/>
                    <a:pt x="1183866" y="30840"/>
                  </a:cubicBezTo>
                  <a:cubicBezTo>
                    <a:pt x="1185092" y="28386"/>
                    <a:pt x="1186319" y="25933"/>
                    <a:pt x="1188773" y="23479"/>
                  </a:cubicBezTo>
                  <a:lnTo>
                    <a:pt x="1203494" y="23479"/>
                  </a:lnTo>
                  <a:cubicBezTo>
                    <a:pt x="1205948" y="24706"/>
                    <a:pt x="1207175" y="25933"/>
                    <a:pt x="1208402" y="27160"/>
                  </a:cubicBezTo>
                  <a:cubicBezTo>
                    <a:pt x="1210855" y="25933"/>
                    <a:pt x="1212082" y="24706"/>
                    <a:pt x="1215762" y="23479"/>
                  </a:cubicBezTo>
                  <a:lnTo>
                    <a:pt x="1235391" y="23479"/>
                  </a:lnTo>
                  <a:cubicBezTo>
                    <a:pt x="1237845" y="24706"/>
                    <a:pt x="1241525" y="27160"/>
                    <a:pt x="1243979" y="28386"/>
                  </a:cubicBezTo>
                  <a:cubicBezTo>
                    <a:pt x="1245206" y="32067"/>
                    <a:pt x="1246433" y="35747"/>
                    <a:pt x="1247659" y="40654"/>
                  </a:cubicBezTo>
                  <a:cubicBezTo>
                    <a:pt x="1253793" y="35747"/>
                    <a:pt x="1262381" y="34520"/>
                    <a:pt x="1257474" y="27160"/>
                  </a:cubicBezTo>
                  <a:lnTo>
                    <a:pt x="1291824" y="27160"/>
                  </a:lnTo>
                  <a:cubicBezTo>
                    <a:pt x="1294278" y="25933"/>
                    <a:pt x="1296731" y="24706"/>
                    <a:pt x="1300412" y="23479"/>
                  </a:cubicBezTo>
                  <a:lnTo>
                    <a:pt x="1318814" y="23479"/>
                  </a:lnTo>
                  <a:cubicBezTo>
                    <a:pt x="1320041" y="24706"/>
                    <a:pt x="1322495" y="25933"/>
                    <a:pt x="1324948" y="27160"/>
                  </a:cubicBezTo>
                  <a:cubicBezTo>
                    <a:pt x="1327401" y="25933"/>
                    <a:pt x="1328629" y="24706"/>
                    <a:pt x="1331082" y="23479"/>
                  </a:cubicBezTo>
                  <a:lnTo>
                    <a:pt x="1343350" y="23479"/>
                  </a:lnTo>
                  <a:cubicBezTo>
                    <a:pt x="1347031" y="22252"/>
                    <a:pt x="1349484" y="19799"/>
                    <a:pt x="1353165" y="18572"/>
                  </a:cubicBezTo>
                  <a:close/>
                  <a:moveTo>
                    <a:pt x="727495" y="17345"/>
                  </a:moveTo>
                  <a:cubicBezTo>
                    <a:pt x="729949" y="17345"/>
                    <a:pt x="733629" y="17345"/>
                    <a:pt x="736083" y="18572"/>
                  </a:cubicBezTo>
                  <a:cubicBezTo>
                    <a:pt x="736083" y="17345"/>
                    <a:pt x="736083" y="18572"/>
                    <a:pt x="736083" y="19799"/>
                  </a:cubicBezTo>
                  <a:cubicBezTo>
                    <a:pt x="733629" y="19799"/>
                    <a:pt x="729949" y="21025"/>
                    <a:pt x="727495" y="21025"/>
                  </a:cubicBezTo>
                  <a:cubicBezTo>
                    <a:pt x="726268" y="21025"/>
                    <a:pt x="725041" y="19799"/>
                    <a:pt x="725041" y="18572"/>
                  </a:cubicBezTo>
                  <a:cubicBezTo>
                    <a:pt x="725041" y="18572"/>
                    <a:pt x="726268" y="17345"/>
                    <a:pt x="727495" y="17345"/>
                  </a:cubicBezTo>
                  <a:close/>
                  <a:moveTo>
                    <a:pt x="766753" y="16119"/>
                  </a:moveTo>
                  <a:cubicBezTo>
                    <a:pt x="766753" y="16119"/>
                    <a:pt x="767979" y="17346"/>
                    <a:pt x="769206" y="17346"/>
                  </a:cubicBezTo>
                  <a:cubicBezTo>
                    <a:pt x="767979" y="18573"/>
                    <a:pt x="767979" y="18573"/>
                    <a:pt x="766753" y="19799"/>
                  </a:cubicBezTo>
                  <a:cubicBezTo>
                    <a:pt x="765526" y="19799"/>
                    <a:pt x="764299" y="18573"/>
                    <a:pt x="764299" y="18573"/>
                  </a:cubicBezTo>
                  <a:cubicBezTo>
                    <a:pt x="764299" y="17346"/>
                    <a:pt x="765526" y="16119"/>
                    <a:pt x="766753" y="16119"/>
                  </a:cubicBezTo>
                  <a:close/>
                  <a:moveTo>
                    <a:pt x="701731" y="16119"/>
                  </a:moveTo>
                  <a:cubicBezTo>
                    <a:pt x="702958" y="17346"/>
                    <a:pt x="702958" y="17346"/>
                    <a:pt x="704185" y="18573"/>
                  </a:cubicBezTo>
                  <a:cubicBezTo>
                    <a:pt x="704185" y="18573"/>
                    <a:pt x="702958" y="19799"/>
                    <a:pt x="701731" y="19799"/>
                  </a:cubicBezTo>
                  <a:cubicBezTo>
                    <a:pt x="701731" y="19799"/>
                    <a:pt x="700505" y="18573"/>
                    <a:pt x="699278" y="17346"/>
                  </a:cubicBezTo>
                  <a:cubicBezTo>
                    <a:pt x="700505" y="17346"/>
                    <a:pt x="700505" y="16119"/>
                    <a:pt x="701731" y="16119"/>
                  </a:cubicBezTo>
                  <a:close/>
                  <a:moveTo>
                    <a:pt x="971628" y="13665"/>
                  </a:moveTo>
                  <a:cubicBezTo>
                    <a:pt x="972855" y="13665"/>
                    <a:pt x="974082" y="14892"/>
                    <a:pt x="976536" y="14892"/>
                  </a:cubicBezTo>
                  <a:cubicBezTo>
                    <a:pt x="975309" y="14892"/>
                    <a:pt x="974082" y="14892"/>
                    <a:pt x="972855" y="16119"/>
                  </a:cubicBezTo>
                  <a:cubicBezTo>
                    <a:pt x="971628" y="16119"/>
                    <a:pt x="970402" y="14892"/>
                    <a:pt x="969175" y="14892"/>
                  </a:cubicBezTo>
                  <a:cubicBezTo>
                    <a:pt x="970402" y="14892"/>
                    <a:pt x="970402" y="13665"/>
                    <a:pt x="971628" y="13665"/>
                  </a:cubicBezTo>
                  <a:close/>
                  <a:moveTo>
                    <a:pt x="896793" y="13665"/>
                  </a:moveTo>
                  <a:cubicBezTo>
                    <a:pt x="906607" y="11212"/>
                    <a:pt x="913969" y="11212"/>
                    <a:pt x="922556" y="13665"/>
                  </a:cubicBezTo>
                  <a:cubicBezTo>
                    <a:pt x="922556" y="17346"/>
                    <a:pt x="916422" y="17346"/>
                    <a:pt x="915195" y="19799"/>
                  </a:cubicBezTo>
                  <a:cubicBezTo>
                    <a:pt x="909061" y="17346"/>
                    <a:pt x="904154" y="16119"/>
                    <a:pt x="896793" y="13665"/>
                  </a:cubicBezTo>
                  <a:close/>
                  <a:moveTo>
                    <a:pt x="788835" y="12438"/>
                  </a:moveTo>
                  <a:cubicBezTo>
                    <a:pt x="787608" y="17345"/>
                    <a:pt x="781474" y="17345"/>
                    <a:pt x="779021" y="23479"/>
                  </a:cubicBezTo>
                  <a:cubicBezTo>
                    <a:pt x="777794" y="17345"/>
                    <a:pt x="776567" y="16118"/>
                    <a:pt x="776567" y="13665"/>
                  </a:cubicBezTo>
                  <a:cubicBezTo>
                    <a:pt x="781474" y="11211"/>
                    <a:pt x="785155" y="11211"/>
                    <a:pt x="788835" y="12438"/>
                  </a:cubicBezTo>
                  <a:close/>
                  <a:moveTo>
                    <a:pt x="825639" y="11211"/>
                  </a:moveTo>
                  <a:cubicBezTo>
                    <a:pt x="833000" y="11211"/>
                    <a:pt x="840361" y="11211"/>
                    <a:pt x="847721" y="11211"/>
                  </a:cubicBezTo>
                  <a:cubicBezTo>
                    <a:pt x="855082" y="11211"/>
                    <a:pt x="862443" y="11211"/>
                    <a:pt x="869804" y="11211"/>
                  </a:cubicBezTo>
                  <a:cubicBezTo>
                    <a:pt x="875938" y="12438"/>
                    <a:pt x="884526" y="11211"/>
                    <a:pt x="893113" y="13665"/>
                  </a:cubicBezTo>
                  <a:lnTo>
                    <a:pt x="880845" y="18572"/>
                  </a:lnTo>
                  <a:cubicBezTo>
                    <a:pt x="878391" y="14892"/>
                    <a:pt x="871031" y="16118"/>
                    <a:pt x="864897" y="16118"/>
                  </a:cubicBezTo>
                  <a:cubicBezTo>
                    <a:pt x="862443" y="17345"/>
                    <a:pt x="858763" y="18572"/>
                    <a:pt x="853855" y="21026"/>
                  </a:cubicBezTo>
                  <a:cubicBezTo>
                    <a:pt x="850175" y="19799"/>
                    <a:pt x="846495" y="17345"/>
                    <a:pt x="840361" y="16118"/>
                  </a:cubicBezTo>
                  <a:cubicBezTo>
                    <a:pt x="837907" y="17345"/>
                    <a:pt x="834227" y="18572"/>
                    <a:pt x="830546" y="19799"/>
                  </a:cubicBezTo>
                  <a:cubicBezTo>
                    <a:pt x="828093" y="18572"/>
                    <a:pt x="824412" y="17345"/>
                    <a:pt x="820732" y="14892"/>
                  </a:cubicBezTo>
                  <a:cubicBezTo>
                    <a:pt x="817051" y="16118"/>
                    <a:pt x="814598" y="18572"/>
                    <a:pt x="810917" y="19799"/>
                  </a:cubicBezTo>
                  <a:cubicBezTo>
                    <a:pt x="806010" y="19799"/>
                    <a:pt x="801103" y="21026"/>
                    <a:pt x="794969" y="17345"/>
                  </a:cubicBezTo>
                  <a:cubicBezTo>
                    <a:pt x="798649" y="16118"/>
                    <a:pt x="802330" y="14892"/>
                    <a:pt x="806010" y="13665"/>
                  </a:cubicBezTo>
                  <a:cubicBezTo>
                    <a:pt x="810917" y="9984"/>
                    <a:pt x="818278" y="11211"/>
                    <a:pt x="825639" y="11211"/>
                  </a:cubicBezTo>
                  <a:close/>
                  <a:moveTo>
                    <a:pt x="1903999" y="8758"/>
                  </a:moveTo>
                  <a:cubicBezTo>
                    <a:pt x="1906453" y="9985"/>
                    <a:pt x="1908907" y="12438"/>
                    <a:pt x="1911360" y="13665"/>
                  </a:cubicBezTo>
                  <a:cubicBezTo>
                    <a:pt x="1913814" y="12438"/>
                    <a:pt x="1916267" y="11212"/>
                    <a:pt x="1917494" y="9985"/>
                  </a:cubicBezTo>
                  <a:lnTo>
                    <a:pt x="1923628" y="9985"/>
                  </a:lnTo>
                  <a:cubicBezTo>
                    <a:pt x="1926082" y="12438"/>
                    <a:pt x="1929762" y="13665"/>
                    <a:pt x="1932216" y="16119"/>
                  </a:cubicBezTo>
                  <a:cubicBezTo>
                    <a:pt x="1930989" y="17346"/>
                    <a:pt x="1929762" y="18572"/>
                    <a:pt x="1928535" y="18572"/>
                  </a:cubicBezTo>
                  <a:cubicBezTo>
                    <a:pt x="1911360" y="18572"/>
                    <a:pt x="1895412" y="18572"/>
                    <a:pt x="1878237" y="18572"/>
                  </a:cubicBezTo>
                  <a:cubicBezTo>
                    <a:pt x="1879463" y="16119"/>
                    <a:pt x="1878237" y="14892"/>
                    <a:pt x="1877010" y="14892"/>
                  </a:cubicBezTo>
                  <a:lnTo>
                    <a:pt x="1877010" y="9985"/>
                  </a:lnTo>
                  <a:cubicBezTo>
                    <a:pt x="1885597" y="7531"/>
                    <a:pt x="1895412" y="9985"/>
                    <a:pt x="1903999" y="8758"/>
                  </a:cubicBezTo>
                  <a:close/>
                  <a:moveTo>
                    <a:pt x="1120072" y="8758"/>
                  </a:moveTo>
                  <a:cubicBezTo>
                    <a:pt x="1122526" y="8758"/>
                    <a:pt x="1126206" y="8758"/>
                    <a:pt x="1128660" y="9985"/>
                  </a:cubicBezTo>
                  <a:cubicBezTo>
                    <a:pt x="1128660" y="9985"/>
                    <a:pt x="1128660" y="9985"/>
                    <a:pt x="1128660" y="11212"/>
                  </a:cubicBezTo>
                  <a:cubicBezTo>
                    <a:pt x="1126206" y="11212"/>
                    <a:pt x="1122526" y="12438"/>
                    <a:pt x="1120072" y="12438"/>
                  </a:cubicBezTo>
                  <a:cubicBezTo>
                    <a:pt x="1118845" y="12438"/>
                    <a:pt x="1117618" y="11212"/>
                    <a:pt x="1117618" y="9985"/>
                  </a:cubicBezTo>
                  <a:cubicBezTo>
                    <a:pt x="1117618" y="9985"/>
                    <a:pt x="1118845" y="8758"/>
                    <a:pt x="1120072" y="8758"/>
                  </a:cubicBezTo>
                  <a:close/>
                  <a:moveTo>
                    <a:pt x="1077134" y="8758"/>
                  </a:moveTo>
                  <a:cubicBezTo>
                    <a:pt x="1077134" y="8758"/>
                    <a:pt x="1078360" y="9985"/>
                    <a:pt x="1079587" y="9985"/>
                  </a:cubicBezTo>
                  <a:cubicBezTo>
                    <a:pt x="1077134" y="9985"/>
                    <a:pt x="1075906" y="11212"/>
                    <a:pt x="1074680" y="11212"/>
                  </a:cubicBezTo>
                  <a:cubicBezTo>
                    <a:pt x="1073453" y="11212"/>
                    <a:pt x="1073453" y="9985"/>
                    <a:pt x="1072226" y="9985"/>
                  </a:cubicBezTo>
                  <a:cubicBezTo>
                    <a:pt x="1073453" y="9985"/>
                    <a:pt x="1074680" y="8758"/>
                    <a:pt x="1077134" y="8758"/>
                  </a:cubicBezTo>
                  <a:close/>
                  <a:moveTo>
                    <a:pt x="1860600" y="8144"/>
                  </a:moveTo>
                  <a:cubicBezTo>
                    <a:pt x="1863821" y="8451"/>
                    <a:pt x="1867195" y="9371"/>
                    <a:pt x="1870875" y="9985"/>
                  </a:cubicBezTo>
                  <a:cubicBezTo>
                    <a:pt x="1865968" y="11212"/>
                    <a:pt x="1862288" y="12438"/>
                    <a:pt x="1853700" y="16119"/>
                  </a:cubicBezTo>
                  <a:lnTo>
                    <a:pt x="1852473" y="16119"/>
                  </a:lnTo>
                  <a:cubicBezTo>
                    <a:pt x="1852473" y="13665"/>
                    <a:pt x="1851246" y="11212"/>
                    <a:pt x="1851246" y="9985"/>
                  </a:cubicBezTo>
                  <a:cubicBezTo>
                    <a:pt x="1854313" y="8144"/>
                    <a:pt x="1857380" y="7838"/>
                    <a:pt x="1860600" y="8144"/>
                  </a:cubicBezTo>
                  <a:close/>
                  <a:moveTo>
                    <a:pt x="2053668" y="7531"/>
                  </a:moveTo>
                  <a:cubicBezTo>
                    <a:pt x="2057349" y="11211"/>
                    <a:pt x="2061030" y="13665"/>
                    <a:pt x="2064710" y="18572"/>
                  </a:cubicBezTo>
                  <a:cubicBezTo>
                    <a:pt x="2067164" y="14892"/>
                    <a:pt x="2068390" y="12438"/>
                    <a:pt x="2069617" y="8758"/>
                  </a:cubicBezTo>
                  <a:cubicBezTo>
                    <a:pt x="2072070" y="8758"/>
                    <a:pt x="2074524" y="8758"/>
                    <a:pt x="2078204" y="8758"/>
                  </a:cubicBezTo>
                  <a:cubicBezTo>
                    <a:pt x="2079432" y="11211"/>
                    <a:pt x="2079432" y="12438"/>
                    <a:pt x="2080658" y="14892"/>
                  </a:cubicBezTo>
                  <a:cubicBezTo>
                    <a:pt x="2076978" y="17345"/>
                    <a:pt x="2072070" y="21026"/>
                    <a:pt x="2065936" y="24706"/>
                  </a:cubicBezTo>
                  <a:cubicBezTo>
                    <a:pt x="2061030" y="21026"/>
                    <a:pt x="2057349" y="19799"/>
                    <a:pt x="2053668" y="17345"/>
                  </a:cubicBezTo>
                  <a:cubicBezTo>
                    <a:pt x="2049988" y="17345"/>
                    <a:pt x="2047534" y="16119"/>
                    <a:pt x="2043854" y="16119"/>
                  </a:cubicBezTo>
                  <a:cubicBezTo>
                    <a:pt x="2045081" y="12438"/>
                    <a:pt x="2049988" y="11211"/>
                    <a:pt x="2053668" y="7531"/>
                  </a:cubicBezTo>
                  <a:close/>
                  <a:moveTo>
                    <a:pt x="1048917" y="7531"/>
                  </a:moveTo>
                  <a:cubicBezTo>
                    <a:pt x="1050143" y="7531"/>
                    <a:pt x="1051370" y="8758"/>
                    <a:pt x="1051370" y="9985"/>
                  </a:cubicBezTo>
                  <a:cubicBezTo>
                    <a:pt x="1051370" y="9985"/>
                    <a:pt x="1050143" y="11211"/>
                    <a:pt x="1048917" y="11211"/>
                  </a:cubicBezTo>
                  <a:cubicBezTo>
                    <a:pt x="1046463" y="11211"/>
                    <a:pt x="1042783" y="11211"/>
                    <a:pt x="1040329" y="9985"/>
                  </a:cubicBezTo>
                  <a:cubicBezTo>
                    <a:pt x="1040329" y="9985"/>
                    <a:pt x="1040329" y="9985"/>
                    <a:pt x="1040329" y="8758"/>
                  </a:cubicBezTo>
                  <a:cubicBezTo>
                    <a:pt x="1042783" y="8758"/>
                    <a:pt x="1046463" y="7531"/>
                    <a:pt x="1048917" y="7531"/>
                  </a:cubicBezTo>
                  <a:close/>
                  <a:moveTo>
                    <a:pt x="1225576" y="5077"/>
                  </a:moveTo>
                  <a:cubicBezTo>
                    <a:pt x="1224350" y="8757"/>
                    <a:pt x="1219442" y="9984"/>
                    <a:pt x="1216988" y="12438"/>
                  </a:cubicBezTo>
                  <a:lnTo>
                    <a:pt x="1209628" y="12438"/>
                  </a:lnTo>
                  <a:cubicBezTo>
                    <a:pt x="1208401" y="9984"/>
                    <a:pt x="1208401" y="7530"/>
                    <a:pt x="1207174" y="6304"/>
                  </a:cubicBezTo>
                  <a:cubicBezTo>
                    <a:pt x="1213308" y="3850"/>
                    <a:pt x="1219442" y="3850"/>
                    <a:pt x="1225576" y="5077"/>
                  </a:cubicBezTo>
                  <a:close/>
                  <a:moveTo>
                    <a:pt x="1691762" y="3850"/>
                  </a:moveTo>
                  <a:cubicBezTo>
                    <a:pt x="1719978" y="3850"/>
                    <a:pt x="1746968" y="3850"/>
                    <a:pt x="1775184" y="3850"/>
                  </a:cubicBezTo>
                  <a:cubicBezTo>
                    <a:pt x="1777638" y="5077"/>
                    <a:pt x="1778865" y="6304"/>
                    <a:pt x="1781318" y="7530"/>
                  </a:cubicBezTo>
                  <a:cubicBezTo>
                    <a:pt x="1800948" y="7530"/>
                    <a:pt x="1821803" y="7530"/>
                    <a:pt x="1841432" y="7530"/>
                  </a:cubicBezTo>
                  <a:cubicBezTo>
                    <a:pt x="1837752" y="11211"/>
                    <a:pt x="1835298" y="14891"/>
                    <a:pt x="1831618" y="17345"/>
                  </a:cubicBezTo>
                  <a:cubicBezTo>
                    <a:pt x="1825484" y="14891"/>
                    <a:pt x="1823030" y="13664"/>
                    <a:pt x="1818122" y="11211"/>
                  </a:cubicBezTo>
                  <a:lnTo>
                    <a:pt x="1761690" y="11211"/>
                  </a:lnTo>
                  <a:cubicBezTo>
                    <a:pt x="1759236" y="9984"/>
                    <a:pt x="1756782" y="8757"/>
                    <a:pt x="1753102" y="6304"/>
                  </a:cubicBezTo>
                  <a:cubicBezTo>
                    <a:pt x="1751875" y="8757"/>
                    <a:pt x="1748195" y="9984"/>
                    <a:pt x="1743288" y="11211"/>
                  </a:cubicBezTo>
                  <a:cubicBezTo>
                    <a:pt x="1740834" y="9984"/>
                    <a:pt x="1738380" y="8757"/>
                    <a:pt x="1735927" y="7530"/>
                  </a:cubicBezTo>
                  <a:cubicBezTo>
                    <a:pt x="1732246" y="8757"/>
                    <a:pt x="1727339" y="9984"/>
                    <a:pt x="1723659" y="11211"/>
                  </a:cubicBezTo>
                  <a:cubicBezTo>
                    <a:pt x="1722432" y="9984"/>
                    <a:pt x="1721205" y="8757"/>
                    <a:pt x="1718752" y="8757"/>
                  </a:cubicBezTo>
                  <a:cubicBezTo>
                    <a:pt x="1715071" y="9984"/>
                    <a:pt x="1712618" y="11211"/>
                    <a:pt x="1708937" y="12438"/>
                  </a:cubicBezTo>
                  <a:cubicBezTo>
                    <a:pt x="1701576" y="9984"/>
                    <a:pt x="1695442" y="8757"/>
                    <a:pt x="1689308" y="6304"/>
                  </a:cubicBezTo>
                  <a:cubicBezTo>
                    <a:pt x="1689308" y="6304"/>
                    <a:pt x="1689308" y="5077"/>
                    <a:pt x="1689308" y="5077"/>
                  </a:cubicBezTo>
                  <a:cubicBezTo>
                    <a:pt x="1690535" y="5077"/>
                    <a:pt x="1690535" y="3850"/>
                    <a:pt x="1691762" y="3850"/>
                  </a:cubicBezTo>
                  <a:close/>
                  <a:moveTo>
                    <a:pt x="1231710" y="3850"/>
                  </a:moveTo>
                  <a:cubicBezTo>
                    <a:pt x="1246432" y="3850"/>
                    <a:pt x="1257473" y="3850"/>
                    <a:pt x="1268514" y="3850"/>
                  </a:cubicBezTo>
                  <a:cubicBezTo>
                    <a:pt x="1269741" y="3850"/>
                    <a:pt x="1269741" y="5077"/>
                    <a:pt x="1270968" y="5077"/>
                  </a:cubicBezTo>
                  <a:cubicBezTo>
                    <a:pt x="1264834" y="9984"/>
                    <a:pt x="1257473" y="6304"/>
                    <a:pt x="1250112" y="7530"/>
                  </a:cubicBezTo>
                  <a:cubicBezTo>
                    <a:pt x="1245205" y="8757"/>
                    <a:pt x="1241524" y="13664"/>
                    <a:pt x="1232937" y="9984"/>
                  </a:cubicBezTo>
                  <a:cubicBezTo>
                    <a:pt x="1234164" y="9984"/>
                    <a:pt x="1232937" y="7530"/>
                    <a:pt x="1231710" y="3850"/>
                  </a:cubicBezTo>
                  <a:close/>
                  <a:moveTo>
                    <a:pt x="1192452" y="3850"/>
                  </a:moveTo>
                  <a:cubicBezTo>
                    <a:pt x="1192452" y="6304"/>
                    <a:pt x="1193679" y="8757"/>
                    <a:pt x="1193679" y="9984"/>
                  </a:cubicBezTo>
                  <a:cubicBezTo>
                    <a:pt x="1182638" y="16118"/>
                    <a:pt x="1181411" y="6304"/>
                    <a:pt x="1171597" y="8757"/>
                  </a:cubicBezTo>
                  <a:lnTo>
                    <a:pt x="1173511" y="7884"/>
                  </a:lnTo>
                  <a:lnTo>
                    <a:pt x="1163010" y="9985"/>
                  </a:lnTo>
                  <a:cubicBezTo>
                    <a:pt x="1164237" y="8144"/>
                    <a:pt x="1166077" y="7838"/>
                    <a:pt x="1168224" y="7838"/>
                  </a:cubicBezTo>
                  <a:lnTo>
                    <a:pt x="1174182" y="7579"/>
                  </a:lnTo>
                  <a:lnTo>
                    <a:pt x="1182025" y="4003"/>
                  </a:lnTo>
                  <a:cubicBezTo>
                    <a:pt x="1185399" y="3850"/>
                    <a:pt x="1188772" y="4463"/>
                    <a:pt x="1192452" y="3850"/>
                  </a:cubicBezTo>
                  <a:close/>
                  <a:moveTo>
                    <a:pt x="1313140" y="3237"/>
                  </a:moveTo>
                  <a:cubicBezTo>
                    <a:pt x="1330468" y="3237"/>
                    <a:pt x="1351324" y="3850"/>
                    <a:pt x="1369113" y="5077"/>
                  </a:cubicBezTo>
                  <a:cubicBezTo>
                    <a:pt x="1365433" y="6304"/>
                    <a:pt x="1365433" y="7531"/>
                    <a:pt x="1364205" y="7531"/>
                  </a:cubicBezTo>
                  <a:cubicBezTo>
                    <a:pt x="1335989" y="7531"/>
                    <a:pt x="1308999" y="7531"/>
                    <a:pt x="1280783" y="7531"/>
                  </a:cubicBezTo>
                  <a:cubicBezTo>
                    <a:pt x="1279556" y="7531"/>
                    <a:pt x="1279556" y="6304"/>
                    <a:pt x="1278329" y="6304"/>
                  </a:cubicBezTo>
                  <a:cubicBezTo>
                    <a:pt x="1278329" y="6304"/>
                    <a:pt x="1278329" y="5077"/>
                    <a:pt x="1278329" y="5077"/>
                  </a:cubicBezTo>
                  <a:cubicBezTo>
                    <a:pt x="1282009" y="3850"/>
                    <a:pt x="1295811" y="3237"/>
                    <a:pt x="1313140" y="3237"/>
                  </a:cubicBezTo>
                  <a:close/>
                  <a:moveTo>
                    <a:pt x="1150741" y="2624"/>
                  </a:moveTo>
                  <a:cubicBezTo>
                    <a:pt x="1151968" y="3851"/>
                    <a:pt x="1153195" y="3851"/>
                    <a:pt x="1154422" y="3851"/>
                  </a:cubicBezTo>
                  <a:cubicBezTo>
                    <a:pt x="1154422" y="6304"/>
                    <a:pt x="1155648" y="7531"/>
                    <a:pt x="1155648" y="8758"/>
                  </a:cubicBezTo>
                  <a:cubicBezTo>
                    <a:pt x="1155648" y="8758"/>
                    <a:pt x="1153195" y="9985"/>
                    <a:pt x="1151968" y="9985"/>
                  </a:cubicBezTo>
                  <a:cubicBezTo>
                    <a:pt x="1151968" y="9985"/>
                    <a:pt x="1149514" y="8758"/>
                    <a:pt x="1149514" y="8758"/>
                  </a:cubicBezTo>
                  <a:cubicBezTo>
                    <a:pt x="1149514" y="6304"/>
                    <a:pt x="1150741" y="5078"/>
                    <a:pt x="1150741" y="2624"/>
                  </a:cubicBezTo>
                  <a:close/>
                  <a:moveTo>
                    <a:pt x="1611253" y="16"/>
                  </a:moveTo>
                  <a:cubicBezTo>
                    <a:pt x="1615394" y="170"/>
                    <a:pt x="1617540" y="1396"/>
                    <a:pt x="1621834" y="3850"/>
                  </a:cubicBezTo>
                  <a:cubicBezTo>
                    <a:pt x="1632875" y="5077"/>
                    <a:pt x="1641463" y="2623"/>
                    <a:pt x="1653731" y="6304"/>
                  </a:cubicBezTo>
                  <a:cubicBezTo>
                    <a:pt x="1629195" y="8758"/>
                    <a:pt x="1585030" y="9984"/>
                    <a:pt x="1537185" y="7531"/>
                  </a:cubicBezTo>
                  <a:cubicBezTo>
                    <a:pt x="1535957" y="6304"/>
                    <a:pt x="1534731" y="5077"/>
                    <a:pt x="1532277" y="5077"/>
                  </a:cubicBezTo>
                  <a:cubicBezTo>
                    <a:pt x="1529823" y="6304"/>
                    <a:pt x="1527370" y="7531"/>
                    <a:pt x="1524917" y="8758"/>
                  </a:cubicBezTo>
                  <a:lnTo>
                    <a:pt x="1403463" y="8758"/>
                  </a:lnTo>
                  <a:cubicBezTo>
                    <a:pt x="1401009" y="9984"/>
                    <a:pt x="1398556" y="11211"/>
                    <a:pt x="1396102" y="12438"/>
                  </a:cubicBezTo>
                  <a:lnTo>
                    <a:pt x="1383834" y="12438"/>
                  </a:lnTo>
                  <a:cubicBezTo>
                    <a:pt x="1380154" y="9984"/>
                    <a:pt x="1377700" y="8758"/>
                    <a:pt x="1374020" y="6304"/>
                  </a:cubicBezTo>
                  <a:cubicBezTo>
                    <a:pt x="1381381" y="3850"/>
                    <a:pt x="1387515" y="1397"/>
                    <a:pt x="1394875" y="170"/>
                  </a:cubicBezTo>
                  <a:cubicBezTo>
                    <a:pt x="1397329" y="1397"/>
                    <a:pt x="1399783" y="2623"/>
                    <a:pt x="1403463" y="5077"/>
                  </a:cubicBezTo>
                  <a:lnTo>
                    <a:pt x="1429226" y="5077"/>
                  </a:lnTo>
                  <a:cubicBezTo>
                    <a:pt x="1430453" y="3850"/>
                    <a:pt x="1432906" y="2623"/>
                    <a:pt x="1435360" y="1397"/>
                  </a:cubicBezTo>
                  <a:cubicBezTo>
                    <a:pt x="1437813" y="2623"/>
                    <a:pt x="1440267" y="3850"/>
                    <a:pt x="1441494" y="5077"/>
                  </a:cubicBezTo>
                  <a:lnTo>
                    <a:pt x="1453762" y="5077"/>
                  </a:lnTo>
                  <a:cubicBezTo>
                    <a:pt x="1456215" y="3850"/>
                    <a:pt x="1458669" y="2623"/>
                    <a:pt x="1461123" y="1397"/>
                  </a:cubicBezTo>
                  <a:lnTo>
                    <a:pt x="1576443" y="1397"/>
                  </a:lnTo>
                  <a:cubicBezTo>
                    <a:pt x="1577669" y="2623"/>
                    <a:pt x="1580123" y="3850"/>
                    <a:pt x="1582577" y="5077"/>
                  </a:cubicBezTo>
                  <a:cubicBezTo>
                    <a:pt x="1583803" y="3850"/>
                    <a:pt x="1586257" y="3850"/>
                    <a:pt x="1588711" y="2623"/>
                  </a:cubicBezTo>
                  <a:cubicBezTo>
                    <a:pt x="1600979" y="783"/>
                    <a:pt x="1607113" y="-137"/>
                    <a:pt x="1611253" y="16"/>
                  </a:cubicBezTo>
                  <a:close/>
                </a:path>
              </a:pathLst>
            </a:custGeom>
            <a:solidFill>
              <a:srgbClr val="FDF9E8"/>
            </a:solidFill>
            <a:ln w="122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08F48C3-FD0A-4C81-B824-BB7D7914B8C5}"/>
                </a:ext>
              </a:extLst>
            </p:cNvPr>
            <p:cNvSpPr txBox="1"/>
            <p:nvPr/>
          </p:nvSpPr>
          <p:spPr>
            <a:xfrm>
              <a:off x="9454863" y="3907242"/>
              <a:ext cx="140843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0485D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康智通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B7F6B25-5248-44E1-B36E-9CE80DB9BC63}"/>
              </a:ext>
            </a:extLst>
          </p:cNvPr>
          <p:cNvGrpSpPr/>
          <p:nvPr/>
        </p:nvGrpSpPr>
        <p:grpSpPr>
          <a:xfrm>
            <a:off x="9568378" y="-136878"/>
            <a:ext cx="2113324" cy="1607614"/>
            <a:chOff x="9211532" y="-300349"/>
            <a:chExt cx="2517118" cy="1914781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ED2B4B47-CDEF-4C19-BD84-27D6F5A30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6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11532" y="262890"/>
              <a:ext cx="708216" cy="762856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0B35453B-0875-46D4-9A52-1CB34720A9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100000"/>
                      </a14:imgEffect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56800" y="-300349"/>
              <a:ext cx="1771850" cy="19147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37121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E80788-2323-4842-82C3-823FC0C2B2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405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康智通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一个有趣的宝藏男孩，微信：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18625792979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，欢迎加好友唠嗑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4370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老实人小康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1B175AF4-E521-4308-A25D-200592223062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>
              <a:alphaModFix amt="1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1" name="矩形 290">
            <a:extLst>
              <a:ext uri="{FF2B5EF4-FFF2-40B4-BE49-F238E27FC236}">
                <a16:creationId xmlns:a16="http://schemas.microsoft.com/office/drawing/2014/main" id="{58CADEF1-08CC-437B-902F-8E78B2729140}"/>
              </a:ext>
            </a:extLst>
          </p:cNvPr>
          <p:cNvSpPr/>
          <p:nvPr/>
        </p:nvSpPr>
        <p:spPr>
          <a:xfrm flipH="1">
            <a:off x="0" y="0"/>
            <a:ext cx="12192000" cy="1112707"/>
          </a:xfrm>
          <a:prstGeom prst="rect">
            <a:avLst/>
          </a:prstGeom>
          <a:gradFill flip="none" rotWithShape="1">
            <a:gsLst>
              <a:gs pos="1000">
                <a:srgbClr val="006BA9">
                  <a:lumMod val="85000"/>
                  <a:lumOff val="15000"/>
                </a:srgbClr>
              </a:gs>
              <a:gs pos="100000">
                <a:srgbClr val="006BA9"/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C8F3A8D-3845-47F2-BC93-69106B587012}"/>
              </a:ext>
            </a:extLst>
          </p:cNvPr>
          <p:cNvGrpSpPr/>
          <p:nvPr/>
        </p:nvGrpSpPr>
        <p:grpSpPr>
          <a:xfrm>
            <a:off x="695326" y="1851946"/>
            <a:ext cx="3126353" cy="1577053"/>
            <a:chOff x="695326" y="1851946"/>
            <a:chExt cx="3126353" cy="1577053"/>
          </a:xfrm>
        </p:grpSpPr>
        <p:sp>
          <p:nvSpPr>
            <p:cNvPr id="51" name="矩形: 圆顶角 50">
              <a:extLst>
                <a:ext uri="{FF2B5EF4-FFF2-40B4-BE49-F238E27FC236}">
                  <a16:creationId xmlns:a16="http://schemas.microsoft.com/office/drawing/2014/main" id="{B3D3E809-831A-4775-A4EB-538F430C87DD}"/>
                </a:ext>
              </a:extLst>
            </p:cNvPr>
            <p:cNvSpPr/>
            <p:nvPr/>
          </p:nvSpPr>
          <p:spPr>
            <a:xfrm flipV="1">
              <a:off x="695326" y="1851946"/>
              <a:ext cx="3126353" cy="1577053"/>
            </a:xfrm>
            <a:prstGeom prst="round2SameRect">
              <a:avLst>
                <a:gd name="adj1" fmla="val 14141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558800" dist="558800" dir="5400000" algn="ctr" rotWithShape="0">
                <a:srgbClr val="006BA9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5AE13A6E-23BC-4CDE-8EFE-569C94640CC6}"/>
                </a:ext>
              </a:extLst>
            </p:cNvPr>
            <p:cNvSpPr/>
            <p:nvPr/>
          </p:nvSpPr>
          <p:spPr>
            <a:xfrm>
              <a:off x="695326" y="1851949"/>
              <a:ext cx="3126353" cy="45719"/>
            </a:xfrm>
            <a:prstGeom prst="rect">
              <a:avLst/>
            </a:prstGeom>
            <a:solidFill>
              <a:srgbClr val="006B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AEFEF29-7B8B-4466-A99A-4EA286BE59B2}"/>
                </a:ext>
              </a:extLst>
            </p:cNvPr>
            <p:cNvSpPr txBox="1"/>
            <p:nvPr/>
          </p:nvSpPr>
          <p:spPr>
            <a:xfrm>
              <a:off x="1429017" y="2074313"/>
              <a:ext cx="1841767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4400" b="1" dirty="0">
                  <a:solidFill>
                    <a:srgbClr val="0381C9"/>
                  </a:solidFill>
                  <a:effectLst>
                    <a:outerShdw blurRad="381000" dist="266700" dir="5400000" algn="ctr" rotWithShape="0">
                      <a:srgbClr val="0381C9">
                        <a:alpha val="20000"/>
                      </a:srgb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目 录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92101058-09DA-4F5F-B927-DB7928C68BA6}"/>
                </a:ext>
              </a:extLst>
            </p:cNvPr>
            <p:cNvSpPr txBox="1"/>
            <p:nvPr/>
          </p:nvSpPr>
          <p:spPr>
            <a:xfrm>
              <a:off x="1331356" y="2700175"/>
              <a:ext cx="167016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006BA9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CONTENTS</a:t>
              </a:r>
              <a:endParaRPr lang="zh-CN" altLang="en-US" sz="2000" dirty="0">
                <a:solidFill>
                  <a:srgbClr val="006BA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56" name="矩形: 圆顶角 55">
            <a:extLst>
              <a:ext uri="{FF2B5EF4-FFF2-40B4-BE49-F238E27FC236}">
                <a16:creationId xmlns:a16="http://schemas.microsoft.com/office/drawing/2014/main" id="{6C3EA884-DD36-4233-9071-0AF0F964DC3B}"/>
              </a:ext>
            </a:extLst>
          </p:cNvPr>
          <p:cNvSpPr/>
          <p:nvPr/>
        </p:nvSpPr>
        <p:spPr>
          <a:xfrm flipV="1">
            <a:off x="4503992" y="1851946"/>
            <a:ext cx="3126355" cy="1577053"/>
          </a:xfrm>
          <a:prstGeom prst="round2SameRect">
            <a:avLst>
              <a:gd name="adj1" fmla="val 141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58800" dist="558800" dir="5400000" algn="ctr" rotWithShape="0">
              <a:srgbClr val="006BA9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D0D14D44-E68B-421D-8926-43D252E34486}"/>
              </a:ext>
            </a:extLst>
          </p:cNvPr>
          <p:cNvSpPr/>
          <p:nvPr/>
        </p:nvSpPr>
        <p:spPr>
          <a:xfrm>
            <a:off x="4503992" y="1851949"/>
            <a:ext cx="3126355" cy="45719"/>
          </a:xfrm>
          <a:prstGeom prst="rect">
            <a:avLst/>
          </a:prstGeom>
          <a:solidFill>
            <a:srgbClr val="006B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877B7DCA-AF25-40E8-92E9-98446941C58E}"/>
              </a:ext>
            </a:extLst>
          </p:cNvPr>
          <p:cNvSpPr txBox="1"/>
          <p:nvPr/>
        </p:nvSpPr>
        <p:spPr>
          <a:xfrm>
            <a:off x="5451524" y="2330751"/>
            <a:ext cx="19337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006BA9"/>
                </a:solidFill>
                <a:latin typeface="思源宋体 CN" panose="02020700000000000000" pitchFamily="18" charset="-122"/>
                <a:ea typeface="思源宋体 CN" panose="02020700000000000000" pitchFamily="18" charset="-122"/>
              </a:rPr>
              <a:t>个人简介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6F1D291-A78C-41F9-A60C-B080ED0972B5}"/>
              </a:ext>
            </a:extLst>
          </p:cNvPr>
          <p:cNvSpPr txBox="1"/>
          <p:nvPr/>
        </p:nvSpPr>
        <p:spPr>
          <a:xfrm>
            <a:off x="4616453" y="2255752"/>
            <a:ext cx="1264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9000">
                      <a:srgbClr val="006BA9">
                        <a:lumMod val="94000"/>
                      </a:srgbClr>
                    </a:gs>
                    <a:gs pos="0">
                      <a:srgbClr val="006BA9">
                        <a:lumMod val="94000"/>
                        <a:lumOff val="6000"/>
                      </a:srgbClr>
                    </a:gs>
                  </a:gsLst>
                  <a:lin ang="2700000" scaled="0"/>
                </a:gradFill>
                <a:ea typeface="思源黑体 CN Bold" panose="020B0800000000000000" pitchFamily="34" charset="-122"/>
              </a:rPr>
              <a:t>01</a:t>
            </a:r>
            <a:endParaRPr lang="zh-CN" altLang="en-US" sz="4400" dirty="0">
              <a:gradFill>
                <a:gsLst>
                  <a:gs pos="99000">
                    <a:srgbClr val="006BA9">
                      <a:lumMod val="94000"/>
                    </a:srgbClr>
                  </a:gs>
                  <a:gs pos="0">
                    <a:srgbClr val="006BA9">
                      <a:lumMod val="94000"/>
                      <a:lumOff val="6000"/>
                    </a:srgbClr>
                  </a:gs>
                </a:gsLst>
                <a:lin ang="2700000" scaled="0"/>
              </a:gradFill>
              <a:ea typeface="思源黑体 CN Bold" panose="020B0800000000000000" pitchFamily="34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2C9EFE1-35CB-4807-B94F-18AB13DB0C99}"/>
              </a:ext>
            </a:extLst>
          </p:cNvPr>
          <p:cNvCxnSpPr/>
          <p:nvPr/>
        </p:nvCxnSpPr>
        <p:spPr>
          <a:xfrm>
            <a:off x="5594846" y="2945798"/>
            <a:ext cx="1531800" cy="0"/>
          </a:xfrm>
          <a:prstGeom prst="line">
            <a:avLst/>
          </a:prstGeom>
          <a:ln w="9525">
            <a:solidFill>
              <a:srgbClr val="006B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: 圆顶角 84">
            <a:extLst>
              <a:ext uri="{FF2B5EF4-FFF2-40B4-BE49-F238E27FC236}">
                <a16:creationId xmlns:a16="http://schemas.microsoft.com/office/drawing/2014/main" id="{AC1B19C5-A119-477B-911C-C5BE43D9ED4F}"/>
              </a:ext>
            </a:extLst>
          </p:cNvPr>
          <p:cNvSpPr/>
          <p:nvPr/>
        </p:nvSpPr>
        <p:spPr>
          <a:xfrm flipV="1">
            <a:off x="8370323" y="1851946"/>
            <a:ext cx="3126355" cy="1577053"/>
          </a:xfrm>
          <a:prstGeom prst="round2SameRect">
            <a:avLst>
              <a:gd name="adj1" fmla="val 141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58800" dist="558800" dir="5400000" algn="ctr" rotWithShape="0">
              <a:srgbClr val="006BA9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B63467B2-F445-40A8-9BF1-A665ACB617DC}"/>
              </a:ext>
            </a:extLst>
          </p:cNvPr>
          <p:cNvSpPr/>
          <p:nvPr/>
        </p:nvSpPr>
        <p:spPr>
          <a:xfrm>
            <a:off x="8370323" y="1851949"/>
            <a:ext cx="3126355" cy="45719"/>
          </a:xfrm>
          <a:prstGeom prst="rect">
            <a:avLst/>
          </a:prstGeom>
          <a:solidFill>
            <a:srgbClr val="006B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1" name="矩形: 圆顶角 90">
            <a:extLst>
              <a:ext uri="{FF2B5EF4-FFF2-40B4-BE49-F238E27FC236}">
                <a16:creationId xmlns:a16="http://schemas.microsoft.com/office/drawing/2014/main" id="{CC974A69-F6D5-43A8-BBFE-8326413D35CC}"/>
              </a:ext>
            </a:extLst>
          </p:cNvPr>
          <p:cNvSpPr/>
          <p:nvPr/>
        </p:nvSpPr>
        <p:spPr>
          <a:xfrm flipV="1">
            <a:off x="4446329" y="4171806"/>
            <a:ext cx="3126355" cy="1577053"/>
          </a:xfrm>
          <a:prstGeom prst="round2SameRect">
            <a:avLst>
              <a:gd name="adj1" fmla="val 141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58800" dist="558800" dir="5400000" algn="ctr" rotWithShape="0">
              <a:srgbClr val="006BA9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F3F72A7B-6D24-40BC-BA84-7C934C9C05E0}"/>
              </a:ext>
            </a:extLst>
          </p:cNvPr>
          <p:cNvSpPr/>
          <p:nvPr/>
        </p:nvSpPr>
        <p:spPr>
          <a:xfrm>
            <a:off x="4446329" y="4171809"/>
            <a:ext cx="3126355" cy="45719"/>
          </a:xfrm>
          <a:prstGeom prst="rect">
            <a:avLst/>
          </a:prstGeom>
          <a:solidFill>
            <a:srgbClr val="006B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7" name="矩形: 圆顶角 96">
            <a:extLst>
              <a:ext uri="{FF2B5EF4-FFF2-40B4-BE49-F238E27FC236}">
                <a16:creationId xmlns:a16="http://schemas.microsoft.com/office/drawing/2014/main" id="{59DBB065-69CB-4599-840B-CA510CC1F4B7}"/>
              </a:ext>
            </a:extLst>
          </p:cNvPr>
          <p:cNvSpPr/>
          <p:nvPr/>
        </p:nvSpPr>
        <p:spPr>
          <a:xfrm flipV="1">
            <a:off x="8312660" y="4171806"/>
            <a:ext cx="3126355" cy="1577053"/>
          </a:xfrm>
          <a:prstGeom prst="round2SameRect">
            <a:avLst>
              <a:gd name="adj1" fmla="val 141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58800" dist="558800" dir="5400000" algn="ctr" rotWithShape="0">
              <a:srgbClr val="006BA9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C5EABDA4-2AE5-48D8-A5A9-7D27612EE544}"/>
              </a:ext>
            </a:extLst>
          </p:cNvPr>
          <p:cNvSpPr/>
          <p:nvPr/>
        </p:nvSpPr>
        <p:spPr>
          <a:xfrm>
            <a:off x="8312660" y="4171809"/>
            <a:ext cx="3126355" cy="45719"/>
          </a:xfrm>
          <a:prstGeom prst="rect">
            <a:avLst/>
          </a:prstGeom>
          <a:solidFill>
            <a:srgbClr val="006B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" name="矩形: 圆顶角 102">
            <a:extLst>
              <a:ext uri="{FF2B5EF4-FFF2-40B4-BE49-F238E27FC236}">
                <a16:creationId xmlns:a16="http://schemas.microsoft.com/office/drawing/2014/main" id="{DA5C7141-EA76-4C0C-B1DE-2F08B742FA93}"/>
              </a:ext>
            </a:extLst>
          </p:cNvPr>
          <p:cNvSpPr/>
          <p:nvPr/>
        </p:nvSpPr>
        <p:spPr>
          <a:xfrm flipV="1">
            <a:off x="685824" y="4171806"/>
            <a:ext cx="3126355" cy="1577053"/>
          </a:xfrm>
          <a:prstGeom prst="round2SameRect">
            <a:avLst>
              <a:gd name="adj1" fmla="val 1414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558800" dist="558800" dir="5400000" algn="ctr" rotWithShape="0">
              <a:srgbClr val="006BA9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3E63B77F-6FB7-44EC-98AE-9BAACC6B0813}"/>
              </a:ext>
            </a:extLst>
          </p:cNvPr>
          <p:cNvSpPr/>
          <p:nvPr/>
        </p:nvSpPr>
        <p:spPr>
          <a:xfrm>
            <a:off x="685824" y="4171809"/>
            <a:ext cx="3126355" cy="45719"/>
          </a:xfrm>
          <a:prstGeom prst="rect">
            <a:avLst/>
          </a:prstGeom>
          <a:solidFill>
            <a:srgbClr val="006B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3" name="图片 112">
            <a:extLst>
              <a:ext uri="{FF2B5EF4-FFF2-40B4-BE49-F238E27FC236}">
                <a16:creationId xmlns:a16="http://schemas.microsoft.com/office/drawing/2014/main" id="{F816A309-8169-4A33-B1A8-D1A53A9F38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BFAF8"/>
              </a:clrFrom>
              <a:clrTo>
                <a:srgbClr val="FBFA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4764" y="4718196"/>
            <a:ext cx="3864490" cy="2150257"/>
          </a:xfrm>
          <a:prstGeom prst="rect">
            <a:avLst/>
          </a:prstGeom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id="{856D3A32-9263-4E19-B3A7-4CD595E30781}"/>
              </a:ext>
            </a:extLst>
          </p:cNvPr>
          <p:cNvSpPr txBox="1"/>
          <p:nvPr/>
        </p:nvSpPr>
        <p:spPr>
          <a:xfrm>
            <a:off x="9317855" y="2330751"/>
            <a:ext cx="19337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006BA9"/>
                </a:solidFill>
                <a:latin typeface="思源宋体 CN" panose="02020700000000000000" pitchFamily="18" charset="-122"/>
                <a:ea typeface="思源宋体 CN" panose="02020700000000000000" pitchFamily="18" charset="-122"/>
              </a:rPr>
              <a:t>研究内容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56A1E2C-39C2-4123-BF3E-C4D0F874F4EF}"/>
              </a:ext>
            </a:extLst>
          </p:cNvPr>
          <p:cNvSpPr txBox="1"/>
          <p:nvPr/>
        </p:nvSpPr>
        <p:spPr>
          <a:xfrm>
            <a:off x="8482784" y="2255752"/>
            <a:ext cx="1264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9000">
                      <a:srgbClr val="006BA9">
                        <a:lumMod val="94000"/>
                      </a:srgbClr>
                    </a:gs>
                    <a:gs pos="0">
                      <a:srgbClr val="006BA9">
                        <a:lumMod val="94000"/>
                        <a:lumOff val="6000"/>
                      </a:srgbClr>
                    </a:gs>
                  </a:gsLst>
                  <a:lin ang="2700000" scaled="0"/>
                </a:gradFill>
                <a:ea typeface="思源黑体 CN Bold" panose="020B0800000000000000" pitchFamily="34" charset="-122"/>
              </a:rPr>
              <a:t>02</a:t>
            </a:r>
            <a:endParaRPr lang="zh-CN" altLang="en-US" sz="4400" dirty="0">
              <a:gradFill>
                <a:gsLst>
                  <a:gs pos="99000">
                    <a:srgbClr val="006BA9">
                      <a:lumMod val="94000"/>
                    </a:srgbClr>
                  </a:gs>
                  <a:gs pos="0">
                    <a:srgbClr val="006BA9">
                      <a:lumMod val="94000"/>
                      <a:lumOff val="6000"/>
                    </a:srgbClr>
                  </a:gs>
                </a:gsLst>
                <a:lin ang="2700000" scaled="0"/>
              </a:gradFill>
              <a:ea typeface="思源黑体 CN Bold" panose="020B0800000000000000" pitchFamily="34" charset="-122"/>
            </a:endParaRP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E65A4B29-7F7C-423A-AD12-F9A565B73C68}"/>
              </a:ext>
            </a:extLst>
          </p:cNvPr>
          <p:cNvCxnSpPr/>
          <p:nvPr/>
        </p:nvCxnSpPr>
        <p:spPr>
          <a:xfrm>
            <a:off x="9461177" y="2945798"/>
            <a:ext cx="1531800" cy="0"/>
          </a:xfrm>
          <a:prstGeom prst="line">
            <a:avLst/>
          </a:prstGeom>
          <a:ln w="9525">
            <a:solidFill>
              <a:srgbClr val="006B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A8AF4EFF-4187-4837-BA8E-48588A6CE5AE}"/>
              </a:ext>
            </a:extLst>
          </p:cNvPr>
          <p:cNvSpPr txBox="1"/>
          <p:nvPr/>
        </p:nvSpPr>
        <p:spPr>
          <a:xfrm>
            <a:off x="5393861" y="4650611"/>
            <a:ext cx="19337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006BA9"/>
                </a:solidFill>
                <a:latin typeface="思源宋体 CN" panose="02020700000000000000" pitchFamily="18" charset="-122"/>
                <a:ea typeface="思源宋体 CN" panose="02020700000000000000" pitchFamily="18" charset="-122"/>
              </a:rPr>
              <a:t>课外活动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8D94B76-827A-4308-BD51-0FF93F44B968}"/>
              </a:ext>
            </a:extLst>
          </p:cNvPr>
          <p:cNvSpPr txBox="1"/>
          <p:nvPr/>
        </p:nvSpPr>
        <p:spPr>
          <a:xfrm>
            <a:off x="4558790" y="4575612"/>
            <a:ext cx="1264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9000">
                      <a:srgbClr val="006BA9">
                        <a:lumMod val="94000"/>
                      </a:srgbClr>
                    </a:gs>
                    <a:gs pos="0">
                      <a:srgbClr val="006BA9">
                        <a:lumMod val="94000"/>
                        <a:lumOff val="6000"/>
                      </a:srgbClr>
                    </a:gs>
                  </a:gsLst>
                  <a:lin ang="2700000" scaled="0"/>
                </a:gradFill>
                <a:ea typeface="思源黑体 CN Bold" panose="020B0800000000000000" pitchFamily="34" charset="-122"/>
              </a:rPr>
              <a:t>04</a:t>
            </a:r>
            <a:endParaRPr lang="zh-CN" altLang="en-US" sz="4400" dirty="0">
              <a:gradFill>
                <a:gsLst>
                  <a:gs pos="99000">
                    <a:srgbClr val="006BA9">
                      <a:lumMod val="94000"/>
                    </a:srgbClr>
                  </a:gs>
                  <a:gs pos="0">
                    <a:srgbClr val="006BA9">
                      <a:lumMod val="94000"/>
                      <a:lumOff val="6000"/>
                    </a:srgbClr>
                  </a:gs>
                </a:gsLst>
                <a:lin ang="2700000" scaled="0"/>
              </a:gradFill>
              <a:ea typeface="思源黑体 CN Bold" panose="020B0800000000000000" pitchFamily="34" charset="-122"/>
            </a:endParaRP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37061A76-1243-4886-B5BD-0F5D4A092D61}"/>
              </a:ext>
            </a:extLst>
          </p:cNvPr>
          <p:cNvCxnSpPr/>
          <p:nvPr/>
        </p:nvCxnSpPr>
        <p:spPr>
          <a:xfrm>
            <a:off x="5537183" y="5265658"/>
            <a:ext cx="1531800" cy="0"/>
          </a:xfrm>
          <a:prstGeom prst="line">
            <a:avLst/>
          </a:prstGeom>
          <a:ln w="9525">
            <a:solidFill>
              <a:srgbClr val="006B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7C190158-7E61-4791-9D67-2FD7CCDE0E1D}"/>
              </a:ext>
            </a:extLst>
          </p:cNvPr>
          <p:cNvSpPr txBox="1"/>
          <p:nvPr/>
        </p:nvSpPr>
        <p:spPr>
          <a:xfrm>
            <a:off x="9260192" y="4650611"/>
            <a:ext cx="19337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006BA9"/>
                </a:solidFill>
                <a:latin typeface="思源宋体 CN" panose="02020700000000000000" pitchFamily="18" charset="-122"/>
                <a:ea typeface="思源宋体 CN" panose="02020700000000000000" pitchFamily="18" charset="-122"/>
              </a:rPr>
              <a:t>社会实践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F4AE3B7E-1C17-4B07-B8A0-8781DEC27EB6}"/>
              </a:ext>
            </a:extLst>
          </p:cNvPr>
          <p:cNvSpPr txBox="1"/>
          <p:nvPr/>
        </p:nvSpPr>
        <p:spPr>
          <a:xfrm>
            <a:off x="8425121" y="4575612"/>
            <a:ext cx="1264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9000">
                      <a:srgbClr val="006BA9">
                        <a:lumMod val="94000"/>
                      </a:srgbClr>
                    </a:gs>
                    <a:gs pos="0">
                      <a:srgbClr val="006BA9">
                        <a:lumMod val="94000"/>
                        <a:lumOff val="6000"/>
                      </a:srgbClr>
                    </a:gs>
                  </a:gsLst>
                  <a:lin ang="2700000" scaled="0"/>
                </a:gradFill>
                <a:ea typeface="思源黑体 CN Bold" panose="020B0800000000000000" pitchFamily="34" charset="-122"/>
              </a:rPr>
              <a:t>05</a:t>
            </a:r>
            <a:endParaRPr lang="zh-CN" altLang="en-US" sz="4400" dirty="0">
              <a:gradFill>
                <a:gsLst>
                  <a:gs pos="99000">
                    <a:srgbClr val="006BA9">
                      <a:lumMod val="94000"/>
                    </a:srgbClr>
                  </a:gs>
                  <a:gs pos="0">
                    <a:srgbClr val="006BA9">
                      <a:lumMod val="94000"/>
                      <a:lumOff val="6000"/>
                    </a:srgbClr>
                  </a:gs>
                </a:gsLst>
                <a:lin ang="2700000" scaled="0"/>
              </a:gradFill>
              <a:ea typeface="思源黑体 CN Bold" panose="020B0800000000000000" pitchFamily="34" charset="-122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948F2399-2688-48F3-B776-4BE0DCBD6D46}"/>
              </a:ext>
            </a:extLst>
          </p:cNvPr>
          <p:cNvCxnSpPr/>
          <p:nvPr/>
        </p:nvCxnSpPr>
        <p:spPr>
          <a:xfrm>
            <a:off x="9403514" y="5265658"/>
            <a:ext cx="1531800" cy="0"/>
          </a:xfrm>
          <a:prstGeom prst="line">
            <a:avLst/>
          </a:prstGeom>
          <a:ln w="9525">
            <a:solidFill>
              <a:srgbClr val="006B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>
            <a:extLst>
              <a:ext uri="{FF2B5EF4-FFF2-40B4-BE49-F238E27FC236}">
                <a16:creationId xmlns:a16="http://schemas.microsoft.com/office/drawing/2014/main" id="{4A76763A-5034-409B-8E15-19EC5669ACE1}"/>
              </a:ext>
            </a:extLst>
          </p:cNvPr>
          <p:cNvSpPr txBox="1"/>
          <p:nvPr/>
        </p:nvSpPr>
        <p:spPr>
          <a:xfrm>
            <a:off x="1633356" y="4650611"/>
            <a:ext cx="19337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006BA9"/>
                </a:solidFill>
                <a:latin typeface="思源宋体 CN" panose="02020700000000000000" pitchFamily="18" charset="-122"/>
                <a:ea typeface="思源宋体 CN" panose="02020700000000000000" pitchFamily="18" charset="-122"/>
              </a:rPr>
              <a:t>学术成果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F04D32E-DA41-433D-9EBC-4DEDFE3E75C0}"/>
              </a:ext>
            </a:extLst>
          </p:cNvPr>
          <p:cNvSpPr txBox="1"/>
          <p:nvPr/>
        </p:nvSpPr>
        <p:spPr>
          <a:xfrm>
            <a:off x="798285" y="4575612"/>
            <a:ext cx="1264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99000">
                      <a:srgbClr val="006BA9">
                        <a:lumMod val="94000"/>
                      </a:srgbClr>
                    </a:gs>
                    <a:gs pos="0">
                      <a:srgbClr val="006BA9">
                        <a:lumMod val="94000"/>
                        <a:lumOff val="6000"/>
                      </a:srgbClr>
                    </a:gs>
                  </a:gsLst>
                  <a:lin ang="2700000" scaled="0"/>
                </a:gradFill>
                <a:ea typeface="思源黑体 CN Bold" panose="020B0800000000000000" pitchFamily="34" charset="-122"/>
              </a:rPr>
              <a:t>03</a:t>
            </a:r>
            <a:endParaRPr lang="zh-CN" altLang="en-US" sz="4400" dirty="0">
              <a:gradFill>
                <a:gsLst>
                  <a:gs pos="99000">
                    <a:srgbClr val="006BA9">
                      <a:lumMod val="94000"/>
                    </a:srgbClr>
                  </a:gs>
                  <a:gs pos="0">
                    <a:srgbClr val="006BA9">
                      <a:lumMod val="94000"/>
                      <a:lumOff val="6000"/>
                    </a:srgbClr>
                  </a:gs>
                </a:gsLst>
                <a:lin ang="2700000" scaled="0"/>
              </a:gradFill>
              <a:ea typeface="思源黑体 CN Bold" panose="020B0800000000000000" pitchFamily="34" charset="-122"/>
            </a:endParaRP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D0D82F12-02B0-49EC-AC0B-ED7F5FC621B8}"/>
              </a:ext>
            </a:extLst>
          </p:cNvPr>
          <p:cNvCxnSpPr/>
          <p:nvPr/>
        </p:nvCxnSpPr>
        <p:spPr>
          <a:xfrm>
            <a:off x="1776678" y="5265658"/>
            <a:ext cx="1531800" cy="0"/>
          </a:xfrm>
          <a:prstGeom prst="line">
            <a:avLst/>
          </a:prstGeom>
          <a:ln w="9525">
            <a:solidFill>
              <a:srgbClr val="006B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87901500-C419-4AC5-812D-4F649D37C058}"/>
              </a:ext>
            </a:extLst>
          </p:cNvPr>
          <p:cNvGrpSpPr/>
          <p:nvPr/>
        </p:nvGrpSpPr>
        <p:grpSpPr>
          <a:xfrm>
            <a:off x="11116564" y="559682"/>
            <a:ext cx="270122" cy="183124"/>
            <a:chOff x="11116564" y="559682"/>
            <a:chExt cx="270122" cy="183124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F2367CF4-043F-41D1-82E7-8C3C2B5D48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37514" y="591053"/>
              <a:ext cx="40464" cy="151753"/>
            </a:xfrm>
            <a:prstGeom prst="line">
              <a:avLst/>
            </a:prstGeom>
            <a:noFill/>
            <a:ln w="79375" cap="rnd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8A8BFD83-7BC6-4EE3-A431-E4E2ACFF61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51968" y="559682"/>
              <a:ext cx="34718" cy="130199"/>
            </a:xfrm>
            <a:prstGeom prst="line">
              <a:avLst/>
            </a:prstGeom>
            <a:noFill/>
            <a:ln w="60325" cap="rnd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4CBCA613-83A3-4906-A69F-DB856D1FE4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16564" y="622903"/>
              <a:ext cx="15996" cy="59992"/>
            </a:xfrm>
            <a:prstGeom prst="line">
              <a:avLst/>
            </a:prstGeom>
            <a:noFill/>
            <a:ln w="34925" cap="rnd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CE6A5E7-66C3-4CEE-B09C-794ED8F52E02}"/>
              </a:ext>
            </a:extLst>
          </p:cNvPr>
          <p:cNvGrpSpPr/>
          <p:nvPr/>
        </p:nvGrpSpPr>
        <p:grpSpPr>
          <a:xfrm>
            <a:off x="685824" y="-136878"/>
            <a:ext cx="2113324" cy="1607614"/>
            <a:chOff x="9211532" y="-300349"/>
            <a:chExt cx="2517118" cy="1914781"/>
          </a:xfrm>
        </p:grpSpPr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3F91226E-6DCF-4B67-8684-5E6AC31E2E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6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11532" y="262890"/>
              <a:ext cx="708216" cy="762856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5A7E9A6C-95E7-41AC-99E5-80B1A790CA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100000"/>
                      </a14:imgEffect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56800" y="-300349"/>
              <a:ext cx="1771850" cy="19147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898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>
            <a:extLst>
              <a:ext uri="{FF2B5EF4-FFF2-40B4-BE49-F238E27FC236}">
                <a16:creationId xmlns:a16="http://schemas.microsoft.com/office/drawing/2014/main" id="{62E86555-8279-4396-971B-5ADB953310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 grainSize="2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71" name="PA-图片 103" descr="近代科学革命：伽利略如何改变西方的世界观_历史频道_新浪网">
            <a:extLst>
              <a:ext uri="{FF2B5EF4-FFF2-40B4-BE49-F238E27FC236}">
                <a16:creationId xmlns:a16="http://schemas.microsoft.com/office/drawing/2014/main" id="{F2C9D65E-3BD3-4F1B-859F-18BF5E1D2C40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screen">
            <a:alphaModFix amt="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23385" y="4078864"/>
            <a:ext cx="3103964" cy="3600598"/>
          </a:xfrm>
          <a:custGeom>
            <a:avLst/>
            <a:gdLst>
              <a:gd name="connsiteX0" fmla="*/ 1039171 w 2078342"/>
              <a:gd name="connsiteY0" fmla="*/ 0 h 2410876"/>
              <a:gd name="connsiteX1" fmla="*/ 2078342 w 2078342"/>
              <a:gd name="connsiteY1" fmla="*/ 617122 h 2410876"/>
              <a:gd name="connsiteX2" fmla="*/ 2078342 w 2078342"/>
              <a:gd name="connsiteY2" fmla="*/ 1793754 h 2410876"/>
              <a:gd name="connsiteX3" fmla="*/ 1039171 w 2078342"/>
              <a:gd name="connsiteY3" fmla="*/ 2410876 h 2410876"/>
              <a:gd name="connsiteX4" fmla="*/ 0 w 2078342"/>
              <a:gd name="connsiteY4" fmla="*/ 1793754 h 2410876"/>
              <a:gd name="connsiteX5" fmla="*/ 0 w 2078342"/>
              <a:gd name="connsiteY5" fmla="*/ 617122 h 241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8342" h="2410876">
                <a:moveTo>
                  <a:pt x="1039171" y="0"/>
                </a:moveTo>
                <a:lnTo>
                  <a:pt x="2078342" y="617122"/>
                </a:lnTo>
                <a:lnTo>
                  <a:pt x="2078342" y="1793754"/>
                </a:lnTo>
                <a:lnTo>
                  <a:pt x="1039171" y="2410876"/>
                </a:lnTo>
                <a:lnTo>
                  <a:pt x="0" y="1793754"/>
                </a:lnTo>
                <a:lnTo>
                  <a:pt x="0" y="617122"/>
                </a:lnTo>
                <a:close/>
              </a:path>
            </a:pathLst>
          </a:custGeom>
          <a:solidFill>
            <a:sysClr val="window" lastClr="FFFFFF">
              <a:alpha val="25000"/>
            </a:sysClr>
          </a:solidFill>
          <a:ln w="22225">
            <a:solidFill>
              <a:sysClr val="window" lastClr="FFFFFF">
                <a:alpha val="54000"/>
              </a:sysClr>
            </a:solidFill>
          </a:ln>
        </p:spPr>
      </p:pic>
      <p:sp>
        <p:nvSpPr>
          <p:cNvPr id="74" name="六边形 73">
            <a:extLst>
              <a:ext uri="{FF2B5EF4-FFF2-40B4-BE49-F238E27FC236}">
                <a16:creationId xmlns:a16="http://schemas.microsoft.com/office/drawing/2014/main" id="{204232A6-4765-47D6-83EC-41CB26494545}"/>
              </a:ext>
            </a:extLst>
          </p:cNvPr>
          <p:cNvSpPr/>
          <p:nvPr/>
        </p:nvSpPr>
        <p:spPr>
          <a:xfrm rot="5400000">
            <a:off x="10138302" y="1606233"/>
            <a:ext cx="3332518" cy="2872862"/>
          </a:xfrm>
          <a:prstGeom prst="hexagon">
            <a:avLst>
              <a:gd name="adj" fmla="val 29693"/>
              <a:gd name="vf" fmla="val 115470"/>
            </a:avLst>
          </a:prstGeom>
          <a:solidFill>
            <a:sysClr val="window" lastClr="FFFFFF">
              <a:alpha val="41000"/>
            </a:sysClr>
          </a:solidFill>
          <a:ln w="22225" cap="flat" cmpd="sng" algn="ctr">
            <a:solidFill>
              <a:sysClr val="window" lastClr="FFFFFF">
                <a:alpha val="5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pic>
        <p:nvPicPr>
          <p:cNvPr id="76" name="PA-图片 103" descr="近代科学革命：伽利略如何改变西方的世界观_历史频道_新浪网">
            <a:extLst>
              <a:ext uri="{FF2B5EF4-FFF2-40B4-BE49-F238E27FC236}">
                <a16:creationId xmlns:a16="http://schemas.microsoft.com/office/drawing/2014/main" id="{BF5ADA00-95D9-4C35-9D9D-9E7997316E43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screen">
            <a:alphaModFix amt="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97024" y="6038098"/>
            <a:ext cx="2078342" cy="2410876"/>
          </a:xfrm>
          <a:custGeom>
            <a:avLst/>
            <a:gdLst>
              <a:gd name="connsiteX0" fmla="*/ 1039171 w 2078342"/>
              <a:gd name="connsiteY0" fmla="*/ 0 h 2410876"/>
              <a:gd name="connsiteX1" fmla="*/ 2078342 w 2078342"/>
              <a:gd name="connsiteY1" fmla="*/ 617122 h 2410876"/>
              <a:gd name="connsiteX2" fmla="*/ 2078342 w 2078342"/>
              <a:gd name="connsiteY2" fmla="*/ 1793754 h 2410876"/>
              <a:gd name="connsiteX3" fmla="*/ 1039171 w 2078342"/>
              <a:gd name="connsiteY3" fmla="*/ 2410876 h 2410876"/>
              <a:gd name="connsiteX4" fmla="*/ 0 w 2078342"/>
              <a:gd name="connsiteY4" fmla="*/ 1793754 h 2410876"/>
              <a:gd name="connsiteX5" fmla="*/ 0 w 2078342"/>
              <a:gd name="connsiteY5" fmla="*/ 617122 h 241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8342" h="2410876">
                <a:moveTo>
                  <a:pt x="1039171" y="0"/>
                </a:moveTo>
                <a:lnTo>
                  <a:pt x="2078342" y="617122"/>
                </a:lnTo>
                <a:lnTo>
                  <a:pt x="2078342" y="1793754"/>
                </a:lnTo>
                <a:lnTo>
                  <a:pt x="1039171" y="2410876"/>
                </a:lnTo>
                <a:lnTo>
                  <a:pt x="0" y="1793754"/>
                </a:lnTo>
                <a:lnTo>
                  <a:pt x="0" y="617122"/>
                </a:lnTo>
                <a:close/>
              </a:path>
            </a:pathLst>
          </a:custGeom>
          <a:solidFill>
            <a:sysClr val="window" lastClr="FFFFFF">
              <a:alpha val="25000"/>
            </a:sysClr>
          </a:solidFill>
          <a:ln w="22225">
            <a:noFill/>
          </a:ln>
        </p:spPr>
      </p:pic>
      <p:sp>
        <p:nvSpPr>
          <p:cNvPr id="77" name="六边形 76">
            <a:extLst>
              <a:ext uri="{FF2B5EF4-FFF2-40B4-BE49-F238E27FC236}">
                <a16:creationId xmlns:a16="http://schemas.microsoft.com/office/drawing/2014/main" id="{E5561F7F-0DF1-491F-805B-E1EA37D15CFC}"/>
              </a:ext>
            </a:extLst>
          </p:cNvPr>
          <p:cNvSpPr/>
          <p:nvPr/>
        </p:nvSpPr>
        <p:spPr>
          <a:xfrm rot="5400000">
            <a:off x="8239193" y="-1769620"/>
            <a:ext cx="4153735" cy="3580807"/>
          </a:xfrm>
          <a:prstGeom prst="hexagon">
            <a:avLst>
              <a:gd name="adj" fmla="val 29693"/>
              <a:gd name="vf" fmla="val 115470"/>
            </a:avLst>
          </a:prstGeom>
          <a:solidFill>
            <a:sysClr val="window" lastClr="FFFFFF">
              <a:alpha val="41000"/>
            </a:sysClr>
          </a:solidFill>
          <a:ln w="22225" cap="flat" cmpd="sng" algn="ctr">
            <a:solidFill>
              <a:sysClr val="window" lastClr="FFFFFF">
                <a:alpha val="5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97" name="六边形 96">
            <a:extLst>
              <a:ext uri="{FF2B5EF4-FFF2-40B4-BE49-F238E27FC236}">
                <a16:creationId xmlns:a16="http://schemas.microsoft.com/office/drawing/2014/main" id="{5CB5035C-70F7-4978-8039-C3F536830A72}"/>
              </a:ext>
            </a:extLst>
          </p:cNvPr>
          <p:cNvSpPr/>
          <p:nvPr/>
        </p:nvSpPr>
        <p:spPr>
          <a:xfrm rot="5400000">
            <a:off x="5966768" y="4479003"/>
            <a:ext cx="2872909" cy="2476647"/>
          </a:xfrm>
          <a:prstGeom prst="hexagon">
            <a:avLst>
              <a:gd name="adj" fmla="val 29693"/>
              <a:gd name="vf" fmla="val 115470"/>
            </a:avLst>
          </a:prstGeom>
          <a:solidFill>
            <a:sysClr val="window" lastClr="FFFFFF">
              <a:alpha val="41000"/>
            </a:sysClr>
          </a:solidFill>
          <a:ln w="22225" cap="flat" cmpd="sng" algn="ctr">
            <a:solidFill>
              <a:sysClr val="window" lastClr="FFFFFF">
                <a:alpha val="5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51" name="文本框 3">
            <a:extLst>
              <a:ext uri="{FF2B5EF4-FFF2-40B4-BE49-F238E27FC236}">
                <a16:creationId xmlns:a16="http://schemas.microsoft.com/office/drawing/2014/main" id="{10F70525-0556-43EC-B3C2-C747F93238AB}"/>
              </a:ext>
            </a:extLst>
          </p:cNvPr>
          <p:cNvSpPr txBox="1"/>
          <p:nvPr/>
        </p:nvSpPr>
        <p:spPr>
          <a:xfrm>
            <a:off x="1416402" y="4062778"/>
            <a:ext cx="3845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专业：电气工程</a:t>
            </a:r>
          </a:p>
        </p:txBody>
      </p:sp>
      <p:sp>
        <p:nvSpPr>
          <p:cNvPr id="79" name="文本框 3">
            <a:extLst>
              <a:ext uri="{FF2B5EF4-FFF2-40B4-BE49-F238E27FC236}">
                <a16:creationId xmlns:a16="http://schemas.microsoft.com/office/drawing/2014/main" id="{48F324FB-6BF3-4665-895A-EB158A560803}"/>
              </a:ext>
            </a:extLst>
          </p:cNvPr>
          <p:cNvSpPr txBox="1"/>
          <p:nvPr/>
        </p:nvSpPr>
        <p:spPr>
          <a:xfrm>
            <a:off x="1419289" y="4858932"/>
            <a:ext cx="3966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研究方向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自适应滤波理论及应用</a:t>
            </a:r>
          </a:p>
        </p:txBody>
      </p:sp>
      <p:sp>
        <p:nvSpPr>
          <p:cNvPr id="80" name="文本框 3">
            <a:extLst>
              <a:ext uri="{FF2B5EF4-FFF2-40B4-BE49-F238E27FC236}">
                <a16:creationId xmlns:a16="http://schemas.microsoft.com/office/drawing/2014/main" id="{8003A3F7-976B-4B9C-B39D-3CBCCB2B84DC}"/>
              </a:ext>
            </a:extLst>
          </p:cNvPr>
          <p:cNvSpPr txBox="1"/>
          <p:nvPr/>
        </p:nvSpPr>
        <p:spPr>
          <a:xfrm>
            <a:off x="1416402" y="5651021"/>
            <a:ext cx="3845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导师：周树人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（教授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博导）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7655A5F8-FC13-44B9-9203-3A0A6F1E2586}"/>
              </a:ext>
            </a:extLst>
          </p:cNvPr>
          <p:cNvSpPr txBox="1"/>
          <p:nvPr/>
        </p:nvSpPr>
        <p:spPr>
          <a:xfrm>
            <a:off x="574749" y="1945570"/>
            <a:ext cx="3688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gradFill>
                  <a:gsLst>
                    <a:gs pos="0">
                      <a:srgbClr val="0381C9"/>
                    </a:gs>
                    <a:gs pos="100000">
                      <a:srgbClr val="0485D0"/>
                    </a:gs>
                  </a:gsLst>
                  <a:lin ang="0" scaled="1"/>
                </a:gradFill>
                <a:effectLst>
                  <a:outerShdw blurRad="381000" dist="266700" dir="5400000" algn="ctr" rotWithShape="0">
                    <a:srgbClr val="0381C9">
                      <a:alpha val="2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姓名：康智通</a:t>
            </a:r>
          </a:p>
        </p:txBody>
      </p:sp>
      <p:sp>
        <p:nvSpPr>
          <p:cNvPr id="85" name="文本框 2">
            <a:extLst>
              <a:ext uri="{FF2B5EF4-FFF2-40B4-BE49-F238E27FC236}">
                <a16:creationId xmlns:a16="http://schemas.microsoft.com/office/drawing/2014/main" id="{7E928B0E-7D94-4AAD-BBD7-56534EAC2615}"/>
              </a:ext>
            </a:extLst>
          </p:cNvPr>
          <p:cNvSpPr txBox="1"/>
          <p:nvPr/>
        </p:nvSpPr>
        <p:spPr>
          <a:xfrm>
            <a:off x="564518" y="2727728"/>
            <a:ext cx="3223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latin typeface="+mn-ea"/>
              </a:rPr>
              <a:t> </a:t>
            </a:r>
            <a:r>
              <a:rPr lang="en-US" altLang="zh-CN" b="1" dirty="0">
                <a:latin typeface="+mn-ea"/>
              </a:rPr>
              <a:t>2019</a:t>
            </a:r>
            <a:r>
              <a:rPr lang="zh-CN" altLang="en-US" b="1" dirty="0">
                <a:latin typeface="+mn-ea"/>
              </a:rPr>
              <a:t>级学术性硕士研究生</a:t>
            </a:r>
            <a:endParaRPr lang="en-US" altLang="zh-CN" b="1" dirty="0">
              <a:latin typeface="+mn-ea"/>
            </a:endParaRPr>
          </a:p>
        </p:txBody>
      </p: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22C6CC0B-C94D-460A-944A-698D10F4DB8D}"/>
              </a:ext>
            </a:extLst>
          </p:cNvPr>
          <p:cNvCxnSpPr>
            <a:cxnSpLocks/>
          </p:cNvCxnSpPr>
          <p:nvPr/>
        </p:nvCxnSpPr>
        <p:spPr>
          <a:xfrm>
            <a:off x="695325" y="3127838"/>
            <a:ext cx="4449431" cy="0"/>
          </a:xfrm>
          <a:prstGeom prst="line">
            <a:avLst/>
          </a:prstGeom>
          <a:ln w="3175">
            <a:solidFill>
              <a:srgbClr val="048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>
            <a:extLst>
              <a:ext uri="{FF2B5EF4-FFF2-40B4-BE49-F238E27FC236}">
                <a16:creationId xmlns:a16="http://schemas.microsoft.com/office/drawing/2014/main" id="{D16594E2-F4C4-4E0C-9F9E-6CEF1AC822D8}"/>
              </a:ext>
            </a:extLst>
          </p:cNvPr>
          <p:cNvSpPr txBox="1"/>
          <p:nvPr/>
        </p:nvSpPr>
        <p:spPr>
          <a:xfrm>
            <a:off x="3718345" y="2234028"/>
            <a:ext cx="16982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j-lt"/>
                <a:cs typeface="Arial" panose="020B0604020202020204" pitchFamily="34" charset="0"/>
              </a:rPr>
              <a:t>KANG ZHI TONG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92584B0E-7D8A-4000-81B9-2F83D194D1E2}"/>
              </a:ext>
            </a:extLst>
          </p:cNvPr>
          <p:cNvSpPr/>
          <p:nvPr/>
        </p:nvSpPr>
        <p:spPr>
          <a:xfrm flipH="1">
            <a:off x="0" y="0"/>
            <a:ext cx="12192000" cy="1112707"/>
          </a:xfrm>
          <a:prstGeom prst="rect">
            <a:avLst/>
          </a:prstGeom>
          <a:gradFill flip="none" rotWithShape="1">
            <a:gsLst>
              <a:gs pos="1000">
                <a:srgbClr val="006BA9">
                  <a:lumMod val="85000"/>
                  <a:lumOff val="15000"/>
                </a:srgbClr>
              </a:gs>
              <a:gs pos="100000">
                <a:srgbClr val="006BA9"/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87DD3CB-6C36-4CD2-BFB1-AFE32D964EA3}"/>
              </a:ext>
            </a:extLst>
          </p:cNvPr>
          <p:cNvSpPr txBox="1"/>
          <p:nvPr/>
        </p:nvSpPr>
        <p:spPr>
          <a:xfrm>
            <a:off x="1066913" y="395672"/>
            <a:ext cx="3419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0" dist="266700" dir="5400000" algn="ctr" rotWithShape="0">
                    <a:schemeClr val="bg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一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0" dist="266700" dir="5400000" algn="ctr" rotWithShape="0">
                    <a:schemeClr val="bg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.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0" dist="266700" dir="5400000" algn="ctr" rotWithShape="0">
                    <a:schemeClr val="bg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个人简介</a:t>
            </a:r>
          </a:p>
        </p:txBody>
      </p:sp>
      <p:sp>
        <p:nvSpPr>
          <p:cNvPr id="49" name="六边形 48">
            <a:extLst>
              <a:ext uri="{FF2B5EF4-FFF2-40B4-BE49-F238E27FC236}">
                <a16:creationId xmlns:a16="http://schemas.microsoft.com/office/drawing/2014/main" id="{C0B9F1B2-5060-4BC1-A600-C264C058AF23}"/>
              </a:ext>
            </a:extLst>
          </p:cNvPr>
          <p:cNvSpPr/>
          <p:nvPr/>
        </p:nvSpPr>
        <p:spPr>
          <a:xfrm rot="5400000">
            <a:off x="6813466" y="1488513"/>
            <a:ext cx="3630902" cy="3130089"/>
          </a:xfrm>
          <a:prstGeom prst="hexagon">
            <a:avLst>
              <a:gd name="adj" fmla="val 29693"/>
              <a:gd name="vf" fmla="val 115470"/>
            </a:avLst>
          </a:prstGeom>
          <a:solidFill>
            <a:sysClr val="window" lastClr="FFFFFF">
              <a:alpha val="41000"/>
            </a:sysClr>
          </a:solidFill>
          <a:ln w="22225" cap="flat" cmpd="sng" algn="ctr">
            <a:solidFill>
              <a:sysClr val="window" lastClr="FFFFFF">
                <a:alpha val="5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4BC7E7D9-8012-4D1F-A130-90D9CBDB697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076502" y="1702267"/>
            <a:ext cx="3130088" cy="3187217"/>
          </a:xfrm>
          <a:custGeom>
            <a:avLst/>
            <a:gdLst>
              <a:gd name="connsiteX0" fmla="*/ 2312165 w 3130088"/>
              <a:gd name="connsiteY0" fmla="*/ 0 h 3187217"/>
              <a:gd name="connsiteX1" fmla="*/ 817923 w 3130088"/>
              <a:gd name="connsiteY1" fmla="*/ 0 h 3187217"/>
              <a:gd name="connsiteX2" fmla="*/ 0 w 3130088"/>
              <a:gd name="connsiteY2" fmla="*/ 485732 h 3187217"/>
              <a:gd name="connsiteX3" fmla="*/ 0 w 3130088"/>
              <a:gd name="connsiteY3" fmla="*/ 2257800 h 3187217"/>
              <a:gd name="connsiteX4" fmla="*/ 1565044 w 3130088"/>
              <a:gd name="connsiteY4" fmla="*/ 3187217 h 3187217"/>
              <a:gd name="connsiteX5" fmla="*/ 3130088 w 3130088"/>
              <a:gd name="connsiteY5" fmla="*/ 2257800 h 3187217"/>
              <a:gd name="connsiteX6" fmla="*/ 3130088 w 3130088"/>
              <a:gd name="connsiteY6" fmla="*/ 485732 h 318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0088" h="3187217">
                <a:moveTo>
                  <a:pt x="2312165" y="0"/>
                </a:moveTo>
                <a:lnTo>
                  <a:pt x="817923" y="0"/>
                </a:lnTo>
                <a:lnTo>
                  <a:pt x="0" y="485732"/>
                </a:lnTo>
                <a:lnTo>
                  <a:pt x="0" y="2257800"/>
                </a:lnTo>
                <a:lnTo>
                  <a:pt x="1565044" y="3187217"/>
                </a:lnTo>
                <a:lnTo>
                  <a:pt x="3130088" y="2257800"/>
                </a:lnTo>
                <a:lnTo>
                  <a:pt x="3130088" y="485732"/>
                </a:lnTo>
                <a:close/>
              </a:path>
            </a:pathLst>
          </a:custGeom>
        </p:spPr>
      </p:pic>
      <p:pic>
        <p:nvPicPr>
          <p:cNvPr id="14" name="图形 13" descr="黑板">
            <a:extLst>
              <a:ext uri="{FF2B5EF4-FFF2-40B4-BE49-F238E27FC236}">
                <a16:creationId xmlns:a16="http://schemas.microsoft.com/office/drawing/2014/main" id="{A55E0C84-A1EF-4FF3-AC7C-4F0258CE436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45515" y="4842949"/>
            <a:ext cx="503758" cy="503758"/>
          </a:xfrm>
          <a:prstGeom prst="rect">
            <a:avLst/>
          </a:prstGeom>
        </p:spPr>
      </p:pic>
      <p:pic>
        <p:nvPicPr>
          <p:cNvPr id="16" name="图形 15" descr="打开的书">
            <a:extLst>
              <a:ext uri="{FF2B5EF4-FFF2-40B4-BE49-F238E27FC236}">
                <a16:creationId xmlns:a16="http://schemas.microsoft.com/office/drawing/2014/main" id="{A7721E42-1344-4256-904F-9361D549266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41044" y="4008223"/>
            <a:ext cx="503758" cy="503758"/>
          </a:xfrm>
          <a:prstGeom prst="rect">
            <a:avLst/>
          </a:prstGeom>
        </p:spPr>
      </p:pic>
      <p:pic>
        <p:nvPicPr>
          <p:cNvPr id="18" name="图形 17" descr="教室">
            <a:extLst>
              <a:ext uri="{FF2B5EF4-FFF2-40B4-BE49-F238E27FC236}">
                <a16:creationId xmlns:a16="http://schemas.microsoft.com/office/drawing/2014/main" id="{705AF37E-07D5-4797-B39A-BA73AA5447B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41044" y="5599197"/>
            <a:ext cx="503758" cy="503758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573B28BB-29E1-4F3E-8B90-39FB36EAD586}"/>
              </a:ext>
            </a:extLst>
          </p:cNvPr>
          <p:cNvGrpSpPr/>
          <p:nvPr/>
        </p:nvGrpSpPr>
        <p:grpSpPr>
          <a:xfrm>
            <a:off x="722801" y="569703"/>
            <a:ext cx="270122" cy="183124"/>
            <a:chOff x="11116564" y="559682"/>
            <a:chExt cx="270122" cy="183124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9CAE5C07-6EE5-4913-9E29-38F940B32E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37514" y="591053"/>
              <a:ext cx="40464" cy="151753"/>
            </a:xfrm>
            <a:prstGeom prst="line">
              <a:avLst/>
            </a:prstGeom>
            <a:noFill/>
            <a:ln w="79375" cap="rnd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A4290937-B3BF-442E-BB15-1E5E3E2A2B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51968" y="559682"/>
              <a:ext cx="34718" cy="130199"/>
            </a:xfrm>
            <a:prstGeom prst="line">
              <a:avLst/>
            </a:prstGeom>
            <a:noFill/>
            <a:ln w="60325" cap="rnd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06C10DBB-B997-45FB-B8C6-ED345F39A6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16564" y="622903"/>
              <a:ext cx="15996" cy="59992"/>
            </a:xfrm>
            <a:prstGeom prst="line">
              <a:avLst/>
            </a:prstGeom>
            <a:noFill/>
            <a:ln w="34925" cap="rnd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B799540-6126-4F8E-AC2E-EE38A54099BC}"/>
              </a:ext>
            </a:extLst>
          </p:cNvPr>
          <p:cNvGrpSpPr/>
          <p:nvPr/>
        </p:nvGrpSpPr>
        <p:grpSpPr>
          <a:xfrm>
            <a:off x="9542423" y="-136878"/>
            <a:ext cx="2113324" cy="1607614"/>
            <a:chOff x="9211532" y="-300349"/>
            <a:chExt cx="2517118" cy="1914781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868F07C3-280D-4346-A3DD-BA79E20DA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6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11532" y="262890"/>
              <a:ext cx="708216" cy="762856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C4E0F3C2-6EA3-4976-9013-2F5DE1ABFD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sharpenSoften amount="100000"/>
                      </a14:imgEffect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56800" y="-300349"/>
              <a:ext cx="1771850" cy="19147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6968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E87DD3CB-6C36-4CD2-BFB1-AFE32D964EA3}"/>
              </a:ext>
            </a:extLst>
          </p:cNvPr>
          <p:cNvSpPr txBox="1"/>
          <p:nvPr/>
        </p:nvSpPr>
        <p:spPr>
          <a:xfrm>
            <a:off x="1031388" y="409493"/>
            <a:ext cx="3419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0" dist="38100" dir="5400000" algn="ctr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二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0" dist="38100" dir="5400000" algn="ctr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.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0" dist="38100" dir="5400000" algn="ctr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研究内容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793E069-BE4C-4C4D-9758-397C9C21D9F5}"/>
              </a:ext>
            </a:extLst>
          </p:cNvPr>
          <p:cNvSpPr/>
          <p:nvPr/>
        </p:nvSpPr>
        <p:spPr>
          <a:xfrm flipH="1">
            <a:off x="-18750" y="2945667"/>
            <a:ext cx="12210749" cy="2961640"/>
          </a:xfrm>
          <a:prstGeom prst="rect">
            <a:avLst/>
          </a:prstGeom>
          <a:gradFill>
            <a:gsLst>
              <a:gs pos="0">
                <a:srgbClr val="0485D0"/>
              </a:gs>
              <a:gs pos="100000">
                <a:srgbClr val="0485D0">
                  <a:lumMod val="95000"/>
                  <a:lumOff val="5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9B22C93-5CE2-472A-A0AC-475949C26BA8}"/>
              </a:ext>
            </a:extLst>
          </p:cNvPr>
          <p:cNvSpPr/>
          <p:nvPr/>
        </p:nvSpPr>
        <p:spPr>
          <a:xfrm>
            <a:off x="1771650" y="2061200"/>
            <a:ext cx="8648700" cy="3187429"/>
          </a:xfrm>
          <a:prstGeom prst="roundRect">
            <a:avLst>
              <a:gd name="adj" fmla="val 7104"/>
            </a:avLst>
          </a:prstGeom>
          <a:solidFill>
            <a:schemeClr val="bg1"/>
          </a:solidFill>
          <a:ln w="31750" cap="rnd">
            <a:noFill/>
          </a:ln>
          <a:effectLst>
            <a:outerShdw blurRad="508000" dist="50800" dir="11700000" algn="ctr" rotWithShape="0">
              <a:srgbClr val="0381C9">
                <a:alpha val="1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39EC204-59A2-4C86-95A2-B1683B1128B6}"/>
              </a:ext>
            </a:extLst>
          </p:cNvPr>
          <p:cNvCxnSpPr>
            <a:stCxn id="8" idx="1"/>
            <a:endCxn id="8" idx="3"/>
          </p:cNvCxnSpPr>
          <p:nvPr/>
        </p:nvCxnSpPr>
        <p:spPr>
          <a:xfrm>
            <a:off x="1771650" y="3654915"/>
            <a:ext cx="8648700" cy="0"/>
          </a:xfrm>
          <a:prstGeom prst="line">
            <a:avLst/>
          </a:prstGeom>
          <a:ln w="22225">
            <a:gradFill>
              <a:gsLst>
                <a:gs pos="6000">
                  <a:srgbClr val="0381C9">
                    <a:alpha val="0"/>
                  </a:srgbClr>
                </a:gs>
                <a:gs pos="50000">
                  <a:srgbClr val="0381C9"/>
                </a:gs>
                <a:gs pos="100000">
                  <a:srgbClr val="0381C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2F9EDCB2-B614-4284-A01F-C89A87E3097A}"/>
              </a:ext>
            </a:extLst>
          </p:cNvPr>
          <p:cNvCxnSpPr>
            <a:cxnSpLocks/>
          </p:cNvCxnSpPr>
          <p:nvPr/>
        </p:nvCxnSpPr>
        <p:spPr>
          <a:xfrm flipV="1">
            <a:off x="6096000" y="2250147"/>
            <a:ext cx="0" cy="2998482"/>
          </a:xfrm>
          <a:prstGeom prst="line">
            <a:avLst/>
          </a:prstGeom>
          <a:ln w="22225">
            <a:gradFill>
              <a:gsLst>
                <a:gs pos="6000">
                  <a:srgbClr val="0381C9">
                    <a:alpha val="0"/>
                  </a:srgbClr>
                </a:gs>
                <a:gs pos="50000">
                  <a:srgbClr val="0381C9"/>
                </a:gs>
                <a:gs pos="100000">
                  <a:srgbClr val="0381C9">
                    <a:alpha val="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TextBox 3">
            <a:extLst>
              <a:ext uri="{FF2B5EF4-FFF2-40B4-BE49-F238E27FC236}">
                <a16:creationId xmlns:a16="http://schemas.microsoft.com/office/drawing/2014/main" id="{8A74F009-AFB5-431B-863B-ACAE6A8DA498}"/>
              </a:ext>
            </a:extLst>
          </p:cNvPr>
          <p:cNvSpPr txBox="1"/>
          <p:nvPr/>
        </p:nvSpPr>
        <p:spPr>
          <a:xfrm>
            <a:off x="4450863" y="1244911"/>
            <a:ext cx="3271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自适应滤波理论的应用</a:t>
            </a: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89E28F69-AB6F-4E22-AF6F-D8E742ADEB7E}"/>
              </a:ext>
            </a:extLst>
          </p:cNvPr>
          <p:cNvSpPr txBox="1"/>
          <p:nvPr/>
        </p:nvSpPr>
        <p:spPr>
          <a:xfrm>
            <a:off x="588645" y="6068963"/>
            <a:ext cx="34823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逆系统建模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D2A5E560-9A01-4CA6-9E39-3E10526363E8}"/>
              </a:ext>
            </a:extLst>
          </p:cNvPr>
          <p:cNvSpPr txBox="1"/>
          <p:nvPr/>
        </p:nvSpPr>
        <p:spPr>
          <a:xfrm>
            <a:off x="1967865" y="6068963"/>
            <a:ext cx="34823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信号预测</a:t>
            </a: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B467CE10-2C25-4942-BA06-E6D0490D58F1}"/>
              </a:ext>
            </a:extLst>
          </p:cNvPr>
          <p:cNvSpPr txBox="1"/>
          <p:nvPr/>
        </p:nvSpPr>
        <p:spPr>
          <a:xfrm>
            <a:off x="3259457" y="6068963"/>
            <a:ext cx="34823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干扰抵消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45F479-3D9D-4C7A-B1E2-08D0A336B193}"/>
              </a:ext>
            </a:extLst>
          </p:cNvPr>
          <p:cNvSpPr txBox="1"/>
          <p:nvPr/>
        </p:nvSpPr>
        <p:spPr>
          <a:xfrm>
            <a:off x="4551049" y="6068963"/>
            <a:ext cx="34823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0485D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系统辨识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B883B751-013B-44CE-A986-79C9654CE162}"/>
              </a:ext>
            </a:extLst>
          </p:cNvPr>
          <p:cNvCxnSpPr>
            <a:cxnSpLocks/>
          </p:cNvCxnSpPr>
          <p:nvPr/>
        </p:nvCxnSpPr>
        <p:spPr>
          <a:xfrm>
            <a:off x="4662809" y="6068963"/>
            <a:ext cx="787396" cy="0"/>
          </a:xfrm>
          <a:prstGeom prst="line">
            <a:avLst/>
          </a:prstGeom>
          <a:ln w="12700">
            <a:solidFill>
              <a:srgbClr val="048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FDA11131-5646-4D67-86B3-12A2481FE30F}"/>
              </a:ext>
            </a:extLst>
          </p:cNvPr>
          <p:cNvGrpSpPr/>
          <p:nvPr/>
        </p:nvGrpSpPr>
        <p:grpSpPr>
          <a:xfrm>
            <a:off x="3031173" y="2377435"/>
            <a:ext cx="1805304" cy="1158291"/>
            <a:chOff x="3031173" y="2377435"/>
            <a:chExt cx="1805304" cy="1158291"/>
          </a:xfrm>
        </p:grpSpPr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id="{D936D3E6-0795-4B6B-8F74-E60917C3E5EF}"/>
                </a:ext>
              </a:extLst>
            </p:cNvPr>
            <p:cNvSpPr txBox="1"/>
            <p:nvPr/>
          </p:nvSpPr>
          <p:spPr>
            <a:xfrm>
              <a:off x="3031173" y="3074061"/>
              <a:ext cx="1805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0" dist="266700" dir="5400000" algn="ctr" rotWithShape="0">
                      <a:schemeClr val="tx1">
                        <a:alpha val="20000"/>
                      </a:schemeClr>
                    </a:outerShdw>
                  </a:effectLst>
                  <a:latin typeface="+mn-ea"/>
                </a:rPr>
                <a:t>逆系统建模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F6A467F-3315-4DCE-8337-581592531D4B}"/>
                </a:ext>
              </a:extLst>
            </p:cNvPr>
            <p:cNvGrpSpPr/>
            <p:nvPr/>
          </p:nvGrpSpPr>
          <p:grpSpPr>
            <a:xfrm>
              <a:off x="3668224" y="2377435"/>
              <a:ext cx="546443" cy="553577"/>
              <a:chOff x="12283" y="92"/>
              <a:chExt cx="1880358" cy="1904907"/>
            </a:xfrm>
            <a:solidFill>
              <a:schemeClr val="bg2">
                <a:lumMod val="50000"/>
              </a:schemeClr>
            </a:soli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92B6E6B-8F22-4816-BEBC-93FD2E8E1C8D}"/>
                  </a:ext>
                </a:extLst>
              </p:cNvPr>
              <p:cNvSpPr/>
              <p:nvPr/>
            </p:nvSpPr>
            <p:spPr>
              <a:xfrm>
                <a:off x="207208" y="637784"/>
                <a:ext cx="1490954" cy="894647"/>
              </a:xfrm>
              <a:custGeom>
                <a:avLst/>
                <a:gdLst>
                  <a:gd name="connsiteX0" fmla="*/ 1237255 w 1490954"/>
                  <a:gd name="connsiteY0" fmla="*/ 507029 h 894647"/>
                  <a:gd name="connsiteX1" fmla="*/ 1088085 w 1490954"/>
                  <a:gd name="connsiteY1" fmla="*/ 656199 h 894647"/>
                  <a:gd name="connsiteX2" fmla="*/ 1237255 w 1490954"/>
                  <a:gd name="connsiteY2" fmla="*/ 805369 h 894647"/>
                  <a:gd name="connsiteX3" fmla="*/ 1386425 w 1490954"/>
                  <a:gd name="connsiteY3" fmla="*/ 656199 h 894647"/>
                  <a:gd name="connsiteX4" fmla="*/ 1237255 w 1490954"/>
                  <a:gd name="connsiteY4" fmla="*/ 507029 h 894647"/>
                  <a:gd name="connsiteX5" fmla="*/ 775051 w 1490954"/>
                  <a:gd name="connsiteY5" fmla="*/ 104345 h 894647"/>
                  <a:gd name="connsiteX6" fmla="*/ 700466 w 1490954"/>
                  <a:gd name="connsiteY6" fmla="*/ 178930 h 894647"/>
                  <a:gd name="connsiteX7" fmla="*/ 775051 w 1490954"/>
                  <a:gd name="connsiteY7" fmla="*/ 253514 h 894647"/>
                  <a:gd name="connsiteX8" fmla="*/ 849636 w 1490954"/>
                  <a:gd name="connsiteY8" fmla="*/ 178930 h 894647"/>
                  <a:gd name="connsiteX9" fmla="*/ 775051 w 1490954"/>
                  <a:gd name="connsiteY9" fmla="*/ 104345 h 894647"/>
                  <a:gd name="connsiteX10" fmla="*/ 208503 w 1490954"/>
                  <a:gd name="connsiteY10" fmla="*/ 507029 h 894647"/>
                  <a:gd name="connsiteX11" fmla="*/ 104159 w 1490954"/>
                  <a:gd name="connsiteY11" fmla="*/ 596494 h 894647"/>
                  <a:gd name="connsiteX12" fmla="*/ 208503 w 1490954"/>
                  <a:gd name="connsiteY12" fmla="*/ 700838 h 894647"/>
                  <a:gd name="connsiteX13" fmla="*/ 297968 w 1490954"/>
                  <a:gd name="connsiteY13" fmla="*/ 596494 h 894647"/>
                  <a:gd name="connsiteX14" fmla="*/ 208503 w 1490954"/>
                  <a:gd name="connsiteY14" fmla="*/ 507029 h 894647"/>
                  <a:gd name="connsiteX15" fmla="*/ 1237255 w 1490954"/>
                  <a:gd name="connsiteY15" fmla="*/ 894647 h 894647"/>
                  <a:gd name="connsiteX16" fmla="*/ 983926 w 1490954"/>
                  <a:gd name="connsiteY16" fmla="*/ 641133 h 894647"/>
                  <a:gd name="connsiteX17" fmla="*/ 998806 w 1490954"/>
                  <a:gd name="connsiteY17" fmla="*/ 551668 h 894647"/>
                  <a:gd name="connsiteX18" fmla="*/ 849636 w 1490954"/>
                  <a:gd name="connsiteY18" fmla="*/ 328099 h 894647"/>
                  <a:gd name="connsiteX19" fmla="*/ 775051 w 1490954"/>
                  <a:gd name="connsiteY19" fmla="*/ 357859 h 894647"/>
                  <a:gd name="connsiteX20" fmla="*/ 655827 w 1490954"/>
                  <a:gd name="connsiteY20" fmla="*/ 298154 h 894647"/>
                  <a:gd name="connsiteX21" fmla="*/ 387619 w 1490954"/>
                  <a:gd name="connsiteY21" fmla="*/ 521909 h 894647"/>
                  <a:gd name="connsiteX22" fmla="*/ 402498 w 1490954"/>
                  <a:gd name="connsiteY22" fmla="*/ 596494 h 894647"/>
                  <a:gd name="connsiteX23" fmla="*/ 208689 w 1490954"/>
                  <a:gd name="connsiteY23" fmla="*/ 790303 h 894647"/>
                  <a:gd name="connsiteX24" fmla="*/ 0 w 1490954"/>
                  <a:gd name="connsiteY24" fmla="*/ 596494 h 894647"/>
                  <a:gd name="connsiteX25" fmla="*/ 208689 w 1490954"/>
                  <a:gd name="connsiteY25" fmla="*/ 402684 h 894647"/>
                  <a:gd name="connsiteX26" fmla="*/ 327913 w 1490954"/>
                  <a:gd name="connsiteY26" fmla="*/ 432444 h 894647"/>
                  <a:gd name="connsiteX27" fmla="*/ 596122 w 1490954"/>
                  <a:gd name="connsiteY27" fmla="*/ 193809 h 894647"/>
                  <a:gd name="connsiteX28" fmla="*/ 596122 w 1490954"/>
                  <a:gd name="connsiteY28" fmla="*/ 178930 h 894647"/>
                  <a:gd name="connsiteX29" fmla="*/ 775051 w 1490954"/>
                  <a:gd name="connsiteY29" fmla="*/ 0 h 894647"/>
                  <a:gd name="connsiteX30" fmla="*/ 953981 w 1490954"/>
                  <a:gd name="connsiteY30" fmla="*/ 178930 h 894647"/>
                  <a:gd name="connsiteX31" fmla="*/ 939101 w 1490954"/>
                  <a:gd name="connsiteY31" fmla="*/ 253514 h 894647"/>
                  <a:gd name="connsiteX32" fmla="*/ 1088271 w 1490954"/>
                  <a:gd name="connsiteY32" fmla="*/ 477083 h 894647"/>
                  <a:gd name="connsiteX33" fmla="*/ 1237441 w 1490954"/>
                  <a:gd name="connsiteY33" fmla="*/ 402498 h 894647"/>
                  <a:gd name="connsiteX34" fmla="*/ 1490955 w 1490954"/>
                  <a:gd name="connsiteY34" fmla="*/ 656013 h 894647"/>
                  <a:gd name="connsiteX35" fmla="*/ 1237255 w 1490954"/>
                  <a:gd name="connsiteY35" fmla="*/ 894647 h 894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490954" h="894647">
                    <a:moveTo>
                      <a:pt x="1237255" y="507029"/>
                    </a:moveTo>
                    <a:cubicBezTo>
                      <a:pt x="1147790" y="507029"/>
                      <a:pt x="1088085" y="566734"/>
                      <a:pt x="1088085" y="656199"/>
                    </a:cubicBezTo>
                    <a:cubicBezTo>
                      <a:pt x="1088085" y="745663"/>
                      <a:pt x="1147790" y="805369"/>
                      <a:pt x="1237255" y="805369"/>
                    </a:cubicBezTo>
                    <a:cubicBezTo>
                      <a:pt x="1326719" y="805369"/>
                      <a:pt x="1386425" y="745663"/>
                      <a:pt x="1386425" y="656199"/>
                    </a:cubicBezTo>
                    <a:cubicBezTo>
                      <a:pt x="1386425" y="566734"/>
                      <a:pt x="1326719" y="507029"/>
                      <a:pt x="1237255" y="507029"/>
                    </a:cubicBezTo>
                    <a:close/>
                    <a:moveTo>
                      <a:pt x="775051" y="104345"/>
                    </a:moveTo>
                    <a:cubicBezTo>
                      <a:pt x="730412" y="104345"/>
                      <a:pt x="700466" y="134104"/>
                      <a:pt x="700466" y="178930"/>
                    </a:cubicBezTo>
                    <a:cubicBezTo>
                      <a:pt x="700466" y="223755"/>
                      <a:pt x="730226" y="253514"/>
                      <a:pt x="775051" y="253514"/>
                    </a:cubicBezTo>
                    <a:cubicBezTo>
                      <a:pt x="819690" y="253514"/>
                      <a:pt x="849636" y="223755"/>
                      <a:pt x="849636" y="178930"/>
                    </a:cubicBezTo>
                    <a:cubicBezTo>
                      <a:pt x="849636" y="134104"/>
                      <a:pt x="804997" y="104345"/>
                      <a:pt x="775051" y="104345"/>
                    </a:cubicBezTo>
                    <a:close/>
                    <a:moveTo>
                      <a:pt x="208503" y="507029"/>
                    </a:moveTo>
                    <a:cubicBezTo>
                      <a:pt x="148798" y="507029"/>
                      <a:pt x="104159" y="551668"/>
                      <a:pt x="104159" y="596494"/>
                    </a:cubicBezTo>
                    <a:cubicBezTo>
                      <a:pt x="104159" y="656199"/>
                      <a:pt x="148798" y="700838"/>
                      <a:pt x="208503" y="700838"/>
                    </a:cubicBezTo>
                    <a:cubicBezTo>
                      <a:pt x="268208" y="700838"/>
                      <a:pt x="297968" y="656199"/>
                      <a:pt x="297968" y="596494"/>
                    </a:cubicBezTo>
                    <a:cubicBezTo>
                      <a:pt x="297968" y="551668"/>
                      <a:pt x="253328" y="507029"/>
                      <a:pt x="208503" y="507029"/>
                    </a:cubicBezTo>
                    <a:close/>
                    <a:moveTo>
                      <a:pt x="1237255" y="894647"/>
                    </a:moveTo>
                    <a:cubicBezTo>
                      <a:pt x="1103150" y="894647"/>
                      <a:pt x="983926" y="790303"/>
                      <a:pt x="983926" y="641133"/>
                    </a:cubicBezTo>
                    <a:cubicBezTo>
                      <a:pt x="983926" y="611373"/>
                      <a:pt x="983926" y="581428"/>
                      <a:pt x="998806" y="551668"/>
                    </a:cubicBezTo>
                    <a:lnTo>
                      <a:pt x="849636" y="328099"/>
                    </a:lnTo>
                    <a:cubicBezTo>
                      <a:pt x="834756" y="342979"/>
                      <a:pt x="804997" y="357859"/>
                      <a:pt x="775051" y="357859"/>
                    </a:cubicBezTo>
                    <a:cubicBezTo>
                      <a:pt x="730412" y="357859"/>
                      <a:pt x="685586" y="342979"/>
                      <a:pt x="655827" y="298154"/>
                    </a:cubicBezTo>
                    <a:lnTo>
                      <a:pt x="387619" y="521909"/>
                    </a:lnTo>
                    <a:cubicBezTo>
                      <a:pt x="402498" y="551668"/>
                      <a:pt x="402498" y="566548"/>
                      <a:pt x="402498" y="596494"/>
                    </a:cubicBezTo>
                    <a:cubicBezTo>
                      <a:pt x="402498" y="700838"/>
                      <a:pt x="313034" y="790303"/>
                      <a:pt x="208689" y="790303"/>
                    </a:cubicBezTo>
                    <a:cubicBezTo>
                      <a:pt x="104345" y="790303"/>
                      <a:pt x="0" y="700838"/>
                      <a:pt x="0" y="596494"/>
                    </a:cubicBezTo>
                    <a:cubicBezTo>
                      <a:pt x="0" y="492149"/>
                      <a:pt x="89465" y="402684"/>
                      <a:pt x="208689" y="402684"/>
                    </a:cubicBezTo>
                    <a:cubicBezTo>
                      <a:pt x="253328" y="402684"/>
                      <a:pt x="298154" y="417564"/>
                      <a:pt x="327913" y="432444"/>
                    </a:cubicBezTo>
                    <a:lnTo>
                      <a:pt x="596122" y="193809"/>
                    </a:lnTo>
                    <a:lnTo>
                      <a:pt x="596122" y="178930"/>
                    </a:lnTo>
                    <a:cubicBezTo>
                      <a:pt x="596122" y="89465"/>
                      <a:pt x="670707" y="0"/>
                      <a:pt x="775051" y="0"/>
                    </a:cubicBezTo>
                    <a:cubicBezTo>
                      <a:pt x="879396" y="0"/>
                      <a:pt x="953981" y="74585"/>
                      <a:pt x="953981" y="178930"/>
                    </a:cubicBezTo>
                    <a:cubicBezTo>
                      <a:pt x="953981" y="208689"/>
                      <a:pt x="953981" y="223569"/>
                      <a:pt x="939101" y="253514"/>
                    </a:cubicBezTo>
                    <a:lnTo>
                      <a:pt x="1088271" y="477083"/>
                    </a:lnTo>
                    <a:cubicBezTo>
                      <a:pt x="1118030" y="432444"/>
                      <a:pt x="1177735" y="402498"/>
                      <a:pt x="1237441" y="402498"/>
                    </a:cubicBezTo>
                    <a:cubicBezTo>
                      <a:pt x="1371545" y="402498"/>
                      <a:pt x="1490955" y="506843"/>
                      <a:pt x="1490955" y="656013"/>
                    </a:cubicBezTo>
                    <a:cubicBezTo>
                      <a:pt x="1490769" y="790303"/>
                      <a:pt x="1371545" y="894647"/>
                      <a:pt x="1237255" y="894647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1B66ED8B-48C5-4152-86A7-37DA9949B369}"/>
                  </a:ext>
                </a:extLst>
              </p:cNvPr>
              <p:cNvSpPr/>
              <p:nvPr/>
            </p:nvSpPr>
            <p:spPr>
              <a:xfrm>
                <a:off x="12283" y="92"/>
                <a:ext cx="1880358" cy="1904907"/>
              </a:xfrm>
              <a:custGeom>
                <a:avLst/>
                <a:gdLst>
                  <a:gd name="connsiteX0" fmla="*/ 1880248 w 1880358"/>
                  <a:gd name="connsiteY0" fmla="*/ 593797 h 1904907"/>
                  <a:gd name="connsiteX1" fmla="*/ 1840258 w 1880358"/>
                  <a:gd name="connsiteY1" fmla="*/ 431049 h 1904907"/>
                  <a:gd name="connsiteX2" fmla="*/ 1834306 w 1880358"/>
                  <a:gd name="connsiteY2" fmla="*/ 415797 h 1904907"/>
                  <a:gd name="connsiteX3" fmla="*/ 1628221 w 1880358"/>
                  <a:gd name="connsiteY3" fmla="*/ 38966 h 1904907"/>
                  <a:gd name="connsiteX4" fmla="*/ 1602554 w 1880358"/>
                  <a:gd name="connsiteY4" fmla="*/ 6231 h 1904907"/>
                  <a:gd name="connsiteX5" fmla="*/ 1572236 w 1880358"/>
                  <a:gd name="connsiteY5" fmla="*/ 837 h 1904907"/>
                  <a:gd name="connsiteX6" fmla="*/ 1549916 w 1880358"/>
                  <a:gd name="connsiteY6" fmla="*/ 279 h 1904907"/>
                  <a:gd name="connsiteX7" fmla="*/ 333493 w 1880358"/>
                  <a:gd name="connsiteY7" fmla="*/ 279 h 1904907"/>
                  <a:gd name="connsiteX8" fmla="*/ 306710 w 1880358"/>
                  <a:gd name="connsiteY8" fmla="*/ 1395 h 1904907"/>
                  <a:gd name="connsiteX9" fmla="*/ 255932 w 1880358"/>
                  <a:gd name="connsiteY9" fmla="*/ 26505 h 1904907"/>
                  <a:gd name="connsiteX10" fmla="*/ 42779 w 1880358"/>
                  <a:gd name="connsiteY10" fmla="*/ 416169 h 1904907"/>
                  <a:gd name="connsiteX11" fmla="*/ 36827 w 1880358"/>
                  <a:gd name="connsiteY11" fmla="*/ 431607 h 1904907"/>
                  <a:gd name="connsiteX12" fmla="*/ 0 w 1880358"/>
                  <a:gd name="connsiteY12" fmla="*/ 587287 h 1904907"/>
                  <a:gd name="connsiteX13" fmla="*/ 0 w 1880358"/>
                  <a:gd name="connsiteY13" fmla="*/ 1639660 h 1904907"/>
                  <a:gd name="connsiteX14" fmla="*/ 263372 w 1880358"/>
                  <a:gd name="connsiteY14" fmla="*/ 1904706 h 1904907"/>
                  <a:gd name="connsiteX15" fmla="*/ 959932 w 1880358"/>
                  <a:gd name="connsiteY15" fmla="*/ 1904706 h 1904907"/>
                  <a:gd name="connsiteX16" fmla="*/ 1626361 w 1880358"/>
                  <a:gd name="connsiteY16" fmla="*/ 1904520 h 1904907"/>
                  <a:gd name="connsiteX17" fmla="*/ 1879876 w 1880358"/>
                  <a:gd name="connsiteY17" fmla="*/ 1651936 h 1904907"/>
                  <a:gd name="connsiteX18" fmla="*/ 1880248 w 1880358"/>
                  <a:gd name="connsiteY18" fmla="*/ 593797 h 1904907"/>
                  <a:gd name="connsiteX19" fmla="*/ 1603111 w 1880358"/>
                  <a:gd name="connsiteY19" fmla="*/ 204318 h 1904907"/>
                  <a:gd name="connsiteX20" fmla="*/ 1608319 w 1880358"/>
                  <a:gd name="connsiteY20" fmla="*/ 213804 h 1904907"/>
                  <a:gd name="connsiteX21" fmla="*/ 1609621 w 1880358"/>
                  <a:gd name="connsiteY21" fmla="*/ 216222 h 1904907"/>
                  <a:gd name="connsiteX22" fmla="*/ 1678254 w 1880358"/>
                  <a:gd name="connsiteY22" fmla="*/ 341956 h 1904907"/>
                  <a:gd name="connsiteX23" fmla="*/ 1626361 w 1880358"/>
                  <a:gd name="connsiteY23" fmla="*/ 338794 h 1904907"/>
                  <a:gd name="connsiteX24" fmla="*/ 1559588 w 1880358"/>
                  <a:gd name="connsiteY24" fmla="*/ 338608 h 1904907"/>
                  <a:gd name="connsiteX25" fmla="*/ 1559588 w 1880358"/>
                  <a:gd name="connsiteY25" fmla="*/ 123781 h 1904907"/>
                  <a:gd name="connsiteX26" fmla="*/ 1603111 w 1880358"/>
                  <a:gd name="connsiteY26" fmla="*/ 204318 h 1904907"/>
                  <a:gd name="connsiteX27" fmla="*/ 1499139 w 1880358"/>
                  <a:gd name="connsiteY27" fmla="*/ 81374 h 1904907"/>
                  <a:gd name="connsiteX28" fmla="*/ 1499139 w 1880358"/>
                  <a:gd name="connsiteY28" fmla="*/ 338422 h 1904907"/>
                  <a:gd name="connsiteX29" fmla="*/ 388549 w 1880358"/>
                  <a:gd name="connsiteY29" fmla="*/ 338422 h 1904907"/>
                  <a:gd name="connsiteX30" fmla="*/ 388549 w 1880358"/>
                  <a:gd name="connsiteY30" fmla="*/ 81374 h 1904907"/>
                  <a:gd name="connsiteX31" fmla="*/ 578638 w 1880358"/>
                  <a:gd name="connsiteY31" fmla="*/ 81374 h 1904907"/>
                  <a:gd name="connsiteX32" fmla="*/ 1499139 w 1880358"/>
                  <a:gd name="connsiteY32" fmla="*/ 81374 h 1904907"/>
                  <a:gd name="connsiteX33" fmla="*/ 267464 w 1880358"/>
                  <a:gd name="connsiteY33" fmla="*/ 216408 h 1904907"/>
                  <a:gd name="connsiteX34" fmla="*/ 268208 w 1880358"/>
                  <a:gd name="connsiteY34" fmla="*/ 215292 h 1904907"/>
                  <a:gd name="connsiteX35" fmla="*/ 273974 w 1880358"/>
                  <a:gd name="connsiteY35" fmla="*/ 204504 h 1904907"/>
                  <a:gd name="connsiteX36" fmla="*/ 328099 w 1880358"/>
                  <a:gd name="connsiteY36" fmla="*/ 103136 h 1904907"/>
                  <a:gd name="connsiteX37" fmla="*/ 328099 w 1880358"/>
                  <a:gd name="connsiteY37" fmla="*/ 338608 h 1904907"/>
                  <a:gd name="connsiteX38" fmla="*/ 246819 w 1880358"/>
                  <a:gd name="connsiteY38" fmla="*/ 338794 h 1904907"/>
                  <a:gd name="connsiteX39" fmla="*/ 199017 w 1880358"/>
                  <a:gd name="connsiteY39" fmla="*/ 341398 h 1904907"/>
                  <a:gd name="connsiteX40" fmla="*/ 267464 w 1880358"/>
                  <a:gd name="connsiteY40" fmla="*/ 216408 h 1904907"/>
                  <a:gd name="connsiteX41" fmla="*/ 1601437 w 1880358"/>
                  <a:gd name="connsiteY41" fmla="*/ 1771160 h 1904907"/>
                  <a:gd name="connsiteX42" fmla="*/ 960676 w 1880358"/>
                  <a:gd name="connsiteY42" fmla="*/ 1771160 h 1904907"/>
                  <a:gd name="connsiteX43" fmla="*/ 286436 w 1880358"/>
                  <a:gd name="connsiteY43" fmla="*/ 1770974 h 1904907"/>
                  <a:gd name="connsiteX44" fmla="*/ 201993 w 1880358"/>
                  <a:gd name="connsiteY44" fmla="*/ 1756652 h 1904907"/>
                  <a:gd name="connsiteX45" fmla="*/ 353023 w 1880358"/>
                  <a:gd name="connsiteY45" fmla="*/ 1494954 h 1904907"/>
                  <a:gd name="connsiteX46" fmla="*/ 343909 w 1880358"/>
                  <a:gd name="connsiteY46" fmla="*/ 1461288 h 1904907"/>
                  <a:gd name="connsiteX47" fmla="*/ 334237 w 1880358"/>
                  <a:gd name="connsiteY47" fmla="*/ 1455708 h 1904907"/>
                  <a:gd name="connsiteX48" fmla="*/ 300572 w 1880358"/>
                  <a:gd name="connsiteY48" fmla="*/ 1464822 h 1904907"/>
                  <a:gd name="connsiteX49" fmla="*/ 157912 w 1880358"/>
                  <a:gd name="connsiteY49" fmla="*/ 1712199 h 1904907"/>
                  <a:gd name="connsiteX50" fmla="*/ 143404 w 1880358"/>
                  <a:gd name="connsiteY50" fmla="*/ 1625710 h 1904907"/>
                  <a:gd name="connsiteX51" fmla="*/ 143404 w 1880358"/>
                  <a:gd name="connsiteY51" fmla="*/ 610164 h 1904907"/>
                  <a:gd name="connsiteX52" fmla="*/ 286808 w 1880358"/>
                  <a:gd name="connsiteY52" fmla="*/ 465272 h 1904907"/>
                  <a:gd name="connsiteX53" fmla="*/ 327913 w 1880358"/>
                  <a:gd name="connsiteY53" fmla="*/ 465272 h 1904907"/>
                  <a:gd name="connsiteX54" fmla="*/ 327913 w 1880358"/>
                  <a:gd name="connsiteY54" fmla="*/ 515306 h 1904907"/>
                  <a:gd name="connsiteX55" fmla="*/ 357115 w 1880358"/>
                  <a:gd name="connsiteY55" fmla="*/ 544507 h 1904907"/>
                  <a:gd name="connsiteX56" fmla="*/ 359347 w 1880358"/>
                  <a:gd name="connsiteY56" fmla="*/ 544507 h 1904907"/>
                  <a:gd name="connsiteX57" fmla="*/ 388549 w 1880358"/>
                  <a:gd name="connsiteY57" fmla="*/ 515306 h 1904907"/>
                  <a:gd name="connsiteX58" fmla="*/ 388549 w 1880358"/>
                  <a:gd name="connsiteY58" fmla="*/ 465272 h 1904907"/>
                  <a:gd name="connsiteX59" fmla="*/ 1499139 w 1880358"/>
                  <a:gd name="connsiteY59" fmla="*/ 465272 h 1904907"/>
                  <a:gd name="connsiteX60" fmla="*/ 1499139 w 1880358"/>
                  <a:gd name="connsiteY60" fmla="*/ 538555 h 1904907"/>
                  <a:gd name="connsiteX61" fmla="*/ 1528341 w 1880358"/>
                  <a:gd name="connsiteY61" fmla="*/ 567757 h 1904907"/>
                  <a:gd name="connsiteX62" fmla="*/ 1530759 w 1880358"/>
                  <a:gd name="connsiteY62" fmla="*/ 567757 h 1904907"/>
                  <a:gd name="connsiteX63" fmla="*/ 1559960 w 1880358"/>
                  <a:gd name="connsiteY63" fmla="*/ 538555 h 1904907"/>
                  <a:gd name="connsiteX64" fmla="*/ 1559960 w 1880358"/>
                  <a:gd name="connsiteY64" fmla="*/ 465272 h 1904907"/>
                  <a:gd name="connsiteX65" fmla="*/ 1601809 w 1880358"/>
                  <a:gd name="connsiteY65" fmla="*/ 465272 h 1904907"/>
                  <a:gd name="connsiteX66" fmla="*/ 1745027 w 1880358"/>
                  <a:gd name="connsiteY66" fmla="*/ 610536 h 1904907"/>
                  <a:gd name="connsiteX67" fmla="*/ 1745027 w 1880358"/>
                  <a:gd name="connsiteY67" fmla="*/ 1626082 h 1904907"/>
                  <a:gd name="connsiteX68" fmla="*/ 1728660 w 1880358"/>
                  <a:gd name="connsiteY68" fmla="*/ 1715919 h 1904907"/>
                  <a:gd name="connsiteX69" fmla="*/ 1629709 w 1880358"/>
                  <a:gd name="connsiteY69" fmla="*/ 1544615 h 1904907"/>
                  <a:gd name="connsiteX70" fmla="*/ 1596044 w 1880358"/>
                  <a:gd name="connsiteY70" fmla="*/ 1535687 h 1904907"/>
                  <a:gd name="connsiteX71" fmla="*/ 1586372 w 1880358"/>
                  <a:gd name="connsiteY71" fmla="*/ 1541267 h 1904907"/>
                  <a:gd name="connsiteX72" fmla="*/ 1577258 w 1880358"/>
                  <a:gd name="connsiteY72" fmla="*/ 1574933 h 1904907"/>
                  <a:gd name="connsiteX73" fmla="*/ 1683090 w 1880358"/>
                  <a:gd name="connsiteY73" fmla="*/ 1758140 h 1904907"/>
                  <a:gd name="connsiteX74" fmla="*/ 1601437 w 1880358"/>
                  <a:gd name="connsiteY74" fmla="*/ 1771160 h 1904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1880358" h="1904907">
                    <a:moveTo>
                      <a:pt x="1880248" y="593797"/>
                    </a:moveTo>
                    <a:cubicBezTo>
                      <a:pt x="1880248" y="526094"/>
                      <a:pt x="1866856" y="471782"/>
                      <a:pt x="1840258" y="431049"/>
                    </a:cubicBezTo>
                    <a:cubicBezTo>
                      <a:pt x="1838956" y="425655"/>
                      <a:pt x="1836910" y="420633"/>
                      <a:pt x="1834306" y="415797"/>
                    </a:cubicBezTo>
                    <a:cubicBezTo>
                      <a:pt x="1703178" y="173815"/>
                      <a:pt x="1754513" y="267929"/>
                      <a:pt x="1628221" y="38966"/>
                    </a:cubicBezTo>
                    <a:cubicBezTo>
                      <a:pt x="1627291" y="21111"/>
                      <a:pt x="1617061" y="11439"/>
                      <a:pt x="1602554" y="6231"/>
                    </a:cubicBezTo>
                    <a:cubicBezTo>
                      <a:pt x="1593440" y="651"/>
                      <a:pt x="1582652" y="-1209"/>
                      <a:pt x="1572236" y="837"/>
                    </a:cubicBezTo>
                    <a:cubicBezTo>
                      <a:pt x="1564796" y="279"/>
                      <a:pt x="1557170" y="279"/>
                      <a:pt x="1549916" y="279"/>
                    </a:cubicBezTo>
                    <a:cubicBezTo>
                      <a:pt x="1300308" y="-93"/>
                      <a:pt x="583288" y="-93"/>
                      <a:pt x="333493" y="279"/>
                    </a:cubicBezTo>
                    <a:cubicBezTo>
                      <a:pt x="324751" y="279"/>
                      <a:pt x="315638" y="465"/>
                      <a:pt x="306710" y="1395"/>
                    </a:cubicBezTo>
                    <a:cubicBezTo>
                      <a:pt x="285692" y="-3255"/>
                      <a:pt x="266906" y="6603"/>
                      <a:pt x="255932" y="26505"/>
                    </a:cubicBezTo>
                    <a:cubicBezTo>
                      <a:pt x="120526" y="271835"/>
                      <a:pt x="176326" y="169723"/>
                      <a:pt x="42779" y="416169"/>
                    </a:cubicBezTo>
                    <a:cubicBezTo>
                      <a:pt x="40143" y="421039"/>
                      <a:pt x="38143" y="426228"/>
                      <a:pt x="36827" y="431607"/>
                    </a:cubicBezTo>
                    <a:cubicBezTo>
                      <a:pt x="12276" y="470852"/>
                      <a:pt x="0" y="522746"/>
                      <a:pt x="0" y="587287"/>
                    </a:cubicBezTo>
                    <a:lnTo>
                      <a:pt x="0" y="1639660"/>
                    </a:lnTo>
                    <a:cubicBezTo>
                      <a:pt x="0" y="1828075"/>
                      <a:pt x="75515" y="1904334"/>
                      <a:pt x="263372" y="1904706"/>
                    </a:cubicBezTo>
                    <a:cubicBezTo>
                      <a:pt x="480059" y="1904892"/>
                      <a:pt x="743246" y="1904706"/>
                      <a:pt x="959932" y="1904706"/>
                    </a:cubicBezTo>
                    <a:cubicBezTo>
                      <a:pt x="1182199" y="1904706"/>
                      <a:pt x="1404280" y="1905264"/>
                      <a:pt x="1626361" y="1904520"/>
                    </a:cubicBezTo>
                    <a:cubicBezTo>
                      <a:pt x="1800455" y="1903962"/>
                      <a:pt x="1879876" y="1824355"/>
                      <a:pt x="1879876" y="1651936"/>
                    </a:cubicBezTo>
                    <a:cubicBezTo>
                      <a:pt x="1880434" y="1298913"/>
                      <a:pt x="1880434" y="946262"/>
                      <a:pt x="1880248" y="593797"/>
                    </a:cubicBezTo>
                    <a:close/>
                    <a:moveTo>
                      <a:pt x="1603111" y="204318"/>
                    </a:moveTo>
                    <a:lnTo>
                      <a:pt x="1608319" y="213804"/>
                    </a:lnTo>
                    <a:lnTo>
                      <a:pt x="1609621" y="216222"/>
                    </a:lnTo>
                    <a:cubicBezTo>
                      <a:pt x="1648309" y="286901"/>
                      <a:pt x="1658353" y="305501"/>
                      <a:pt x="1678254" y="341956"/>
                    </a:cubicBezTo>
                    <a:cubicBezTo>
                      <a:pt x="1660957" y="339910"/>
                      <a:pt x="1643659" y="338794"/>
                      <a:pt x="1626361" y="338794"/>
                    </a:cubicBezTo>
                    <a:lnTo>
                      <a:pt x="1559588" y="338608"/>
                    </a:lnTo>
                    <a:lnTo>
                      <a:pt x="1559588" y="123781"/>
                    </a:lnTo>
                    <a:cubicBezTo>
                      <a:pt x="1573724" y="150751"/>
                      <a:pt x="1588604" y="177535"/>
                      <a:pt x="1603111" y="204318"/>
                    </a:cubicBezTo>
                    <a:close/>
                    <a:moveTo>
                      <a:pt x="1499139" y="81374"/>
                    </a:moveTo>
                    <a:lnTo>
                      <a:pt x="1499139" y="338422"/>
                    </a:lnTo>
                    <a:cubicBezTo>
                      <a:pt x="1137188" y="337678"/>
                      <a:pt x="751243" y="337678"/>
                      <a:pt x="388549" y="338422"/>
                    </a:cubicBezTo>
                    <a:lnTo>
                      <a:pt x="388549" y="81374"/>
                    </a:lnTo>
                    <a:lnTo>
                      <a:pt x="578638" y="81374"/>
                    </a:lnTo>
                    <a:cubicBezTo>
                      <a:pt x="692282" y="81374"/>
                      <a:pt x="1291566" y="81560"/>
                      <a:pt x="1499139" y="81374"/>
                    </a:cubicBezTo>
                    <a:close/>
                    <a:moveTo>
                      <a:pt x="267464" y="216408"/>
                    </a:moveTo>
                    <a:lnTo>
                      <a:pt x="268208" y="215292"/>
                    </a:lnTo>
                    <a:lnTo>
                      <a:pt x="273974" y="204504"/>
                    </a:lnTo>
                    <a:cubicBezTo>
                      <a:pt x="292202" y="170839"/>
                      <a:pt x="310988" y="137359"/>
                      <a:pt x="328099" y="103136"/>
                    </a:cubicBezTo>
                    <a:lnTo>
                      <a:pt x="328099" y="338608"/>
                    </a:lnTo>
                    <a:lnTo>
                      <a:pt x="246819" y="338794"/>
                    </a:lnTo>
                    <a:cubicBezTo>
                      <a:pt x="230823" y="338794"/>
                      <a:pt x="215013" y="339724"/>
                      <a:pt x="199017" y="341398"/>
                    </a:cubicBezTo>
                    <a:lnTo>
                      <a:pt x="267464" y="216408"/>
                    </a:lnTo>
                    <a:close/>
                    <a:moveTo>
                      <a:pt x="1601437" y="1771160"/>
                    </a:moveTo>
                    <a:cubicBezTo>
                      <a:pt x="1387912" y="1771346"/>
                      <a:pt x="1174388" y="1771346"/>
                      <a:pt x="960676" y="1771160"/>
                    </a:cubicBezTo>
                    <a:cubicBezTo>
                      <a:pt x="750685" y="1771160"/>
                      <a:pt x="496613" y="1771346"/>
                      <a:pt x="286436" y="1770974"/>
                    </a:cubicBezTo>
                    <a:cubicBezTo>
                      <a:pt x="251096" y="1770974"/>
                      <a:pt x="223383" y="1766510"/>
                      <a:pt x="201993" y="1756652"/>
                    </a:cubicBezTo>
                    <a:lnTo>
                      <a:pt x="353023" y="1494954"/>
                    </a:lnTo>
                    <a:cubicBezTo>
                      <a:pt x="359905" y="1483050"/>
                      <a:pt x="355813" y="1467984"/>
                      <a:pt x="343909" y="1461288"/>
                    </a:cubicBezTo>
                    <a:lnTo>
                      <a:pt x="334237" y="1455708"/>
                    </a:lnTo>
                    <a:cubicBezTo>
                      <a:pt x="322333" y="1448827"/>
                      <a:pt x="307268" y="1452919"/>
                      <a:pt x="300572" y="1464822"/>
                    </a:cubicBezTo>
                    <a:lnTo>
                      <a:pt x="157912" y="1712199"/>
                    </a:lnTo>
                    <a:cubicBezTo>
                      <a:pt x="147868" y="1690437"/>
                      <a:pt x="143404" y="1661980"/>
                      <a:pt x="143404" y="1625710"/>
                    </a:cubicBezTo>
                    <a:lnTo>
                      <a:pt x="143404" y="610164"/>
                    </a:lnTo>
                    <a:cubicBezTo>
                      <a:pt x="143590" y="503960"/>
                      <a:pt x="181347" y="465272"/>
                      <a:pt x="286808" y="465272"/>
                    </a:cubicBezTo>
                    <a:lnTo>
                      <a:pt x="327913" y="465272"/>
                    </a:lnTo>
                    <a:lnTo>
                      <a:pt x="327913" y="515306"/>
                    </a:lnTo>
                    <a:cubicBezTo>
                      <a:pt x="327913" y="531488"/>
                      <a:pt x="340933" y="544507"/>
                      <a:pt x="357115" y="544507"/>
                    </a:cubicBezTo>
                    <a:lnTo>
                      <a:pt x="359347" y="544507"/>
                    </a:lnTo>
                    <a:cubicBezTo>
                      <a:pt x="375529" y="544507"/>
                      <a:pt x="388549" y="531488"/>
                      <a:pt x="388549" y="515306"/>
                    </a:cubicBezTo>
                    <a:lnTo>
                      <a:pt x="388549" y="465272"/>
                    </a:lnTo>
                    <a:cubicBezTo>
                      <a:pt x="749941" y="465086"/>
                      <a:pt x="1137560" y="465086"/>
                      <a:pt x="1499139" y="465272"/>
                    </a:cubicBezTo>
                    <a:lnTo>
                      <a:pt x="1499139" y="538555"/>
                    </a:lnTo>
                    <a:cubicBezTo>
                      <a:pt x="1499139" y="554737"/>
                      <a:pt x="1512159" y="567757"/>
                      <a:pt x="1528341" y="567757"/>
                    </a:cubicBezTo>
                    <a:lnTo>
                      <a:pt x="1530759" y="567757"/>
                    </a:lnTo>
                    <a:cubicBezTo>
                      <a:pt x="1546940" y="567757"/>
                      <a:pt x="1559960" y="554737"/>
                      <a:pt x="1559960" y="538555"/>
                    </a:cubicBezTo>
                    <a:lnTo>
                      <a:pt x="1559960" y="465272"/>
                    </a:lnTo>
                    <a:lnTo>
                      <a:pt x="1601809" y="465272"/>
                    </a:lnTo>
                    <a:cubicBezTo>
                      <a:pt x="1707270" y="465458"/>
                      <a:pt x="1745027" y="503960"/>
                      <a:pt x="1745027" y="610536"/>
                    </a:cubicBezTo>
                    <a:lnTo>
                      <a:pt x="1745027" y="1626082"/>
                    </a:lnTo>
                    <a:cubicBezTo>
                      <a:pt x="1745027" y="1664398"/>
                      <a:pt x="1740005" y="1693971"/>
                      <a:pt x="1728660" y="1715919"/>
                    </a:cubicBezTo>
                    <a:lnTo>
                      <a:pt x="1629709" y="1544615"/>
                    </a:lnTo>
                    <a:cubicBezTo>
                      <a:pt x="1622827" y="1532897"/>
                      <a:pt x="1607761" y="1528805"/>
                      <a:pt x="1596044" y="1535687"/>
                    </a:cubicBezTo>
                    <a:lnTo>
                      <a:pt x="1586372" y="1541267"/>
                    </a:lnTo>
                    <a:cubicBezTo>
                      <a:pt x="1574468" y="1548149"/>
                      <a:pt x="1570562" y="1563215"/>
                      <a:pt x="1577258" y="1574933"/>
                    </a:cubicBezTo>
                    <a:lnTo>
                      <a:pt x="1683090" y="1758140"/>
                    </a:lnTo>
                    <a:cubicBezTo>
                      <a:pt x="1662073" y="1767068"/>
                      <a:pt x="1635103" y="1770974"/>
                      <a:pt x="1601437" y="1771160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303D6C6F-4749-4037-AC56-97BC9A457F58}"/>
                  </a:ext>
                </a:extLst>
              </p:cNvPr>
              <p:cNvSpPr/>
              <p:nvPr/>
            </p:nvSpPr>
            <p:spPr>
              <a:xfrm>
                <a:off x="272690" y="191486"/>
                <a:ext cx="1356192" cy="1043535"/>
              </a:xfrm>
              <a:custGeom>
                <a:avLst/>
                <a:gdLst>
                  <a:gd name="connsiteX0" fmla="*/ 7615 w 1356192"/>
                  <a:gd name="connsiteY0" fmla="*/ 23898 h 1043535"/>
                  <a:gd name="connsiteX1" fmla="*/ 7615 w 1356192"/>
                  <a:gd name="connsiteY1" fmla="*/ 23898 h 1043535"/>
                  <a:gd name="connsiteX2" fmla="*/ 1347912 w 1356192"/>
                  <a:gd name="connsiteY2" fmla="*/ 22410 h 1043535"/>
                  <a:gd name="connsiteX3" fmla="*/ 1347912 w 1356192"/>
                  <a:gd name="connsiteY3" fmla="*/ 22410 h 1043535"/>
                  <a:gd name="connsiteX4" fmla="*/ 67506 w 1356192"/>
                  <a:gd name="connsiteY4" fmla="*/ 446298 h 1043535"/>
                  <a:gd name="connsiteX5" fmla="*/ 128142 w 1356192"/>
                  <a:gd name="connsiteY5" fmla="*/ 446298 h 1043535"/>
                  <a:gd name="connsiteX6" fmla="*/ 128142 w 1356192"/>
                  <a:gd name="connsiteY6" fmla="*/ 825175 h 1043535"/>
                  <a:gd name="connsiteX7" fmla="*/ 67506 w 1356192"/>
                  <a:gd name="connsiteY7" fmla="*/ 825175 h 1043535"/>
                  <a:gd name="connsiteX8" fmla="*/ 67506 w 1356192"/>
                  <a:gd name="connsiteY8" fmla="*/ 446298 h 1043535"/>
                  <a:gd name="connsiteX9" fmla="*/ 1238732 w 1356192"/>
                  <a:gd name="connsiteY9" fmla="*/ 469548 h 1043535"/>
                  <a:gd name="connsiteX10" fmla="*/ 1299181 w 1356192"/>
                  <a:gd name="connsiteY10" fmla="*/ 469548 h 1043535"/>
                  <a:gd name="connsiteX11" fmla="*/ 1299181 w 1356192"/>
                  <a:gd name="connsiteY11" fmla="*/ 848425 h 1043535"/>
                  <a:gd name="connsiteX12" fmla="*/ 1238546 w 1356192"/>
                  <a:gd name="connsiteY12" fmla="*/ 848425 h 1043535"/>
                  <a:gd name="connsiteX13" fmla="*/ 1238546 w 1356192"/>
                  <a:gd name="connsiteY13" fmla="*/ 469548 h 1043535"/>
                  <a:gd name="connsiteX14" fmla="*/ 370496 w 1356192"/>
                  <a:gd name="connsiteY14" fmla="*/ 982901 h 1043535"/>
                  <a:gd name="connsiteX15" fmla="*/ 854275 w 1356192"/>
                  <a:gd name="connsiteY15" fmla="*/ 982901 h 1043535"/>
                  <a:gd name="connsiteX16" fmla="*/ 854275 w 1356192"/>
                  <a:gd name="connsiteY16" fmla="*/ 1043536 h 1043535"/>
                  <a:gd name="connsiteX17" fmla="*/ 370496 w 1356192"/>
                  <a:gd name="connsiteY17" fmla="*/ 1043536 h 1043535"/>
                  <a:gd name="connsiteX18" fmla="*/ 370496 w 1356192"/>
                  <a:gd name="connsiteY18" fmla="*/ 982901 h 1043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56192" h="1043535">
                    <a:moveTo>
                      <a:pt x="7615" y="23898"/>
                    </a:moveTo>
                    <a:cubicBezTo>
                      <a:pt x="-22330" y="79139"/>
                      <a:pt x="48535" y="-50687"/>
                      <a:pt x="7615" y="23898"/>
                    </a:cubicBezTo>
                    <a:close/>
                    <a:moveTo>
                      <a:pt x="1347912" y="22410"/>
                    </a:moveTo>
                    <a:cubicBezTo>
                      <a:pt x="1308295" y="-49757"/>
                      <a:pt x="1379346" y="80627"/>
                      <a:pt x="1347912" y="22410"/>
                    </a:cubicBezTo>
                    <a:close/>
                    <a:moveTo>
                      <a:pt x="67506" y="446298"/>
                    </a:moveTo>
                    <a:lnTo>
                      <a:pt x="128142" y="446298"/>
                    </a:lnTo>
                    <a:lnTo>
                      <a:pt x="128142" y="825175"/>
                    </a:lnTo>
                    <a:lnTo>
                      <a:pt x="67506" y="825175"/>
                    </a:lnTo>
                    <a:lnTo>
                      <a:pt x="67506" y="446298"/>
                    </a:lnTo>
                    <a:close/>
                    <a:moveTo>
                      <a:pt x="1238732" y="469548"/>
                    </a:moveTo>
                    <a:lnTo>
                      <a:pt x="1299181" y="469548"/>
                    </a:lnTo>
                    <a:lnTo>
                      <a:pt x="1299181" y="848425"/>
                    </a:lnTo>
                    <a:lnTo>
                      <a:pt x="1238546" y="848425"/>
                    </a:lnTo>
                    <a:lnTo>
                      <a:pt x="1238546" y="469548"/>
                    </a:lnTo>
                    <a:close/>
                    <a:moveTo>
                      <a:pt x="370496" y="982901"/>
                    </a:moveTo>
                    <a:lnTo>
                      <a:pt x="854275" y="982901"/>
                    </a:lnTo>
                    <a:lnTo>
                      <a:pt x="854275" y="1043536"/>
                    </a:lnTo>
                    <a:lnTo>
                      <a:pt x="370496" y="1043536"/>
                    </a:lnTo>
                    <a:lnTo>
                      <a:pt x="370496" y="982901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A45BFE2-8994-4D83-92E6-E492948AE9F9}"/>
              </a:ext>
            </a:extLst>
          </p:cNvPr>
          <p:cNvGrpSpPr/>
          <p:nvPr/>
        </p:nvGrpSpPr>
        <p:grpSpPr>
          <a:xfrm>
            <a:off x="7355523" y="2372051"/>
            <a:ext cx="1805304" cy="1165718"/>
            <a:chOff x="7355523" y="2372051"/>
            <a:chExt cx="1805304" cy="116571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C188E6B-CAAD-4382-B2A9-D9C8EF2C7724}"/>
                </a:ext>
              </a:extLst>
            </p:cNvPr>
            <p:cNvSpPr txBox="1"/>
            <p:nvPr/>
          </p:nvSpPr>
          <p:spPr>
            <a:xfrm>
              <a:off x="7355523" y="3076104"/>
              <a:ext cx="1805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0" dist="266700" dir="5400000" algn="ctr" rotWithShape="0">
                      <a:schemeClr val="tx1">
                        <a:alpha val="20000"/>
                      </a:schemeClr>
                    </a:outerShdw>
                  </a:effectLst>
                  <a:latin typeface="+mn-ea"/>
                </a:rPr>
                <a:t>信号预测</a:t>
              </a: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D668A05F-699F-4ABD-915D-2014843FD7DE}"/>
                </a:ext>
              </a:extLst>
            </p:cNvPr>
            <p:cNvGrpSpPr/>
            <p:nvPr/>
          </p:nvGrpSpPr>
          <p:grpSpPr>
            <a:xfrm>
              <a:off x="7975594" y="2372051"/>
              <a:ext cx="565163" cy="586502"/>
              <a:chOff x="119061" y="85889"/>
              <a:chExt cx="1666876" cy="1729813"/>
            </a:xfrm>
            <a:solidFill>
              <a:schemeClr val="bg2">
                <a:lumMod val="50000"/>
              </a:schemeClr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1535DB2C-F1C7-45A2-B0C0-D7B8BF59F9D6}"/>
                  </a:ext>
                </a:extLst>
              </p:cNvPr>
              <p:cNvSpPr/>
              <p:nvPr/>
            </p:nvSpPr>
            <p:spPr>
              <a:xfrm>
                <a:off x="119061" y="85889"/>
                <a:ext cx="1666876" cy="1729813"/>
              </a:xfrm>
              <a:custGeom>
                <a:avLst/>
                <a:gdLst>
                  <a:gd name="connsiteX0" fmla="*/ 773907 w 1666876"/>
                  <a:gd name="connsiteY0" fmla="*/ 688016 h 1729813"/>
                  <a:gd name="connsiteX1" fmla="*/ 833438 w 1666876"/>
                  <a:gd name="connsiteY1" fmla="*/ 628485 h 1729813"/>
                  <a:gd name="connsiteX2" fmla="*/ 892970 w 1666876"/>
                  <a:gd name="connsiteY2" fmla="*/ 688016 h 1729813"/>
                  <a:gd name="connsiteX3" fmla="*/ 892970 w 1666876"/>
                  <a:gd name="connsiteY3" fmla="*/ 1670282 h 1729813"/>
                  <a:gd name="connsiteX4" fmla="*/ 833438 w 1666876"/>
                  <a:gd name="connsiteY4" fmla="*/ 1729813 h 1729813"/>
                  <a:gd name="connsiteX5" fmla="*/ 773907 w 1666876"/>
                  <a:gd name="connsiteY5" fmla="*/ 1670282 h 1729813"/>
                  <a:gd name="connsiteX6" fmla="*/ 773907 w 1666876"/>
                  <a:gd name="connsiteY6" fmla="*/ 688016 h 1729813"/>
                  <a:gd name="connsiteX7" fmla="*/ 578942 w 1666876"/>
                  <a:gd name="connsiteY7" fmla="*/ 342259 h 1729813"/>
                  <a:gd name="connsiteX8" fmla="*/ 663119 w 1666876"/>
                  <a:gd name="connsiteY8" fmla="*/ 343722 h 1729813"/>
                  <a:gd name="connsiteX9" fmla="*/ 663119 w 1666876"/>
                  <a:gd name="connsiteY9" fmla="*/ 426436 h 1729813"/>
                  <a:gd name="connsiteX10" fmla="*/ 579418 w 1666876"/>
                  <a:gd name="connsiteY10" fmla="*/ 628485 h 1729813"/>
                  <a:gd name="connsiteX11" fmla="*/ 663119 w 1666876"/>
                  <a:gd name="connsiteY11" fmla="*/ 830534 h 1729813"/>
                  <a:gd name="connsiteX12" fmla="*/ 661656 w 1666876"/>
                  <a:gd name="connsiteY12" fmla="*/ 914712 h 1729813"/>
                  <a:gd name="connsiteX13" fmla="*/ 578942 w 1666876"/>
                  <a:gd name="connsiteY13" fmla="*/ 914712 h 1729813"/>
                  <a:gd name="connsiteX14" fmla="*/ 460356 w 1666876"/>
                  <a:gd name="connsiteY14" fmla="*/ 628485 h 1729813"/>
                  <a:gd name="connsiteX15" fmla="*/ 578942 w 1666876"/>
                  <a:gd name="connsiteY15" fmla="*/ 342259 h 1729813"/>
                  <a:gd name="connsiteX16" fmla="*/ 416184 w 1666876"/>
                  <a:gd name="connsiteY16" fmla="*/ 179501 h 1729813"/>
                  <a:gd name="connsiteX17" fmla="*/ 500361 w 1666876"/>
                  <a:gd name="connsiteY17" fmla="*/ 180964 h 1729813"/>
                  <a:gd name="connsiteX18" fmla="*/ 500361 w 1666876"/>
                  <a:gd name="connsiteY18" fmla="*/ 263678 h 1729813"/>
                  <a:gd name="connsiteX19" fmla="*/ 349271 w 1666876"/>
                  <a:gd name="connsiteY19" fmla="*/ 628485 h 1729813"/>
                  <a:gd name="connsiteX20" fmla="*/ 500361 w 1666876"/>
                  <a:gd name="connsiteY20" fmla="*/ 993293 h 1729813"/>
                  <a:gd name="connsiteX21" fmla="*/ 501824 w 1666876"/>
                  <a:gd name="connsiteY21" fmla="*/ 1077470 h 1729813"/>
                  <a:gd name="connsiteX22" fmla="*/ 417647 w 1666876"/>
                  <a:gd name="connsiteY22" fmla="*/ 1078933 h 1729813"/>
                  <a:gd name="connsiteX23" fmla="*/ 416184 w 1666876"/>
                  <a:gd name="connsiteY23" fmla="*/ 1077470 h 1729813"/>
                  <a:gd name="connsiteX24" fmla="*/ 230208 w 1666876"/>
                  <a:gd name="connsiteY24" fmla="*/ 628485 h 1729813"/>
                  <a:gd name="connsiteX25" fmla="*/ 416184 w 1666876"/>
                  <a:gd name="connsiteY25" fmla="*/ 179501 h 1729813"/>
                  <a:gd name="connsiteX26" fmla="*/ 253425 w 1666876"/>
                  <a:gd name="connsiteY26" fmla="*/ 16683 h 1729813"/>
                  <a:gd name="connsiteX27" fmla="*/ 337601 w 1666876"/>
                  <a:gd name="connsiteY27" fmla="*/ 18204 h 1729813"/>
                  <a:gd name="connsiteX28" fmla="*/ 337543 w 1666876"/>
                  <a:gd name="connsiteY28" fmla="*/ 100919 h 1729813"/>
                  <a:gd name="connsiteX29" fmla="*/ 119063 w 1666876"/>
                  <a:gd name="connsiteY29" fmla="*/ 628485 h 1729813"/>
                  <a:gd name="connsiteX30" fmla="*/ 337543 w 1666876"/>
                  <a:gd name="connsiteY30" fmla="*/ 1156051 h 1729813"/>
                  <a:gd name="connsiteX31" fmla="*/ 336141 w 1666876"/>
                  <a:gd name="connsiteY31" fmla="*/ 1240229 h 1729813"/>
                  <a:gd name="connsiteX32" fmla="*/ 253425 w 1666876"/>
                  <a:gd name="connsiteY32" fmla="*/ 1240288 h 1729813"/>
                  <a:gd name="connsiteX33" fmla="*/ 1 w 1666876"/>
                  <a:gd name="connsiteY33" fmla="*/ 628485 h 1729813"/>
                  <a:gd name="connsiteX34" fmla="*/ 253425 w 1666876"/>
                  <a:gd name="connsiteY34" fmla="*/ 16683 h 1729813"/>
                  <a:gd name="connsiteX35" fmla="*/ 1087934 w 1666876"/>
                  <a:gd name="connsiteY35" fmla="*/ 342259 h 1729813"/>
                  <a:gd name="connsiteX36" fmla="*/ 1206521 w 1666876"/>
                  <a:gd name="connsiteY36" fmla="*/ 628485 h 1729813"/>
                  <a:gd name="connsiteX37" fmla="*/ 1087934 w 1666876"/>
                  <a:gd name="connsiteY37" fmla="*/ 914712 h 1729813"/>
                  <a:gd name="connsiteX38" fmla="*/ 1003757 w 1666876"/>
                  <a:gd name="connsiteY38" fmla="*/ 913248 h 1729813"/>
                  <a:gd name="connsiteX39" fmla="*/ 1003757 w 1666876"/>
                  <a:gd name="connsiteY39" fmla="*/ 830534 h 1729813"/>
                  <a:gd name="connsiteX40" fmla="*/ 1087458 w 1666876"/>
                  <a:gd name="connsiteY40" fmla="*/ 628485 h 1729813"/>
                  <a:gd name="connsiteX41" fmla="*/ 1003757 w 1666876"/>
                  <a:gd name="connsiteY41" fmla="*/ 426436 h 1729813"/>
                  <a:gd name="connsiteX42" fmla="*/ 1002294 w 1666876"/>
                  <a:gd name="connsiteY42" fmla="*/ 342259 h 1729813"/>
                  <a:gd name="connsiteX43" fmla="*/ 1086471 w 1666876"/>
                  <a:gd name="connsiteY43" fmla="*/ 340796 h 1729813"/>
                  <a:gd name="connsiteX44" fmla="*/ 1087934 w 1666876"/>
                  <a:gd name="connsiteY44" fmla="*/ 342259 h 1729813"/>
                  <a:gd name="connsiteX45" fmla="*/ 1250693 w 1666876"/>
                  <a:gd name="connsiteY45" fmla="*/ 179501 h 1729813"/>
                  <a:gd name="connsiteX46" fmla="*/ 1436669 w 1666876"/>
                  <a:gd name="connsiteY46" fmla="*/ 628485 h 1729813"/>
                  <a:gd name="connsiteX47" fmla="*/ 1250693 w 1666876"/>
                  <a:gd name="connsiteY47" fmla="*/ 1077470 h 1729813"/>
                  <a:gd name="connsiteX48" fmla="*/ 1166516 w 1666876"/>
                  <a:gd name="connsiteY48" fmla="*/ 1076007 h 1729813"/>
                  <a:gd name="connsiteX49" fmla="*/ 1166516 w 1666876"/>
                  <a:gd name="connsiteY49" fmla="*/ 993293 h 1729813"/>
                  <a:gd name="connsiteX50" fmla="*/ 1317606 w 1666876"/>
                  <a:gd name="connsiteY50" fmla="*/ 628485 h 1729813"/>
                  <a:gd name="connsiteX51" fmla="*/ 1166516 w 1666876"/>
                  <a:gd name="connsiteY51" fmla="*/ 263678 h 1729813"/>
                  <a:gd name="connsiteX52" fmla="*/ 1165053 w 1666876"/>
                  <a:gd name="connsiteY52" fmla="*/ 179501 h 1729813"/>
                  <a:gd name="connsiteX53" fmla="*/ 1249230 w 1666876"/>
                  <a:gd name="connsiteY53" fmla="*/ 178037 h 1729813"/>
                  <a:gd name="connsiteX54" fmla="*/ 1250693 w 1666876"/>
                  <a:gd name="connsiteY54" fmla="*/ 179501 h 1729813"/>
                  <a:gd name="connsiteX55" fmla="*/ 1413451 w 1666876"/>
                  <a:gd name="connsiteY55" fmla="*/ 16683 h 1729813"/>
                  <a:gd name="connsiteX56" fmla="*/ 1666876 w 1666876"/>
                  <a:gd name="connsiteY56" fmla="*/ 628485 h 1729813"/>
                  <a:gd name="connsiteX57" fmla="*/ 1413451 w 1666876"/>
                  <a:gd name="connsiteY57" fmla="*/ 1240288 h 1729813"/>
                  <a:gd name="connsiteX58" fmla="*/ 1329244 w 1666876"/>
                  <a:gd name="connsiteY58" fmla="*/ 1240258 h 1729813"/>
                  <a:gd name="connsiteX59" fmla="*/ 1329274 w 1666876"/>
                  <a:gd name="connsiteY59" fmla="*/ 1156051 h 1729813"/>
                  <a:gd name="connsiteX60" fmla="*/ 1547813 w 1666876"/>
                  <a:gd name="connsiteY60" fmla="*/ 628485 h 1729813"/>
                  <a:gd name="connsiteX61" fmla="*/ 1329334 w 1666876"/>
                  <a:gd name="connsiteY61" fmla="*/ 100919 h 1729813"/>
                  <a:gd name="connsiteX62" fmla="*/ 1330736 w 1666876"/>
                  <a:gd name="connsiteY62" fmla="*/ 16741 h 1729813"/>
                  <a:gd name="connsiteX63" fmla="*/ 1413451 w 1666876"/>
                  <a:gd name="connsiteY63" fmla="*/ 16683 h 1729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1666876" h="1729813">
                    <a:moveTo>
                      <a:pt x="773907" y="688016"/>
                    </a:moveTo>
                    <a:cubicBezTo>
                      <a:pt x="773907" y="655138"/>
                      <a:pt x="800560" y="628485"/>
                      <a:pt x="833438" y="628485"/>
                    </a:cubicBezTo>
                    <a:cubicBezTo>
                      <a:pt x="866316" y="628485"/>
                      <a:pt x="892970" y="655138"/>
                      <a:pt x="892970" y="688016"/>
                    </a:cubicBezTo>
                    <a:lnTo>
                      <a:pt x="892970" y="1670282"/>
                    </a:lnTo>
                    <a:cubicBezTo>
                      <a:pt x="892970" y="1703160"/>
                      <a:pt x="866316" y="1729813"/>
                      <a:pt x="833438" y="1729813"/>
                    </a:cubicBezTo>
                    <a:cubicBezTo>
                      <a:pt x="800560" y="1729813"/>
                      <a:pt x="773907" y="1703160"/>
                      <a:pt x="773907" y="1670282"/>
                    </a:cubicBezTo>
                    <a:lnTo>
                      <a:pt x="773907" y="688016"/>
                    </a:lnTo>
                    <a:close/>
                    <a:moveTo>
                      <a:pt x="578942" y="342259"/>
                    </a:moveTo>
                    <a:cubicBezTo>
                      <a:pt x="602591" y="319418"/>
                      <a:pt x="640278" y="320073"/>
                      <a:pt x="663119" y="343722"/>
                    </a:cubicBezTo>
                    <a:cubicBezTo>
                      <a:pt x="685401" y="366792"/>
                      <a:pt x="685401" y="403366"/>
                      <a:pt x="663119" y="426436"/>
                    </a:cubicBezTo>
                    <a:cubicBezTo>
                      <a:pt x="609424" y="479951"/>
                      <a:pt x="579297" y="552676"/>
                      <a:pt x="579418" y="628485"/>
                    </a:cubicBezTo>
                    <a:cubicBezTo>
                      <a:pt x="579418" y="705340"/>
                      <a:pt x="609839" y="777313"/>
                      <a:pt x="663119" y="830534"/>
                    </a:cubicBezTo>
                    <a:cubicBezTo>
                      <a:pt x="685960" y="854183"/>
                      <a:pt x="685305" y="891871"/>
                      <a:pt x="661656" y="914712"/>
                    </a:cubicBezTo>
                    <a:cubicBezTo>
                      <a:pt x="638587" y="936993"/>
                      <a:pt x="602012" y="936993"/>
                      <a:pt x="578942" y="914712"/>
                    </a:cubicBezTo>
                    <a:cubicBezTo>
                      <a:pt x="502912" y="838877"/>
                      <a:pt x="460235" y="735870"/>
                      <a:pt x="460356" y="628485"/>
                    </a:cubicBezTo>
                    <a:cubicBezTo>
                      <a:pt x="460235" y="521100"/>
                      <a:pt x="502912" y="418094"/>
                      <a:pt x="578942" y="342259"/>
                    </a:cubicBezTo>
                    <a:close/>
                    <a:moveTo>
                      <a:pt x="416184" y="179501"/>
                    </a:moveTo>
                    <a:cubicBezTo>
                      <a:pt x="439833" y="156660"/>
                      <a:pt x="477520" y="157315"/>
                      <a:pt x="500361" y="180964"/>
                    </a:cubicBezTo>
                    <a:cubicBezTo>
                      <a:pt x="522642" y="204033"/>
                      <a:pt x="522642" y="240608"/>
                      <a:pt x="500361" y="263678"/>
                    </a:cubicBezTo>
                    <a:cubicBezTo>
                      <a:pt x="403440" y="360317"/>
                      <a:pt x="349060" y="491618"/>
                      <a:pt x="349271" y="628485"/>
                    </a:cubicBezTo>
                    <a:cubicBezTo>
                      <a:pt x="349271" y="767193"/>
                      <a:pt x="404218" y="897150"/>
                      <a:pt x="500361" y="993293"/>
                    </a:cubicBezTo>
                    <a:cubicBezTo>
                      <a:pt x="524010" y="1016134"/>
                      <a:pt x="524665" y="1053821"/>
                      <a:pt x="501824" y="1077470"/>
                    </a:cubicBezTo>
                    <a:cubicBezTo>
                      <a:pt x="478983" y="1101119"/>
                      <a:pt x="441296" y="1101774"/>
                      <a:pt x="417647" y="1078933"/>
                    </a:cubicBezTo>
                    <a:cubicBezTo>
                      <a:pt x="417151" y="1078454"/>
                      <a:pt x="416663" y="1077966"/>
                      <a:pt x="416184" y="1077470"/>
                    </a:cubicBezTo>
                    <a:cubicBezTo>
                      <a:pt x="296928" y="958511"/>
                      <a:pt x="229998" y="796929"/>
                      <a:pt x="230208" y="628485"/>
                    </a:cubicBezTo>
                    <a:cubicBezTo>
                      <a:pt x="230208" y="457809"/>
                      <a:pt x="297895" y="297730"/>
                      <a:pt x="416184" y="179501"/>
                    </a:cubicBezTo>
                    <a:close/>
                    <a:moveTo>
                      <a:pt x="253425" y="16683"/>
                    </a:moveTo>
                    <a:cubicBezTo>
                      <a:pt x="277090" y="-6142"/>
                      <a:pt x="314777" y="-5461"/>
                      <a:pt x="337601" y="18204"/>
                    </a:cubicBezTo>
                    <a:cubicBezTo>
                      <a:pt x="359867" y="41290"/>
                      <a:pt x="359842" y="77865"/>
                      <a:pt x="337543" y="100919"/>
                    </a:cubicBezTo>
                    <a:cubicBezTo>
                      <a:pt x="197397" y="240683"/>
                      <a:pt x="118764" y="430559"/>
                      <a:pt x="119063" y="628485"/>
                    </a:cubicBezTo>
                    <a:cubicBezTo>
                      <a:pt x="119063" y="829106"/>
                      <a:pt x="198537" y="1016986"/>
                      <a:pt x="337543" y="1156051"/>
                    </a:cubicBezTo>
                    <a:cubicBezTo>
                      <a:pt x="360401" y="1179684"/>
                      <a:pt x="359773" y="1217371"/>
                      <a:pt x="336141" y="1240229"/>
                    </a:cubicBezTo>
                    <a:cubicBezTo>
                      <a:pt x="313086" y="1262528"/>
                      <a:pt x="276511" y="1262554"/>
                      <a:pt x="253425" y="1240288"/>
                    </a:cubicBezTo>
                    <a:cubicBezTo>
                      <a:pt x="90907" y="1078200"/>
                      <a:pt x="-298" y="858017"/>
                      <a:pt x="1" y="628485"/>
                    </a:cubicBezTo>
                    <a:cubicBezTo>
                      <a:pt x="1" y="395956"/>
                      <a:pt x="92274" y="177834"/>
                      <a:pt x="253425" y="16683"/>
                    </a:cubicBezTo>
                    <a:close/>
                    <a:moveTo>
                      <a:pt x="1087934" y="342259"/>
                    </a:moveTo>
                    <a:cubicBezTo>
                      <a:pt x="1163965" y="418094"/>
                      <a:pt x="1206642" y="521100"/>
                      <a:pt x="1206521" y="628485"/>
                    </a:cubicBezTo>
                    <a:cubicBezTo>
                      <a:pt x="1206642" y="735870"/>
                      <a:pt x="1163965" y="838877"/>
                      <a:pt x="1087934" y="914712"/>
                    </a:cubicBezTo>
                    <a:cubicBezTo>
                      <a:pt x="1064286" y="937552"/>
                      <a:pt x="1026598" y="936897"/>
                      <a:pt x="1003757" y="913248"/>
                    </a:cubicBezTo>
                    <a:cubicBezTo>
                      <a:pt x="981476" y="890179"/>
                      <a:pt x="981476" y="853604"/>
                      <a:pt x="1003757" y="830534"/>
                    </a:cubicBezTo>
                    <a:cubicBezTo>
                      <a:pt x="1057452" y="777019"/>
                      <a:pt x="1087579" y="704294"/>
                      <a:pt x="1087458" y="628485"/>
                    </a:cubicBezTo>
                    <a:cubicBezTo>
                      <a:pt x="1087458" y="551630"/>
                      <a:pt x="1057038" y="479657"/>
                      <a:pt x="1003757" y="426436"/>
                    </a:cubicBezTo>
                    <a:cubicBezTo>
                      <a:pt x="980108" y="403595"/>
                      <a:pt x="979453" y="365908"/>
                      <a:pt x="1002294" y="342259"/>
                    </a:cubicBezTo>
                    <a:cubicBezTo>
                      <a:pt x="1025135" y="318610"/>
                      <a:pt x="1062822" y="317955"/>
                      <a:pt x="1086471" y="340796"/>
                    </a:cubicBezTo>
                    <a:cubicBezTo>
                      <a:pt x="1086967" y="341275"/>
                      <a:pt x="1087455" y="341763"/>
                      <a:pt x="1087934" y="342259"/>
                    </a:cubicBezTo>
                    <a:close/>
                    <a:moveTo>
                      <a:pt x="1250693" y="179501"/>
                    </a:moveTo>
                    <a:cubicBezTo>
                      <a:pt x="1369949" y="298460"/>
                      <a:pt x="1436878" y="460042"/>
                      <a:pt x="1436669" y="628485"/>
                    </a:cubicBezTo>
                    <a:cubicBezTo>
                      <a:pt x="1436668" y="799161"/>
                      <a:pt x="1368981" y="959241"/>
                      <a:pt x="1250693" y="1077470"/>
                    </a:cubicBezTo>
                    <a:cubicBezTo>
                      <a:pt x="1227044" y="1100311"/>
                      <a:pt x="1189357" y="1099656"/>
                      <a:pt x="1166516" y="1076007"/>
                    </a:cubicBezTo>
                    <a:cubicBezTo>
                      <a:pt x="1144234" y="1052937"/>
                      <a:pt x="1144234" y="1016363"/>
                      <a:pt x="1166516" y="993293"/>
                    </a:cubicBezTo>
                    <a:cubicBezTo>
                      <a:pt x="1263436" y="896653"/>
                      <a:pt x="1317816" y="765353"/>
                      <a:pt x="1317606" y="628485"/>
                    </a:cubicBezTo>
                    <a:cubicBezTo>
                      <a:pt x="1317606" y="489777"/>
                      <a:pt x="1262659" y="359821"/>
                      <a:pt x="1166516" y="263678"/>
                    </a:cubicBezTo>
                    <a:cubicBezTo>
                      <a:pt x="1142867" y="240837"/>
                      <a:pt x="1142212" y="203149"/>
                      <a:pt x="1165053" y="179501"/>
                    </a:cubicBezTo>
                    <a:cubicBezTo>
                      <a:pt x="1187893" y="155852"/>
                      <a:pt x="1225581" y="155197"/>
                      <a:pt x="1249230" y="178037"/>
                    </a:cubicBezTo>
                    <a:cubicBezTo>
                      <a:pt x="1249726" y="178517"/>
                      <a:pt x="1250214" y="179004"/>
                      <a:pt x="1250693" y="179501"/>
                    </a:cubicBezTo>
                    <a:close/>
                    <a:moveTo>
                      <a:pt x="1413451" y="16683"/>
                    </a:moveTo>
                    <a:cubicBezTo>
                      <a:pt x="1575969" y="178771"/>
                      <a:pt x="1667175" y="398954"/>
                      <a:pt x="1666876" y="628485"/>
                    </a:cubicBezTo>
                    <a:cubicBezTo>
                      <a:pt x="1666876" y="861014"/>
                      <a:pt x="1574602" y="1079137"/>
                      <a:pt x="1413451" y="1240288"/>
                    </a:cubicBezTo>
                    <a:cubicBezTo>
                      <a:pt x="1390190" y="1263533"/>
                      <a:pt x="1352489" y="1263520"/>
                      <a:pt x="1329244" y="1240258"/>
                    </a:cubicBezTo>
                    <a:cubicBezTo>
                      <a:pt x="1305999" y="1216997"/>
                      <a:pt x="1306013" y="1179296"/>
                      <a:pt x="1329274" y="1156051"/>
                    </a:cubicBezTo>
                    <a:cubicBezTo>
                      <a:pt x="1469442" y="1016297"/>
                      <a:pt x="1548097" y="826420"/>
                      <a:pt x="1547813" y="628485"/>
                    </a:cubicBezTo>
                    <a:cubicBezTo>
                      <a:pt x="1547813" y="427865"/>
                      <a:pt x="1468339" y="239984"/>
                      <a:pt x="1329334" y="100919"/>
                    </a:cubicBezTo>
                    <a:cubicBezTo>
                      <a:pt x="1306476" y="77287"/>
                      <a:pt x="1307104" y="39599"/>
                      <a:pt x="1330736" y="16741"/>
                    </a:cubicBezTo>
                    <a:cubicBezTo>
                      <a:pt x="1353790" y="-5558"/>
                      <a:pt x="1390366" y="-5583"/>
                      <a:pt x="1413451" y="16683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3A3E34A-3FCB-4778-88C0-0528E98899A8}"/>
                  </a:ext>
                </a:extLst>
              </p:cNvPr>
              <p:cNvSpPr/>
              <p:nvPr/>
            </p:nvSpPr>
            <p:spPr>
              <a:xfrm>
                <a:off x="833437" y="595312"/>
                <a:ext cx="238125" cy="238125"/>
              </a:xfrm>
              <a:custGeom>
                <a:avLst/>
                <a:gdLst>
                  <a:gd name="connsiteX0" fmla="*/ 0 w 238125"/>
                  <a:gd name="connsiteY0" fmla="*/ 119063 h 238125"/>
                  <a:gd name="connsiteX1" fmla="*/ 119063 w 238125"/>
                  <a:gd name="connsiteY1" fmla="*/ 238125 h 238125"/>
                  <a:gd name="connsiteX2" fmla="*/ 238125 w 238125"/>
                  <a:gd name="connsiteY2" fmla="*/ 119063 h 238125"/>
                  <a:gd name="connsiteX3" fmla="*/ 119063 w 238125"/>
                  <a:gd name="connsiteY3" fmla="*/ 0 h 238125"/>
                  <a:gd name="connsiteX4" fmla="*/ 0 w 238125"/>
                  <a:gd name="connsiteY4" fmla="*/ 119063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125" h="238125">
                    <a:moveTo>
                      <a:pt x="0" y="119063"/>
                    </a:moveTo>
                    <a:cubicBezTo>
                      <a:pt x="0" y="184819"/>
                      <a:pt x="53306" y="238125"/>
                      <a:pt x="119063" y="238125"/>
                    </a:cubicBezTo>
                    <a:cubicBezTo>
                      <a:pt x="184819" y="238125"/>
                      <a:pt x="238125" y="184819"/>
                      <a:pt x="238125" y="119063"/>
                    </a:cubicBezTo>
                    <a:cubicBezTo>
                      <a:pt x="238125" y="53306"/>
                      <a:pt x="184819" y="0"/>
                      <a:pt x="119063" y="0"/>
                    </a:cubicBezTo>
                    <a:cubicBezTo>
                      <a:pt x="53306" y="0"/>
                      <a:pt x="0" y="53306"/>
                      <a:pt x="0" y="119063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C0AE3CC-C546-4374-9F0D-11CADAE93F1C}"/>
              </a:ext>
            </a:extLst>
          </p:cNvPr>
          <p:cNvGrpSpPr/>
          <p:nvPr/>
        </p:nvGrpSpPr>
        <p:grpSpPr>
          <a:xfrm>
            <a:off x="3031173" y="3855882"/>
            <a:ext cx="1805304" cy="1130269"/>
            <a:chOff x="3031173" y="3855882"/>
            <a:chExt cx="1805304" cy="113026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09711B3-7341-4DEE-A2D9-774C57F2FA88}"/>
                </a:ext>
              </a:extLst>
            </p:cNvPr>
            <p:cNvSpPr txBox="1"/>
            <p:nvPr/>
          </p:nvSpPr>
          <p:spPr>
            <a:xfrm>
              <a:off x="3031173" y="4524486"/>
              <a:ext cx="1805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0" dist="266700" dir="5400000" algn="ctr" rotWithShape="0">
                      <a:schemeClr val="tx1">
                        <a:alpha val="20000"/>
                      </a:schemeClr>
                    </a:outerShdw>
                  </a:effectLst>
                  <a:latin typeface="+mn-ea"/>
                </a:rPr>
                <a:t>干扰抵消</a:t>
              </a:r>
            </a:p>
          </p:txBody>
        </p:sp>
        <p:sp>
          <p:nvSpPr>
            <p:cNvPr id="31" name="图形 29">
              <a:extLst>
                <a:ext uri="{FF2B5EF4-FFF2-40B4-BE49-F238E27FC236}">
                  <a16:creationId xmlns:a16="http://schemas.microsoft.com/office/drawing/2014/main" id="{169C22D5-BDE7-4E5E-A87D-607B88CBE707}"/>
                </a:ext>
              </a:extLst>
            </p:cNvPr>
            <p:cNvSpPr/>
            <p:nvPr/>
          </p:nvSpPr>
          <p:spPr>
            <a:xfrm>
              <a:off x="3657224" y="3855882"/>
              <a:ext cx="546441" cy="590747"/>
            </a:xfrm>
            <a:custGeom>
              <a:avLst/>
              <a:gdLst>
                <a:gd name="connsiteX0" fmla="*/ 726281 w 1762125"/>
                <a:gd name="connsiteY0" fmla="*/ 1476375 h 1905000"/>
                <a:gd name="connsiteX1" fmla="*/ 1017984 w 1762125"/>
                <a:gd name="connsiteY1" fmla="*/ 1196578 h 1905000"/>
                <a:gd name="connsiteX2" fmla="*/ 970359 w 1762125"/>
                <a:gd name="connsiteY2" fmla="*/ 1148953 h 1905000"/>
                <a:gd name="connsiteX3" fmla="*/ 607219 w 1762125"/>
                <a:gd name="connsiteY3" fmla="*/ 1494234 h 1905000"/>
                <a:gd name="connsiteX4" fmla="*/ 660797 w 1762125"/>
                <a:gd name="connsiteY4" fmla="*/ 1541859 h 1905000"/>
                <a:gd name="connsiteX5" fmla="*/ 1023938 w 1762125"/>
                <a:gd name="connsiteY5" fmla="*/ 1553766 h 1905000"/>
                <a:gd name="connsiteX6" fmla="*/ 708422 w 1762125"/>
                <a:gd name="connsiteY6" fmla="*/ 1857375 h 1905000"/>
                <a:gd name="connsiteX7" fmla="*/ 756047 w 1762125"/>
                <a:gd name="connsiteY7" fmla="*/ 1905000 h 1905000"/>
                <a:gd name="connsiteX8" fmla="*/ 1143000 w 1762125"/>
                <a:gd name="connsiteY8" fmla="*/ 1535906 h 1905000"/>
                <a:gd name="connsiteX9" fmla="*/ 1095375 w 1762125"/>
                <a:gd name="connsiteY9" fmla="*/ 1482328 h 1905000"/>
                <a:gd name="connsiteX10" fmla="*/ 726281 w 1762125"/>
                <a:gd name="connsiteY10" fmla="*/ 1476375 h 1905000"/>
                <a:gd name="connsiteX11" fmla="*/ 881063 w 1762125"/>
                <a:gd name="connsiteY11" fmla="*/ 375047 h 1905000"/>
                <a:gd name="connsiteX12" fmla="*/ 381000 w 1762125"/>
                <a:gd name="connsiteY12" fmla="*/ 875109 h 1905000"/>
                <a:gd name="connsiteX13" fmla="*/ 529828 w 1762125"/>
                <a:gd name="connsiteY13" fmla="*/ 1232297 h 1905000"/>
                <a:gd name="connsiteX14" fmla="*/ 607219 w 1762125"/>
                <a:gd name="connsiteY14" fmla="*/ 1154906 h 1905000"/>
                <a:gd name="connsiteX15" fmla="*/ 494109 w 1762125"/>
                <a:gd name="connsiteY15" fmla="*/ 881062 h 1905000"/>
                <a:gd name="connsiteX16" fmla="*/ 881063 w 1762125"/>
                <a:gd name="connsiteY16" fmla="*/ 494109 h 1905000"/>
                <a:gd name="connsiteX17" fmla="*/ 1268016 w 1762125"/>
                <a:gd name="connsiteY17" fmla="*/ 881063 h 1905000"/>
                <a:gd name="connsiteX18" fmla="*/ 1154906 w 1762125"/>
                <a:gd name="connsiteY18" fmla="*/ 1154906 h 1905000"/>
                <a:gd name="connsiteX19" fmla="*/ 1232297 w 1762125"/>
                <a:gd name="connsiteY19" fmla="*/ 1232297 h 1905000"/>
                <a:gd name="connsiteX20" fmla="*/ 1381125 w 1762125"/>
                <a:gd name="connsiteY20" fmla="*/ 875109 h 1905000"/>
                <a:gd name="connsiteX21" fmla="*/ 881063 w 1762125"/>
                <a:gd name="connsiteY21" fmla="*/ 375047 h 1905000"/>
                <a:gd name="connsiteX22" fmla="*/ 881063 w 1762125"/>
                <a:gd name="connsiteY22" fmla="*/ 0 h 1905000"/>
                <a:gd name="connsiteX23" fmla="*/ 0 w 1762125"/>
                <a:gd name="connsiteY23" fmla="*/ 881063 h 1905000"/>
                <a:gd name="connsiteX24" fmla="*/ 261938 w 1762125"/>
                <a:gd name="connsiteY24" fmla="*/ 1500188 h 1905000"/>
                <a:gd name="connsiteX25" fmla="*/ 351234 w 1762125"/>
                <a:gd name="connsiteY25" fmla="*/ 1410891 h 1905000"/>
                <a:gd name="connsiteX26" fmla="*/ 130969 w 1762125"/>
                <a:gd name="connsiteY26" fmla="*/ 881063 h 1905000"/>
                <a:gd name="connsiteX27" fmla="*/ 881063 w 1762125"/>
                <a:gd name="connsiteY27" fmla="*/ 125016 h 1905000"/>
                <a:gd name="connsiteX28" fmla="*/ 1637109 w 1762125"/>
                <a:gd name="connsiteY28" fmla="*/ 881063 h 1905000"/>
                <a:gd name="connsiteX29" fmla="*/ 1416844 w 1762125"/>
                <a:gd name="connsiteY29" fmla="*/ 1410891 h 1905000"/>
                <a:gd name="connsiteX30" fmla="*/ 1506141 w 1762125"/>
                <a:gd name="connsiteY30" fmla="*/ 1500188 h 1905000"/>
                <a:gd name="connsiteX31" fmla="*/ 1762125 w 1762125"/>
                <a:gd name="connsiteY31" fmla="*/ 881063 h 1905000"/>
                <a:gd name="connsiteX32" fmla="*/ 881063 w 1762125"/>
                <a:gd name="connsiteY32" fmla="*/ 0 h 1905000"/>
                <a:gd name="connsiteX33" fmla="*/ 756047 w 1762125"/>
                <a:gd name="connsiteY33" fmla="*/ 875109 h 1905000"/>
                <a:gd name="connsiteX34" fmla="*/ 881063 w 1762125"/>
                <a:gd name="connsiteY34" fmla="*/ 1000125 h 1905000"/>
                <a:gd name="connsiteX35" fmla="*/ 1006078 w 1762125"/>
                <a:gd name="connsiteY35" fmla="*/ 875109 h 1905000"/>
                <a:gd name="connsiteX36" fmla="*/ 881063 w 1762125"/>
                <a:gd name="connsiteY36" fmla="*/ 750094 h 1905000"/>
                <a:gd name="connsiteX37" fmla="*/ 756047 w 1762125"/>
                <a:gd name="connsiteY37" fmla="*/ 875109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62125" h="1905000">
                  <a:moveTo>
                    <a:pt x="726281" y="1476375"/>
                  </a:moveTo>
                  <a:lnTo>
                    <a:pt x="1017984" y="1196578"/>
                  </a:lnTo>
                  <a:lnTo>
                    <a:pt x="970359" y="1148953"/>
                  </a:lnTo>
                  <a:lnTo>
                    <a:pt x="607219" y="1494234"/>
                  </a:lnTo>
                  <a:lnTo>
                    <a:pt x="660797" y="1541859"/>
                  </a:lnTo>
                  <a:lnTo>
                    <a:pt x="1023938" y="1553766"/>
                  </a:lnTo>
                  <a:lnTo>
                    <a:pt x="708422" y="1857375"/>
                  </a:lnTo>
                  <a:lnTo>
                    <a:pt x="756047" y="1905000"/>
                  </a:lnTo>
                  <a:lnTo>
                    <a:pt x="1143000" y="1535906"/>
                  </a:lnTo>
                  <a:lnTo>
                    <a:pt x="1095375" y="1482328"/>
                  </a:lnTo>
                  <a:lnTo>
                    <a:pt x="726281" y="1476375"/>
                  </a:lnTo>
                  <a:close/>
                  <a:moveTo>
                    <a:pt x="881063" y="375047"/>
                  </a:moveTo>
                  <a:cubicBezTo>
                    <a:pt x="607219" y="375047"/>
                    <a:pt x="381000" y="601266"/>
                    <a:pt x="381000" y="875109"/>
                  </a:cubicBezTo>
                  <a:cubicBezTo>
                    <a:pt x="381000" y="1012031"/>
                    <a:pt x="434578" y="1137047"/>
                    <a:pt x="529828" y="1232297"/>
                  </a:cubicBezTo>
                  <a:lnTo>
                    <a:pt x="607219" y="1154906"/>
                  </a:lnTo>
                  <a:cubicBezTo>
                    <a:pt x="534228" y="1082547"/>
                    <a:pt x="493458" y="983839"/>
                    <a:pt x="494109" y="881062"/>
                  </a:cubicBezTo>
                  <a:cubicBezTo>
                    <a:pt x="494109" y="666750"/>
                    <a:pt x="666750" y="494109"/>
                    <a:pt x="881063" y="494109"/>
                  </a:cubicBezTo>
                  <a:cubicBezTo>
                    <a:pt x="1095375" y="494109"/>
                    <a:pt x="1268016" y="666750"/>
                    <a:pt x="1268016" y="881063"/>
                  </a:cubicBezTo>
                  <a:cubicBezTo>
                    <a:pt x="1268016" y="988219"/>
                    <a:pt x="1226344" y="1083469"/>
                    <a:pt x="1154906" y="1154906"/>
                  </a:cubicBezTo>
                  <a:lnTo>
                    <a:pt x="1232297" y="1232297"/>
                  </a:lnTo>
                  <a:cubicBezTo>
                    <a:pt x="1321594" y="1143000"/>
                    <a:pt x="1381125" y="1017984"/>
                    <a:pt x="1381125" y="875109"/>
                  </a:cubicBezTo>
                  <a:cubicBezTo>
                    <a:pt x="1381125" y="601266"/>
                    <a:pt x="1154906" y="375047"/>
                    <a:pt x="881063" y="375047"/>
                  </a:cubicBezTo>
                  <a:close/>
                  <a:moveTo>
                    <a:pt x="881063" y="0"/>
                  </a:moveTo>
                  <a:cubicBezTo>
                    <a:pt x="398859" y="0"/>
                    <a:pt x="0" y="392906"/>
                    <a:pt x="0" y="881063"/>
                  </a:cubicBezTo>
                  <a:cubicBezTo>
                    <a:pt x="0" y="1119188"/>
                    <a:pt x="101203" y="1339453"/>
                    <a:pt x="261938" y="1500188"/>
                  </a:cubicBezTo>
                  <a:lnTo>
                    <a:pt x="351234" y="1410891"/>
                  </a:lnTo>
                  <a:cubicBezTo>
                    <a:pt x="214313" y="1273969"/>
                    <a:pt x="130969" y="1083469"/>
                    <a:pt x="130969" y="881063"/>
                  </a:cubicBezTo>
                  <a:cubicBezTo>
                    <a:pt x="125016" y="464344"/>
                    <a:pt x="464344" y="125016"/>
                    <a:pt x="881063" y="125016"/>
                  </a:cubicBezTo>
                  <a:cubicBezTo>
                    <a:pt x="1297781" y="125016"/>
                    <a:pt x="1637109" y="464344"/>
                    <a:pt x="1637109" y="881063"/>
                  </a:cubicBezTo>
                  <a:cubicBezTo>
                    <a:pt x="1637109" y="1089422"/>
                    <a:pt x="1553766" y="1279922"/>
                    <a:pt x="1416844" y="1410891"/>
                  </a:cubicBezTo>
                  <a:lnTo>
                    <a:pt x="1506141" y="1500188"/>
                  </a:lnTo>
                  <a:cubicBezTo>
                    <a:pt x="1666875" y="1339453"/>
                    <a:pt x="1762125" y="1119188"/>
                    <a:pt x="1762125" y="881063"/>
                  </a:cubicBezTo>
                  <a:cubicBezTo>
                    <a:pt x="1762125" y="392906"/>
                    <a:pt x="1363266" y="0"/>
                    <a:pt x="881063" y="0"/>
                  </a:cubicBezTo>
                  <a:close/>
                  <a:moveTo>
                    <a:pt x="756047" y="875109"/>
                  </a:moveTo>
                  <a:cubicBezTo>
                    <a:pt x="756047" y="946547"/>
                    <a:pt x="809625" y="1000125"/>
                    <a:pt x="881063" y="1000125"/>
                  </a:cubicBezTo>
                  <a:cubicBezTo>
                    <a:pt x="952500" y="1000125"/>
                    <a:pt x="1006078" y="946547"/>
                    <a:pt x="1006078" y="875109"/>
                  </a:cubicBezTo>
                  <a:cubicBezTo>
                    <a:pt x="1006078" y="803672"/>
                    <a:pt x="952500" y="750094"/>
                    <a:pt x="881063" y="750094"/>
                  </a:cubicBezTo>
                  <a:cubicBezTo>
                    <a:pt x="809625" y="750094"/>
                    <a:pt x="756047" y="803672"/>
                    <a:pt x="756047" y="875109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98E3664-BFA6-41DC-B674-2473620F4AF5}"/>
              </a:ext>
            </a:extLst>
          </p:cNvPr>
          <p:cNvGrpSpPr/>
          <p:nvPr/>
        </p:nvGrpSpPr>
        <p:grpSpPr>
          <a:xfrm>
            <a:off x="7355523" y="3855882"/>
            <a:ext cx="1805304" cy="1132312"/>
            <a:chOff x="7355523" y="3855882"/>
            <a:chExt cx="1805304" cy="113231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659CE1E-CAF2-435F-A4EA-91DE93012E9B}"/>
                </a:ext>
              </a:extLst>
            </p:cNvPr>
            <p:cNvSpPr txBox="1"/>
            <p:nvPr/>
          </p:nvSpPr>
          <p:spPr>
            <a:xfrm>
              <a:off x="7355523" y="4526529"/>
              <a:ext cx="1805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485D0"/>
                  </a:solidFill>
                  <a:effectLst>
                    <a:outerShdw blurRad="381000" dist="266700" dir="5400000" algn="ctr" rotWithShape="0">
                      <a:srgbClr val="0485D0">
                        <a:alpha val="20000"/>
                      </a:srgbClr>
                    </a:outerShdw>
                  </a:effectLst>
                  <a:latin typeface="+mn-ea"/>
                </a:rPr>
                <a:t>系统辨识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292C5F63-5E5C-437A-80A5-40A508B1BF0F}"/>
                </a:ext>
              </a:extLst>
            </p:cNvPr>
            <p:cNvGrpSpPr/>
            <p:nvPr/>
          </p:nvGrpSpPr>
          <p:grpSpPr>
            <a:xfrm>
              <a:off x="7984955" y="3855882"/>
              <a:ext cx="546440" cy="546335"/>
              <a:chOff x="0" y="0"/>
              <a:chExt cx="1905380" cy="1905013"/>
            </a:xfrm>
            <a:solidFill>
              <a:srgbClr val="0485D0"/>
            </a:solidFill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D1437B5-C2DA-46F3-9BBD-CC1FCD6E48EF}"/>
                  </a:ext>
                </a:extLst>
              </p:cNvPr>
              <p:cNvSpPr/>
              <p:nvPr/>
            </p:nvSpPr>
            <p:spPr>
              <a:xfrm>
                <a:off x="0" y="0"/>
                <a:ext cx="1905380" cy="1905013"/>
              </a:xfrm>
              <a:custGeom>
                <a:avLst/>
                <a:gdLst>
                  <a:gd name="connsiteX0" fmla="*/ 1726172 w 1905380"/>
                  <a:gd name="connsiteY0" fmla="*/ 128666 h 1905013"/>
                  <a:gd name="connsiteX1" fmla="*/ 1642888 w 1905380"/>
                  <a:gd name="connsiteY1" fmla="*/ 98296 h 1905013"/>
                  <a:gd name="connsiteX2" fmla="*/ 1494928 w 1905380"/>
                  <a:gd name="connsiteY2" fmla="*/ 3908 h 1905013"/>
                  <a:gd name="connsiteX3" fmla="*/ 1401634 w 1905380"/>
                  <a:gd name="connsiteY3" fmla="*/ 153602 h 1905013"/>
                  <a:gd name="connsiteX4" fmla="*/ 1549594 w 1905380"/>
                  <a:gd name="connsiteY4" fmla="*/ 247990 h 1905013"/>
                  <a:gd name="connsiteX5" fmla="*/ 1606099 w 1905380"/>
                  <a:gd name="connsiteY5" fmla="*/ 217950 h 1905013"/>
                  <a:gd name="connsiteX6" fmla="*/ 1684192 w 1905380"/>
                  <a:gd name="connsiteY6" fmla="*/ 246722 h 1905013"/>
                  <a:gd name="connsiteX7" fmla="*/ 1782598 w 1905380"/>
                  <a:gd name="connsiteY7" fmla="*/ 401998 h 1905013"/>
                  <a:gd name="connsiteX8" fmla="*/ 1782598 w 1905380"/>
                  <a:gd name="connsiteY8" fmla="*/ 1516105 h 1905013"/>
                  <a:gd name="connsiteX9" fmla="*/ 1683966 w 1905380"/>
                  <a:gd name="connsiteY9" fmla="*/ 1670011 h 1905013"/>
                  <a:gd name="connsiteX10" fmla="*/ 1613547 w 1905380"/>
                  <a:gd name="connsiteY10" fmla="*/ 1695129 h 1905013"/>
                  <a:gd name="connsiteX11" fmla="*/ 1438812 w 1905380"/>
                  <a:gd name="connsiteY11" fmla="*/ 1687052 h 1905013"/>
                  <a:gd name="connsiteX12" fmla="*/ 1430828 w 1905380"/>
                  <a:gd name="connsiteY12" fmla="*/ 1863834 h 1905013"/>
                  <a:gd name="connsiteX13" fmla="*/ 1605563 w 1905380"/>
                  <a:gd name="connsiteY13" fmla="*/ 1871912 h 1905013"/>
                  <a:gd name="connsiteX14" fmla="*/ 1639503 w 1905380"/>
                  <a:gd name="connsiteY14" fmla="*/ 1819122 h 1905013"/>
                  <a:gd name="connsiteX15" fmla="*/ 1724818 w 1905380"/>
                  <a:gd name="connsiteY15" fmla="*/ 1788523 h 1905013"/>
                  <a:gd name="connsiteX16" fmla="*/ 1905380 w 1905380"/>
                  <a:gd name="connsiteY16" fmla="*/ 1516333 h 1905013"/>
                  <a:gd name="connsiteX17" fmla="*/ 1905380 w 1905380"/>
                  <a:gd name="connsiteY17" fmla="*/ 402226 h 1905013"/>
                  <a:gd name="connsiteX18" fmla="*/ 1724818 w 1905380"/>
                  <a:gd name="connsiteY18" fmla="*/ 128209 h 1905013"/>
                  <a:gd name="connsiteX19" fmla="*/ 408521 w 1905380"/>
                  <a:gd name="connsiteY19" fmla="*/ 1653799 h 1905013"/>
                  <a:gd name="connsiteX20" fmla="*/ 312598 w 1905380"/>
                  <a:gd name="connsiteY20" fmla="*/ 1699468 h 1905013"/>
                  <a:gd name="connsiteX21" fmla="*/ 223445 w 1905380"/>
                  <a:gd name="connsiteY21" fmla="*/ 1669554 h 1905013"/>
                  <a:gd name="connsiteX22" fmla="*/ 123685 w 1905380"/>
                  <a:gd name="connsiteY22" fmla="*/ 1530034 h 1905013"/>
                  <a:gd name="connsiteX23" fmla="*/ 123685 w 1905380"/>
                  <a:gd name="connsiteY23" fmla="*/ 388297 h 1905013"/>
                  <a:gd name="connsiteX24" fmla="*/ 223445 w 1905380"/>
                  <a:gd name="connsiteY24" fmla="*/ 246722 h 1905013"/>
                  <a:gd name="connsiteX25" fmla="*/ 318918 w 1905380"/>
                  <a:gd name="connsiteY25" fmla="*/ 212013 h 1905013"/>
                  <a:gd name="connsiteX26" fmla="*/ 494709 w 1905380"/>
                  <a:gd name="connsiteY26" fmla="*/ 217478 h 1905013"/>
                  <a:gd name="connsiteX27" fmla="*/ 500111 w 1905380"/>
                  <a:gd name="connsiteY27" fmla="*/ 39627 h 1905013"/>
                  <a:gd name="connsiteX28" fmla="*/ 324319 w 1905380"/>
                  <a:gd name="connsiteY28" fmla="*/ 34161 h 1905013"/>
                  <a:gd name="connsiteX29" fmla="*/ 290479 w 1905380"/>
                  <a:gd name="connsiteY29" fmla="*/ 89390 h 1905013"/>
                  <a:gd name="connsiteX30" fmla="*/ 180562 w 1905380"/>
                  <a:gd name="connsiteY30" fmla="*/ 128895 h 1905013"/>
                  <a:gd name="connsiteX31" fmla="*/ 0 w 1905380"/>
                  <a:gd name="connsiteY31" fmla="*/ 388297 h 1905013"/>
                  <a:gd name="connsiteX32" fmla="*/ 0 w 1905380"/>
                  <a:gd name="connsiteY32" fmla="*/ 1530034 h 1905013"/>
                  <a:gd name="connsiteX33" fmla="*/ 182593 w 1905380"/>
                  <a:gd name="connsiteY33" fmla="*/ 1787382 h 1905013"/>
                  <a:gd name="connsiteX34" fmla="*/ 293413 w 1905380"/>
                  <a:gd name="connsiteY34" fmla="*/ 1826886 h 1905013"/>
                  <a:gd name="connsiteX35" fmla="*/ 455276 w 1905380"/>
                  <a:gd name="connsiteY35" fmla="*/ 1895653 h 1905013"/>
                  <a:gd name="connsiteX36" fmla="*/ 523247 w 1905380"/>
                  <a:gd name="connsiteY36" fmla="*/ 1731893 h 1905013"/>
                  <a:gd name="connsiteX37" fmla="*/ 408521 w 1905380"/>
                  <a:gd name="connsiteY37" fmla="*/ 1653799 h 1905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905380" h="1905013">
                    <a:moveTo>
                      <a:pt x="1726172" y="128666"/>
                    </a:moveTo>
                    <a:lnTo>
                      <a:pt x="1642888" y="98296"/>
                    </a:lnTo>
                    <a:cubicBezTo>
                      <a:pt x="1627793" y="30895"/>
                      <a:pt x="1561549" y="-11364"/>
                      <a:pt x="1494928" y="3908"/>
                    </a:cubicBezTo>
                    <a:cubicBezTo>
                      <a:pt x="1428308" y="19181"/>
                      <a:pt x="1386539" y="86201"/>
                      <a:pt x="1401634" y="153602"/>
                    </a:cubicBezTo>
                    <a:cubicBezTo>
                      <a:pt x="1416730" y="221003"/>
                      <a:pt x="1482973" y="263262"/>
                      <a:pt x="1549594" y="247990"/>
                    </a:cubicBezTo>
                    <a:cubicBezTo>
                      <a:pt x="1570702" y="243151"/>
                      <a:pt x="1590186" y="232793"/>
                      <a:pt x="1606099" y="217950"/>
                    </a:cubicBezTo>
                    <a:lnTo>
                      <a:pt x="1684192" y="246722"/>
                    </a:lnTo>
                    <a:cubicBezTo>
                      <a:pt x="1737006" y="266131"/>
                      <a:pt x="1782598" y="338061"/>
                      <a:pt x="1782598" y="401998"/>
                    </a:cubicBezTo>
                    <a:lnTo>
                      <a:pt x="1782598" y="1516105"/>
                    </a:lnTo>
                    <a:cubicBezTo>
                      <a:pt x="1782598" y="1579357"/>
                      <a:pt x="1737457" y="1651287"/>
                      <a:pt x="1683966" y="1670011"/>
                    </a:cubicBezTo>
                    <a:lnTo>
                      <a:pt x="1613547" y="1695129"/>
                    </a:lnTo>
                    <a:cubicBezTo>
                      <a:pt x="1567500" y="1644082"/>
                      <a:pt x="1489269" y="1640465"/>
                      <a:pt x="1438812" y="1687052"/>
                    </a:cubicBezTo>
                    <a:cubicBezTo>
                      <a:pt x="1388356" y="1733639"/>
                      <a:pt x="1384781" y="1812787"/>
                      <a:pt x="1430828" y="1863834"/>
                    </a:cubicBezTo>
                    <a:cubicBezTo>
                      <a:pt x="1476875" y="1914882"/>
                      <a:pt x="1555107" y="1918498"/>
                      <a:pt x="1605563" y="1871912"/>
                    </a:cubicBezTo>
                    <a:cubicBezTo>
                      <a:pt x="1621139" y="1857530"/>
                      <a:pt x="1632823" y="1839358"/>
                      <a:pt x="1639503" y="1819122"/>
                    </a:cubicBezTo>
                    <a:lnTo>
                      <a:pt x="1724818" y="1788523"/>
                    </a:lnTo>
                    <a:cubicBezTo>
                      <a:pt x="1827061" y="1752216"/>
                      <a:pt x="1905380" y="1632791"/>
                      <a:pt x="1905380" y="1516333"/>
                    </a:cubicBezTo>
                    <a:lnTo>
                      <a:pt x="1905380" y="402226"/>
                    </a:lnTo>
                    <a:cubicBezTo>
                      <a:pt x="1905380" y="286226"/>
                      <a:pt x="1826384" y="166115"/>
                      <a:pt x="1724818" y="128209"/>
                    </a:cubicBezTo>
                    <a:close/>
                    <a:moveTo>
                      <a:pt x="408521" y="1653799"/>
                    </a:moveTo>
                    <a:cubicBezTo>
                      <a:pt x="371371" y="1653585"/>
                      <a:pt x="336115" y="1670371"/>
                      <a:pt x="312598" y="1699468"/>
                    </a:cubicBezTo>
                    <a:lnTo>
                      <a:pt x="223445" y="1669554"/>
                    </a:lnTo>
                    <a:cubicBezTo>
                      <a:pt x="167053" y="1645538"/>
                      <a:pt x="128584" y="1591737"/>
                      <a:pt x="123685" y="1530034"/>
                    </a:cubicBezTo>
                    <a:lnTo>
                      <a:pt x="123685" y="388297"/>
                    </a:lnTo>
                    <a:cubicBezTo>
                      <a:pt x="128203" y="325962"/>
                      <a:pt x="166673" y="271368"/>
                      <a:pt x="223445" y="246722"/>
                    </a:cubicBezTo>
                    <a:lnTo>
                      <a:pt x="318918" y="212013"/>
                    </a:lnTo>
                    <a:cubicBezTo>
                      <a:pt x="365969" y="262635"/>
                      <a:pt x="444674" y="265081"/>
                      <a:pt x="494709" y="217478"/>
                    </a:cubicBezTo>
                    <a:cubicBezTo>
                      <a:pt x="544744" y="169875"/>
                      <a:pt x="547163" y="90248"/>
                      <a:pt x="500111" y="39627"/>
                    </a:cubicBezTo>
                    <a:cubicBezTo>
                      <a:pt x="453059" y="-10995"/>
                      <a:pt x="374355" y="-13442"/>
                      <a:pt x="324319" y="34161"/>
                    </a:cubicBezTo>
                    <a:cubicBezTo>
                      <a:pt x="308454" y="49256"/>
                      <a:pt x="296785" y="68301"/>
                      <a:pt x="290479" y="89390"/>
                    </a:cubicBezTo>
                    <a:lnTo>
                      <a:pt x="180562" y="128895"/>
                    </a:lnTo>
                    <a:cubicBezTo>
                      <a:pt x="75264" y="172008"/>
                      <a:pt x="4641" y="273468"/>
                      <a:pt x="0" y="388297"/>
                    </a:cubicBezTo>
                    <a:lnTo>
                      <a:pt x="0" y="1530034"/>
                    </a:lnTo>
                    <a:cubicBezTo>
                      <a:pt x="5259" y="1644782"/>
                      <a:pt x="76816" y="1745635"/>
                      <a:pt x="182593" y="1787382"/>
                    </a:cubicBezTo>
                    <a:lnTo>
                      <a:pt x="293413" y="1826886"/>
                    </a:lnTo>
                    <a:cubicBezTo>
                      <a:pt x="319341" y="1891096"/>
                      <a:pt x="391809" y="1921884"/>
                      <a:pt x="455276" y="1895653"/>
                    </a:cubicBezTo>
                    <a:cubicBezTo>
                      <a:pt x="518743" y="1869421"/>
                      <a:pt x="549175" y="1796104"/>
                      <a:pt x="523247" y="1731893"/>
                    </a:cubicBezTo>
                    <a:cubicBezTo>
                      <a:pt x="504202" y="1684728"/>
                      <a:pt x="458880" y="1653877"/>
                      <a:pt x="408521" y="1653799"/>
                    </a:cubicBezTo>
                    <a:close/>
                  </a:path>
                </a:pathLst>
              </a:custGeom>
              <a:grpFill/>
              <a:ln w="1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0A85C43F-5194-41F9-857D-F43F6790E67C}"/>
                  </a:ext>
                </a:extLst>
              </p:cNvPr>
              <p:cNvSpPr/>
              <p:nvPr/>
            </p:nvSpPr>
            <p:spPr>
              <a:xfrm>
                <a:off x="387982" y="391265"/>
                <a:ext cx="1135283" cy="1103602"/>
              </a:xfrm>
              <a:custGeom>
                <a:avLst/>
                <a:gdLst>
                  <a:gd name="connsiteX0" fmla="*/ 395882 w 1135283"/>
                  <a:gd name="connsiteY0" fmla="*/ 673625 h 1103602"/>
                  <a:gd name="connsiteX1" fmla="*/ 555454 w 1135283"/>
                  <a:gd name="connsiteY1" fmla="*/ 292056 h 1103602"/>
                  <a:gd name="connsiteX2" fmla="*/ 724505 w 1135283"/>
                  <a:gd name="connsiteY2" fmla="*/ 673625 h 1103602"/>
                  <a:gd name="connsiteX3" fmla="*/ 914998 w 1135283"/>
                  <a:gd name="connsiteY3" fmla="*/ 1102918 h 1103602"/>
                  <a:gd name="connsiteX4" fmla="*/ 1135283 w 1135283"/>
                  <a:gd name="connsiteY4" fmla="*/ 1102918 h 1103602"/>
                  <a:gd name="connsiteX5" fmla="*/ 643252 w 1135283"/>
                  <a:gd name="connsiteY5" fmla="*/ 0 h 1103602"/>
                  <a:gd name="connsiteX6" fmla="*/ 462690 w 1135283"/>
                  <a:gd name="connsiteY6" fmla="*/ 2055 h 1103602"/>
                  <a:gd name="connsiteX7" fmla="*/ 0 w 1135283"/>
                  <a:gd name="connsiteY7" fmla="*/ 1103603 h 1103602"/>
                  <a:gd name="connsiteX8" fmla="*/ 217126 w 1135283"/>
                  <a:gd name="connsiteY8" fmla="*/ 1101091 h 1103602"/>
                  <a:gd name="connsiteX9" fmla="*/ 311695 w 1135283"/>
                  <a:gd name="connsiteY9" fmla="*/ 874114 h 1103602"/>
                  <a:gd name="connsiteX10" fmla="*/ 812755 w 1135283"/>
                  <a:gd name="connsiteY10" fmla="*/ 874114 h 1103602"/>
                  <a:gd name="connsiteX11" fmla="*/ 914095 w 1135283"/>
                  <a:gd name="connsiteY11" fmla="*/ 1102461 h 1103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5283" h="1103602">
                    <a:moveTo>
                      <a:pt x="395882" y="673625"/>
                    </a:moveTo>
                    <a:lnTo>
                      <a:pt x="555454" y="292056"/>
                    </a:lnTo>
                    <a:lnTo>
                      <a:pt x="724505" y="673625"/>
                    </a:lnTo>
                    <a:close/>
                    <a:moveTo>
                      <a:pt x="914998" y="1102918"/>
                    </a:moveTo>
                    <a:lnTo>
                      <a:pt x="1135283" y="1102918"/>
                    </a:lnTo>
                    <a:lnTo>
                      <a:pt x="643252" y="0"/>
                    </a:lnTo>
                    <a:lnTo>
                      <a:pt x="462690" y="2055"/>
                    </a:lnTo>
                    <a:lnTo>
                      <a:pt x="0" y="1103603"/>
                    </a:lnTo>
                    <a:lnTo>
                      <a:pt x="217126" y="1101091"/>
                    </a:lnTo>
                    <a:lnTo>
                      <a:pt x="311695" y="874114"/>
                    </a:lnTo>
                    <a:lnTo>
                      <a:pt x="812755" y="874114"/>
                    </a:lnTo>
                    <a:lnTo>
                      <a:pt x="914095" y="1102461"/>
                    </a:lnTo>
                    <a:close/>
                  </a:path>
                </a:pathLst>
              </a:custGeom>
              <a:grpFill/>
              <a:ln w="1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3EC3511-B1D5-453A-B6CE-D42E94AAD7AA}"/>
              </a:ext>
            </a:extLst>
          </p:cNvPr>
          <p:cNvGrpSpPr/>
          <p:nvPr/>
        </p:nvGrpSpPr>
        <p:grpSpPr>
          <a:xfrm>
            <a:off x="717063" y="565479"/>
            <a:ext cx="270122" cy="183124"/>
            <a:chOff x="761266" y="-349852"/>
            <a:chExt cx="270122" cy="183124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EAC3DFB4-6E5A-456E-8A98-C495A52922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2216" y="-318481"/>
              <a:ext cx="40464" cy="151753"/>
            </a:xfrm>
            <a:prstGeom prst="line">
              <a:avLst/>
            </a:prstGeom>
            <a:noFill/>
            <a:ln w="79375" cap="rnd" cmpd="sng" algn="ctr">
              <a:solidFill>
                <a:srgbClr val="0485D0"/>
              </a:solidFill>
              <a:prstDash val="solid"/>
              <a:miter lim="800000"/>
            </a:ln>
            <a:effectLst/>
          </p:spPr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0CC57934-0D04-4B63-8AB2-828848CD2B9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670" y="-349852"/>
              <a:ext cx="34718" cy="130199"/>
            </a:xfrm>
            <a:prstGeom prst="line">
              <a:avLst/>
            </a:prstGeom>
            <a:noFill/>
            <a:ln w="60325" cap="rnd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11FEB42A-B958-48D5-9EDB-94E561C0778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266" y="-286631"/>
              <a:ext cx="15996" cy="59992"/>
            </a:xfrm>
            <a:prstGeom prst="line">
              <a:avLst/>
            </a:prstGeom>
            <a:noFill/>
            <a:ln w="34925" cap="rnd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9BD3CD74-276B-4F36-91D2-555DEB46C64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9881" y="-174974"/>
            <a:ext cx="2267383" cy="163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697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任意多边形: 形状 181">
            <a:extLst>
              <a:ext uri="{FF2B5EF4-FFF2-40B4-BE49-F238E27FC236}">
                <a16:creationId xmlns:a16="http://schemas.microsoft.com/office/drawing/2014/main" id="{6EF23558-3A23-4C74-98CE-FF742CBCBA5F}"/>
              </a:ext>
            </a:extLst>
          </p:cNvPr>
          <p:cNvSpPr/>
          <p:nvPr/>
        </p:nvSpPr>
        <p:spPr>
          <a:xfrm flipH="1">
            <a:off x="0" y="0"/>
            <a:ext cx="6257062" cy="6858000"/>
          </a:xfrm>
          <a:custGeom>
            <a:avLst/>
            <a:gdLst>
              <a:gd name="connsiteX0" fmla="*/ 6257062 w 6257062"/>
              <a:gd name="connsiteY0" fmla="*/ 0 h 6858000"/>
              <a:gd name="connsiteX1" fmla="*/ 1714500 w 6257062"/>
              <a:gd name="connsiteY1" fmla="*/ 0 h 6858000"/>
              <a:gd name="connsiteX2" fmla="*/ 0 w 6257062"/>
              <a:gd name="connsiteY2" fmla="*/ 6858000 h 6858000"/>
              <a:gd name="connsiteX3" fmla="*/ 6257062 w 625706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7062" h="6858000">
                <a:moveTo>
                  <a:pt x="6257062" y="0"/>
                </a:moveTo>
                <a:lnTo>
                  <a:pt x="1714500" y="0"/>
                </a:lnTo>
                <a:lnTo>
                  <a:pt x="0" y="6858000"/>
                </a:lnTo>
                <a:lnTo>
                  <a:pt x="6257062" y="6858000"/>
                </a:lnTo>
                <a:close/>
              </a:path>
            </a:pathLst>
          </a:custGeom>
          <a:gradFill flip="none" rotWithShape="1">
            <a:gsLst>
              <a:gs pos="0">
                <a:srgbClr val="0485D0">
                  <a:lumMod val="43000"/>
                  <a:lumOff val="57000"/>
                </a:srgbClr>
              </a:gs>
              <a:gs pos="69000">
                <a:srgbClr val="0485D0">
                  <a:lumMod val="3000"/>
                  <a:lumOff val="97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05CFAE83-C6AF-4141-AE2B-52777B896EBC}"/>
              </a:ext>
            </a:extLst>
          </p:cNvPr>
          <p:cNvSpPr/>
          <p:nvPr/>
        </p:nvSpPr>
        <p:spPr>
          <a:xfrm>
            <a:off x="0" y="0"/>
            <a:ext cx="6323102" cy="6858000"/>
          </a:xfrm>
          <a:custGeom>
            <a:avLst/>
            <a:gdLst>
              <a:gd name="connsiteX0" fmla="*/ 0 w 6323102"/>
              <a:gd name="connsiteY0" fmla="*/ 0 h 6858000"/>
              <a:gd name="connsiteX1" fmla="*/ 6323102 w 6323102"/>
              <a:gd name="connsiteY1" fmla="*/ 0 h 6858000"/>
              <a:gd name="connsiteX2" fmla="*/ 4608602 w 6323102"/>
              <a:gd name="connsiteY2" fmla="*/ 6858000 h 6858000"/>
              <a:gd name="connsiteX3" fmla="*/ 0 w 63231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3102" h="6858000">
                <a:moveTo>
                  <a:pt x="0" y="0"/>
                </a:moveTo>
                <a:lnTo>
                  <a:pt x="6323102" y="0"/>
                </a:lnTo>
                <a:lnTo>
                  <a:pt x="4608602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11000">
                <a:srgbClr val="0485D0">
                  <a:lumMod val="98000"/>
                </a:srgbClr>
              </a:gs>
              <a:gs pos="88000">
                <a:srgbClr val="0485D0">
                  <a:lumMod val="73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14" name="任意多边形: 形状 213">
            <a:extLst>
              <a:ext uri="{FF2B5EF4-FFF2-40B4-BE49-F238E27FC236}">
                <a16:creationId xmlns:a16="http://schemas.microsoft.com/office/drawing/2014/main" id="{00D29348-B80B-421D-99D4-63EF5DDE97EC}"/>
              </a:ext>
            </a:extLst>
          </p:cNvPr>
          <p:cNvSpPr/>
          <p:nvPr/>
        </p:nvSpPr>
        <p:spPr>
          <a:xfrm>
            <a:off x="11036211" y="2234844"/>
            <a:ext cx="1155789" cy="4623156"/>
          </a:xfrm>
          <a:custGeom>
            <a:avLst/>
            <a:gdLst>
              <a:gd name="connsiteX0" fmla="*/ 1155789 w 1155789"/>
              <a:gd name="connsiteY0" fmla="*/ 0 h 4623156"/>
              <a:gd name="connsiteX1" fmla="*/ 1155789 w 1155789"/>
              <a:gd name="connsiteY1" fmla="*/ 4623156 h 4623156"/>
              <a:gd name="connsiteX2" fmla="*/ 0 w 1155789"/>
              <a:gd name="connsiteY2" fmla="*/ 4623156 h 462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5789" h="4623156">
                <a:moveTo>
                  <a:pt x="1155789" y="0"/>
                </a:moveTo>
                <a:lnTo>
                  <a:pt x="1155789" y="4623156"/>
                </a:lnTo>
                <a:lnTo>
                  <a:pt x="0" y="4623156"/>
                </a:lnTo>
                <a:close/>
              </a:path>
            </a:pathLst>
          </a:custGeom>
          <a:gradFill>
            <a:gsLst>
              <a:gs pos="11000">
                <a:srgbClr val="0485D0"/>
              </a:gs>
              <a:gs pos="88000">
                <a:srgbClr val="0485D0">
                  <a:lumMod val="73000"/>
                </a:srgbClr>
              </a:gs>
            </a:gsLst>
            <a:lin ang="189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15" name="TextBox 2">
            <a:extLst>
              <a:ext uri="{FF2B5EF4-FFF2-40B4-BE49-F238E27FC236}">
                <a16:creationId xmlns:a16="http://schemas.microsoft.com/office/drawing/2014/main" id="{C6D225F6-FF30-47C1-A0CD-4E84BBD82BDB}"/>
              </a:ext>
            </a:extLst>
          </p:cNvPr>
          <p:cNvSpPr txBox="1"/>
          <p:nvPr/>
        </p:nvSpPr>
        <p:spPr>
          <a:xfrm>
            <a:off x="1066913" y="395431"/>
            <a:ext cx="3419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2.1</a:t>
            </a:r>
            <a:r>
              <a:rPr lang="zh-CN" altLang="en-US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系统辨识</a:t>
            </a:r>
          </a:p>
        </p:txBody>
      </p:sp>
      <p:pic>
        <p:nvPicPr>
          <p:cNvPr id="222" name="图片 221">
            <a:extLst>
              <a:ext uri="{FF2B5EF4-FFF2-40B4-BE49-F238E27FC236}">
                <a16:creationId xmlns:a16="http://schemas.microsoft.com/office/drawing/2014/main" id="{E98C4F18-0A5E-4014-8E0F-29FE340060A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8112" y="1995535"/>
            <a:ext cx="5663493" cy="3090449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975C73A8-5314-4527-BF52-34BBA781484F}"/>
              </a:ext>
            </a:extLst>
          </p:cNvPr>
          <p:cNvGrpSpPr/>
          <p:nvPr/>
        </p:nvGrpSpPr>
        <p:grpSpPr>
          <a:xfrm>
            <a:off x="6539884" y="1441375"/>
            <a:ext cx="2950721" cy="430995"/>
            <a:chOff x="6539884" y="1441375"/>
            <a:chExt cx="2950721" cy="430995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3AD65BB-B75E-462E-9444-BD1356272F45}"/>
                </a:ext>
              </a:extLst>
            </p:cNvPr>
            <p:cNvGrpSpPr/>
            <p:nvPr/>
          </p:nvGrpSpPr>
          <p:grpSpPr>
            <a:xfrm>
              <a:off x="8272022" y="1626041"/>
              <a:ext cx="1218583" cy="246329"/>
              <a:chOff x="7858760" y="1797060"/>
              <a:chExt cx="1218583" cy="246329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FC0977F1-841B-414B-8874-11F3071BC6C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27784" y="1797060"/>
                <a:ext cx="349559" cy="246329"/>
              </a:xfrm>
              <a:prstGeom prst="line">
                <a:avLst/>
              </a:prstGeom>
              <a:ln>
                <a:solidFill>
                  <a:srgbClr val="0485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接连接符 226">
                <a:extLst>
                  <a:ext uri="{FF2B5EF4-FFF2-40B4-BE49-F238E27FC236}">
                    <a16:creationId xmlns:a16="http://schemas.microsoft.com/office/drawing/2014/main" id="{2023B9C1-D2CE-42AF-964D-312D230199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858760" y="1797060"/>
                <a:ext cx="869025" cy="1"/>
              </a:xfrm>
              <a:prstGeom prst="line">
                <a:avLst/>
              </a:prstGeom>
              <a:ln>
                <a:solidFill>
                  <a:srgbClr val="0485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821FD89-8EAB-4F1D-A764-A5AD30E53630}"/>
                </a:ext>
              </a:extLst>
            </p:cNvPr>
            <p:cNvSpPr txBox="1"/>
            <p:nvPr/>
          </p:nvSpPr>
          <p:spPr>
            <a:xfrm>
              <a:off x="6539884" y="1441375"/>
              <a:ext cx="18506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n-ea"/>
                </a:rPr>
                <a:t>系统辨识原理图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EB243B-152B-488D-ABD1-A30D0913AA00}"/>
              </a:ext>
            </a:extLst>
          </p:cNvPr>
          <p:cNvGrpSpPr/>
          <p:nvPr/>
        </p:nvGrpSpPr>
        <p:grpSpPr>
          <a:xfrm>
            <a:off x="837564" y="1776760"/>
            <a:ext cx="4232984" cy="1586799"/>
            <a:chOff x="837564" y="1776760"/>
            <a:chExt cx="4232984" cy="1586799"/>
          </a:xfrm>
        </p:grpSpPr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id="{EC617F24-5E15-49DA-95D9-45E0FCB15619}"/>
                </a:ext>
              </a:extLst>
            </p:cNvPr>
            <p:cNvSpPr txBox="1"/>
            <p:nvPr/>
          </p:nvSpPr>
          <p:spPr>
            <a:xfrm>
              <a:off x="837564" y="2337572"/>
              <a:ext cx="4232984" cy="10259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+mn-ea"/>
                </a:rPr>
                <a:t>通过算法的不断迭代更新，使得自适应滤波器根据误差值自动的调整参数，从而不断逼近未知系统，以达到系统辨识的目的</a:t>
              </a:r>
            </a:p>
          </p:txBody>
        </p:sp>
        <p:sp>
          <p:nvSpPr>
            <p:cNvPr id="234" name="矩形 233">
              <a:extLst>
                <a:ext uri="{FF2B5EF4-FFF2-40B4-BE49-F238E27FC236}">
                  <a16:creationId xmlns:a16="http://schemas.microsoft.com/office/drawing/2014/main" id="{EF935B52-DFE7-404B-9048-C0A1F6992160}"/>
                </a:ext>
              </a:extLst>
            </p:cNvPr>
            <p:cNvSpPr/>
            <p:nvPr/>
          </p:nvSpPr>
          <p:spPr>
            <a:xfrm>
              <a:off x="935321" y="2240280"/>
              <a:ext cx="1213520" cy="4571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rmonyOS Sans TC"/>
                <a:ea typeface="HarmonyOS Sans SC"/>
                <a:cs typeface="+mn-cs"/>
              </a:endParaRPr>
            </a:p>
          </p:txBody>
        </p:sp>
        <p:sp>
          <p:nvSpPr>
            <p:cNvPr id="223" name="文本框 222">
              <a:extLst>
                <a:ext uri="{FF2B5EF4-FFF2-40B4-BE49-F238E27FC236}">
                  <a16:creationId xmlns:a16="http://schemas.microsoft.com/office/drawing/2014/main" id="{5A0AD56C-0A35-4823-8C28-311A29B24FDB}"/>
                </a:ext>
              </a:extLst>
            </p:cNvPr>
            <p:cNvSpPr txBox="1"/>
            <p:nvPr/>
          </p:nvSpPr>
          <p:spPr>
            <a:xfrm>
              <a:off x="837564" y="1776760"/>
              <a:ext cx="4232984" cy="588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0" dist="63500" dir="5400000" algn="ctr" rotWithShape="0">
                      <a:schemeClr val="bg1">
                        <a:alpha val="20000"/>
                      </a:scheme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基本原理</a:t>
              </a:r>
            </a:p>
          </p:txBody>
        </p:sp>
      </p:grpSp>
      <p:sp>
        <p:nvSpPr>
          <p:cNvPr id="237" name="文本框 236">
            <a:extLst>
              <a:ext uri="{FF2B5EF4-FFF2-40B4-BE49-F238E27FC236}">
                <a16:creationId xmlns:a16="http://schemas.microsoft.com/office/drawing/2014/main" id="{AF5A0B53-71FC-492B-BF9F-0AE0C64E8455}"/>
              </a:ext>
            </a:extLst>
          </p:cNvPr>
          <p:cNvSpPr txBox="1"/>
          <p:nvPr/>
        </p:nvSpPr>
        <p:spPr>
          <a:xfrm>
            <a:off x="837564" y="4960417"/>
            <a:ext cx="4232984" cy="365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latin typeface="+mn-ea"/>
              </a:rPr>
              <a:t>实际应用：</a:t>
            </a:r>
            <a:r>
              <a:rPr lang="zh-CN" altLang="en-US" sz="1400" dirty="0">
                <a:solidFill>
                  <a:prstClr val="white"/>
                </a:solidFill>
                <a:latin typeface="+mn-ea"/>
                <a:sym typeface="+mn-ea"/>
              </a:rPr>
              <a:t>参数估计，</a:t>
            </a:r>
            <a:r>
              <a:rPr lang="zh-CN" altLang="en-US" sz="1400" dirty="0">
                <a:solidFill>
                  <a:prstClr val="white"/>
                </a:solidFill>
                <a:latin typeface="+mn-ea"/>
              </a:rPr>
              <a:t>通讯系统中的回声消除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E47F64A-9290-42A5-8786-170275072B07}"/>
              </a:ext>
            </a:extLst>
          </p:cNvPr>
          <p:cNvGrpSpPr/>
          <p:nvPr/>
        </p:nvGrpSpPr>
        <p:grpSpPr>
          <a:xfrm>
            <a:off x="722801" y="525379"/>
            <a:ext cx="270122" cy="183124"/>
            <a:chOff x="11116564" y="559682"/>
            <a:chExt cx="270122" cy="183124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7EC9F9A7-A4D9-48C5-B2D5-0D4D0C54C2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37514" y="591053"/>
              <a:ext cx="40464" cy="151753"/>
            </a:xfrm>
            <a:prstGeom prst="line">
              <a:avLst/>
            </a:prstGeom>
            <a:noFill/>
            <a:ln w="79375" cap="rnd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965C59CB-0AF2-4047-AC35-B067760464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51968" y="559682"/>
              <a:ext cx="34718" cy="130199"/>
            </a:xfrm>
            <a:prstGeom prst="line">
              <a:avLst/>
            </a:prstGeom>
            <a:noFill/>
            <a:ln w="60325" cap="rnd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C6A0C87C-2B1C-4E77-AA29-0BB7E21EEC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16564" y="622903"/>
              <a:ext cx="15996" cy="59992"/>
            </a:xfrm>
            <a:prstGeom prst="line">
              <a:avLst/>
            </a:prstGeom>
            <a:noFill/>
            <a:ln w="34925" cap="rnd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9D549813-035E-4F5A-9EC9-315B0B68B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9881" y="-174974"/>
            <a:ext cx="2267383" cy="163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33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:a16="http://schemas.microsoft.com/office/drawing/2014/main" id="{74438965-68C3-44DD-8CCC-3E3AA5C86854}"/>
              </a:ext>
            </a:extLst>
          </p:cNvPr>
          <p:cNvSpPr/>
          <p:nvPr/>
        </p:nvSpPr>
        <p:spPr>
          <a:xfrm>
            <a:off x="0" y="4787900"/>
            <a:ext cx="12192000" cy="2070100"/>
          </a:xfrm>
          <a:prstGeom prst="rect">
            <a:avLst/>
          </a:prstGeom>
          <a:gradFill flip="none" rotWithShape="1">
            <a:gsLst>
              <a:gs pos="0">
                <a:srgbClr val="0485D0"/>
              </a:gs>
              <a:gs pos="98000">
                <a:srgbClr val="0485D0">
                  <a:lumMod val="7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6942F52A-C51D-412C-81C2-88BF8ACD387C}"/>
              </a:ext>
            </a:extLst>
          </p:cNvPr>
          <p:cNvSpPr/>
          <p:nvPr/>
        </p:nvSpPr>
        <p:spPr>
          <a:xfrm>
            <a:off x="874712" y="1861330"/>
            <a:ext cx="10442576" cy="415241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04800" dist="38100" dir="15000000" algn="t" rotWithShape="0">
              <a:srgbClr val="1B4F80">
                <a:lumMod val="50000"/>
                <a:alpha val="11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81" name="TextBox 2">
            <a:extLst>
              <a:ext uri="{FF2B5EF4-FFF2-40B4-BE49-F238E27FC236}">
                <a16:creationId xmlns:a16="http://schemas.microsoft.com/office/drawing/2014/main" id="{60B94EC8-2B15-49CA-A6B6-BDC6FD967992}"/>
              </a:ext>
            </a:extLst>
          </p:cNvPr>
          <p:cNvSpPr txBox="1"/>
          <p:nvPr/>
        </p:nvSpPr>
        <p:spPr>
          <a:xfrm>
            <a:off x="1061175" y="381167"/>
            <a:ext cx="3419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0" dist="38100" dir="5400000" algn="ctr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2.2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0" dist="38100" dir="5400000" algn="ctr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计算机仿真</a:t>
            </a:r>
          </a:p>
        </p:txBody>
      </p:sp>
      <p:pic>
        <p:nvPicPr>
          <p:cNvPr id="86" name="图片 85">
            <a:extLst>
              <a:ext uri="{FF2B5EF4-FFF2-40B4-BE49-F238E27FC236}">
                <a16:creationId xmlns:a16="http://schemas.microsoft.com/office/drawing/2014/main" id="{58AC5367-6E7D-4033-8428-948A483316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5993" y="2373298"/>
            <a:ext cx="4524736" cy="3393552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F3B1C83A-FC97-47CF-B8CC-094678025D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1271" y="2373298"/>
            <a:ext cx="4524736" cy="3393552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312C7CD-9601-4871-A99B-D99D9A492024}"/>
              </a:ext>
            </a:extLst>
          </p:cNvPr>
          <p:cNvGrpSpPr/>
          <p:nvPr/>
        </p:nvGrpSpPr>
        <p:grpSpPr>
          <a:xfrm>
            <a:off x="2229446" y="1654823"/>
            <a:ext cx="7733109" cy="413014"/>
            <a:chOff x="2255843" y="1713386"/>
            <a:chExt cx="7733109" cy="41301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64E5488A-A878-41C9-B240-21C2BEBF9E00}"/>
                </a:ext>
              </a:extLst>
            </p:cNvPr>
            <p:cNvSpPr/>
            <p:nvPr/>
          </p:nvSpPr>
          <p:spPr>
            <a:xfrm>
              <a:off x="2255843" y="1713386"/>
              <a:ext cx="2122196" cy="413014"/>
            </a:xfrm>
            <a:prstGeom prst="roundRect">
              <a:avLst>
                <a:gd name="adj" fmla="val 50000"/>
              </a:avLst>
            </a:prstGeom>
            <a:solidFill>
              <a:srgbClr val="0485D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图</a:t>
              </a:r>
              <a:r>
                <a:rPr lang="en-US" altLang="zh-CN" sz="20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</a:t>
              </a:r>
              <a:endParaRPr lang="zh-CN" altLang="en-US" sz="20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89" name="矩形: 圆角 88">
              <a:extLst>
                <a:ext uri="{FF2B5EF4-FFF2-40B4-BE49-F238E27FC236}">
                  <a16:creationId xmlns:a16="http://schemas.microsoft.com/office/drawing/2014/main" id="{CCB9F233-3079-4C71-87D2-FCBA4BA17707}"/>
                </a:ext>
              </a:extLst>
            </p:cNvPr>
            <p:cNvSpPr/>
            <p:nvPr/>
          </p:nvSpPr>
          <p:spPr>
            <a:xfrm>
              <a:off x="7866756" y="1713386"/>
              <a:ext cx="2122196" cy="413014"/>
            </a:xfrm>
            <a:prstGeom prst="roundRect">
              <a:avLst>
                <a:gd name="adj" fmla="val 50000"/>
              </a:avLst>
            </a:prstGeom>
            <a:solidFill>
              <a:srgbClr val="0485D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图</a:t>
              </a:r>
              <a:r>
                <a:rPr lang="en-US" altLang="zh-CN" sz="20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2</a:t>
              </a:r>
              <a:endParaRPr lang="zh-CN" altLang="en-US" sz="2000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4FB04CD-A31A-43E4-B678-811C0C2B4CEA}"/>
              </a:ext>
            </a:extLst>
          </p:cNvPr>
          <p:cNvGrpSpPr/>
          <p:nvPr/>
        </p:nvGrpSpPr>
        <p:grpSpPr>
          <a:xfrm>
            <a:off x="717063" y="565479"/>
            <a:ext cx="270122" cy="183124"/>
            <a:chOff x="761266" y="-349852"/>
            <a:chExt cx="270122" cy="183124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F6EDC1D7-1286-4CB5-ABA5-8E50712192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2216" y="-318481"/>
              <a:ext cx="40464" cy="151753"/>
            </a:xfrm>
            <a:prstGeom prst="line">
              <a:avLst/>
            </a:prstGeom>
            <a:noFill/>
            <a:ln w="79375" cap="rnd" cmpd="sng" algn="ctr">
              <a:solidFill>
                <a:srgbClr val="0485D0"/>
              </a:solidFill>
              <a:prstDash val="solid"/>
              <a:miter lim="800000"/>
            </a:ln>
            <a:effectLst/>
          </p:spPr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1103B2D-58AD-4867-A184-EE878DDD68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670" y="-349852"/>
              <a:ext cx="34718" cy="130199"/>
            </a:xfrm>
            <a:prstGeom prst="line">
              <a:avLst/>
            </a:prstGeom>
            <a:noFill/>
            <a:ln w="60325" cap="rnd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CF0ACB6-7A89-4C7A-92F3-C35D3DBE23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266" y="-286631"/>
              <a:ext cx="15996" cy="59992"/>
            </a:xfrm>
            <a:prstGeom prst="line">
              <a:avLst/>
            </a:prstGeom>
            <a:noFill/>
            <a:ln w="34925" cap="rnd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8769795B-41B5-40D5-85C3-ABF0EAACFE5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9881" y="-174974"/>
            <a:ext cx="2267383" cy="163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179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id="{D4B69BF1-C382-40B2-9220-E13BC9CF8222}"/>
              </a:ext>
            </a:extLst>
          </p:cNvPr>
          <p:cNvSpPr/>
          <p:nvPr/>
        </p:nvSpPr>
        <p:spPr>
          <a:xfrm>
            <a:off x="-3389425" y="-4512128"/>
            <a:ext cx="21500762" cy="21500736"/>
          </a:xfrm>
          <a:custGeom>
            <a:avLst/>
            <a:gdLst>
              <a:gd name="connsiteX0" fmla="*/ 8875095 w 9097815"/>
              <a:gd name="connsiteY0" fmla="*/ 8876069 h 9097806"/>
              <a:gd name="connsiteX1" fmla="*/ 8875071 w 9097815"/>
              <a:gd name="connsiteY1" fmla="*/ 9093209 h 9097806"/>
              <a:gd name="connsiteX2" fmla="*/ 9092213 w 9097815"/>
              <a:gd name="connsiteY2" fmla="*/ 9093233 h 9097806"/>
              <a:gd name="connsiteX3" fmla="*/ 9092237 w 9097815"/>
              <a:gd name="connsiteY3" fmla="*/ 8876092 h 9097806"/>
              <a:gd name="connsiteX4" fmla="*/ 8653320 w 9097815"/>
              <a:gd name="connsiteY4" fmla="*/ 8876045 h 9097806"/>
              <a:gd name="connsiteX5" fmla="*/ 8653296 w 9097815"/>
              <a:gd name="connsiteY5" fmla="*/ 9093185 h 9097806"/>
              <a:gd name="connsiteX6" fmla="*/ 8870499 w 9097815"/>
              <a:gd name="connsiteY6" fmla="*/ 9093208 h 9097806"/>
              <a:gd name="connsiteX7" fmla="*/ 8870523 w 9097815"/>
              <a:gd name="connsiteY7" fmla="*/ 8876068 h 9097806"/>
              <a:gd name="connsiteX8" fmla="*/ 8431568 w 9097815"/>
              <a:gd name="connsiteY8" fmla="*/ 8876020 h 9097806"/>
              <a:gd name="connsiteX9" fmla="*/ 8431544 w 9097815"/>
              <a:gd name="connsiteY9" fmla="*/ 9093160 h 9097806"/>
              <a:gd name="connsiteX10" fmla="*/ 8648724 w 9097815"/>
              <a:gd name="connsiteY10" fmla="*/ 9093184 h 9097806"/>
              <a:gd name="connsiteX11" fmla="*/ 8648748 w 9097815"/>
              <a:gd name="connsiteY11" fmla="*/ 8876044 h 9097806"/>
              <a:gd name="connsiteX12" fmla="*/ 8209800 w 9097815"/>
              <a:gd name="connsiteY12" fmla="*/ 8875996 h 9097806"/>
              <a:gd name="connsiteX13" fmla="*/ 8209776 w 9097815"/>
              <a:gd name="connsiteY13" fmla="*/ 9093136 h 9097806"/>
              <a:gd name="connsiteX14" fmla="*/ 8426971 w 9097815"/>
              <a:gd name="connsiteY14" fmla="*/ 9093160 h 9097806"/>
              <a:gd name="connsiteX15" fmla="*/ 8426995 w 9097815"/>
              <a:gd name="connsiteY15" fmla="*/ 8876020 h 9097806"/>
              <a:gd name="connsiteX16" fmla="*/ 7988033 w 9097815"/>
              <a:gd name="connsiteY16" fmla="*/ 8875972 h 9097806"/>
              <a:gd name="connsiteX17" fmla="*/ 7988010 w 9097815"/>
              <a:gd name="connsiteY17" fmla="*/ 9093112 h 9097806"/>
              <a:gd name="connsiteX18" fmla="*/ 8205205 w 9097815"/>
              <a:gd name="connsiteY18" fmla="*/ 9093136 h 9097806"/>
              <a:gd name="connsiteX19" fmla="*/ 8205229 w 9097815"/>
              <a:gd name="connsiteY19" fmla="*/ 8875996 h 9097806"/>
              <a:gd name="connsiteX20" fmla="*/ 7766278 w 9097815"/>
              <a:gd name="connsiteY20" fmla="*/ 8875948 h 9097806"/>
              <a:gd name="connsiteX21" fmla="*/ 7766254 w 9097815"/>
              <a:gd name="connsiteY21" fmla="*/ 9093088 h 9097806"/>
              <a:gd name="connsiteX22" fmla="*/ 7983438 w 9097815"/>
              <a:gd name="connsiteY22" fmla="*/ 9093111 h 9097806"/>
              <a:gd name="connsiteX23" fmla="*/ 7983462 w 9097815"/>
              <a:gd name="connsiteY23" fmla="*/ 8875972 h 9097806"/>
              <a:gd name="connsiteX24" fmla="*/ 7544511 w 9097815"/>
              <a:gd name="connsiteY24" fmla="*/ 8875924 h 9097806"/>
              <a:gd name="connsiteX25" fmla="*/ 7544487 w 9097815"/>
              <a:gd name="connsiteY25" fmla="*/ 9093064 h 9097806"/>
              <a:gd name="connsiteX26" fmla="*/ 7761682 w 9097815"/>
              <a:gd name="connsiteY26" fmla="*/ 9093087 h 9097806"/>
              <a:gd name="connsiteX27" fmla="*/ 7761705 w 9097815"/>
              <a:gd name="connsiteY27" fmla="*/ 8875948 h 9097806"/>
              <a:gd name="connsiteX28" fmla="*/ 7322754 w 9097815"/>
              <a:gd name="connsiteY28" fmla="*/ 8875900 h 9097806"/>
              <a:gd name="connsiteX29" fmla="*/ 7322730 w 9097815"/>
              <a:gd name="connsiteY29" fmla="*/ 9093040 h 9097806"/>
              <a:gd name="connsiteX30" fmla="*/ 7539915 w 9097815"/>
              <a:gd name="connsiteY30" fmla="*/ 9093063 h 9097806"/>
              <a:gd name="connsiteX31" fmla="*/ 7539939 w 9097815"/>
              <a:gd name="connsiteY31" fmla="*/ 8875924 h 9097806"/>
              <a:gd name="connsiteX32" fmla="*/ 7100988 w 9097815"/>
              <a:gd name="connsiteY32" fmla="*/ 8875876 h 9097806"/>
              <a:gd name="connsiteX33" fmla="*/ 7100965 w 9097815"/>
              <a:gd name="connsiteY33" fmla="*/ 9093015 h 9097806"/>
              <a:gd name="connsiteX34" fmla="*/ 7318159 w 9097815"/>
              <a:gd name="connsiteY34" fmla="*/ 9093039 h 9097806"/>
              <a:gd name="connsiteX35" fmla="*/ 7318182 w 9097815"/>
              <a:gd name="connsiteY35" fmla="*/ 8875900 h 9097806"/>
              <a:gd name="connsiteX36" fmla="*/ 6879225 w 9097815"/>
              <a:gd name="connsiteY36" fmla="*/ 8875852 h 9097806"/>
              <a:gd name="connsiteX37" fmla="*/ 6879201 w 9097815"/>
              <a:gd name="connsiteY37" fmla="*/ 9092991 h 9097806"/>
              <a:gd name="connsiteX38" fmla="*/ 7096393 w 9097815"/>
              <a:gd name="connsiteY38" fmla="*/ 9093015 h 9097806"/>
              <a:gd name="connsiteX39" fmla="*/ 7096417 w 9097815"/>
              <a:gd name="connsiteY39" fmla="*/ 8875875 h 9097806"/>
              <a:gd name="connsiteX40" fmla="*/ 6657468 w 9097815"/>
              <a:gd name="connsiteY40" fmla="*/ 8875828 h 9097806"/>
              <a:gd name="connsiteX41" fmla="*/ 6657445 w 9097815"/>
              <a:gd name="connsiteY41" fmla="*/ 9092967 h 9097806"/>
              <a:gd name="connsiteX42" fmla="*/ 6874629 w 9097815"/>
              <a:gd name="connsiteY42" fmla="*/ 9092991 h 9097806"/>
              <a:gd name="connsiteX43" fmla="*/ 6874652 w 9097815"/>
              <a:gd name="connsiteY43" fmla="*/ 8875851 h 9097806"/>
              <a:gd name="connsiteX44" fmla="*/ 6435700 w 9097815"/>
              <a:gd name="connsiteY44" fmla="*/ 8875804 h 9097806"/>
              <a:gd name="connsiteX45" fmla="*/ 6435676 w 9097815"/>
              <a:gd name="connsiteY45" fmla="*/ 9092943 h 9097806"/>
              <a:gd name="connsiteX46" fmla="*/ 6652873 w 9097815"/>
              <a:gd name="connsiteY46" fmla="*/ 9092966 h 9097806"/>
              <a:gd name="connsiteX47" fmla="*/ 6652896 w 9097815"/>
              <a:gd name="connsiteY47" fmla="*/ 8875827 h 9097806"/>
              <a:gd name="connsiteX48" fmla="*/ 6213942 w 9097815"/>
              <a:gd name="connsiteY48" fmla="*/ 8875780 h 9097806"/>
              <a:gd name="connsiteX49" fmla="*/ 6213919 w 9097815"/>
              <a:gd name="connsiteY49" fmla="*/ 9092919 h 9097806"/>
              <a:gd name="connsiteX50" fmla="*/ 6431104 w 9097815"/>
              <a:gd name="connsiteY50" fmla="*/ 9092942 h 9097806"/>
              <a:gd name="connsiteX51" fmla="*/ 6431128 w 9097815"/>
              <a:gd name="connsiteY51" fmla="*/ 8875803 h 9097806"/>
              <a:gd name="connsiteX52" fmla="*/ 5992178 w 9097815"/>
              <a:gd name="connsiteY52" fmla="*/ 8875756 h 9097806"/>
              <a:gd name="connsiteX53" fmla="*/ 5992155 w 9097815"/>
              <a:gd name="connsiteY53" fmla="*/ 9092895 h 9097806"/>
              <a:gd name="connsiteX54" fmla="*/ 6209348 w 9097815"/>
              <a:gd name="connsiteY54" fmla="*/ 9092918 h 9097806"/>
              <a:gd name="connsiteX55" fmla="*/ 6209371 w 9097815"/>
              <a:gd name="connsiteY55" fmla="*/ 8875779 h 9097806"/>
              <a:gd name="connsiteX56" fmla="*/ 5770413 w 9097815"/>
              <a:gd name="connsiteY56" fmla="*/ 8875731 h 9097806"/>
              <a:gd name="connsiteX57" fmla="*/ 5770389 w 9097815"/>
              <a:gd name="connsiteY57" fmla="*/ 9092871 h 9097806"/>
              <a:gd name="connsiteX58" fmla="*/ 5987583 w 9097815"/>
              <a:gd name="connsiteY58" fmla="*/ 9092894 h 9097806"/>
              <a:gd name="connsiteX59" fmla="*/ 5987606 w 9097815"/>
              <a:gd name="connsiteY59" fmla="*/ 8875755 h 9097806"/>
              <a:gd name="connsiteX60" fmla="*/ 5548655 w 9097815"/>
              <a:gd name="connsiteY60" fmla="*/ 8875707 h 9097806"/>
              <a:gd name="connsiteX61" fmla="*/ 5548631 w 9097815"/>
              <a:gd name="connsiteY61" fmla="*/ 9092847 h 9097806"/>
              <a:gd name="connsiteX62" fmla="*/ 5765817 w 9097815"/>
              <a:gd name="connsiteY62" fmla="*/ 9092870 h 9097806"/>
              <a:gd name="connsiteX63" fmla="*/ 5765840 w 9097815"/>
              <a:gd name="connsiteY63" fmla="*/ 8875731 h 9097806"/>
              <a:gd name="connsiteX64" fmla="*/ 5326889 w 9097815"/>
              <a:gd name="connsiteY64" fmla="*/ 8875683 h 9097806"/>
              <a:gd name="connsiteX65" fmla="*/ 5326865 w 9097815"/>
              <a:gd name="connsiteY65" fmla="*/ 9092823 h 9097806"/>
              <a:gd name="connsiteX66" fmla="*/ 5544059 w 9097815"/>
              <a:gd name="connsiteY66" fmla="*/ 9092846 h 9097806"/>
              <a:gd name="connsiteX67" fmla="*/ 5544083 w 9097815"/>
              <a:gd name="connsiteY67" fmla="*/ 8875707 h 9097806"/>
              <a:gd name="connsiteX68" fmla="*/ 5105129 w 9097815"/>
              <a:gd name="connsiteY68" fmla="*/ 8875659 h 9097806"/>
              <a:gd name="connsiteX69" fmla="*/ 5105106 w 9097815"/>
              <a:gd name="connsiteY69" fmla="*/ 9092799 h 9097806"/>
              <a:gd name="connsiteX70" fmla="*/ 5322293 w 9097815"/>
              <a:gd name="connsiteY70" fmla="*/ 9092822 h 9097806"/>
              <a:gd name="connsiteX71" fmla="*/ 5322317 w 9097815"/>
              <a:gd name="connsiteY71" fmla="*/ 8875683 h 9097806"/>
              <a:gd name="connsiteX72" fmla="*/ 4883366 w 9097815"/>
              <a:gd name="connsiteY72" fmla="*/ 8875635 h 9097806"/>
              <a:gd name="connsiteX73" fmla="*/ 4883343 w 9097815"/>
              <a:gd name="connsiteY73" fmla="*/ 9092775 h 9097806"/>
              <a:gd name="connsiteX74" fmla="*/ 5100535 w 9097815"/>
              <a:gd name="connsiteY74" fmla="*/ 9092798 h 9097806"/>
              <a:gd name="connsiteX75" fmla="*/ 5100558 w 9097815"/>
              <a:gd name="connsiteY75" fmla="*/ 8875659 h 9097806"/>
              <a:gd name="connsiteX76" fmla="*/ 4661600 w 9097815"/>
              <a:gd name="connsiteY76" fmla="*/ 8875611 h 9097806"/>
              <a:gd name="connsiteX77" fmla="*/ 4661577 w 9097815"/>
              <a:gd name="connsiteY77" fmla="*/ 9092751 h 9097806"/>
              <a:gd name="connsiteX78" fmla="*/ 4878771 w 9097815"/>
              <a:gd name="connsiteY78" fmla="*/ 9092774 h 9097806"/>
              <a:gd name="connsiteX79" fmla="*/ 4878795 w 9097815"/>
              <a:gd name="connsiteY79" fmla="*/ 8875635 h 9097806"/>
              <a:gd name="connsiteX80" fmla="*/ 4439843 w 9097815"/>
              <a:gd name="connsiteY80" fmla="*/ 8875587 h 9097806"/>
              <a:gd name="connsiteX81" fmla="*/ 4439819 w 9097815"/>
              <a:gd name="connsiteY81" fmla="*/ 9092727 h 9097806"/>
              <a:gd name="connsiteX82" fmla="*/ 4657005 w 9097815"/>
              <a:gd name="connsiteY82" fmla="*/ 9092750 h 9097806"/>
              <a:gd name="connsiteX83" fmla="*/ 4657028 w 9097815"/>
              <a:gd name="connsiteY83" fmla="*/ 8875611 h 9097806"/>
              <a:gd name="connsiteX84" fmla="*/ 4218077 w 9097815"/>
              <a:gd name="connsiteY84" fmla="*/ 8875563 h 9097806"/>
              <a:gd name="connsiteX85" fmla="*/ 4218053 w 9097815"/>
              <a:gd name="connsiteY85" fmla="*/ 9092703 h 9097806"/>
              <a:gd name="connsiteX86" fmla="*/ 4435247 w 9097815"/>
              <a:gd name="connsiteY86" fmla="*/ 9092726 h 9097806"/>
              <a:gd name="connsiteX87" fmla="*/ 4435271 w 9097815"/>
              <a:gd name="connsiteY87" fmla="*/ 8875586 h 9097806"/>
              <a:gd name="connsiteX88" fmla="*/ 3996320 w 9097815"/>
              <a:gd name="connsiteY88" fmla="*/ 8875539 h 9097806"/>
              <a:gd name="connsiteX89" fmla="*/ 3996296 w 9097815"/>
              <a:gd name="connsiteY89" fmla="*/ 9092679 h 9097806"/>
              <a:gd name="connsiteX90" fmla="*/ 4213481 w 9097815"/>
              <a:gd name="connsiteY90" fmla="*/ 9092702 h 9097806"/>
              <a:gd name="connsiteX91" fmla="*/ 4213505 w 9097815"/>
              <a:gd name="connsiteY91" fmla="*/ 8875562 h 9097806"/>
              <a:gd name="connsiteX92" fmla="*/ 3774564 w 9097815"/>
              <a:gd name="connsiteY92" fmla="*/ 8875515 h 9097806"/>
              <a:gd name="connsiteX93" fmla="*/ 3774541 w 9097815"/>
              <a:gd name="connsiteY93" fmla="*/ 9092655 h 9097806"/>
              <a:gd name="connsiteX94" fmla="*/ 3991725 w 9097815"/>
              <a:gd name="connsiteY94" fmla="*/ 9092678 h 9097806"/>
              <a:gd name="connsiteX95" fmla="*/ 3991748 w 9097815"/>
              <a:gd name="connsiteY95" fmla="*/ 8875538 h 9097806"/>
              <a:gd name="connsiteX96" fmla="*/ 3552798 w 9097815"/>
              <a:gd name="connsiteY96" fmla="*/ 8875491 h 9097806"/>
              <a:gd name="connsiteX97" fmla="*/ 3552774 w 9097815"/>
              <a:gd name="connsiteY97" fmla="*/ 9092631 h 9097806"/>
              <a:gd name="connsiteX98" fmla="*/ 3769969 w 9097815"/>
              <a:gd name="connsiteY98" fmla="*/ 9092654 h 9097806"/>
              <a:gd name="connsiteX99" fmla="*/ 3769992 w 9097815"/>
              <a:gd name="connsiteY99" fmla="*/ 8875514 h 9097806"/>
              <a:gd name="connsiteX100" fmla="*/ 3331041 w 9097815"/>
              <a:gd name="connsiteY100" fmla="*/ 8875467 h 9097806"/>
              <a:gd name="connsiteX101" fmla="*/ 3331018 w 9097815"/>
              <a:gd name="connsiteY101" fmla="*/ 9092607 h 9097806"/>
              <a:gd name="connsiteX102" fmla="*/ 3548202 w 9097815"/>
              <a:gd name="connsiteY102" fmla="*/ 9092630 h 9097806"/>
              <a:gd name="connsiteX103" fmla="*/ 3548225 w 9097815"/>
              <a:gd name="connsiteY103" fmla="*/ 8875490 h 9097806"/>
              <a:gd name="connsiteX104" fmla="*/ 3109275 w 9097815"/>
              <a:gd name="connsiteY104" fmla="*/ 8875442 h 9097806"/>
              <a:gd name="connsiteX105" fmla="*/ 3109252 w 9097815"/>
              <a:gd name="connsiteY105" fmla="*/ 9092583 h 9097806"/>
              <a:gd name="connsiteX106" fmla="*/ 3326445 w 9097815"/>
              <a:gd name="connsiteY106" fmla="*/ 9092606 h 9097806"/>
              <a:gd name="connsiteX107" fmla="*/ 3326468 w 9097815"/>
              <a:gd name="connsiteY107" fmla="*/ 8875466 h 9097806"/>
              <a:gd name="connsiteX108" fmla="*/ 2887519 w 9097815"/>
              <a:gd name="connsiteY108" fmla="*/ 8875418 h 9097806"/>
              <a:gd name="connsiteX109" fmla="*/ 2887495 w 9097815"/>
              <a:gd name="connsiteY109" fmla="*/ 9092559 h 9097806"/>
              <a:gd name="connsiteX110" fmla="*/ 3104679 w 9097815"/>
              <a:gd name="connsiteY110" fmla="*/ 9092582 h 9097806"/>
              <a:gd name="connsiteX111" fmla="*/ 3104702 w 9097815"/>
              <a:gd name="connsiteY111" fmla="*/ 8875442 h 9097806"/>
              <a:gd name="connsiteX112" fmla="*/ 2665753 w 9097815"/>
              <a:gd name="connsiteY112" fmla="*/ 8875394 h 9097806"/>
              <a:gd name="connsiteX113" fmla="*/ 2665730 w 9097815"/>
              <a:gd name="connsiteY113" fmla="*/ 9092535 h 9097806"/>
              <a:gd name="connsiteX114" fmla="*/ 2882924 w 9097815"/>
              <a:gd name="connsiteY114" fmla="*/ 9092558 h 9097806"/>
              <a:gd name="connsiteX115" fmla="*/ 2882948 w 9097815"/>
              <a:gd name="connsiteY115" fmla="*/ 8875418 h 9097806"/>
              <a:gd name="connsiteX116" fmla="*/ 2443987 w 9097815"/>
              <a:gd name="connsiteY116" fmla="*/ 8875370 h 9097806"/>
              <a:gd name="connsiteX117" fmla="*/ 2443964 w 9097815"/>
              <a:gd name="connsiteY117" fmla="*/ 9092511 h 9097806"/>
              <a:gd name="connsiteX118" fmla="*/ 2661157 w 9097815"/>
              <a:gd name="connsiteY118" fmla="*/ 9092534 h 9097806"/>
              <a:gd name="connsiteX119" fmla="*/ 2661180 w 9097815"/>
              <a:gd name="connsiteY119" fmla="*/ 8875394 h 9097806"/>
              <a:gd name="connsiteX120" fmla="*/ 2222230 w 9097815"/>
              <a:gd name="connsiteY120" fmla="*/ 8875346 h 9097806"/>
              <a:gd name="connsiteX121" fmla="*/ 2222207 w 9097815"/>
              <a:gd name="connsiteY121" fmla="*/ 9092487 h 9097806"/>
              <a:gd name="connsiteX122" fmla="*/ 2439390 w 9097815"/>
              <a:gd name="connsiteY122" fmla="*/ 9092510 h 9097806"/>
              <a:gd name="connsiteX123" fmla="*/ 2439414 w 9097815"/>
              <a:gd name="connsiteY123" fmla="*/ 8875370 h 9097806"/>
              <a:gd name="connsiteX124" fmla="*/ 2000465 w 9097815"/>
              <a:gd name="connsiteY124" fmla="*/ 8875322 h 9097806"/>
              <a:gd name="connsiteX125" fmla="*/ 2000441 w 9097815"/>
              <a:gd name="connsiteY125" fmla="*/ 9092463 h 9097806"/>
              <a:gd name="connsiteX126" fmla="*/ 2217634 w 9097815"/>
              <a:gd name="connsiteY126" fmla="*/ 9092486 h 9097806"/>
              <a:gd name="connsiteX127" fmla="*/ 2217657 w 9097815"/>
              <a:gd name="connsiteY127" fmla="*/ 8875346 h 9097806"/>
              <a:gd name="connsiteX128" fmla="*/ 1778708 w 9097815"/>
              <a:gd name="connsiteY128" fmla="*/ 8875298 h 9097806"/>
              <a:gd name="connsiteX129" fmla="*/ 1778685 w 9097815"/>
              <a:gd name="connsiteY129" fmla="*/ 9092439 h 9097806"/>
              <a:gd name="connsiteX130" fmla="*/ 1995869 w 9097815"/>
              <a:gd name="connsiteY130" fmla="*/ 9092462 h 9097806"/>
              <a:gd name="connsiteX131" fmla="*/ 1995893 w 9097815"/>
              <a:gd name="connsiteY131" fmla="*/ 8875322 h 9097806"/>
              <a:gd name="connsiteX132" fmla="*/ 1556941 w 9097815"/>
              <a:gd name="connsiteY132" fmla="*/ 8875274 h 9097806"/>
              <a:gd name="connsiteX133" fmla="*/ 1556917 w 9097815"/>
              <a:gd name="connsiteY133" fmla="*/ 9092415 h 9097806"/>
              <a:gd name="connsiteX134" fmla="*/ 1774114 w 9097815"/>
              <a:gd name="connsiteY134" fmla="*/ 9092438 h 9097806"/>
              <a:gd name="connsiteX135" fmla="*/ 1774137 w 9097815"/>
              <a:gd name="connsiteY135" fmla="*/ 8875297 h 9097806"/>
              <a:gd name="connsiteX136" fmla="*/ 1335176 w 9097815"/>
              <a:gd name="connsiteY136" fmla="*/ 8875250 h 9097806"/>
              <a:gd name="connsiteX137" fmla="*/ 1335153 w 9097815"/>
              <a:gd name="connsiteY137" fmla="*/ 9092391 h 9097806"/>
              <a:gd name="connsiteX138" fmla="*/ 1552345 w 9097815"/>
              <a:gd name="connsiteY138" fmla="*/ 9092414 h 9097806"/>
              <a:gd name="connsiteX139" fmla="*/ 1552369 w 9097815"/>
              <a:gd name="connsiteY139" fmla="*/ 8875273 h 9097806"/>
              <a:gd name="connsiteX140" fmla="*/ 1113422 w 9097815"/>
              <a:gd name="connsiteY140" fmla="*/ 8875226 h 9097806"/>
              <a:gd name="connsiteX141" fmla="*/ 1113399 w 9097815"/>
              <a:gd name="connsiteY141" fmla="*/ 9092367 h 9097806"/>
              <a:gd name="connsiteX142" fmla="*/ 1330579 w 9097815"/>
              <a:gd name="connsiteY142" fmla="*/ 9092390 h 9097806"/>
              <a:gd name="connsiteX143" fmla="*/ 1330603 w 9097815"/>
              <a:gd name="connsiteY143" fmla="*/ 8875249 h 9097806"/>
              <a:gd name="connsiteX144" fmla="*/ 891655 w 9097815"/>
              <a:gd name="connsiteY144" fmla="*/ 8875202 h 9097806"/>
              <a:gd name="connsiteX145" fmla="*/ 891632 w 9097815"/>
              <a:gd name="connsiteY145" fmla="*/ 9092343 h 9097806"/>
              <a:gd name="connsiteX146" fmla="*/ 1108827 w 9097815"/>
              <a:gd name="connsiteY146" fmla="*/ 9092366 h 9097806"/>
              <a:gd name="connsiteX147" fmla="*/ 1108850 w 9097815"/>
              <a:gd name="connsiteY147" fmla="*/ 8875225 h 9097806"/>
              <a:gd name="connsiteX148" fmla="*/ 669895 w 9097815"/>
              <a:gd name="connsiteY148" fmla="*/ 8875178 h 9097806"/>
              <a:gd name="connsiteX149" fmla="*/ 669872 w 9097815"/>
              <a:gd name="connsiteY149" fmla="*/ 9092319 h 9097806"/>
              <a:gd name="connsiteX150" fmla="*/ 887059 w 9097815"/>
              <a:gd name="connsiteY150" fmla="*/ 9092342 h 9097806"/>
              <a:gd name="connsiteX151" fmla="*/ 887082 w 9097815"/>
              <a:gd name="connsiteY151" fmla="*/ 8875201 h 9097806"/>
              <a:gd name="connsiteX152" fmla="*/ 448129 w 9097815"/>
              <a:gd name="connsiteY152" fmla="*/ 8875153 h 9097806"/>
              <a:gd name="connsiteX153" fmla="*/ 448105 w 9097815"/>
              <a:gd name="connsiteY153" fmla="*/ 9092295 h 9097806"/>
              <a:gd name="connsiteX154" fmla="*/ 665300 w 9097815"/>
              <a:gd name="connsiteY154" fmla="*/ 9092318 h 9097806"/>
              <a:gd name="connsiteX155" fmla="*/ 665324 w 9097815"/>
              <a:gd name="connsiteY155" fmla="*/ 8875177 h 9097806"/>
              <a:gd name="connsiteX156" fmla="*/ 226363 w 9097815"/>
              <a:gd name="connsiteY156" fmla="*/ 8875129 h 9097806"/>
              <a:gd name="connsiteX157" fmla="*/ 226340 w 9097815"/>
              <a:gd name="connsiteY157" fmla="*/ 9092271 h 9097806"/>
              <a:gd name="connsiteX158" fmla="*/ 443533 w 9097815"/>
              <a:gd name="connsiteY158" fmla="*/ 9092294 h 9097806"/>
              <a:gd name="connsiteX159" fmla="*/ 443557 w 9097815"/>
              <a:gd name="connsiteY159" fmla="*/ 8875153 h 9097806"/>
              <a:gd name="connsiteX160" fmla="*/ 4606 w 9097815"/>
              <a:gd name="connsiteY160" fmla="*/ 8875105 h 9097806"/>
              <a:gd name="connsiteX161" fmla="*/ 4583 w 9097815"/>
              <a:gd name="connsiteY161" fmla="*/ 9092247 h 9097806"/>
              <a:gd name="connsiteX162" fmla="*/ 221768 w 9097815"/>
              <a:gd name="connsiteY162" fmla="*/ 9092270 h 9097806"/>
              <a:gd name="connsiteX163" fmla="*/ 221791 w 9097815"/>
              <a:gd name="connsiteY163" fmla="*/ 8875129 h 9097806"/>
              <a:gd name="connsiteX164" fmla="*/ 8875119 w 9097815"/>
              <a:gd name="connsiteY164" fmla="*/ 8654294 h 9097806"/>
              <a:gd name="connsiteX165" fmla="*/ 8875095 w 9097815"/>
              <a:gd name="connsiteY165" fmla="*/ 8871497 h 9097806"/>
              <a:gd name="connsiteX166" fmla="*/ 9092237 w 9097815"/>
              <a:gd name="connsiteY166" fmla="*/ 8871520 h 9097806"/>
              <a:gd name="connsiteX167" fmla="*/ 9092261 w 9097815"/>
              <a:gd name="connsiteY167" fmla="*/ 8654317 h 9097806"/>
              <a:gd name="connsiteX168" fmla="*/ 8653344 w 9097815"/>
              <a:gd name="connsiteY168" fmla="*/ 8654270 h 9097806"/>
              <a:gd name="connsiteX169" fmla="*/ 8653320 w 9097815"/>
              <a:gd name="connsiteY169" fmla="*/ 8871472 h 9097806"/>
              <a:gd name="connsiteX170" fmla="*/ 8870524 w 9097815"/>
              <a:gd name="connsiteY170" fmla="*/ 8871496 h 9097806"/>
              <a:gd name="connsiteX171" fmla="*/ 8870548 w 9097815"/>
              <a:gd name="connsiteY171" fmla="*/ 8654293 h 9097806"/>
              <a:gd name="connsiteX172" fmla="*/ 8431592 w 9097815"/>
              <a:gd name="connsiteY172" fmla="*/ 8654246 h 9097806"/>
              <a:gd name="connsiteX173" fmla="*/ 8431568 w 9097815"/>
              <a:gd name="connsiteY173" fmla="*/ 8871448 h 9097806"/>
              <a:gd name="connsiteX174" fmla="*/ 8648749 w 9097815"/>
              <a:gd name="connsiteY174" fmla="*/ 8871472 h 9097806"/>
              <a:gd name="connsiteX175" fmla="*/ 8648773 w 9097815"/>
              <a:gd name="connsiteY175" fmla="*/ 8654269 h 9097806"/>
              <a:gd name="connsiteX176" fmla="*/ 8209825 w 9097815"/>
              <a:gd name="connsiteY176" fmla="*/ 8654221 h 9097806"/>
              <a:gd name="connsiteX177" fmla="*/ 8209801 w 9097815"/>
              <a:gd name="connsiteY177" fmla="*/ 8871424 h 9097806"/>
              <a:gd name="connsiteX178" fmla="*/ 8426996 w 9097815"/>
              <a:gd name="connsiteY178" fmla="*/ 8871448 h 9097806"/>
              <a:gd name="connsiteX179" fmla="*/ 8427020 w 9097815"/>
              <a:gd name="connsiteY179" fmla="*/ 8654245 h 9097806"/>
              <a:gd name="connsiteX180" fmla="*/ 7988058 w 9097815"/>
              <a:gd name="connsiteY180" fmla="*/ 8654197 h 9097806"/>
              <a:gd name="connsiteX181" fmla="*/ 7988034 w 9097815"/>
              <a:gd name="connsiteY181" fmla="*/ 8871400 h 9097806"/>
              <a:gd name="connsiteX182" fmla="*/ 8205230 w 9097815"/>
              <a:gd name="connsiteY182" fmla="*/ 8871424 h 9097806"/>
              <a:gd name="connsiteX183" fmla="*/ 8205254 w 9097815"/>
              <a:gd name="connsiteY183" fmla="*/ 8654221 h 9097806"/>
              <a:gd name="connsiteX184" fmla="*/ 7766302 w 9097815"/>
              <a:gd name="connsiteY184" fmla="*/ 8654173 h 9097806"/>
              <a:gd name="connsiteX185" fmla="*/ 7766278 w 9097815"/>
              <a:gd name="connsiteY185" fmla="*/ 8871376 h 9097806"/>
              <a:gd name="connsiteX186" fmla="*/ 7983462 w 9097815"/>
              <a:gd name="connsiteY186" fmla="*/ 8871400 h 9097806"/>
              <a:gd name="connsiteX187" fmla="*/ 7983486 w 9097815"/>
              <a:gd name="connsiteY187" fmla="*/ 8654197 h 9097806"/>
              <a:gd name="connsiteX188" fmla="*/ 7544535 w 9097815"/>
              <a:gd name="connsiteY188" fmla="*/ 8654149 h 9097806"/>
              <a:gd name="connsiteX189" fmla="*/ 7544512 w 9097815"/>
              <a:gd name="connsiteY189" fmla="*/ 8871352 h 9097806"/>
              <a:gd name="connsiteX190" fmla="*/ 7761706 w 9097815"/>
              <a:gd name="connsiteY190" fmla="*/ 8871376 h 9097806"/>
              <a:gd name="connsiteX191" fmla="*/ 7761730 w 9097815"/>
              <a:gd name="connsiteY191" fmla="*/ 8654173 h 9097806"/>
              <a:gd name="connsiteX192" fmla="*/ 7322777 w 9097815"/>
              <a:gd name="connsiteY192" fmla="*/ 8654125 h 9097806"/>
              <a:gd name="connsiteX193" fmla="*/ 7322754 w 9097815"/>
              <a:gd name="connsiteY193" fmla="*/ 8871328 h 9097806"/>
              <a:gd name="connsiteX194" fmla="*/ 7539939 w 9097815"/>
              <a:gd name="connsiteY194" fmla="*/ 8871352 h 9097806"/>
              <a:gd name="connsiteX195" fmla="*/ 7539963 w 9097815"/>
              <a:gd name="connsiteY195" fmla="*/ 8654149 h 9097806"/>
              <a:gd name="connsiteX196" fmla="*/ 7101013 w 9097815"/>
              <a:gd name="connsiteY196" fmla="*/ 8654101 h 9097806"/>
              <a:gd name="connsiteX197" fmla="*/ 7100989 w 9097815"/>
              <a:gd name="connsiteY197" fmla="*/ 8871304 h 9097806"/>
              <a:gd name="connsiteX198" fmla="*/ 7318183 w 9097815"/>
              <a:gd name="connsiteY198" fmla="*/ 8871327 h 9097806"/>
              <a:gd name="connsiteX199" fmla="*/ 7318206 w 9097815"/>
              <a:gd name="connsiteY199" fmla="*/ 8654125 h 9097806"/>
              <a:gd name="connsiteX200" fmla="*/ 6879249 w 9097815"/>
              <a:gd name="connsiteY200" fmla="*/ 8654077 h 9097806"/>
              <a:gd name="connsiteX201" fmla="*/ 6879225 w 9097815"/>
              <a:gd name="connsiteY201" fmla="*/ 8871280 h 9097806"/>
              <a:gd name="connsiteX202" fmla="*/ 7096417 w 9097815"/>
              <a:gd name="connsiteY202" fmla="*/ 8871303 h 9097806"/>
              <a:gd name="connsiteX203" fmla="*/ 7096441 w 9097815"/>
              <a:gd name="connsiteY203" fmla="*/ 8654101 h 9097806"/>
              <a:gd name="connsiteX204" fmla="*/ 6657493 w 9097815"/>
              <a:gd name="connsiteY204" fmla="*/ 8654053 h 9097806"/>
              <a:gd name="connsiteX205" fmla="*/ 6657469 w 9097815"/>
              <a:gd name="connsiteY205" fmla="*/ 8871256 h 9097806"/>
              <a:gd name="connsiteX206" fmla="*/ 6874653 w 9097815"/>
              <a:gd name="connsiteY206" fmla="*/ 8871279 h 9097806"/>
              <a:gd name="connsiteX207" fmla="*/ 6874677 w 9097815"/>
              <a:gd name="connsiteY207" fmla="*/ 8654077 h 9097806"/>
              <a:gd name="connsiteX208" fmla="*/ 6435724 w 9097815"/>
              <a:gd name="connsiteY208" fmla="*/ 8654029 h 9097806"/>
              <a:gd name="connsiteX209" fmla="*/ 6435700 w 9097815"/>
              <a:gd name="connsiteY209" fmla="*/ 8871232 h 9097806"/>
              <a:gd name="connsiteX210" fmla="*/ 6652897 w 9097815"/>
              <a:gd name="connsiteY210" fmla="*/ 8871255 h 9097806"/>
              <a:gd name="connsiteX211" fmla="*/ 6652921 w 9097815"/>
              <a:gd name="connsiteY211" fmla="*/ 8654053 h 9097806"/>
              <a:gd name="connsiteX212" fmla="*/ 6213966 w 9097815"/>
              <a:gd name="connsiteY212" fmla="*/ 8654005 h 9097806"/>
              <a:gd name="connsiteX213" fmla="*/ 6213943 w 9097815"/>
              <a:gd name="connsiteY213" fmla="*/ 8871208 h 9097806"/>
              <a:gd name="connsiteX214" fmla="*/ 6431129 w 9097815"/>
              <a:gd name="connsiteY214" fmla="*/ 8871231 h 9097806"/>
              <a:gd name="connsiteX215" fmla="*/ 6431152 w 9097815"/>
              <a:gd name="connsiteY215" fmla="*/ 8654028 h 9097806"/>
              <a:gd name="connsiteX216" fmla="*/ 5992203 w 9097815"/>
              <a:gd name="connsiteY216" fmla="*/ 8653981 h 9097806"/>
              <a:gd name="connsiteX217" fmla="*/ 5992179 w 9097815"/>
              <a:gd name="connsiteY217" fmla="*/ 8871183 h 9097806"/>
              <a:gd name="connsiteX218" fmla="*/ 6209371 w 9097815"/>
              <a:gd name="connsiteY218" fmla="*/ 8871207 h 9097806"/>
              <a:gd name="connsiteX219" fmla="*/ 6209395 w 9097815"/>
              <a:gd name="connsiteY219" fmla="*/ 8654004 h 9097806"/>
              <a:gd name="connsiteX220" fmla="*/ 5770437 w 9097815"/>
              <a:gd name="connsiteY220" fmla="*/ 8653957 h 9097806"/>
              <a:gd name="connsiteX221" fmla="*/ 5770413 w 9097815"/>
              <a:gd name="connsiteY221" fmla="*/ 8871159 h 9097806"/>
              <a:gd name="connsiteX222" fmla="*/ 5987607 w 9097815"/>
              <a:gd name="connsiteY222" fmla="*/ 8871183 h 9097806"/>
              <a:gd name="connsiteX223" fmla="*/ 5987631 w 9097815"/>
              <a:gd name="connsiteY223" fmla="*/ 8653980 h 9097806"/>
              <a:gd name="connsiteX224" fmla="*/ 5548679 w 9097815"/>
              <a:gd name="connsiteY224" fmla="*/ 8653933 h 9097806"/>
              <a:gd name="connsiteX225" fmla="*/ 5548655 w 9097815"/>
              <a:gd name="connsiteY225" fmla="*/ 8871135 h 9097806"/>
              <a:gd name="connsiteX226" fmla="*/ 5765841 w 9097815"/>
              <a:gd name="connsiteY226" fmla="*/ 8871159 h 9097806"/>
              <a:gd name="connsiteX227" fmla="*/ 5765865 w 9097815"/>
              <a:gd name="connsiteY227" fmla="*/ 8653956 h 9097806"/>
              <a:gd name="connsiteX228" fmla="*/ 5326913 w 9097815"/>
              <a:gd name="connsiteY228" fmla="*/ 8653909 h 9097806"/>
              <a:gd name="connsiteX229" fmla="*/ 5326889 w 9097815"/>
              <a:gd name="connsiteY229" fmla="*/ 8871111 h 9097806"/>
              <a:gd name="connsiteX230" fmla="*/ 5544084 w 9097815"/>
              <a:gd name="connsiteY230" fmla="*/ 8871135 h 9097806"/>
              <a:gd name="connsiteX231" fmla="*/ 5544107 w 9097815"/>
              <a:gd name="connsiteY231" fmla="*/ 8653932 h 9097806"/>
              <a:gd name="connsiteX232" fmla="*/ 5105153 w 9097815"/>
              <a:gd name="connsiteY232" fmla="*/ 8653885 h 9097806"/>
              <a:gd name="connsiteX233" fmla="*/ 5105130 w 9097815"/>
              <a:gd name="connsiteY233" fmla="*/ 8871087 h 9097806"/>
              <a:gd name="connsiteX234" fmla="*/ 5322317 w 9097815"/>
              <a:gd name="connsiteY234" fmla="*/ 8871111 h 9097806"/>
              <a:gd name="connsiteX235" fmla="*/ 5322341 w 9097815"/>
              <a:gd name="connsiteY235" fmla="*/ 8653908 h 9097806"/>
              <a:gd name="connsiteX236" fmla="*/ 4883391 w 9097815"/>
              <a:gd name="connsiteY236" fmla="*/ 8653861 h 9097806"/>
              <a:gd name="connsiteX237" fmla="*/ 4883367 w 9097815"/>
              <a:gd name="connsiteY237" fmla="*/ 8871063 h 9097806"/>
              <a:gd name="connsiteX238" fmla="*/ 5100558 w 9097815"/>
              <a:gd name="connsiteY238" fmla="*/ 8871087 h 9097806"/>
              <a:gd name="connsiteX239" fmla="*/ 5100582 w 9097815"/>
              <a:gd name="connsiteY239" fmla="*/ 8653884 h 9097806"/>
              <a:gd name="connsiteX240" fmla="*/ 4661625 w 9097815"/>
              <a:gd name="connsiteY240" fmla="*/ 8653836 h 9097806"/>
              <a:gd name="connsiteX241" fmla="*/ 4661601 w 9097815"/>
              <a:gd name="connsiteY241" fmla="*/ 8871039 h 9097806"/>
              <a:gd name="connsiteX242" fmla="*/ 4878795 w 9097815"/>
              <a:gd name="connsiteY242" fmla="*/ 8871063 h 9097806"/>
              <a:gd name="connsiteX243" fmla="*/ 4878819 w 9097815"/>
              <a:gd name="connsiteY243" fmla="*/ 8653860 h 9097806"/>
              <a:gd name="connsiteX244" fmla="*/ 4439868 w 9097815"/>
              <a:gd name="connsiteY244" fmla="*/ 8653812 h 9097806"/>
              <a:gd name="connsiteX245" fmla="*/ 4439844 w 9097815"/>
              <a:gd name="connsiteY245" fmla="*/ 8871015 h 9097806"/>
              <a:gd name="connsiteX246" fmla="*/ 4657029 w 9097815"/>
              <a:gd name="connsiteY246" fmla="*/ 8871038 h 9097806"/>
              <a:gd name="connsiteX247" fmla="*/ 4657053 w 9097815"/>
              <a:gd name="connsiteY247" fmla="*/ 8653836 h 9097806"/>
              <a:gd name="connsiteX248" fmla="*/ 4218102 w 9097815"/>
              <a:gd name="connsiteY248" fmla="*/ 8653788 h 9097806"/>
              <a:gd name="connsiteX249" fmla="*/ 4218078 w 9097815"/>
              <a:gd name="connsiteY249" fmla="*/ 8870991 h 9097806"/>
              <a:gd name="connsiteX250" fmla="*/ 4435272 w 9097815"/>
              <a:gd name="connsiteY250" fmla="*/ 8871014 h 9097806"/>
              <a:gd name="connsiteX251" fmla="*/ 4435296 w 9097815"/>
              <a:gd name="connsiteY251" fmla="*/ 8653812 h 9097806"/>
              <a:gd name="connsiteX252" fmla="*/ 3996344 w 9097815"/>
              <a:gd name="connsiteY252" fmla="*/ 8653764 h 9097806"/>
              <a:gd name="connsiteX253" fmla="*/ 3996320 w 9097815"/>
              <a:gd name="connsiteY253" fmla="*/ 8870967 h 9097806"/>
              <a:gd name="connsiteX254" fmla="*/ 4213506 w 9097815"/>
              <a:gd name="connsiteY254" fmla="*/ 8870990 h 9097806"/>
              <a:gd name="connsiteX255" fmla="*/ 4213530 w 9097815"/>
              <a:gd name="connsiteY255" fmla="*/ 8653788 h 9097806"/>
              <a:gd name="connsiteX256" fmla="*/ 3774588 w 9097815"/>
              <a:gd name="connsiteY256" fmla="*/ 8653740 h 9097806"/>
              <a:gd name="connsiteX257" fmla="*/ 3774565 w 9097815"/>
              <a:gd name="connsiteY257" fmla="*/ 8870943 h 9097806"/>
              <a:gd name="connsiteX258" fmla="*/ 3991749 w 9097815"/>
              <a:gd name="connsiteY258" fmla="*/ 8870966 h 9097806"/>
              <a:gd name="connsiteX259" fmla="*/ 3991772 w 9097815"/>
              <a:gd name="connsiteY259" fmla="*/ 8653764 h 9097806"/>
              <a:gd name="connsiteX260" fmla="*/ 3552822 w 9097815"/>
              <a:gd name="connsiteY260" fmla="*/ 8653716 h 9097806"/>
              <a:gd name="connsiteX261" fmla="*/ 3552798 w 9097815"/>
              <a:gd name="connsiteY261" fmla="*/ 8870919 h 9097806"/>
              <a:gd name="connsiteX262" fmla="*/ 3769993 w 9097815"/>
              <a:gd name="connsiteY262" fmla="*/ 8870942 h 9097806"/>
              <a:gd name="connsiteX263" fmla="*/ 3770017 w 9097815"/>
              <a:gd name="connsiteY263" fmla="*/ 8653740 h 9097806"/>
              <a:gd name="connsiteX264" fmla="*/ 3331065 w 9097815"/>
              <a:gd name="connsiteY264" fmla="*/ 8653692 h 9097806"/>
              <a:gd name="connsiteX265" fmla="*/ 3331042 w 9097815"/>
              <a:gd name="connsiteY265" fmla="*/ 8870894 h 9097806"/>
              <a:gd name="connsiteX266" fmla="*/ 3548225 w 9097815"/>
              <a:gd name="connsiteY266" fmla="*/ 8870918 h 9097806"/>
              <a:gd name="connsiteX267" fmla="*/ 3548249 w 9097815"/>
              <a:gd name="connsiteY267" fmla="*/ 8653716 h 9097806"/>
              <a:gd name="connsiteX268" fmla="*/ 3109299 w 9097815"/>
              <a:gd name="connsiteY268" fmla="*/ 8653668 h 9097806"/>
              <a:gd name="connsiteX269" fmla="*/ 3109276 w 9097815"/>
              <a:gd name="connsiteY269" fmla="*/ 8870870 h 9097806"/>
              <a:gd name="connsiteX270" fmla="*/ 3326469 w 9097815"/>
              <a:gd name="connsiteY270" fmla="*/ 8870894 h 9097806"/>
              <a:gd name="connsiteX271" fmla="*/ 3326492 w 9097815"/>
              <a:gd name="connsiteY271" fmla="*/ 8653692 h 9097806"/>
              <a:gd name="connsiteX272" fmla="*/ 2887543 w 9097815"/>
              <a:gd name="connsiteY272" fmla="*/ 8653644 h 9097806"/>
              <a:gd name="connsiteX273" fmla="*/ 2887519 w 9097815"/>
              <a:gd name="connsiteY273" fmla="*/ 8870846 h 9097806"/>
              <a:gd name="connsiteX274" fmla="*/ 3104703 w 9097815"/>
              <a:gd name="connsiteY274" fmla="*/ 8870870 h 9097806"/>
              <a:gd name="connsiteX275" fmla="*/ 3104726 w 9097815"/>
              <a:gd name="connsiteY275" fmla="*/ 8653668 h 9097806"/>
              <a:gd name="connsiteX276" fmla="*/ 2665777 w 9097815"/>
              <a:gd name="connsiteY276" fmla="*/ 8653620 h 9097806"/>
              <a:gd name="connsiteX277" fmla="*/ 2665754 w 9097815"/>
              <a:gd name="connsiteY277" fmla="*/ 8870822 h 9097806"/>
              <a:gd name="connsiteX278" fmla="*/ 2882948 w 9097815"/>
              <a:gd name="connsiteY278" fmla="*/ 8870846 h 9097806"/>
              <a:gd name="connsiteX279" fmla="*/ 2882971 w 9097815"/>
              <a:gd name="connsiteY279" fmla="*/ 8653644 h 9097806"/>
              <a:gd name="connsiteX280" fmla="*/ 2444011 w 9097815"/>
              <a:gd name="connsiteY280" fmla="*/ 8653596 h 9097806"/>
              <a:gd name="connsiteX281" fmla="*/ 2443987 w 9097815"/>
              <a:gd name="connsiteY281" fmla="*/ 8870798 h 9097806"/>
              <a:gd name="connsiteX282" fmla="*/ 2661180 w 9097815"/>
              <a:gd name="connsiteY282" fmla="*/ 8870822 h 9097806"/>
              <a:gd name="connsiteX283" fmla="*/ 2661204 w 9097815"/>
              <a:gd name="connsiteY283" fmla="*/ 8653619 h 9097806"/>
              <a:gd name="connsiteX284" fmla="*/ 2222254 w 9097815"/>
              <a:gd name="connsiteY284" fmla="*/ 8653572 h 9097806"/>
              <a:gd name="connsiteX285" fmla="*/ 2222231 w 9097815"/>
              <a:gd name="connsiteY285" fmla="*/ 8870774 h 9097806"/>
              <a:gd name="connsiteX286" fmla="*/ 2439414 w 9097815"/>
              <a:gd name="connsiteY286" fmla="*/ 8870798 h 9097806"/>
              <a:gd name="connsiteX287" fmla="*/ 2439437 w 9097815"/>
              <a:gd name="connsiteY287" fmla="*/ 8653595 h 9097806"/>
              <a:gd name="connsiteX288" fmla="*/ 2000489 w 9097815"/>
              <a:gd name="connsiteY288" fmla="*/ 8653548 h 9097806"/>
              <a:gd name="connsiteX289" fmla="*/ 2000465 w 9097815"/>
              <a:gd name="connsiteY289" fmla="*/ 8870750 h 9097806"/>
              <a:gd name="connsiteX290" fmla="*/ 2217658 w 9097815"/>
              <a:gd name="connsiteY290" fmla="*/ 8870774 h 9097806"/>
              <a:gd name="connsiteX291" fmla="*/ 2217682 w 9097815"/>
              <a:gd name="connsiteY291" fmla="*/ 8653571 h 9097806"/>
              <a:gd name="connsiteX292" fmla="*/ 1778732 w 9097815"/>
              <a:gd name="connsiteY292" fmla="*/ 8653524 h 9097806"/>
              <a:gd name="connsiteX293" fmla="*/ 1778708 w 9097815"/>
              <a:gd name="connsiteY293" fmla="*/ 8870726 h 9097806"/>
              <a:gd name="connsiteX294" fmla="*/ 1995893 w 9097815"/>
              <a:gd name="connsiteY294" fmla="*/ 8870749 h 9097806"/>
              <a:gd name="connsiteX295" fmla="*/ 1995917 w 9097815"/>
              <a:gd name="connsiteY295" fmla="*/ 8653547 h 9097806"/>
              <a:gd name="connsiteX296" fmla="*/ 1556965 w 9097815"/>
              <a:gd name="connsiteY296" fmla="*/ 8653500 h 9097806"/>
              <a:gd name="connsiteX297" fmla="*/ 1556941 w 9097815"/>
              <a:gd name="connsiteY297" fmla="*/ 8870702 h 9097806"/>
              <a:gd name="connsiteX298" fmla="*/ 1774137 w 9097815"/>
              <a:gd name="connsiteY298" fmla="*/ 8870725 h 9097806"/>
              <a:gd name="connsiteX299" fmla="*/ 1774160 w 9097815"/>
              <a:gd name="connsiteY299" fmla="*/ 8653523 h 9097806"/>
              <a:gd name="connsiteX300" fmla="*/ 1335200 w 9097815"/>
              <a:gd name="connsiteY300" fmla="*/ 8653476 h 9097806"/>
              <a:gd name="connsiteX301" fmla="*/ 1335177 w 9097815"/>
              <a:gd name="connsiteY301" fmla="*/ 8870678 h 9097806"/>
              <a:gd name="connsiteX302" fmla="*/ 1552369 w 9097815"/>
              <a:gd name="connsiteY302" fmla="*/ 8870701 h 9097806"/>
              <a:gd name="connsiteX303" fmla="*/ 1552393 w 9097815"/>
              <a:gd name="connsiteY303" fmla="*/ 8653499 h 9097806"/>
              <a:gd name="connsiteX304" fmla="*/ 1113446 w 9097815"/>
              <a:gd name="connsiteY304" fmla="*/ 8653452 h 9097806"/>
              <a:gd name="connsiteX305" fmla="*/ 1113422 w 9097815"/>
              <a:gd name="connsiteY305" fmla="*/ 8870654 h 9097806"/>
              <a:gd name="connsiteX306" fmla="*/ 1330603 w 9097815"/>
              <a:gd name="connsiteY306" fmla="*/ 8870677 h 9097806"/>
              <a:gd name="connsiteX307" fmla="*/ 1330627 w 9097815"/>
              <a:gd name="connsiteY307" fmla="*/ 8653475 h 9097806"/>
              <a:gd name="connsiteX308" fmla="*/ 891679 w 9097815"/>
              <a:gd name="connsiteY308" fmla="*/ 8653427 h 9097806"/>
              <a:gd name="connsiteX309" fmla="*/ 891656 w 9097815"/>
              <a:gd name="connsiteY309" fmla="*/ 8870630 h 9097806"/>
              <a:gd name="connsiteX310" fmla="*/ 1108851 w 9097815"/>
              <a:gd name="connsiteY310" fmla="*/ 8870653 h 9097806"/>
              <a:gd name="connsiteX311" fmla="*/ 1108874 w 9097815"/>
              <a:gd name="connsiteY311" fmla="*/ 8653451 h 9097806"/>
              <a:gd name="connsiteX312" fmla="*/ 669919 w 9097815"/>
              <a:gd name="connsiteY312" fmla="*/ 8653403 h 9097806"/>
              <a:gd name="connsiteX313" fmla="*/ 669896 w 9097815"/>
              <a:gd name="connsiteY313" fmla="*/ 8870605 h 9097806"/>
              <a:gd name="connsiteX314" fmla="*/ 887083 w 9097815"/>
              <a:gd name="connsiteY314" fmla="*/ 8870629 h 9097806"/>
              <a:gd name="connsiteX315" fmla="*/ 887106 w 9097815"/>
              <a:gd name="connsiteY315" fmla="*/ 8653427 h 9097806"/>
              <a:gd name="connsiteX316" fmla="*/ 448153 w 9097815"/>
              <a:gd name="connsiteY316" fmla="*/ 8653379 h 9097806"/>
              <a:gd name="connsiteX317" fmla="*/ 448129 w 9097815"/>
              <a:gd name="connsiteY317" fmla="*/ 8870581 h 9097806"/>
              <a:gd name="connsiteX318" fmla="*/ 665324 w 9097815"/>
              <a:gd name="connsiteY318" fmla="*/ 8870605 h 9097806"/>
              <a:gd name="connsiteX319" fmla="*/ 665348 w 9097815"/>
              <a:gd name="connsiteY319" fmla="*/ 8653403 h 9097806"/>
              <a:gd name="connsiteX320" fmla="*/ 226387 w 9097815"/>
              <a:gd name="connsiteY320" fmla="*/ 8653355 h 9097806"/>
              <a:gd name="connsiteX321" fmla="*/ 226364 w 9097815"/>
              <a:gd name="connsiteY321" fmla="*/ 8870557 h 9097806"/>
              <a:gd name="connsiteX322" fmla="*/ 443557 w 9097815"/>
              <a:gd name="connsiteY322" fmla="*/ 8870581 h 9097806"/>
              <a:gd name="connsiteX323" fmla="*/ 443581 w 9097815"/>
              <a:gd name="connsiteY323" fmla="*/ 8653379 h 9097806"/>
              <a:gd name="connsiteX324" fmla="*/ 4630 w 9097815"/>
              <a:gd name="connsiteY324" fmla="*/ 8653331 h 9097806"/>
              <a:gd name="connsiteX325" fmla="*/ 4607 w 9097815"/>
              <a:gd name="connsiteY325" fmla="*/ 8870533 h 9097806"/>
              <a:gd name="connsiteX326" fmla="*/ 221792 w 9097815"/>
              <a:gd name="connsiteY326" fmla="*/ 8870557 h 9097806"/>
              <a:gd name="connsiteX327" fmla="*/ 221815 w 9097815"/>
              <a:gd name="connsiteY327" fmla="*/ 8653355 h 9097806"/>
              <a:gd name="connsiteX328" fmla="*/ 8875144 w 9097815"/>
              <a:gd name="connsiteY328" fmla="*/ 8432542 h 9097806"/>
              <a:gd name="connsiteX329" fmla="*/ 8875120 w 9097815"/>
              <a:gd name="connsiteY329" fmla="*/ 8649722 h 9097806"/>
              <a:gd name="connsiteX330" fmla="*/ 9092262 w 9097815"/>
              <a:gd name="connsiteY330" fmla="*/ 8649745 h 9097806"/>
              <a:gd name="connsiteX331" fmla="*/ 9092286 w 9097815"/>
              <a:gd name="connsiteY331" fmla="*/ 8432565 h 9097806"/>
              <a:gd name="connsiteX332" fmla="*/ 8653369 w 9097815"/>
              <a:gd name="connsiteY332" fmla="*/ 8432518 h 9097806"/>
              <a:gd name="connsiteX333" fmla="*/ 8653345 w 9097815"/>
              <a:gd name="connsiteY333" fmla="*/ 8649698 h 9097806"/>
              <a:gd name="connsiteX334" fmla="*/ 8870548 w 9097815"/>
              <a:gd name="connsiteY334" fmla="*/ 8649721 h 9097806"/>
              <a:gd name="connsiteX335" fmla="*/ 8870572 w 9097815"/>
              <a:gd name="connsiteY335" fmla="*/ 8432541 h 9097806"/>
              <a:gd name="connsiteX336" fmla="*/ 8431617 w 9097815"/>
              <a:gd name="connsiteY336" fmla="*/ 8432493 h 9097806"/>
              <a:gd name="connsiteX337" fmla="*/ 8431593 w 9097815"/>
              <a:gd name="connsiteY337" fmla="*/ 8649673 h 9097806"/>
              <a:gd name="connsiteX338" fmla="*/ 8648773 w 9097815"/>
              <a:gd name="connsiteY338" fmla="*/ 8649697 h 9097806"/>
              <a:gd name="connsiteX339" fmla="*/ 8648797 w 9097815"/>
              <a:gd name="connsiteY339" fmla="*/ 8432517 h 9097806"/>
              <a:gd name="connsiteX340" fmla="*/ 8209849 w 9097815"/>
              <a:gd name="connsiteY340" fmla="*/ 8432469 h 9097806"/>
              <a:gd name="connsiteX341" fmla="*/ 8209825 w 9097815"/>
              <a:gd name="connsiteY341" fmla="*/ 8649649 h 9097806"/>
              <a:gd name="connsiteX342" fmla="*/ 8427020 w 9097815"/>
              <a:gd name="connsiteY342" fmla="*/ 8649673 h 9097806"/>
              <a:gd name="connsiteX343" fmla="*/ 8427044 w 9097815"/>
              <a:gd name="connsiteY343" fmla="*/ 8432493 h 9097806"/>
              <a:gd name="connsiteX344" fmla="*/ 7988082 w 9097815"/>
              <a:gd name="connsiteY344" fmla="*/ 8432445 h 9097806"/>
              <a:gd name="connsiteX345" fmla="*/ 7988058 w 9097815"/>
              <a:gd name="connsiteY345" fmla="*/ 8649625 h 9097806"/>
              <a:gd name="connsiteX346" fmla="*/ 8205254 w 9097815"/>
              <a:gd name="connsiteY346" fmla="*/ 8649649 h 9097806"/>
              <a:gd name="connsiteX347" fmla="*/ 8205278 w 9097815"/>
              <a:gd name="connsiteY347" fmla="*/ 8432469 h 9097806"/>
              <a:gd name="connsiteX348" fmla="*/ 7766326 w 9097815"/>
              <a:gd name="connsiteY348" fmla="*/ 8432421 h 9097806"/>
              <a:gd name="connsiteX349" fmla="*/ 7766302 w 9097815"/>
              <a:gd name="connsiteY349" fmla="*/ 8649601 h 9097806"/>
              <a:gd name="connsiteX350" fmla="*/ 7983486 w 9097815"/>
              <a:gd name="connsiteY350" fmla="*/ 8649625 h 9097806"/>
              <a:gd name="connsiteX351" fmla="*/ 7983510 w 9097815"/>
              <a:gd name="connsiteY351" fmla="*/ 8432445 h 9097806"/>
              <a:gd name="connsiteX352" fmla="*/ 7544559 w 9097815"/>
              <a:gd name="connsiteY352" fmla="*/ 8432397 h 9097806"/>
              <a:gd name="connsiteX353" fmla="*/ 7544536 w 9097815"/>
              <a:gd name="connsiteY353" fmla="*/ 8649577 h 9097806"/>
              <a:gd name="connsiteX354" fmla="*/ 7761730 w 9097815"/>
              <a:gd name="connsiteY354" fmla="*/ 8649601 h 9097806"/>
              <a:gd name="connsiteX355" fmla="*/ 7761754 w 9097815"/>
              <a:gd name="connsiteY355" fmla="*/ 8432421 h 9097806"/>
              <a:gd name="connsiteX356" fmla="*/ 7322801 w 9097815"/>
              <a:gd name="connsiteY356" fmla="*/ 8432373 h 9097806"/>
              <a:gd name="connsiteX357" fmla="*/ 7322778 w 9097815"/>
              <a:gd name="connsiteY357" fmla="*/ 8649553 h 9097806"/>
              <a:gd name="connsiteX358" fmla="*/ 7539964 w 9097815"/>
              <a:gd name="connsiteY358" fmla="*/ 8649577 h 9097806"/>
              <a:gd name="connsiteX359" fmla="*/ 7539988 w 9097815"/>
              <a:gd name="connsiteY359" fmla="*/ 8432397 h 9097806"/>
              <a:gd name="connsiteX360" fmla="*/ 7101037 w 9097815"/>
              <a:gd name="connsiteY360" fmla="*/ 8432349 h 9097806"/>
              <a:gd name="connsiteX361" fmla="*/ 7101013 w 9097815"/>
              <a:gd name="connsiteY361" fmla="*/ 8649529 h 9097806"/>
              <a:gd name="connsiteX362" fmla="*/ 7318206 w 9097815"/>
              <a:gd name="connsiteY362" fmla="*/ 8649553 h 9097806"/>
              <a:gd name="connsiteX363" fmla="*/ 7318230 w 9097815"/>
              <a:gd name="connsiteY363" fmla="*/ 8432373 h 9097806"/>
              <a:gd name="connsiteX364" fmla="*/ 6879273 w 9097815"/>
              <a:gd name="connsiteY364" fmla="*/ 8432325 h 9097806"/>
              <a:gd name="connsiteX365" fmla="*/ 6879249 w 9097815"/>
              <a:gd name="connsiteY365" fmla="*/ 8649505 h 9097806"/>
              <a:gd name="connsiteX366" fmla="*/ 7096441 w 9097815"/>
              <a:gd name="connsiteY366" fmla="*/ 8649529 h 9097806"/>
              <a:gd name="connsiteX367" fmla="*/ 7096465 w 9097815"/>
              <a:gd name="connsiteY367" fmla="*/ 8432348 h 9097806"/>
              <a:gd name="connsiteX368" fmla="*/ 6657517 w 9097815"/>
              <a:gd name="connsiteY368" fmla="*/ 8432301 h 9097806"/>
              <a:gd name="connsiteX369" fmla="*/ 6657493 w 9097815"/>
              <a:gd name="connsiteY369" fmla="*/ 8649481 h 9097806"/>
              <a:gd name="connsiteX370" fmla="*/ 6874677 w 9097815"/>
              <a:gd name="connsiteY370" fmla="*/ 8649505 h 9097806"/>
              <a:gd name="connsiteX371" fmla="*/ 6874701 w 9097815"/>
              <a:gd name="connsiteY371" fmla="*/ 8432324 h 9097806"/>
              <a:gd name="connsiteX372" fmla="*/ 6435748 w 9097815"/>
              <a:gd name="connsiteY372" fmla="*/ 8432277 h 9097806"/>
              <a:gd name="connsiteX373" fmla="*/ 6435725 w 9097815"/>
              <a:gd name="connsiteY373" fmla="*/ 8649457 h 9097806"/>
              <a:gd name="connsiteX374" fmla="*/ 6652921 w 9097815"/>
              <a:gd name="connsiteY374" fmla="*/ 8649481 h 9097806"/>
              <a:gd name="connsiteX375" fmla="*/ 6652945 w 9097815"/>
              <a:gd name="connsiteY375" fmla="*/ 8432300 h 9097806"/>
              <a:gd name="connsiteX376" fmla="*/ 6213990 w 9097815"/>
              <a:gd name="connsiteY376" fmla="*/ 8432253 h 9097806"/>
              <a:gd name="connsiteX377" fmla="*/ 6213967 w 9097815"/>
              <a:gd name="connsiteY377" fmla="*/ 8649433 h 9097806"/>
              <a:gd name="connsiteX378" fmla="*/ 6431153 w 9097815"/>
              <a:gd name="connsiteY378" fmla="*/ 8649456 h 9097806"/>
              <a:gd name="connsiteX379" fmla="*/ 6431177 w 9097815"/>
              <a:gd name="connsiteY379" fmla="*/ 8432276 h 9097806"/>
              <a:gd name="connsiteX380" fmla="*/ 5992227 w 9097815"/>
              <a:gd name="connsiteY380" fmla="*/ 8432229 h 9097806"/>
              <a:gd name="connsiteX381" fmla="*/ 5992203 w 9097815"/>
              <a:gd name="connsiteY381" fmla="*/ 8649409 h 9097806"/>
              <a:gd name="connsiteX382" fmla="*/ 6209395 w 9097815"/>
              <a:gd name="connsiteY382" fmla="*/ 8649432 h 9097806"/>
              <a:gd name="connsiteX383" fmla="*/ 6209418 w 9097815"/>
              <a:gd name="connsiteY383" fmla="*/ 8432252 h 9097806"/>
              <a:gd name="connsiteX384" fmla="*/ 5770461 w 9097815"/>
              <a:gd name="connsiteY384" fmla="*/ 8432204 h 9097806"/>
              <a:gd name="connsiteX385" fmla="*/ 5770437 w 9097815"/>
              <a:gd name="connsiteY385" fmla="*/ 8649385 h 9097806"/>
              <a:gd name="connsiteX386" fmla="*/ 5987631 w 9097815"/>
              <a:gd name="connsiteY386" fmla="*/ 8649408 h 9097806"/>
              <a:gd name="connsiteX387" fmla="*/ 5987655 w 9097815"/>
              <a:gd name="connsiteY387" fmla="*/ 8432228 h 9097806"/>
              <a:gd name="connsiteX388" fmla="*/ 5548704 w 9097815"/>
              <a:gd name="connsiteY388" fmla="*/ 8432180 h 9097806"/>
              <a:gd name="connsiteX389" fmla="*/ 5548680 w 9097815"/>
              <a:gd name="connsiteY389" fmla="*/ 8649361 h 9097806"/>
              <a:gd name="connsiteX390" fmla="*/ 5765865 w 9097815"/>
              <a:gd name="connsiteY390" fmla="*/ 8649384 h 9097806"/>
              <a:gd name="connsiteX391" fmla="*/ 5765889 w 9097815"/>
              <a:gd name="connsiteY391" fmla="*/ 8432204 h 9097806"/>
              <a:gd name="connsiteX392" fmla="*/ 5326937 w 9097815"/>
              <a:gd name="connsiteY392" fmla="*/ 8432156 h 9097806"/>
              <a:gd name="connsiteX393" fmla="*/ 5326914 w 9097815"/>
              <a:gd name="connsiteY393" fmla="*/ 8649337 h 9097806"/>
              <a:gd name="connsiteX394" fmla="*/ 5544108 w 9097815"/>
              <a:gd name="connsiteY394" fmla="*/ 8649360 h 9097806"/>
              <a:gd name="connsiteX395" fmla="*/ 5544132 w 9097815"/>
              <a:gd name="connsiteY395" fmla="*/ 8432180 h 9097806"/>
              <a:gd name="connsiteX396" fmla="*/ 5105177 w 9097815"/>
              <a:gd name="connsiteY396" fmla="*/ 8432132 h 9097806"/>
              <a:gd name="connsiteX397" fmla="*/ 5105154 w 9097815"/>
              <a:gd name="connsiteY397" fmla="*/ 8649313 h 9097806"/>
              <a:gd name="connsiteX398" fmla="*/ 5322342 w 9097815"/>
              <a:gd name="connsiteY398" fmla="*/ 8649336 h 9097806"/>
              <a:gd name="connsiteX399" fmla="*/ 5322365 w 9097815"/>
              <a:gd name="connsiteY399" fmla="*/ 8432156 h 9097806"/>
              <a:gd name="connsiteX400" fmla="*/ 4883415 w 9097815"/>
              <a:gd name="connsiteY400" fmla="*/ 8432108 h 9097806"/>
              <a:gd name="connsiteX401" fmla="*/ 4883391 w 9097815"/>
              <a:gd name="connsiteY401" fmla="*/ 8649289 h 9097806"/>
              <a:gd name="connsiteX402" fmla="*/ 5100582 w 9097815"/>
              <a:gd name="connsiteY402" fmla="*/ 8649312 h 9097806"/>
              <a:gd name="connsiteX403" fmla="*/ 5100606 w 9097815"/>
              <a:gd name="connsiteY403" fmla="*/ 8432132 h 9097806"/>
              <a:gd name="connsiteX404" fmla="*/ 4661649 w 9097815"/>
              <a:gd name="connsiteY404" fmla="*/ 8432084 h 9097806"/>
              <a:gd name="connsiteX405" fmla="*/ 4661625 w 9097815"/>
              <a:gd name="connsiteY405" fmla="*/ 8649264 h 9097806"/>
              <a:gd name="connsiteX406" fmla="*/ 4878819 w 9097815"/>
              <a:gd name="connsiteY406" fmla="*/ 8649288 h 9097806"/>
              <a:gd name="connsiteX407" fmla="*/ 4878843 w 9097815"/>
              <a:gd name="connsiteY407" fmla="*/ 8432108 h 9097806"/>
              <a:gd name="connsiteX408" fmla="*/ 4439892 w 9097815"/>
              <a:gd name="connsiteY408" fmla="*/ 8432060 h 9097806"/>
              <a:gd name="connsiteX409" fmla="*/ 4439868 w 9097815"/>
              <a:gd name="connsiteY409" fmla="*/ 8649240 h 9097806"/>
              <a:gd name="connsiteX410" fmla="*/ 4657053 w 9097815"/>
              <a:gd name="connsiteY410" fmla="*/ 8649264 h 9097806"/>
              <a:gd name="connsiteX411" fmla="*/ 4657077 w 9097815"/>
              <a:gd name="connsiteY411" fmla="*/ 8432084 h 9097806"/>
              <a:gd name="connsiteX412" fmla="*/ 4218126 w 9097815"/>
              <a:gd name="connsiteY412" fmla="*/ 8432036 h 9097806"/>
              <a:gd name="connsiteX413" fmla="*/ 4218102 w 9097815"/>
              <a:gd name="connsiteY413" fmla="*/ 8649216 h 9097806"/>
              <a:gd name="connsiteX414" fmla="*/ 4435296 w 9097815"/>
              <a:gd name="connsiteY414" fmla="*/ 8649240 h 9097806"/>
              <a:gd name="connsiteX415" fmla="*/ 4435320 w 9097815"/>
              <a:gd name="connsiteY415" fmla="*/ 8432059 h 9097806"/>
              <a:gd name="connsiteX416" fmla="*/ 3996368 w 9097815"/>
              <a:gd name="connsiteY416" fmla="*/ 8432012 h 9097806"/>
              <a:gd name="connsiteX417" fmla="*/ 3996344 w 9097815"/>
              <a:gd name="connsiteY417" fmla="*/ 8649192 h 9097806"/>
              <a:gd name="connsiteX418" fmla="*/ 4213530 w 9097815"/>
              <a:gd name="connsiteY418" fmla="*/ 8649216 h 9097806"/>
              <a:gd name="connsiteX419" fmla="*/ 4213554 w 9097815"/>
              <a:gd name="connsiteY419" fmla="*/ 8432035 h 9097806"/>
              <a:gd name="connsiteX420" fmla="*/ 3774612 w 9097815"/>
              <a:gd name="connsiteY420" fmla="*/ 8431988 h 9097806"/>
              <a:gd name="connsiteX421" fmla="*/ 3774589 w 9097815"/>
              <a:gd name="connsiteY421" fmla="*/ 8649168 h 9097806"/>
              <a:gd name="connsiteX422" fmla="*/ 3991773 w 9097815"/>
              <a:gd name="connsiteY422" fmla="*/ 8649192 h 9097806"/>
              <a:gd name="connsiteX423" fmla="*/ 3991796 w 9097815"/>
              <a:gd name="connsiteY423" fmla="*/ 8432011 h 9097806"/>
              <a:gd name="connsiteX424" fmla="*/ 3552846 w 9097815"/>
              <a:gd name="connsiteY424" fmla="*/ 8431964 h 9097806"/>
              <a:gd name="connsiteX425" fmla="*/ 3552822 w 9097815"/>
              <a:gd name="connsiteY425" fmla="*/ 8649144 h 9097806"/>
              <a:gd name="connsiteX426" fmla="*/ 3770017 w 9097815"/>
              <a:gd name="connsiteY426" fmla="*/ 8649168 h 9097806"/>
              <a:gd name="connsiteX427" fmla="*/ 3770041 w 9097815"/>
              <a:gd name="connsiteY427" fmla="*/ 8431987 h 9097806"/>
              <a:gd name="connsiteX428" fmla="*/ 3331089 w 9097815"/>
              <a:gd name="connsiteY428" fmla="*/ 8431940 h 9097806"/>
              <a:gd name="connsiteX429" fmla="*/ 3331066 w 9097815"/>
              <a:gd name="connsiteY429" fmla="*/ 8649120 h 9097806"/>
              <a:gd name="connsiteX430" fmla="*/ 3548249 w 9097815"/>
              <a:gd name="connsiteY430" fmla="*/ 8649144 h 9097806"/>
              <a:gd name="connsiteX431" fmla="*/ 3548273 w 9097815"/>
              <a:gd name="connsiteY431" fmla="*/ 8431963 h 9097806"/>
              <a:gd name="connsiteX432" fmla="*/ 3109323 w 9097815"/>
              <a:gd name="connsiteY432" fmla="*/ 8431915 h 9097806"/>
              <a:gd name="connsiteX433" fmla="*/ 3109300 w 9097815"/>
              <a:gd name="connsiteY433" fmla="*/ 8649096 h 9097806"/>
              <a:gd name="connsiteX434" fmla="*/ 3326493 w 9097815"/>
              <a:gd name="connsiteY434" fmla="*/ 8649120 h 9097806"/>
              <a:gd name="connsiteX435" fmla="*/ 3326516 w 9097815"/>
              <a:gd name="connsiteY435" fmla="*/ 8431939 h 9097806"/>
              <a:gd name="connsiteX436" fmla="*/ 2887566 w 9097815"/>
              <a:gd name="connsiteY436" fmla="*/ 8431891 h 9097806"/>
              <a:gd name="connsiteX437" fmla="*/ 2887543 w 9097815"/>
              <a:gd name="connsiteY437" fmla="*/ 8649072 h 9097806"/>
              <a:gd name="connsiteX438" fmla="*/ 3104727 w 9097815"/>
              <a:gd name="connsiteY438" fmla="*/ 8649096 h 9097806"/>
              <a:gd name="connsiteX439" fmla="*/ 3104750 w 9097815"/>
              <a:gd name="connsiteY439" fmla="*/ 8431915 h 9097806"/>
              <a:gd name="connsiteX440" fmla="*/ 2665801 w 9097815"/>
              <a:gd name="connsiteY440" fmla="*/ 8431867 h 9097806"/>
              <a:gd name="connsiteX441" fmla="*/ 2665778 w 9097815"/>
              <a:gd name="connsiteY441" fmla="*/ 8649048 h 9097806"/>
              <a:gd name="connsiteX442" fmla="*/ 2882972 w 9097815"/>
              <a:gd name="connsiteY442" fmla="*/ 8649071 h 9097806"/>
              <a:gd name="connsiteX443" fmla="*/ 2882995 w 9097815"/>
              <a:gd name="connsiteY443" fmla="*/ 8431891 h 9097806"/>
              <a:gd name="connsiteX444" fmla="*/ 2444034 w 9097815"/>
              <a:gd name="connsiteY444" fmla="*/ 8431843 h 9097806"/>
              <a:gd name="connsiteX445" fmla="*/ 2444011 w 9097815"/>
              <a:gd name="connsiteY445" fmla="*/ 8649024 h 9097806"/>
              <a:gd name="connsiteX446" fmla="*/ 2661205 w 9097815"/>
              <a:gd name="connsiteY446" fmla="*/ 8649047 h 9097806"/>
              <a:gd name="connsiteX447" fmla="*/ 2661228 w 9097815"/>
              <a:gd name="connsiteY447" fmla="*/ 8431867 h 9097806"/>
              <a:gd name="connsiteX448" fmla="*/ 2222279 w 9097815"/>
              <a:gd name="connsiteY448" fmla="*/ 8431819 h 9097806"/>
              <a:gd name="connsiteX449" fmla="*/ 2222255 w 9097815"/>
              <a:gd name="connsiteY449" fmla="*/ 8649000 h 9097806"/>
              <a:gd name="connsiteX450" fmla="*/ 2439438 w 9097815"/>
              <a:gd name="connsiteY450" fmla="*/ 8649023 h 9097806"/>
              <a:gd name="connsiteX451" fmla="*/ 2439461 w 9097815"/>
              <a:gd name="connsiteY451" fmla="*/ 8431843 h 9097806"/>
              <a:gd name="connsiteX452" fmla="*/ 2000512 w 9097815"/>
              <a:gd name="connsiteY452" fmla="*/ 8431795 h 9097806"/>
              <a:gd name="connsiteX453" fmla="*/ 2000489 w 9097815"/>
              <a:gd name="connsiteY453" fmla="*/ 8648976 h 9097806"/>
              <a:gd name="connsiteX454" fmla="*/ 2217682 w 9097815"/>
              <a:gd name="connsiteY454" fmla="*/ 8648999 h 9097806"/>
              <a:gd name="connsiteX455" fmla="*/ 2217706 w 9097815"/>
              <a:gd name="connsiteY455" fmla="*/ 8431819 h 9097806"/>
              <a:gd name="connsiteX456" fmla="*/ 1778756 w 9097815"/>
              <a:gd name="connsiteY456" fmla="*/ 8431771 h 9097806"/>
              <a:gd name="connsiteX457" fmla="*/ 1778732 w 9097815"/>
              <a:gd name="connsiteY457" fmla="*/ 8648952 h 9097806"/>
              <a:gd name="connsiteX458" fmla="*/ 1995917 w 9097815"/>
              <a:gd name="connsiteY458" fmla="*/ 8648975 h 9097806"/>
              <a:gd name="connsiteX459" fmla="*/ 1995941 w 9097815"/>
              <a:gd name="connsiteY459" fmla="*/ 8431795 h 9097806"/>
              <a:gd name="connsiteX460" fmla="*/ 1556989 w 9097815"/>
              <a:gd name="connsiteY460" fmla="*/ 8431747 h 9097806"/>
              <a:gd name="connsiteX461" fmla="*/ 1556965 w 9097815"/>
              <a:gd name="connsiteY461" fmla="*/ 8648928 h 9097806"/>
              <a:gd name="connsiteX462" fmla="*/ 1774161 w 9097815"/>
              <a:gd name="connsiteY462" fmla="*/ 8648951 h 9097806"/>
              <a:gd name="connsiteX463" fmla="*/ 1774184 w 9097815"/>
              <a:gd name="connsiteY463" fmla="*/ 8431770 h 9097806"/>
              <a:gd name="connsiteX464" fmla="*/ 1335224 w 9097815"/>
              <a:gd name="connsiteY464" fmla="*/ 8431723 h 9097806"/>
              <a:gd name="connsiteX465" fmla="*/ 1335201 w 9097815"/>
              <a:gd name="connsiteY465" fmla="*/ 8648904 h 9097806"/>
              <a:gd name="connsiteX466" fmla="*/ 1552393 w 9097815"/>
              <a:gd name="connsiteY466" fmla="*/ 8648927 h 9097806"/>
              <a:gd name="connsiteX467" fmla="*/ 1552417 w 9097815"/>
              <a:gd name="connsiteY467" fmla="*/ 8431746 h 9097806"/>
              <a:gd name="connsiteX468" fmla="*/ 1113470 w 9097815"/>
              <a:gd name="connsiteY468" fmla="*/ 8431699 h 9097806"/>
              <a:gd name="connsiteX469" fmla="*/ 1113446 w 9097815"/>
              <a:gd name="connsiteY469" fmla="*/ 8648880 h 9097806"/>
              <a:gd name="connsiteX470" fmla="*/ 1330628 w 9097815"/>
              <a:gd name="connsiteY470" fmla="*/ 8648903 h 9097806"/>
              <a:gd name="connsiteX471" fmla="*/ 1330651 w 9097815"/>
              <a:gd name="connsiteY471" fmla="*/ 8431722 h 9097806"/>
              <a:gd name="connsiteX472" fmla="*/ 891703 w 9097815"/>
              <a:gd name="connsiteY472" fmla="*/ 8431675 h 9097806"/>
              <a:gd name="connsiteX473" fmla="*/ 891680 w 9097815"/>
              <a:gd name="connsiteY473" fmla="*/ 8648855 h 9097806"/>
              <a:gd name="connsiteX474" fmla="*/ 1108875 w 9097815"/>
              <a:gd name="connsiteY474" fmla="*/ 8648879 h 9097806"/>
              <a:gd name="connsiteX475" fmla="*/ 1108898 w 9097815"/>
              <a:gd name="connsiteY475" fmla="*/ 8431698 h 9097806"/>
              <a:gd name="connsiteX476" fmla="*/ 669943 w 9097815"/>
              <a:gd name="connsiteY476" fmla="*/ 8431651 h 9097806"/>
              <a:gd name="connsiteX477" fmla="*/ 669920 w 9097815"/>
              <a:gd name="connsiteY477" fmla="*/ 8648831 h 9097806"/>
              <a:gd name="connsiteX478" fmla="*/ 887107 w 9097815"/>
              <a:gd name="connsiteY478" fmla="*/ 8648855 h 9097806"/>
              <a:gd name="connsiteX479" fmla="*/ 887130 w 9097815"/>
              <a:gd name="connsiteY479" fmla="*/ 8431674 h 9097806"/>
              <a:gd name="connsiteX480" fmla="*/ 448177 w 9097815"/>
              <a:gd name="connsiteY480" fmla="*/ 8431626 h 9097806"/>
              <a:gd name="connsiteX481" fmla="*/ 448153 w 9097815"/>
              <a:gd name="connsiteY481" fmla="*/ 8648807 h 9097806"/>
              <a:gd name="connsiteX482" fmla="*/ 665348 w 9097815"/>
              <a:gd name="connsiteY482" fmla="*/ 8648831 h 9097806"/>
              <a:gd name="connsiteX483" fmla="*/ 665372 w 9097815"/>
              <a:gd name="connsiteY483" fmla="*/ 8431650 h 9097806"/>
              <a:gd name="connsiteX484" fmla="*/ 226411 w 9097815"/>
              <a:gd name="connsiteY484" fmla="*/ 8431602 h 9097806"/>
              <a:gd name="connsiteX485" fmla="*/ 226388 w 9097815"/>
              <a:gd name="connsiteY485" fmla="*/ 8648783 h 9097806"/>
              <a:gd name="connsiteX486" fmla="*/ 443581 w 9097815"/>
              <a:gd name="connsiteY486" fmla="*/ 8648807 h 9097806"/>
              <a:gd name="connsiteX487" fmla="*/ 443605 w 9097815"/>
              <a:gd name="connsiteY487" fmla="*/ 8431626 h 9097806"/>
              <a:gd name="connsiteX488" fmla="*/ 4654 w 9097815"/>
              <a:gd name="connsiteY488" fmla="*/ 8431578 h 9097806"/>
              <a:gd name="connsiteX489" fmla="*/ 4631 w 9097815"/>
              <a:gd name="connsiteY489" fmla="*/ 8648759 h 9097806"/>
              <a:gd name="connsiteX490" fmla="*/ 221816 w 9097815"/>
              <a:gd name="connsiteY490" fmla="*/ 8648783 h 9097806"/>
              <a:gd name="connsiteX491" fmla="*/ 221839 w 9097815"/>
              <a:gd name="connsiteY491" fmla="*/ 8431602 h 9097806"/>
              <a:gd name="connsiteX492" fmla="*/ 8875169 w 9097815"/>
              <a:gd name="connsiteY492" fmla="*/ 8210778 h 9097806"/>
              <a:gd name="connsiteX493" fmla="*/ 8875145 w 9097815"/>
              <a:gd name="connsiteY493" fmla="*/ 8427970 h 9097806"/>
              <a:gd name="connsiteX494" fmla="*/ 9092286 w 9097815"/>
              <a:gd name="connsiteY494" fmla="*/ 8427993 h 9097806"/>
              <a:gd name="connsiteX495" fmla="*/ 9092310 w 9097815"/>
              <a:gd name="connsiteY495" fmla="*/ 8210801 h 9097806"/>
              <a:gd name="connsiteX496" fmla="*/ 8653393 w 9097815"/>
              <a:gd name="connsiteY496" fmla="*/ 8210754 h 9097806"/>
              <a:gd name="connsiteX497" fmla="*/ 8653369 w 9097815"/>
              <a:gd name="connsiteY497" fmla="*/ 8427945 h 9097806"/>
              <a:gd name="connsiteX498" fmla="*/ 8870572 w 9097815"/>
              <a:gd name="connsiteY498" fmla="*/ 8427969 h 9097806"/>
              <a:gd name="connsiteX499" fmla="*/ 8870596 w 9097815"/>
              <a:gd name="connsiteY499" fmla="*/ 8210777 h 9097806"/>
              <a:gd name="connsiteX500" fmla="*/ 8431642 w 9097815"/>
              <a:gd name="connsiteY500" fmla="*/ 8210729 h 9097806"/>
              <a:gd name="connsiteX501" fmla="*/ 8431618 w 9097815"/>
              <a:gd name="connsiteY501" fmla="*/ 8427921 h 9097806"/>
              <a:gd name="connsiteX502" fmla="*/ 8648797 w 9097815"/>
              <a:gd name="connsiteY502" fmla="*/ 8427945 h 9097806"/>
              <a:gd name="connsiteX503" fmla="*/ 8648821 w 9097815"/>
              <a:gd name="connsiteY503" fmla="*/ 8210753 h 9097806"/>
              <a:gd name="connsiteX504" fmla="*/ 8209874 w 9097815"/>
              <a:gd name="connsiteY504" fmla="*/ 8210705 h 9097806"/>
              <a:gd name="connsiteX505" fmla="*/ 8209850 w 9097815"/>
              <a:gd name="connsiteY505" fmla="*/ 8427897 h 9097806"/>
              <a:gd name="connsiteX506" fmla="*/ 8427045 w 9097815"/>
              <a:gd name="connsiteY506" fmla="*/ 8427921 h 9097806"/>
              <a:gd name="connsiteX507" fmla="*/ 8427069 w 9097815"/>
              <a:gd name="connsiteY507" fmla="*/ 8210729 h 9097806"/>
              <a:gd name="connsiteX508" fmla="*/ 7988106 w 9097815"/>
              <a:gd name="connsiteY508" fmla="*/ 8210681 h 9097806"/>
              <a:gd name="connsiteX509" fmla="*/ 7988082 w 9097815"/>
              <a:gd name="connsiteY509" fmla="*/ 8427873 h 9097806"/>
              <a:gd name="connsiteX510" fmla="*/ 8205278 w 9097815"/>
              <a:gd name="connsiteY510" fmla="*/ 8427897 h 9097806"/>
              <a:gd name="connsiteX511" fmla="*/ 8205302 w 9097815"/>
              <a:gd name="connsiteY511" fmla="*/ 8210705 h 9097806"/>
              <a:gd name="connsiteX512" fmla="*/ 7766351 w 9097815"/>
              <a:gd name="connsiteY512" fmla="*/ 8210657 h 9097806"/>
              <a:gd name="connsiteX513" fmla="*/ 7766327 w 9097815"/>
              <a:gd name="connsiteY513" fmla="*/ 8427849 h 9097806"/>
              <a:gd name="connsiteX514" fmla="*/ 7983511 w 9097815"/>
              <a:gd name="connsiteY514" fmla="*/ 8427873 h 9097806"/>
              <a:gd name="connsiteX515" fmla="*/ 7983534 w 9097815"/>
              <a:gd name="connsiteY515" fmla="*/ 8210681 h 9097806"/>
              <a:gd name="connsiteX516" fmla="*/ 7544584 w 9097815"/>
              <a:gd name="connsiteY516" fmla="*/ 8210633 h 9097806"/>
              <a:gd name="connsiteX517" fmla="*/ 7544560 w 9097815"/>
              <a:gd name="connsiteY517" fmla="*/ 8427825 h 9097806"/>
              <a:gd name="connsiteX518" fmla="*/ 7761755 w 9097815"/>
              <a:gd name="connsiteY518" fmla="*/ 8427849 h 9097806"/>
              <a:gd name="connsiteX519" fmla="*/ 7761778 w 9097815"/>
              <a:gd name="connsiteY519" fmla="*/ 8210657 h 9097806"/>
              <a:gd name="connsiteX520" fmla="*/ 7322825 w 9097815"/>
              <a:gd name="connsiteY520" fmla="*/ 8210609 h 9097806"/>
              <a:gd name="connsiteX521" fmla="*/ 7322802 w 9097815"/>
              <a:gd name="connsiteY521" fmla="*/ 8427801 h 9097806"/>
              <a:gd name="connsiteX522" fmla="*/ 7539988 w 9097815"/>
              <a:gd name="connsiteY522" fmla="*/ 8427825 h 9097806"/>
              <a:gd name="connsiteX523" fmla="*/ 7540012 w 9097815"/>
              <a:gd name="connsiteY523" fmla="*/ 8210633 h 9097806"/>
              <a:gd name="connsiteX524" fmla="*/ 7101061 w 9097815"/>
              <a:gd name="connsiteY524" fmla="*/ 8210585 h 9097806"/>
              <a:gd name="connsiteX525" fmla="*/ 7101038 w 9097815"/>
              <a:gd name="connsiteY525" fmla="*/ 8427777 h 9097806"/>
              <a:gd name="connsiteX526" fmla="*/ 7318230 w 9097815"/>
              <a:gd name="connsiteY526" fmla="*/ 8427800 h 9097806"/>
              <a:gd name="connsiteX527" fmla="*/ 7318253 w 9097815"/>
              <a:gd name="connsiteY527" fmla="*/ 8210609 h 9097806"/>
              <a:gd name="connsiteX528" fmla="*/ 6879297 w 9097815"/>
              <a:gd name="connsiteY528" fmla="*/ 8210561 h 9097806"/>
              <a:gd name="connsiteX529" fmla="*/ 6879273 w 9097815"/>
              <a:gd name="connsiteY529" fmla="*/ 8427753 h 9097806"/>
              <a:gd name="connsiteX530" fmla="*/ 7096466 w 9097815"/>
              <a:gd name="connsiteY530" fmla="*/ 8427776 h 9097806"/>
              <a:gd name="connsiteX531" fmla="*/ 7096489 w 9097815"/>
              <a:gd name="connsiteY531" fmla="*/ 8210584 h 9097806"/>
              <a:gd name="connsiteX532" fmla="*/ 6657541 w 9097815"/>
              <a:gd name="connsiteY532" fmla="*/ 8210537 h 9097806"/>
              <a:gd name="connsiteX533" fmla="*/ 6657517 w 9097815"/>
              <a:gd name="connsiteY533" fmla="*/ 8427729 h 9097806"/>
              <a:gd name="connsiteX534" fmla="*/ 6874701 w 9097815"/>
              <a:gd name="connsiteY534" fmla="*/ 8427752 h 9097806"/>
              <a:gd name="connsiteX535" fmla="*/ 6874725 w 9097815"/>
              <a:gd name="connsiteY535" fmla="*/ 8210560 h 9097806"/>
              <a:gd name="connsiteX536" fmla="*/ 6435773 w 9097815"/>
              <a:gd name="connsiteY536" fmla="*/ 8210513 h 9097806"/>
              <a:gd name="connsiteX537" fmla="*/ 6435749 w 9097815"/>
              <a:gd name="connsiteY537" fmla="*/ 8427705 h 9097806"/>
              <a:gd name="connsiteX538" fmla="*/ 6652946 w 9097815"/>
              <a:gd name="connsiteY538" fmla="*/ 8427728 h 9097806"/>
              <a:gd name="connsiteX539" fmla="*/ 6652970 w 9097815"/>
              <a:gd name="connsiteY539" fmla="*/ 8210536 h 9097806"/>
              <a:gd name="connsiteX540" fmla="*/ 6214014 w 9097815"/>
              <a:gd name="connsiteY540" fmla="*/ 8210489 h 9097806"/>
              <a:gd name="connsiteX541" fmla="*/ 6213991 w 9097815"/>
              <a:gd name="connsiteY541" fmla="*/ 8427681 h 9097806"/>
              <a:gd name="connsiteX542" fmla="*/ 6431177 w 9097815"/>
              <a:gd name="connsiteY542" fmla="*/ 8427704 h 9097806"/>
              <a:gd name="connsiteX543" fmla="*/ 6431201 w 9097815"/>
              <a:gd name="connsiteY543" fmla="*/ 8210512 h 9097806"/>
              <a:gd name="connsiteX544" fmla="*/ 5992251 w 9097815"/>
              <a:gd name="connsiteY544" fmla="*/ 8210465 h 9097806"/>
              <a:gd name="connsiteX545" fmla="*/ 5992228 w 9097815"/>
              <a:gd name="connsiteY545" fmla="*/ 8427656 h 9097806"/>
              <a:gd name="connsiteX546" fmla="*/ 6209419 w 9097815"/>
              <a:gd name="connsiteY546" fmla="*/ 8427680 h 9097806"/>
              <a:gd name="connsiteX547" fmla="*/ 6209442 w 9097815"/>
              <a:gd name="connsiteY547" fmla="*/ 8210488 h 9097806"/>
              <a:gd name="connsiteX548" fmla="*/ 5770485 w 9097815"/>
              <a:gd name="connsiteY548" fmla="*/ 8210440 h 9097806"/>
              <a:gd name="connsiteX549" fmla="*/ 5770461 w 9097815"/>
              <a:gd name="connsiteY549" fmla="*/ 8427632 h 9097806"/>
              <a:gd name="connsiteX550" fmla="*/ 5987655 w 9097815"/>
              <a:gd name="connsiteY550" fmla="*/ 8427656 h 9097806"/>
              <a:gd name="connsiteX551" fmla="*/ 5987679 w 9097815"/>
              <a:gd name="connsiteY551" fmla="*/ 8210464 h 9097806"/>
              <a:gd name="connsiteX552" fmla="*/ 5548728 w 9097815"/>
              <a:gd name="connsiteY552" fmla="*/ 8210416 h 9097806"/>
              <a:gd name="connsiteX553" fmla="*/ 5548704 w 9097815"/>
              <a:gd name="connsiteY553" fmla="*/ 8427608 h 9097806"/>
              <a:gd name="connsiteX554" fmla="*/ 5765890 w 9097815"/>
              <a:gd name="connsiteY554" fmla="*/ 8427632 h 9097806"/>
              <a:gd name="connsiteX555" fmla="*/ 5765913 w 9097815"/>
              <a:gd name="connsiteY555" fmla="*/ 8210440 h 9097806"/>
              <a:gd name="connsiteX556" fmla="*/ 5326962 w 9097815"/>
              <a:gd name="connsiteY556" fmla="*/ 8210392 h 9097806"/>
              <a:gd name="connsiteX557" fmla="*/ 5326938 w 9097815"/>
              <a:gd name="connsiteY557" fmla="*/ 8427584 h 9097806"/>
              <a:gd name="connsiteX558" fmla="*/ 5544132 w 9097815"/>
              <a:gd name="connsiteY558" fmla="*/ 8427608 h 9097806"/>
              <a:gd name="connsiteX559" fmla="*/ 5544156 w 9097815"/>
              <a:gd name="connsiteY559" fmla="*/ 8210416 h 9097806"/>
              <a:gd name="connsiteX560" fmla="*/ 5105201 w 9097815"/>
              <a:gd name="connsiteY560" fmla="*/ 8210368 h 9097806"/>
              <a:gd name="connsiteX561" fmla="*/ 5105178 w 9097815"/>
              <a:gd name="connsiteY561" fmla="*/ 8427560 h 9097806"/>
              <a:gd name="connsiteX562" fmla="*/ 5322366 w 9097815"/>
              <a:gd name="connsiteY562" fmla="*/ 8427584 h 9097806"/>
              <a:gd name="connsiteX563" fmla="*/ 5322390 w 9097815"/>
              <a:gd name="connsiteY563" fmla="*/ 8210392 h 9097806"/>
              <a:gd name="connsiteX564" fmla="*/ 4883439 w 9097815"/>
              <a:gd name="connsiteY564" fmla="*/ 8210344 h 9097806"/>
              <a:gd name="connsiteX565" fmla="*/ 4883415 w 9097815"/>
              <a:gd name="connsiteY565" fmla="*/ 8427536 h 9097806"/>
              <a:gd name="connsiteX566" fmla="*/ 5100606 w 9097815"/>
              <a:gd name="connsiteY566" fmla="*/ 8427560 h 9097806"/>
              <a:gd name="connsiteX567" fmla="*/ 5100629 w 9097815"/>
              <a:gd name="connsiteY567" fmla="*/ 8210368 h 9097806"/>
              <a:gd name="connsiteX568" fmla="*/ 4661673 w 9097815"/>
              <a:gd name="connsiteY568" fmla="*/ 8210320 h 9097806"/>
              <a:gd name="connsiteX569" fmla="*/ 4661649 w 9097815"/>
              <a:gd name="connsiteY569" fmla="*/ 8427512 h 9097806"/>
              <a:gd name="connsiteX570" fmla="*/ 4878844 w 9097815"/>
              <a:gd name="connsiteY570" fmla="*/ 8427536 h 9097806"/>
              <a:gd name="connsiteX571" fmla="*/ 4878867 w 9097815"/>
              <a:gd name="connsiteY571" fmla="*/ 8210344 h 9097806"/>
              <a:gd name="connsiteX572" fmla="*/ 4439916 w 9097815"/>
              <a:gd name="connsiteY572" fmla="*/ 8210296 h 9097806"/>
              <a:gd name="connsiteX573" fmla="*/ 4439893 w 9097815"/>
              <a:gd name="connsiteY573" fmla="*/ 8427488 h 9097806"/>
              <a:gd name="connsiteX574" fmla="*/ 4657077 w 9097815"/>
              <a:gd name="connsiteY574" fmla="*/ 8427511 h 9097806"/>
              <a:gd name="connsiteX575" fmla="*/ 4657101 w 9097815"/>
              <a:gd name="connsiteY575" fmla="*/ 8210320 h 9097806"/>
              <a:gd name="connsiteX576" fmla="*/ 4218151 w 9097815"/>
              <a:gd name="connsiteY576" fmla="*/ 8210272 h 9097806"/>
              <a:gd name="connsiteX577" fmla="*/ 4218127 w 9097815"/>
              <a:gd name="connsiteY577" fmla="*/ 8427464 h 9097806"/>
              <a:gd name="connsiteX578" fmla="*/ 4435321 w 9097815"/>
              <a:gd name="connsiteY578" fmla="*/ 8427487 h 9097806"/>
              <a:gd name="connsiteX579" fmla="*/ 4435345 w 9097815"/>
              <a:gd name="connsiteY579" fmla="*/ 8210295 h 9097806"/>
              <a:gd name="connsiteX580" fmla="*/ 3996391 w 9097815"/>
              <a:gd name="connsiteY580" fmla="*/ 8210248 h 9097806"/>
              <a:gd name="connsiteX581" fmla="*/ 3996368 w 9097815"/>
              <a:gd name="connsiteY581" fmla="*/ 8427440 h 9097806"/>
              <a:gd name="connsiteX582" fmla="*/ 4213555 w 9097815"/>
              <a:gd name="connsiteY582" fmla="*/ 8427463 h 9097806"/>
              <a:gd name="connsiteX583" fmla="*/ 4213578 w 9097815"/>
              <a:gd name="connsiteY583" fmla="*/ 8210271 h 9097806"/>
              <a:gd name="connsiteX584" fmla="*/ 3774636 w 9097815"/>
              <a:gd name="connsiteY584" fmla="*/ 8210224 h 9097806"/>
              <a:gd name="connsiteX585" fmla="*/ 3774613 w 9097815"/>
              <a:gd name="connsiteY585" fmla="*/ 8427416 h 9097806"/>
              <a:gd name="connsiteX586" fmla="*/ 3991797 w 9097815"/>
              <a:gd name="connsiteY586" fmla="*/ 8427439 h 9097806"/>
              <a:gd name="connsiteX587" fmla="*/ 3991820 w 9097815"/>
              <a:gd name="connsiteY587" fmla="*/ 8210247 h 9097806"/>
              <a:gd name="connsiteX588" fmla="*/ 3552870 w 9097815"/>
              <a:gd name="connsiteY588" fmla="*/ 8210200 h 9097806"/>
              <a:gd name="connsiteX589" fmla="*/ 3552846 w 9097815"/>
              <a:gd name="connsiteY589" fmla="*/ 8427392 h 9097806"/>
              <a:gd name="connsiteX590" fmla="*/ 3770041 w 9097815"/>
              <a:gd name="connsiteY590" fmla="*/ 8427415 h 9097806"/>
              <a:gd name="connsiteX591" fmla="*/ 3770065 w 9097815"/>
              <a:gd name="connsiteY591" fmla="*/ 8210223 h 9097806"/>
              <a:gd name="connsiteX592" fmla="*/ 3331113 w 9097815"/>
              <a:gd name="connsiteY592" fmla="*/ 8210176 h 9097806"/>
              <a:gd name="connsiteX593" fmla="*/ 3331090 w 9097815"/>
              <a:gd name="connsiteY593" fmla="*/ 8427367 h 9097806"/>
              <a:gd name="connsiteX594" fmla="*/ 3548273 w 9097815"/>
              <a:gd name="connsiteY594" fmla="*/ 8427391 h 9097806"/>
              <a:gd name="connsiteX595" fmla="*/ 3548297 w 9097815"/>
              <a:gd name="connsiteY595" fmla="*/ 8210199 h 9097806"/>
              <a:gd name="connsiteX596" fmla="*/ 3109347 w 9097815"/>
              <a:gd name="connsiteY596" fmla="*/ 8210151 h 9097806"/>
              <a:gd name="connsiteX597" fmla="*/ 3109324 w 9097815"/>
              <a:gd name="connsiteY597" fmla="*/ 8427343 h 9097806"/>
              <a:gd name="connsiteX598" fmla="*/ 3326517 w 9097815"/>
              <a:gd name="connsiteY598" fmla="*/ 8427367 h 9097806"/>
              <a:gd name="connsiteX599" fmla="*/ 3326540 w 9097815"/>
              <a:gd name="connsiteY599" fmla="*/ 8210175 h 9097806"/>
              <a:gd name="connsiteX600" fmla="*/ 2887590 w 9097815"/>
              <a:gd name="connsiteY600" fmla="*/ 8210127 h 9097806"/>
              <a:gd name="connsiteX601" fmla="*/ 2887566 w 9097815"/>
              <a:gd name="connsiteY601" fmla="*/ 8427319 h 9097806"/>
              <a:gd name="connsiteX602" fmla="*/ 3104751 w 9097815"/>
              <a:gd name="connsiteY602" fmla="*/ 8427343 h 9097806"/>
              <a:gd name="connsiteX603" fmla="*/ 3104774 w 9097815"/>
              <a:gd name="connsiteY603" fmla="*/ 8210151 h 9097806"/>
              <a:gd name="connsiteX604" fmla="*/ 2665825 w 9097815"/>
              <a:gd name="connsiteY604" fmla="*/ 8210103 h 9097806"/>
              <a:gd name="connsiteX605" fmla="*/ 2665801 w 9097815"/>
              <a:gd name="connsiteY605" fmla="*/ 8427295 h 9097806"/>
              <a:gd name="connsiteX606" fmla="*/ 2882996 w 9097815"/>
              <a:gd name="connsiteY606" fmla="*/ 8427319 h 9097806"/>
              <a:gd name="connsiteX607" fmla="*/ 2883019 w 9097815"/>
              <a:gd name="connsiteY607" fmla="*/ 8210127 h 9097806"/>
              <a:gd name="connsiteX608" fmla="*/ 2444059 w 9097815"/>
              <a:gd name="connsiteY608" fmla="*/ 8210079 h 9097806"/>
              <a:gd name="connsiteX609" fmla="*/ 2444035 w 9097815"/>
              <a:gd name="connsiteY609" fmla="*/ 8427271 h 9097806"/>
              <a:gd name="connsiteX610" fmla="*/ 2661228 w 9097815"/>
              <a:gd name="connsiteY610" fmla="*/ 8427295 h 9097806"/>
              <a:gd name="connsiteX611" fmla="*/ 2661252 w 9097815"/>
              <a:gd name="connsiteY611" fmla="*/ 8210103 h 9097806"/>
              <a:gd name="connsiteX612" fmla="*/ 2222303 w 9097815"/>
              <a:gd name="connsiteY612" fmla="*/ 8210055 h 9097806"/>
              <a:gd name="connsiteX613" fmla="*/ 2222279 w 9097815"/>
              <a:gd name="connsiteY613" fmla="*/ 8427247 h 9097806"/>
              <a:gd name="connsiteX614" fmla="*/ 2439462 w 9097815"/>
              <a:gd name="connsiteY614" fmla="*/ 8427271 h 9097806"/>
              <a:gd name="connsiteX615" fmla="*/ 2439485 w 9097815"/>
              <a:gd name="connsiteY615" fmla="*/ 8210079 h 9097806"/>
              <a:gd name="connsiteX616" fmla="*/ 2000536 w 9097815"/>
              <a:gd name="connsiteY616" fmla="*/ 8210031 h 9097806"/>
              <a:gd name="connsiteX617" fmla="*/ 2000513 w 9097815"/>
              <a:gd name="connsiteY617" fmla="*/ 8427223 h 9097806"/>
              <a:gd name="connsiteX618" fmla="*/ 2217706 w 9097815"/>
              <a:gd name="connsiteY618" fmla="*/ 8427247 h 9097806"/>
              <a:gd name="connsiteX619" fmla="*/ 2217730 w 9097815"/>
              <a:gd name="connsiteY619" fmla="*/ 8210055 h 9097806"/>
              <a:gd name="connsiteX620" fmla="*/ 1778779 w 9097815"/>
              <a:gd name="connsiteY620" fmla="*/ 8210007 h 9097806"/>
              <a:gd name="connsiteX621" fmla="*/ 1778756 w 9097815"/>
              <a:gd name="connsiteY621" fmla="*/ 8427199 h 9097806"/>
              <a:gd name="connsiteX622" fmla="*/ 1995941 w 9097815"/>
              <a:gd name="connsiteY622" fmla="*/ 8427222 h 9097806"/>
              <a:gd name="connsiteX623" fmla="*/ 1995965 w 9097815"/>
              <a:gd name="connsiteY623" fmla="*/ 8210031 h 9097806"/>
              <a:gd name="connsiteX624" fmla="*/ 1557013 w 9097815"/>
              <a:gd name="connsiteY624" fmla="*/ 8209983 h 9097806"/>
              <a:gd name="connsiteX625" fmla="*/ 1556989 w 9097815"/>
              <a:gd name="connsiteY625" fmla="*/ 8427175 h 9097806"/>
              <a:gd name="connsiteX626" fmla="*/ 1774185 w 9097815"/>
              <a:gd name="connsiteY626" fmla="*/ 8427198 h 9097806"/>
              <a:gd name="connsiteX627" fmla="*/ 1774208 w 9097815"/>
              <a:gd name="connsiteY627" fmla="*/ 8210006 h 9097806"/>
              <a:gd name="connsiteX628" fmla="*/ 1335248 w 9097815"/>
              <a:gd name="connsiteY628" fmla="*/ 8209959 h 9097806"/>
              <a:gd name="connsiteX629" fmla="*/ 1335225 w 9097815"/>
              <a:gd name="connsiteY629" fmla="*/ 8427151 h 9097806"/>
              <a:gd name="connsiteX630" fmla="*/ 1552418 w 9097815"/>
              <a:gd name="connsiteY630" fmla="*/ 8427174 h 9097806"/>
              <a:gd name="connsiteX631" fmla="*/ 1552441 w 9097815"/>
              <a:gd name="connsiteY631" fmla="*/ 8209982 h 9097806"/>
              <a:gd name="connsiteX632" fmla="*/ 1113494 w 9097815"/>
              <a:gd name="connsiteY632" fmla="*/ 8209935 h 9097806"/>
              <a:gd name="connsiteX633" fmla="*/ 1113470 w 9097815"/>
              <a:gd name="connsiteY633" fmla="*/ 8427127 h 9097806"/>
              <a:gd name="connsiteX634" fmla="*/ 1330652 w 9097815"/>
              <a:gd name="connsiteY634" fmla="*/ 8427150 h 9097806"/>
              <a:gd name="connsiteX635" fmla="*/ 1330675 w 9097815"/>
              <a:gd name="connsiteY635" fmla="*/ 8209958 h 9097806"/>
              <a:gd name="connsiteX636" fmla="*/ 891727 w 9097815"/>
              <a:gd name="connsiteY636" fmla="*/ 8209911 h 9097806"/>
              <a:gd name="connsiteX637" fmla="*/ 891704 w 9097815"/>
              <a:gd name="connsiteY637" fmla="*/ 8427103 h 9097806"/>
              <a:gd name="connsiteX638" fmla="*/ 1108899 w 9097815"/>
              <a:gd name="connsiteY638" fmla="*/ 8427126 h 9097806"/>
              <a:gd name="connsiteX639" fmla="*/ 1108922 w 9097815"/>
              <a:gd name="connsiteY639" fmla="*/ 8209934 h 9097806"/>
              <a:gd name="connsiteX640" fmla="*/ 669968 w 9097815"/>
              <a:gd name="connsiteY640" fmla="*/ 8209887 h 9097806"/>
              <a:gd name="connsiteX641" fmla="*/ 669944 w 9097815"/>
              <a:gd name="connsiteY641" fmla="*/ 8427078 h 9097806"/>
              <a:gd name="connsiteX642" fmla="*/ 887131 w 9097815"/>
              <a:gd name="connsiteY642" fmla="*/ 8427102 h 9097806"/>
              <a:gd name="connsiteX643" fmla="*/ 887154 w 9097815"/>
              <a:gd name="connsiteY643" fmla="*/ 8209910 h 9097806"/>
              <a:gd name="connsiteX644" fmla="*/ 448201 w 9097815"/>
              <a:gd name="connsiteY644" fmla="*/ 8209862 h 9097806"/>
              <a:gd name="connsiteX645" fmla="*/ 448177 w 9097815"/>
              <a:gd name="connsiteY645" fmla="*/ 8427054 h 9097806"/>
              <a:gd name="connsiteX646" fmla="*/ 665372 w 9097815"/>
              <a:gd name="connsiteY646" fmla="*/ 8427078 h 9097806"/>
              <a:gd name="connsiteX647" fmla="*/ 665396 w 9097815"/>
              <a:gd name="connsiteY647" fmla="*/ 8209886 h 9097806"/>
              <a:gd name="connsiteX648" fmla="*/ 226435 w 9097815"/>
              <a:gd name="connsiteY648" fmla="*/ 8209838 h 9097806"/>
              <a:gd name="connsiteX649" fmla="*/ 226412 w 9097815"/>
              <a:gd name="connsiteY649" fmla="*/ 8427030 h 9097806"/>
              <a:gd name="connsiteX650" fmla="*/ 443605 w 9097815"/>
              <a:gd name="connsiteY650" fmla="*/ 8427054 h 9097806"/>
              <a:gd name="connsiteX651" fmla="*/ 443629 w 9097815"/>
              <a:gd name="connsiteY651" fmla="*/ 8209862 h 9097806"/>
              <a:gd name="connsiteX652" fmla="*/ 4678 w 9097815"/>
              <a:gd name="connsiteY652" fmla="*/ 8209814 h 9097806"/>
              <a:gd name="connsiteX653" fmla="*/ 4655 w 9097815"/>
              <a:gd name="connsiteY653" fmla="*/ 8427006 h 9097806"/>
              <a:gd name="connsiteX654" fmla="*/ 221840 w 9097815"/>
              <a:gd name="connsiteY654" fmla="*/ 8427030 h 9097806"/>
              <a:gd name="connsiteX655" fmla="*/ 221863 w 9097815"/>
              <a:gd name="connsiteY655" fmla="*/ 8209838 h 9097806"/>
              <a:gd name="connsiteX656" fmla="*/ 8875193 w 9097815"/>
              <a:gd name="connsiteY656" fmla="*/ 7989012 h 9097806"/>
              <a:gd name="connsiteX657" fmla="*/ 8875169 w 9097815"/>
              <a:gd name="connsiteY657" fmla="*/ 8206206 h 9097806"/>
              <a:gd name="connsiteX658" fmla="*/ 9092310 w 9097815"/>
              <a:gd name="connsiteY658" fmla="*/ 8206229 h 9097806"/>
              <a:gd name="connsiteX659" fmla="*/ 9092334 w 9097815"/>
              <a:gd name="connsiteY659" fmla="*/ 7989035 h 9097806"/>
              <a:gd name="connsiteX660" fmla="*/ 8653418 w 9097815"/>
              <a:gd name="connsiteY660" fmla="*/ 7988988 h 9097806"/>
              <a:gd name="connsiteX661" fmla="*/ 8653394 w 9097815"/>
              <a:gd name="connsiteY661" fmla="*/ 8206181 h 9097806"/>
              <a:gd name="connsiteX662" fmla="*/ 8870597 w 9097815"/>
              <a:gd name="connsiteY662" fmla="*/ 8206205 h 9097806"/>
              <a:gd name="connsiteX663" fmla="*/ 8870621 w 9097815"/>
              <a:gd name="connsiteY663" fmla="*/ 7989011 h 9097806"/>
              <a:gd name="connsiteX664" fmla="*/ 8431666 w 9097815"/>
              <a:gd name="connsiteY664" fmla="*/ 7988963 h 9097806"/>
              <a:gd name="connsiteX665" fmla="*/ 8431642 w 9097815"/>
              <a:gd name="connsiteY665" fmla="*/ 8206157 h 9097806"/>
              <a:gd name="connsiteX666" fmla="*/ 8648822 w 9097815"/>
              <a:gd name="connsiteY666" fmla="*/ 8206181 h 9097806"/>
              <a:gd name="connsiteX667" fmla="*/ 8648846 w 9097815"/>
              <a:gd name="connsiteY667" fmla="*/ 7988987 h 9097806"/>
              <a:gd name="connsiteX668" fmla="*/ 8209898 w 9097815"/>
              <a:gd name="connsiteY668" fmla="*/ 7988939 h 9097806"/>
              <a:gd name="connsiteX669" fmla="*/ 8209874 w 9097815"/>
              <a:gd name="connsiteY669" fmla="*/ 8206133 h 9097806"/>
              <a:gd name="connsiteX670" fmla="*/ 8427069 w 9097815"/>
              <a:gd name="connsiteY670" fmla="*/ 8206157 h 9097806"/>
              <a:gd name="connsiteX671" fmla="*/ 8427093 w 9097815"/>
              <a:gd name="connsiteY671" fmla="*/ 7988963 h 9097806"/>
              <a:gd name="connsiteX672" fmla="*/ 7988130 w 9097815"/>
              <a:gd name="connsiteY672" fmla="*/ 7988915 h 9097806"/>
              <a:gd name="connsiteX673" fmla="*/ 7988107 w 9097815"/>
              <a:gd name="connsiteY673" fmla="*/ 8206109 h 9097806"/>
              <a:gd name="connsiteX674" fmla="*/ 8205303 w 9097815"/>
              <a:gd name="connsiteY674" fmla="*/ 8206133 h 9097806"/>
              <a:gd name="connsiteX675" fmla="*/ 8205327 w 9097815"/>
              <a:gd name="connsiteY675" fmla="*/ 7988939 h 9097806"/>
              <a:gd name="connsiteX676" fmla="*/ 7766375 w 9097815"/>
              <a:gd name="connsiteY676" fmla="*/ 7988891 h 9097806"/>
              <a:gd name="connsiteX677" fmla="*/ 7766351 w 9097815"/>
              <a:gd name="connsiteY677" fmla="*/ 8206085 h 9097806"/>
              <a:gd name="connsiteX678" fmla="*/ 7983535 w 9097815"/>
              <a:gd name="connsiteY678" fmla="*/ 8206109 h 9097806"/>
              <a:gd name="connsiteX679" fmla="*/ 7983559 w 9097815"/>
              <a:gd name="connsiteY679" fmla="*/ 7988915 h 9097806"/>
              <a:gd name="connsiteX680" fmla="*/ 7544608 w 9097815"/>
              <a:gd name="connsiteY680" fmla="*/ 7988867 h 9097806"/>
              <a:gd name="connsiteX681" fmla="*/ 7544584 w 9097815"/>
              <a:gd name="connsiteY681" fmla="*/ 8206061 h 9097806"/>
              <a:gd name="connsiteX682" fmla="*/ 7761779 w 9097815"/>
              <a:gd name="connsiteY682" fmla="*/ 8206085 h 9097806"/>
              <a:gd name="connsiteX683" fmla="*/ 7761802 w 9097815"/>
              <a:gd name="connsiteY683" fmla="*/ 7988891 h 9097806"/>
              <a:gd name="connsiteX684" fmla="*/ 7322848 w 9097815"/>
              <a:gd name="connsiteY684" fmla="*/ 7988843 h 9097806"/>
              <a:gd name="connsiteX685" fmla="*/ 7322825 w 9097815"/>
              <a:gd name="connsiteY685" fmla="*/ 8206037 h 9097806"/>
              <a:gd name="connsiteX686" fmla="*/ 7540012 w 9097815"/>
              <a:gd name="connsiteY686" fmla="*/ 8206061 h 9097806"/>
              <a:gd name="connsiteX687" fmla="*/ 7540036 w 9097815"/>
              <a:gd name="connsiteY687" fmla="*/ 7988867 h 9097806"/>
              <a:gd name="connsiteX688" fmla="*/ 7101086 w 9097815"/>
              <a:gd name="connsiteY688" fmla="*/ 7988819 h 9097806"/>
              <a:gd name="connsiteX689" fmla="*/ 7101062 w 9097815"/>
              <a:gd name="connsiteY689" fmla="*/ 8206013 h 9097806"/>
              <a:gd name="connsiteX690" fmla="*/ 7318254 w 9097815"/>
              <a:gd name="connsiteY690" fmla="*/ 8206036 h 9097806"/>
              <a:gd name="connsiteX691" fmla="*/ 7318277 w 9097815"/>
              <a:gd name="connsiteY691" fmla="*/ 7988843 h 9097806"/>
              <a:gd name="connsiteX692" fmla="*/ 6879321 w 9097815"/>
              <a:gd name="connsiteY692" fmla="*/ 7988795 h 9097806"/>
              <a:gd name="connsiteX693" fmla="*/ 6879298 w 9097815"/>
              <a:gd name="connsiteY693" fmla="*/ 8205989 h 9097806"/>
              <a:gd name="connsiteX694" fmla="*/ 7096490 w 9097815"/>
              <a:gd name="connsiteY694" fmla="*/ 8206012 h 9097806"/>
              <a:gd name="connsiteX695" fmla="*/ 7096513 w 9097815"/>
              <a:gd name="connsiteY695" fmla="*/ 7988818 h 9097806"/>
              <a:gd name="connsiteX696" fmla="*/ 6657566 w 9097815"/>
              <a:gd name="connsiteY696" fmla="*/ 7988771 h 9097806"/>
              <a:gd name="connsiteX697" fmla="*/ 6657542 w 9097815"/>
              <a:gd name="connsiteY697" fmla="*/ 8205965 h 9097806"/>
              <a:gd name="connsiteX698" fmla="*/ 6874726 w 9097815"/>
              <a:gd name="connsiteY698" fmla="*/ 8205988 h 9097806"/>
              <a:gd name="connsiteX699" fmla="*/ 6874749 w 9097815"/>
              <a:gd name="connsiteY699" fmla="*/ 7988794 h 9097806"/>
              <a:gd name="connsiteX700" fmla="*/ 6435797 w 9097815"/>
              <a:gd name="connsiteY700" fmla="*/ 7988747 h 9097806"/>
              <a:gd name="connsiteX701" fmla="*/ 6435773 w 9097815"/>
              <a:gd name="connsiteY701" fmla="*/ 8205941 h 9097806"/>
              <a:gd name="connsiteX702" fmla="*/ 6652970 w 9097815"/>
              <a:gd name="connsiteY702" fmla="*/ 8205964 h 9097806"/>
              <a:gd name="connsiteX703" fmla="*/ 6652994 w 9097815"/>
              <a:gd name="connsiteY703" fmla="*/ 7988770 h 9097806"/>
              <a:gd name="connsiteX704" fmla="*/ 6214037 w 9097815"/>
              <a:gd name="connsiteY704" fmla="*/ 7988723 h 9097806"/>
              <a:gd name="connsiteX705" fmla="*/ 6214014 w 9097815"/>
              <a:gd name="connsiteY705" fmla="*/ 8205917 h 9097806"/>
              <a:gd name="connsiteX706" fmla="*/ 6431201 w 9097815"/>
              <a:gd name="connsiteY706" fmla="*/ 8205940 h 9097806"/>
              <a:gd name="connsiteX707" fmla="*/ 6431225 w 9097815"/>
              <a:gd name="connsiteY707" fmla="*/ 7988746 h 9097806"/>
              <a:gd name="connsiteX708" fmla="*/ 5992275 w 9097815"/>
              <a:gd name="connsiteY708" fmla="*/ 7988699 h 9097806"/>
              <a:gd name="connsiteX709" fmla="*/ 5992252 w 9097815"/>
              <a:gd name="connsiteY709" fmla="*/ 8205892 h 9097806"/>
              <a:gd name="connsiteX710" fmla="*/ 6209443 w 9097815"/>
              <a:gd name="connsiteY710" fmla="*/ 8205916 h 9097806"/>
              <a:gd name="connsiteX711" fmla="*/ 6209466 w 9097815"/>
              <a:gd name="connsiteY711" fmla="*/ 7988722 h 9097806"/>
              <a:gd name="connsiteX712" fmla="*/ 5770509 w 9097815"/>
              <a:gd name="connsiteY712" fmla="*/ 7988674 h 9097806"/>
              <a:gd name="connsiteX713" fmla="*/ 5770486 w 9097815"/>
              <a:gd name="connsiteY713" fmla="*/ 8205868 h 9097806"/>
              <a:gd name="connsiteX714" fmla="*/ 5987680 w 9097815"/>
              <a:gd name="connsiteY714" fmla="*/ 8205892 h 9097806"/>
              <a:gd name="connsiteX715" fmla="*/ 5987704 w 9097815"/>
              <a:gd name="connsiteY715" fmla="*/ 7988698 h 9097806"/>
              <a:gd name="connsiteX716" fmla="*/ 5548752 w 9097815"/>
              <a:gd name="connsiteY716" fmla="*/ 7988650 h 9097806"/>
              <a:gd name="connsiteX717" fmla="*/ 5548728 w 9097815"/>
              <a:gd name="connsiteY717" fmla="*/ 8205844 h 9097806"/>
              <a:gd name="connsiteX718" fmla="*/ 5765914 w 9097815"/>
              <a:gd name="connsiteY718" fmla="*/ 8205868 h 9097806"/>
              <a:gd name="connsiteX719" fmla="*/ 5765937 w 9097815"/>
              <a:gd name="connsiteY719" fmla="*/ 7988674 h 9097806"/>
              <a:gd name="connsiteX720" fmla="*/ 5326986 w 9097815"/>
              <a:gd name="connsiteY720" fmla="*/ 7988626 h 9097806"/>
              <a:gd name="connsiteX721" fmla="*/ 5326962 w 9097815"/>
              <a:gd name="connsiteY721" fmla="*/ 8205820 h 9097806"/>
              <a:gd name="connsiteX722" fmla="*/ 5544156 w 9097815"/>
              <a:gd name="connsiteY722" fmla="*/ 8205844 h 9097806"/>
              <a:gd name="connsiteX723" fmla="*/ 5544180 w 9097815"/>
              <a:gd name="connsiteY723" fmla="*/ 7988650 h 9097806"/>
              <a:gd name="connsiteX724" fmla="*/ 5105225 w 9097815"/>
              <a:gd name="connsiteY724" fmla="*/ 7988602 h 9097806"/>
              <a:gd name="connsiteX725" fmla="*/ 5105201 w 9097815"/>
              <a:gd name="connsiteY725" fmla="*/ 8205796 h 9097806"/>
              <a:gd name="connsiteX726" fmla="*/ 5322390 w 9097815"/>
              <a:gd name="connsiteY726" fmla="*/ 8205820 h 9097806"/>
              <a:gd name="connsiteX727" fmla="*/ 5322414 w 9097815"/>
              <a:gd name="connsiteY727" fmla="*/ 7988626 h 9097806"/>
              <a:gd name="connsiteX728" fmla="*/ 4883463 w 9097815"/>
              <a:gd name="connsiteY728" fmla="*/ 7988578 h 9097806"/>
              <a:gd name="connsiteX729" fmla="*/ 4883440 w 9097815"/>
              <a:gd name="connsiteY729" fmla="*/ 8205772 h 9097806"/>
              <a:gd name="connsiteX730" fmla="*/ 5100630 w 9097815"/>
              <a:gd name="connsiteY730" fmla="*/ 8205796 h 9097806"/>
              <a:gd name="connsiteX731" fmla="*/ 5100653 w 9097815"/>
              <a:gd name="connsiteY731" fmla="*/ 7988602 h 9097806"/>
              <a:gd name="connsiteX732" fmla="*/ 4661698 w 9097815"/>
              <a:gd name="connsiteY732" fmla="*/ 7988554 h 9097806"/>
              <a:gd name="connsiteX733" fmla="*/ 4661674 w 9097815"/>
              <a:gd name="connsiteY733" fmla="*/ 8205748 h 9097806"/>
              <a:gd name="connsiteX734" fmla="*/ 4878868 w 9097815"/>
              <a:gd name="connsiteY734" fmla="*/ 8205772 h 9097806"/>
              <a:gd name="connsiteX735" fmla="*/ 4878892 w 9097815"/>
              <a:gd name="connsiteY735" fmla="*/ 7988578 h 9097806"/>
              <a:gd name="connsiteX736" fmla="*/ 4439941 w 9097815"/>
              <a:gd name="connsiteY736" fmla="*/ 7988530 h 9097806"/>
              <a:gd name="connsiteX737" fmla="*/ 4439917 w 9097815"/>
              <a:gd name="connsiteY737" fmla="*/ 8205724 h 9097806"/>
              <a:gd name="connsiteX738" fmla="*/ 4657102 w 9097815"/>
              <a:gd name="connsiteY738" fmla="*/ 8205747 h 9097806"/>
              <a:gd name="connsiteX739" fmla="*/ 4657125 w 9097815"/>
              <a:gd name="connsiteY739" fmla="*/ 7988554 h 9097806"/>
              <a:gd name="connsiteX740" fmla="*/ 4218175 w 9097815"/>
              <a:gd name="connsiteY740" fmla="*/ 7988506 h 9097806"/>
              <a:gd name="connsiteX741" fmla="*/ 4218151 w 9097815"/>
              <a:gd name="connsiteY741" fmla="*/ 8205700 h 9097806"/>
              <a:gd name="connsiteX742" fmla="*/ 4435345 w 9097815"/>
              <a:gd name="connsiteY742" fmla="*/ 8205723 h 9097806"/>
              <a:gd name="connsiteX743" fmla="*/ 4435369 w 9097815"/>
              <a:gd name="connsiteY743" fmla="*/ 7988529 h 9097806"/>
              <a:gd name="connsiteX744" fmla="*/ 3996415 w 9097815"/>
              <a:gd name="connsiteY744" fmla="*/ 7988482 h 9097806"/>
              <a:gd name="connsiteX745" fmla="*/ 3996392 w 9097815"/>
              <a:gd name="connsiteY745" fmla="*/ 8205676 h 9097806"/>
              <a:gd name="connsiteX746" fmla="*/ 4213579 w 9097815"/>
              <a:gd name="connsiteY746" fmla="*/ 8205699 h 9097806"/>
              <a:gd name="connsiteX747" fmla="*/ 4213603 w 9097815"/>
              <a:gd name="connsiteY747" fmla="*/ 7988505 h 9097806"/>
              <a:gd name="connsiteX748" fmla="*/ 3774661 w 9097815"/>
              <a:gd name="connsiteY748" fmla="*/ 7988458 h 9097806"/>
              <a:gd name="connsiteX749" fmla="*/ 3774637 w 9097815"/>
              <a:gd name="connsiteY749" fmla="*/ 8205652 h 9097806"/>
              <a:gd name="connsiteX750" fmla="*/ 3991821 w 9097815"/>
              <a:gd name="connsiteY750" fmla="*/ 8205675 h 9097806"/>
              <a:gd name="connsiteX751" fmla="*/ 3991844 w 9097815"/>
              <a:gd name="connsiteY751" fmla="*/ 7988481 h 9097806"/>
              <a:gd name="connsiteX752" fmla="*/ 3552894 w 9097815"/>
              <a:gd name="connsiteY752" fmla="*/ 7988434 h 9097806"/>
              <a:gd name="connsiteX753" fmla="*/ 3552870 w 9097815"/>
              <a:gd name="connsiteY753" fmla="*/ 8205628 h 9097806"/>
              <a:gd name="connsiteX754" fmla="*/ 3770065 w 9097815"/>
              <a:gd name="connsiteY754" fmla="*/ 8205651 h 9097806"/>
              <a:gd name="connsiteX755" fmla="*/ 3770089 w 9097815"/>
              <a:gd name="connsiteY755" fmla="*/ 7988457 h 9097806"/>
              <a:gd name="connsiteX756" fmla="*/ 3331137 w 9097815"/>
              <a:gd name="connsiteY756" fmla="*/ 7988410 h 9097806"/>
              <a:gd name="connsiteX757" fmla="*/ 3331114 w 9097815"/>
              <a:gd name="connsiteY757" fmla="*/ 8205603 h 9097806"/>
              <a:gd name="connsiteX758" fmla="*/ 3548297 w 9097815"/>
              <a:gd name="connsiteY758" fmla="*/ 8205627 h 9097806"/>
              <a:gd name="connsiteX759" fmla="*/ 3548321 w 9097815"/>
              <a:gd name="connsiteY759" fmla="*/ 7988433 h 9097806"/>
              <a:gd name="connsiteX760" fmla="*/ 3109371 w 9097815"/>
              <a:gd name="connsiteY760" fmla="*/ 7988385 h 9097806"/>
              <a:gd name="connsiteX761" fmla="*/ 3109348 w 9097815"/>
              <a:gd name="connsiteY761" fmla="*/ 8205579 h 9097806"/>
              <a:gd name="connsiteX762" fmla="*/ 3326541 w 9097815"/>
              <a:gd name="connsiteY762" fmla="*/ 8205603 h 9097806"/>
              <a:gd name="connsiteX763" fmla="*/ 3326564 w 9097815"/>
              <a:gd name="connsiteY763" fmla="*/ 7988409 h 9097806"/>
              <a:gd name="connsiteX764" fmla="*/ 2887614 w 9097815"/>
              <a:gd name="connsiteY764" fmla="*/ 7988361 h 9097806"/>
              <a:gd name="connsiteX765" fmla="*/ 2887590 w 9097815"/>
              <a:gd name="connsiteY765" fmla="*/ 8205555 h 9097806"/>
              <a:gd name="connsiteX766" fmla="*/ 3104774 w 9097815"/>
              <a:gd name="connsiteY766" fmla="*/ 8205579 h 9097806"/>
              <a:gd name="connsiteX767" fmla="*/ 3104798 w 9097815"/>
              <a:gd name="connsiteY767" fmla="*/ 7988385 h 9097806"/>
              <a:gd name="connsiteX768" fmla="*/ 2665849 w 9097815"/>
              <a:gd name="connsiteY768" fmla="*/ 7988337 h 9097806"/>
              <a:gd name="connsiteX769" fmla="*/ 2665825 w 9097815"/>
              <a:gd name="connsiteY769" fmla="*/ 8205531 h 9097806"/>
              <a:gd name="connsiteX770" fmla="*/ 2883019 w 9097815"/>
              <a:gd name="connsiteY770" fmla="*/ 8205555 h 9097806"/>
              <a:gd name="connsiteX771" fmla="*/ 2883042 w 9097815"/>
              <a:gd name="connsiteY771" fmla="*/ 7988361 h 9097806"/>
              <a:gd name="connsiteX772" fmla="*/ 2444083 w 9097815"/>
              <a:gd name="connsiteY772" fmla="*/ 7988313 h 9097806"/>
              <a:gd name="connsiteX773" fmla="*/ 2444060 w 9097815"/>
              <a:gd name="connsiteY773" fmla="*/ 8205507 h 9097806"/>
              <a:gd name="connsiteX774" fmla="*/ 2661252 w 9097815"/>
              <a:gd name="connsiteY774" fmla="*/ 8205531 h 9097806"/>
              <a:gd name="connsiteX775" fmla="*/ 2661276 w 9097815"/>
              <a:gd name="connsiteY775" fmla="*/ 7988337 h 9097806"/>
              <a:gd name="connsiteX776" fmla="*/ 2222327 w 9097815"/>
              <a:gd name="connsiteY776" fmla="*/ 7988289 h 9097806"/>
              <a:gd name="connsiteX777" fmla="*/ 2222303 w 9097815"/>
              <a:gd name="connsiteY777" fmla="*/ 8205483 h 9097806"/>
              <a:gd name="connsiteX778" fmla="*/ 2439486 w 9097815"/>
              <a:gd name="connsiteY778" fmla="*/ 8205507 h 9097806"/>
              <a:gd name="connsiteX779" fmla="*/ 2439509 w 9097815"/>
              <a:gd name="connsiteY779" fmla="*/ 7988313 h 9097806"/>
              <a:gd name="connsiteX780" fmla="*/ 2000561 w 9097815"/>
              <a:gd name="connsiteY780" fmla="*/ 7988265 h 9097806"/>
              <a:gd name="connsiteX781" fmla="*/ 2000537 w 9097815"/>
              <a:gd name="connsiteY781" fmla="*/ 8205459 h 9097806"/>
              <a:gd name="connsiteX782" fmla="*/ 2217730 w 9097815"/>
              <a:gd name="connsiteY782" fmla="*/ 8205483 h 9097806"/>
              <a:gd name="connsiteX783" fmla="*/ 2217754 w 9097815"/>
              <a:gd name="connsiteY783" fmla="*/ 7988289 h 9097806"/>
              <a:gd name="connsiteX784" fmla="*/ 1778803 w 9097815"/>
              <a:gd name="connsiteY784" fmla="*/ 7988241 h 9097806"/>
              <a:gd name="connsiteX785" fmla="*/ 1778780 w 9097815"/>
              <a:gd name="connsiteY785" fmla="*/ 8205435 h 9097806"/>
              <a:gd name="connsiteX786" fmla="*/ 1995965 w 9097815"/>
              <a:gd name="connsiteY786" fmla="*/ 8205458 h 9097806"/>
              <a:gd name="connsiteX787" fmla="*/ 1995989 w 9097815"/>
              <a:gd name="connsiteY787" fmla="*/ 7988265 h 9097806"/>
              <a:gd name="connsiteX788" fmla="*/ 1557037 w 9097815"/>
              <a:gd name="connsiteY788" fmla="*/ 7988217 h 9097806"/>
              <a:gd name="connsiteX789" fmla="*/ 1557013 w 9097815"/>
              <a:gd name="connsiteY789" fmla="*/ 8205411 h 9097806"/>
              <a:gd name="connsiteX790" fmla="*/ 1774208 w 9097815"/>
              <a:gd name="connsiteY790" fmla="*/ 8205434 h 9097806"/>
              <a:gd name="connsiteX791" fmla="*/ 1774232 w 9097815"/>
              <a:gd name="connsiteY791" fmla="*/ 7988240 h 9097806"/>
              <a:gd name="connsiteX792" fmla="*/ 1335272 w 9097815"/>
              <a:gd name="connsiteY792" fmla="*/ 7988193 h 9097806"/>
              <a:gd name="connsiteX793" fmla="*/ 1335249 w 9097815"/>
              <a:gd name="connsiteY793" fmla="*/ 8205387 h 9097806"/>
              <a:gd name="connsiteX794" fmla="*/ 1552442 w 9097815"/>
              <a:gd name="connsiteY794" fmla="*/ 8205410 h 9097806"/>
              <a:gd name="connsiteX795" fmla="*/ 1552465 w 9097815"/>
              <a:gd name="connsiteY795" fmla="*/ 7988216 h 9097806"/>
              <a:gd name="connsiteX796" fmla="*/ 1113517 w 9097815"/>
              <a:gd name="connsiteY796" fmla="*/ 7988169 h 9097806"/>
              <a:gd name="connsiteX797" fmla="*/ 1113494 w 9097815"/>
              <a:gd name="connsiteY797" fmla="*/ 8205363 h 9097806"/>
              <a:gd name="connsiteX798" fmla="*/ 1330676 w 9097815"/>
              <a:gd name="connsiteY798" fmla="*/ 8205386 h 9097806"/>
              <a:gd name="connsiteX799" fmla="*/ 1330699 w 9097815"/>
              <a:gd name="connsiteY799" fmla="*/ 7988192 h 9097806"/>
              <a:gd name="connsiteX800" fmla="*/ 891751 w 9097815"/>
              <a:gd name="connsiteY800" fmla="*/ 7988145 h 9097806"/>
              <a:gd name="connsiteX801" fmla="*/ 891728 w 9097815"/>
              <a:gd name="connsiteY801" fmla="*/ 8205339 h 9097806"/>
              <a:gd name="connsiteX802" fmla="*/ 1108922 w 9097815"/>
              <a:gd name="connsiteY802" fmla="*/ 8205362 h 9097806"/>
              <a:gd name="connsiteX803" fmla="*/ 1108946 w 9097815"/>
              <a:gd name="connsiteY803" fmla="*/ 7988168 h 9097806"/>
              <a:gd name="connsiteX804" fmla="*/ 669992 w 9097815"/>
              <a:gd name="connsiteY804" fmla="*/ 7988121 h 9097806"/>
              <a:gd name="connsiteX805" fmla="*/ 669968 w 9097815"/>
              <a:gd name="connsiteY805" fmla="*/ 8205314 h 9097806"/>
              <a:gd name="connsiteX806" fmla="*/ 887155 w 9097815"/>
              <a:gd name="connsiteY806" fmla="*/ 8205338 h 9097806"/>
              <a:gd name="connsiteX807" fmla="*/ 887178 w 9097815"/>
              <a:gd name="connsiteY807" fmla="*/ 7988144 h 9097806"/>
              <a:gd name="connsiteX808" fmla="*/ 448225 w 9097815"/>
              <a:gd name="connsiteY808" fmla="*/ 7988096 h 9097806"/>
              <a:gd name="connsiteX809" fmla="*/ 448201 w 9097815"/>
              <a:gd name="connsiteY809" fmla="*/ 8205290 h 9097806"/>
              <a:gd name="connsiteX810" fmla="*/ 665396 w 9097815"/>
              <a:gd name="connsiteY810" fmla="*/ 8205314 h 9097806"/>
              <a:gd name="connsiteX811" fmla="*/ 665420 w 9097815"/>
              <a:gd name="connsiteY811" fmla="*/ 7988120 h 9097806"/>
              <a:gd name="connsiteX812" fmla="*/ 226460 w 9097815"/>
              <a:gd name="connsiteY812" fmla="*/ 7988072 h 9097806"/>
              <a:gd name="connsiteX813" fmla="*/ 226436 w 9097815"/>
              <a:gd name="connsiteY813" fmla="*/ 8205266 h 9097806"/>
              <a:gd name="connsiteX814" fmla="*/ 443630 w 9097815"/>
              <a:gd name="connsiteY814" fmla="*/ 8205290 h 9097806"/>
              <a:gd name="connsiteX815" fmla="*/ 443653 w 9097815"/>
              <a:gd name="connsiteY815" fmla="*/ 7988096 h 9097806"/>
              <a:gd name="connsiteX816" fmla="*/ 4702 w 9097815"/>
              <a:gd name="connsiteY816" fmla="*/ 7988048 h 9097806"/>
              <a:gd name="connsiteX817" fmla="*/ 4679 w 9097815"/>
              <a:gd name="connsiteY817" fmla="*/ 8205242 h 9097806"/>
              <a:gd name="connsiteX818" fmla="*/ 221864 w 9097815"/>
              <a:gd name="connsiteY818" fmla="*/ 8205266 h 9097806"/>
              <a:gd name="connsiteX819" fmla="*/ 221887 w 9097815"/>
              <a:gd name="connsiteY819" fmla="*/ 7988072 h 9097806"/>
              <a:gd name="connsiteX820" fmla="*/ 8875217 w 9097815"/>
              <a:gd name="connsiteY820" fmla="*/ 7767257 h 9097806"/>
              <a:gd name="connsiteX821" fmla="*/ 8875193 w 9097815"/>
              <a:gd name="connsiteY821" fmla="*/ 7984440 h 9097806"/>
              <a:gd name="connsiteX822" fmla="*/ 9092334 w 9097815"/>
              <a:gd name="connsiteY822" fmla="*/ 7984463 h 9097806"/>
              <a:gd name="connsiteX823" fmla="*/ 9092358 w 9097815"/>
              <a:gd name="connsiteY823" fmla="*/ 7767280 h 9097806"/>
              <a:gd name="connsiteX824" fmla="*/ 8653442 w 9097815"/>
              <a:gd name="connsiteY824" fmla="*/ 7767232 h 9097806"/>
              <a:gd name="connsiteX825" fmla="*/ 8653418 w 9097815"/>
              <a:gd name="connsiteY825" fmla="*/ 7984415 h 9097806"/>
              <a:gd name="connsiteX826" fmla="*/ 8870621 w 9097815"/>
              <a:gd name="connsiteY826" fmla="*/ 7984439 h 9097806"/>
              <a:gd name="connsiteX827" fmla="*/ 8870645 w 9097815"/>
              <a:gd name="connsiteY827" fmla="*/ 7767256 h 9097806"/>
              <a:gd name="connsiteX828" fmla="*/ 8431690 w 9097815"/>
              <a:gd name="connsiteY828" fmla="*/ 7767208 h 9097806"/>
              <a:gd name="connsiteX829" fmla="*/ 8431666 w 9097815"/>
              <a:gd name="connsiteY829" fmla="*/ 7984391 h 9097806"/>
              <a:gd name="connsiteX830" fmla="*/ 8648847 w 9097815"/>
              <a:gd name="connsiteY830" fmla="*/ 7984415 h 9097806"/>
              <a:gd name="connsiteX831" fmla="*/ 8648871 w 9097815"/>
              <a:gd name="connsiteY831" fmla="*/ 7767232 h 9097806"/>
              <a:gd name="connsiteX832" fmla="*/ 8209922 w 9097815"/>
              <a:gd name="connsiteY832" fmla="*/ 7767184 h 9097806"/>
              <a:gd name="connsiteX833" fmla="*/ 8209898 w 9097815"/>
              <a:gd name="connsiteY833" fmla="*/ 7984367 h 9097806"/>
              <a:gd name="connsiteX834" fmla="*/ 8427093 w 9097815"/>
              <a:gd name="connsiteY834" fmla="*/ 7984391 h 9097806"/>
              <a:gd name="connsiteX835" fmla="*/ 8427117 w 9097815"/>
              <a:gd name="connsiteY835" fmla="*/ 7767208 h 9097806"/>
              <a:gd name="connsiteX836" fmla="*/ 7988155 w 9097815"/>
              <a:gd name="connsiteY836" fmla="*/ 7767160 h 9097806"/>
              <a:gd name="connsiteX837" fmla="*/ 7988131 w 9097815"/>
              <a:gd name="connsiteY837" fmla="*/ 7984343 h 9097806"/>
              <a:gd name="connsiteX838" fmla="*/ 8205327 w 9097815"/>
              <a:gd name="connsiteY838" fmla="*/ 7984367 h 9097806"/>
              <a:gd name="connsiteX839" fmla="*/ 8205351 w 9097815"/>
              <a:gd name="connsiteY839" fmla="*/ 7767184 h 9097806"/>
              <a:gd name="connsiteX840" fmla="*/ 7766399 w 9097815"/>
              <a:gd name="connsiteY840" fmla="*/ 7767136 h 9097806"/>
              <a:gd name="connsiteX841" fmla="*/ 7766375 w 9097815"/>
              <a:gd name="connsiteY841" fmla="*/ 7984319 h 9097806"/>
              <a:gd name="connsiteX842" fmla="*/ 7983559 w 9097815"/>
              <a:gd name="connsiteY842" fmla="*/ 7984343 h 9097806"/>
              <a:gd name="connsiteX843" fmla="*/ 7983583 w 9097815"/>
              <a:gd name="connsiteY843" fmla="*/ 7767160 h 9097806"/>
              <a:gd name="connsiteX844" fmla="*/ 7544633 w 9097815"/>
              <a:gd name="connsiteY844" fmla="*/ 7767112 h 9097806"/>
              <a:gd name="connsiteX845" fmla="*/ 7544609 w 9097815"/>
              <a:gd name="connsiteY845" fmla="*/ 7984295 h 9097806"/>
              <a:gd name="connsiteX846" fmla="*/ 7761803 w 9097815"/>
              <a:gd name="connsiteY846" fmla="*/ 7984319 h 9097806"/>
              <a:gd name="connsiteX847" fmla="*/ 7761827 w 9097815"/>
              <a:gd name="connsiteY847" fmla="*/ 7767136 h 9097806"/>
              <a:gd name="connsiteX848" fmla="*/ 7322872 w 9097815"/>
              <a:gd name="connsiteY848" fmla="*/ 7767088 h 9097806"/>
              <a:gd name="connsiteX849" fmla="*/ 7322849 w 9097815"/>
              <a:gd name="connsiteY849" fmla="*/ 7984271 h 9097806"/>
              <a:gd name="connsiteX850" fmla="*/ 7540037 w 9097815"/>
              <a:gd name="connsiteY850" fmla="*/ 7984295 h 9097806"/>
              <a:gd name="connsiteX851" fmla="*/ 7540060 w 9097815"/>
              <a:gd name="connsiteY851" fmla="*/ 7767112 h 9097806"/>
              <a:gd name="connsiteX852" fmla="*/ 7101110 w 9097815"/>
              <a:gd name="connsiteY852" fmla="*/ 7767064 h 9097806"/>
              <a:gd name="connsiteX853" fmla="*/ 7101086 w 9097815"/>
              <a:gd name="connsiteY853" fmla="*/ 7984247 h 9097806"/>
              <a:gd name="connsiteX854" fmla="*/ 7318277 w 9097815"/>
              <a:gd name="connsiteY854" fmla="*/ 7984270 h 9097806"/>
              <a:gd name="connsiteX855" fmla="*/ 7318301 w 9097815"/>
              <a:gd name="connsiteY855" fmla="*/ 7767087 h 9097806"/>
              <a:gd name="connsiteX856" fmla="*/ 6879346 w 9097815"/>
              <a:gd name="connsiteY856" fmla="*/ 7767040 h 9097806"/>
              <a:gd name="connsiteX857" fmla="*/ 6879322 w 9097815"/>
              <a:gd name="connsiteY857" fmla="*/ 7984223 h 9097806"/>
              <a:gd name="connsiteX858" fmla="*/ 7096514 w 9097815"/>
              <a:gd name="connsiteY858" fmla="*/ 7984246 h 9097806"/>
              <a:gd name="connsiteX859" fmla="*/ 7096537 w 9097815"/>
              <a:gd name="connsiteY859" fmla="*/ 7767063 h 9097806"/>
              <a:gd name="connsiteX860" fmla="*/ 6657590 w 9097815"/>
              <a:gd name="connsiteY860" fmla="*/ 7767016 h 9097806"/>
              <a:gd name="connsiteX861" fmla="*/ 6657566 w 9097815"/>
              <a:gd name="connsiteY861" fmla="*/ 7984199 h 9097806"/>
              <a:gd name="connsiteX862" fmla="*/ 6874750 w 9097815"/>
              <a:gd name="connsiteY862" fmla="*/ 7984222 h 9097806"/>
              <a:gd name="connsiteX863" fmla="*/ 6874774 w 9097815"/>
              <a:gd name="connsiteY863" fmla="*/ 7767039 h 9097806"/>
              <a:gd name="connsiteX864" fmla="*/ 6435821 w 9097815"/>
              <a:gd name="connsiteY864" fmla="*/ 7766992 h 9097806"/>
              <a:gd name="connsiteX865" fmla="*/ 6435798 w 9097815"/>
              <a:gd name="connsiteY865" fmla="*/ 7984175 h 9097806"/>
              <a:gd name="connsiteX866" fmla="*/ 6652994 w 9097815"/>
              <a:gd name="connsiteY866" fmla="*/ 7984198 h 9097806"/>
              <a:gd name="connsiteX867" fmla="*/ 6653018 w 9097815"/>
              <a:gd name="connsiteY867" fmla="*/ 7767015 h 9097806"/>
              <a:gd name="connsiteX868" fmla="*/ 6214061 w 9097815"/>
              <a:gd name="connsiteY868" fmla="*/ 7766968 h 9097806"/>
              <a:gd name="connsiteX869" fmla="*/ 6214038 w 9097815"/>
              <a:gd name="connsiteY869" fmla="*/ 7984151 h 9097806"/>
              <a:gd name="connsiteX870" fmla="*/ 6431225 w 9097815"/>
              <a:gd name="connsiteY870" fmla="*/ 7984174 h 9097806"/>
              <a:gd name="connsiteX871" fmla="*/ 6431249 w 9097815"/>
              <a:gd name="connsiteY871" fmla="*/ 7766991 h 9097806"/>
              <a:gd name="connsiteX872" fmla="*/ 5992300 w 9097815"/>
              <a:gd name="connsiteY872" fmla="*/ 7766943 h 9097806"/>
              <a:gd name="connsiteX873" fmla="*/ 5992276 w 9097815"/>
              <a:gd name="connsiteY873" fmla="*/ 7984126 h 9097806"/>
              <a:gd name="connsiteX874" fmla="*/ 6209467 w 9097815"/>
              <a:gd name="connsiteY874" fmla="*/ 7984150 h 9097806"/>
              <a:gd name="connsiteX875" fmla="*/ 6209490 w 9097815"/>
              <a:gd name="connsiteY875" fmla="*/ 7766967 h 9097806"/>
              <a:gd name="connsiteX876" fmla="*/ 5770533 w 9097815"/>
              <a:gd name="connsiteY876" fmla="*/ 7766919 h 9097806"/>
              <a:gd name="connsiteX877" fmla="*/ 5770510 w 9097815"/>
              <a:gd name="connsiteY877" fmla="*/ 7984102 h 9097806"/>
              <a:gd name="connsiteX878" fmla="*/ 5987704 w 9097815"/>
              <a:gd name="connsiteY878" fmla="*/ 7984126 h 9097806"/>
              <a:gd name="connsiteX879" fmla="*/ 5987728 w 9097815"/>
              <a:gd name="connsiteY879" fmla="*/ 7766943 h 9097806"/>
              <a:gd name="connsiteX880" fmla="*/ 5548776 w 9097815"/>
              <a:gd name="connsiteY880" fmla="*/ 7766895 h 9097806"/>
              <a:gd name="connsiteX881" fmla="*/ 5548752 w 9097815"/>
              <a:gd name="connsiteY881" fmla="*/ 7984078 h 9097806"/>
              <a:gd name="connsiteX882" fmla="*/ 5765938 w 9097815"/>
              <a:gd name="connsiteY882" fmla="*/ 7984102 h 9097806"/>
              <a:gd name="connsiteX883" fmla="*/ 5765962 w 9097815"/>
              <a:gd name="connsiteY883" fmla="*/ 7766919 h 9097806"/>
              <a:gd name="connsiteX884" fmla="*/ 5327010 w 9097815"/>
              <a:gd name="connsiteY884" fmla="*/ 7766871 h 9097806"/>
              <a:gd name="connsiteX885" fmla="*/ 5326987 w 9097815"/>
              <a:gd name="connsiteY885" fmla="*/ 7984054 h 9097806"/>
              <a:gd name="connsiteX886" fmla="*/ 5544180 w 9097815"/>
              <a:gd name="connsiteY886" fmla="*/ 7984078 h 9097806"/>
              <a:gd name="connsiteX887" fmla="*/ 5544204 w 9097815"/>
              <a:gd name="connsiteY887" fmla="*/ 7766895 h 9097806"/>
              <a:gd name="connsiteX888" fmla="*/ 5105248 w 9097815"/>
              <a:gd name="connsiteY888" fmla="*/ 7766847 h 9097806"/>
              <a:gd name="connsiteX889" fmla="*/ 5105225 w 9097815"/>
              <a:gd name="connsiteY889" fmla="*/ 7984030 h 9097806"/>
              <a:gd name="connsiteX890" fmla="*/ 5322415 w 9097815"/>
              <a:gd name="connsiteY890" fmla="*/ 7984054 h 9097806"/>
              <a:gd name="connsiteX891" fmla="*/ 5322438 w 9097815"/>
              <a:gd name="connsiteY891" fmla="*/ 7766871 h 9097806"/>
              <a:gd name="connsiteX892" fmla="*/ 4883488 w 9097815"/>
              <a:gd name="connsiteY892" fmla="*/ 7766823 h 9097806"/>
              <a:gd name="connsiteX893" fmla="*/ 4883464 w 9097815"/>
              <a:gd name="connsiteY893" fmla="*/ 7984006 h 9097806"/>
              <a:gd name="connsiteX894" fmla="*/ 5100653 w 9097815"/>
              <a:gd name="connsiteY894" fmla="*/ 7984030 h 9097806"/>
              <a:gd name="connsiteX895" fmla="*/ 5100677 w 9097815"/>
              <a:gd name="connsiteY895" fmla="*/ 7766847 h 9097806"/>
              <a:gd name="connsiteX896" fmla="*/ 4661722 w 9097815"/>
              <a:gd name="connsiteY896" fmla="*/ 7766799 h 9097806"/>
              <a:gd name="connsiteX897" fmla="*/ 4661698 w 9097815"/>
              <a:gd name="connsiteY897" fmla="*/ 7983982 h 9097806"/>
              <a:gd name="connsiteX898" fmla="*/ 4878892 w 9097815"/>
              <a:gd name="connsiteY898" fmla="*/ 7984006 h 9097806"/>
              <a:gd name="connsiteX899" fmla="*/ 4878916 w 9097815"/>
              <a:gd name="connsiteY899" fmla="*/ 7766823 h 9097806"/>
              <a:gd name="connsiteX900" fmla="*/ 4439965 w 9097815"/>
              <a:gd name="connsiteY900" fmla="*/ 7766775 h 9097806"/>
              <a:gd name="connsiteX901" fmla="*/ 4439941 w 9097815"/>
              <a:gd name="connsiteY901" fmla="*/ 7983958 h 9097806"/>
              <a:gd name="connsiteX902" fmla="*/ 4657126 w 9097815"/>
              <a:gd name="connsiteY902" fmla="*/ 7983981 h 9097806"/>
              <a:gd name="connsiteX903" fmla="*/ 4657150 w 9097815"/>
              <a:gd name="connsiteY903" fmla="*/ 7766798 h 9097806"/>
              <a:gd name="connsiteX904" fmla="*/ 4218199 w 9097815"/>
              <a:gd name="connsiteY904" fmla="*/ 7766751 h 9097806"/>
              <a:gd name="connsiteX905" fmla="*/ 4218175 w 9097815"/>
              <a:gd name="connsiteY905" fmla="*/ 7983934 h 9097806"/>
              <a:gd name="connsiteX906" fmla="*/ 4435370 w 9097815"/>
              <a:gd name="connsiteY906" fmla="*/ 7983957 h 9097806"/>
              <a:gd name="connsiteX907" fmla="*/ 4435393 w 9097815"/>
              <a:gd name="connsiteY907" fmla="*/ 7766774 h 9097806"/>
              <a:gd name="connsiteX908" fmla="*/ 3996439 w 9097815"/>
              <a:gd name="connsiteY908" fmla="*/ 7766727 h 9097806"/>
              <a:gd name="connsiteX909" fmla="*/ 3996416 w 9097815"/>
              <a:gd name="connsiteY909" fmla="*/ 7983910 h 9097806"/>
              <a:gd name="connsiteX910" fmla="*/ 4213603 w 9097815"/>
              <a:gd name="connsiteY910" fmla="*/ 7983933 h 9097806"/>
              <a:gd name="connsiteX911" fmla="*/ 4213627 w 9097815"/>
              <a:gd name="connsiteY911" fmla="*/ 7766750 h 9097806"/>
              <a:gd name="connsiteX912" fmla="*/ 3774685 w 9097815"/>
              <a:gd name="connsiteY912" fmla="*/ 7766703 h 9097806"/>
              <a:gd name="connsiteX913" fmla="*/ 3774661 w 9097815"/>
              <a:gd name="connsiteY913" fmla="*/ 7983886 h 9097806"/>
              <a:gd name="connsiteX914" fmla="*/ 3991844 w 9097815"/>
              <a:gd name="connsiteY914" fmla="*/ 7983909 h 9097806"/>
              <a:gd name="connsiteX915" fmla="*/ 3991868 w 9097815"/>
              <a:gd name="connsiteY915" fmla="*/ 7766726 h 9097806"/>
              <a:gd name="connsiteX916" fmla="*/ 3552918 w 9097815"/>
              <a:gd name="connsiteY916" fmla="*/ 7766679 h 9097806"/>
              <a:gd name="connsiteX917" fmla="*/ 3552894 w 9097815"/>
              <a:gd name="connsiteY917" fmla="*/ 7983862 h 9097806"/>
              <a:gd name="connsiteX918" fmla="*/ 3770089 w 9097815"/>
              <a:gd name="connsiteY918" fmla="*/ 7983885 h 9097806"/>
              <a:gd name="connsiteX919" fmla="*/ 3770113 w 9097815"/>
              <a:gd name="connsiteY919" fmla="*/ 7766702 h 9097806"/>
              <a:gd name="connsiteX920" fmla="*/ 3331161 w 9097815"/>
              <a:gd name="connsiteY920" fmla="*/ 7766655 h 9097806"/>
              <a:gd name="connsiteX921" fmla="*/ 3331138 w 9097815"/>
              <a:gd name="connsiteY921" fmla="*/ 7983837 h 9097806"/>
              <a:gd name="connsiteX922" fmla="*/ 3548322 w 9097815"/>
              <a:gd name="connsiteY922" fmla="*/ 7983861 h 9097806"/>
              <a:gd name="connsiteX923" fmla="*/ 3548345 w 9097815"/>
              <a:gd name="connsiteY923" fmla="*/ 7766678 h 9097806"/>
              <a:gd name="connsiteX924" fmla="*/ 3109395 w 9097815"/>
              <a:gd name="connsiteY924" fmla="*/ 7766630 h 9097806"/>
              <a:gd name="connsiteX925" fmla="*/ 3109372 w 9097815"/>
              <a:gd name="connsiteY925" fmla="*/ 7983813 h 9097806"/>
              <a:gd name="connsiteX926" fmla="*/ 3326564 w 9097815"/>
              <a:gd name="connsiteY926" fmla="*/ 7983837 h 9097806"/>
              <a:gd name="connsiteX927" fmla="*/ 3326588 w 9097815"/>
              <a:gd name="connsiteY927" fmla="*/ 7766654 h 9097806"/>
              <a:gd name="connsiteX928" fmla="*/ 2887638 w 9097815"/>
              <a:gd name="connsiteY928" fmla="*/ 7766606 h 9097806"/>
              <a:gd name="connsiteX929" fmla="*/ 2887614 w 9097815"/>
              <a:gd name="connsiteY929" fmla="*/ 7983789 h 9097806"/>
              <a:gd name="connsiteX930" fmla="*/ 3104799 w 9097815"/>
              <a:gd name="connsiteY930" fmla="*/ 7983813 h 9097806"/>
              <a:gd name="connsiteX931" fmla="*/ 3104822 w 9097815"/>
              <a:gd name="connsiteY931" fmla="*/ 7766630 h 9097806"/>
              <a:gd name="connsiteX932" fmla="*/ 2665873 w 9097815"/>
              <a:gd name="connsiteY932" fmla="*/ 7766582 h 9097806"/>
              <a:gd name="connsiteX933" fmla="*/ 2665849 w 9097815"/>
              <a:gd name="connsiteY933" fmla="*/ 7983765 h 9097806"/>
              <a:gd name="connsiteX934" fmla="*/ 2883043 w 9097815"/>
              <a:gd name="connsiteY934" fmla="*/ 7983789 h 9097806"/>
              <a:gd name="connsiteX935" fmla="*/ 2883066 w 9097815"/>
              <a:gd name="connsiteY935" fmla="*/ 7766606 h 9097806"/>
              <a:gd name="connsiteX936" fmla="*/ 2444107 w 9097815"/>
              <a:gd name="connsiteY936" fmla="*/ 7766558 h 9097806"/>
              <a:gd name="connsiteX937" fmla="*/ 2444084 w 9097815"/>
              <a:gd name="connsiteY937" fmla="*/ 7983741 h 9097806"/>
              <a:gd name="connsiteX938" fmla="*/ 2661276 w 9097815"/>
              <a:gd name="connsiteY938" fmla="*/ 7983765 h 9097806"/>
              <a:gd name="connsiteX939" fmla="*/ 2661300 w 9097815"/>
              <a:gd name="connsiteY939" fmla="*/ 7766582 h 9097806"/>
              <a:gd name="connsiteX940" fmla="*/ 2222351 w 9097815"/>
              <a:gd name="connsiteY940" fmla="*/ 7766534 h 9097806"/>
              <a:gd name="connsiteX941" fmla="*/ 2222327 w 9097815"/>
              <a:gd name="connsiteY941" fmla="*/ 7983717 h 9097806"/>
              <a:gd name="connsiteX942" fmla="*/ 2439511 w 9097815"/>
              <a:gd name="connsiteY942" fmla="*/ 7983741 h 9097806"/>
              <a:gd name="connsiteX943" fmla="*/ 2439534 w 9097815"/>
              <a:gd name="connsiteY943" fmla="*/ 7766558 h 9097806"/>
              <a:gd name="connsiteX944" fmla="*/ 2000585 w 9097815"/>
              <a:gd name="connsiteY944" fmla="*/ 7766510 h 9097806"/>
              <a:gd name="connsiteX945" fmla="*/ 2000562 w 9097815"/>
              <a:gd name="connsiteY945" fmla="*/ 7983693 h 9097806"/>
              <a:gd name="connsiteX946" fmla="*/ 2217754 w 9097815"/>
              <a:gd name="connsiteY946" fmla="*/ 7983717 h 9097806"/>
              <a:gd name="connsiteX947" fmla="*/ 2217778 w 9097815"/>
              <a:gd name="connsiteY947" fmla="*/ 7766534 h 9097806"/>
              <a:gd name="connsiteX948" fmla="*/ 1778827 w 9097815"/>
              <a:gd name="connsiteY948" fmla="*/ 7766486 h 9097806"/>
              <a:gd name="connsiteX949" fmla="*/ 1778803 w 9097815"/>
              <a:gd name="connsiteY949" fmla="*/ 7983669 h 9097806"/>
              <a:gd name="connsiteX950" fmla="*/ 1995989 w 9097815"/>
              <a:gd name="connsiteY950" fmla="*/ 7983692 h 9097806"/>
              <a:gd name="connsiteX951" fmla="*/ 1996013 w 9097815"/>
              <a:gd name="connsiteY951" fmla="*/ 7766510 h 9097806"/>
              <a:gd name="connsiteX952" fmla="*/ 1557061 w 9097815"/>
              <a:gd name="connsiteY952" fmla="*/ 7766462 h 9097806"/>
              <a:gd name="connsiteX953" fmla="*/ 1557037 w 9097815"/>
              <a:gd name="connsiteY953" fmla="*/ 7983645 h 9097806"/>
              <a:gd name="connsiteX954" fmla="*/ 1774232 w 9097815"/>
              <a:gd name="connsiteY954" fmla="*/ 7983668 h 9097806"/>
              <a:gd name="connsiteX955" fmla="*/ 1774255 w 9097815"/>
              <a:gd name="connsiteY955" fmla="*/ 7766485 h 9097806"/>
              <a:gd name="connsiteX956" fmla="*/ 1335296 w 9097815"/>
              <a:gd name="connsiteY956" fmla="*/ 7766438 h 9097806"/>
              <a:gd name="connsiteX957" fmla="*/ 1335273 w 9097815"/>
              <a:gd name="connsiteY957" fmla="*/ 7983621 h 9097806"/>
              <a:gd name="connsiteX958" fmla="*/ 1552465 w 9097815"/>
              <a:gd name="connsiteY958" fmla="*/ 7983644 h 9097806"/>
              <a:gd name="connsiteX959" fmla="*/ 1552489 w 9097815"/>
              <a:gd name="connsiteY959" fmla="*/ 7766461 h 9097806"/>
              <a:gd name="connsiteX960" fmla="*/ 1113541 w 9097815"/>
              <a:gd name="connsiteY960" fmla="*/ 7766414 h 9097806"/>
              <a:gd name="connsiteX961" fmla="*/ 1113518 w 9097815"/>
              <a:gd name="connsiteY961" fmla="*/ 7983597 h 9097806"/>
              <a:gd name="connsiteX962" fmla="*/ 1330700 w 9097815"/>
              <a:gd name="connsiteY962" fmla="*/ 7983620 h 9097806"/>
              <a:gd name="connsiteX963" fmla="*/ 1330723 w 9097815"/>
              <a:gd name="connsiteY963" fmla="*/ 7766437 h 9097806"/>
              <a:gd name="connsiteX964" fmla="*/ 891775 w 9097815"/>
              <a:gd name="connsiteY964" fmla="*/ 7766390 h 9097806"/>
              <a:gd name="connsiteX965" fmla="*/ 891752 w 9097815"/>
              <a:gd name="connsiteY965" fmla="*/ 7983573 h 9097806"/>
              <a:gd name="connsiteX966" fmla="*/ 1108946 w 9097815"/>
              <a:gd name="connsiteY966" fmla="*/ 7983596 h 9097806"/>
              <a:gd name="connsiteX967" fmla="*/ 1108970 w 9097815"/>
              <a:gd name="connsiteY967" fmla="*/ 7766413 h 9097806"/>
              <a:gd name="connsiteX968" fmla="*/ 670016 w 9097815"/>
              <a:gd name="connsiteY968" fmla="*/ 7766366 h 9097806"/>
              <a:gd name="connsiteX969" fmla="*/ 669992 w 9097815"/>
              <a:gd name="connsiteY969" fmla="*/ 7983548 h 9097806"/>
              <a:gd name="connsiteX970" fmla="*/ 887179 w 9097815"/>
              <a:gd name="connsiteY970" fmla="*/ 7983572 h 9097806"/>
              <a:gd name="connsiteX971" fmla="*/ 887202 w 9097815"/>
              <a:gd name="connsiteY971" fmla="*/ 7766389 h 9097806"/>
              <a:gd name="connsiteX972" fmla="*/ 448249 w 9097815"/>
              <a:gd name="connsiteY972" fmla="*/ 7766341 h 9097806"/>
              <a:gd name="connsiteX973" fmla="*/ 448226 w 9097815"/>
              <a:gd name="connsiteY973" fmla="*/ 7983524 h 9097806"/>
              <a:gd name="connsiteX974" fmla="*/ 665421 w 9097815"/>
              <a:gd name="connsiteY974" fmla="*/ 7983548 h 9097806"/>
              <a:gd name="connsiteX975" fmla="*/ 665444 w 9097815"/>
              <a:gd name="connsiteY975" fmla="*/ 7766365 h 9097806"/>
              <a:gd name="connsiteX976" fmla="*/ 226484 w 9097815"/>
              <a:gd name="connsiteY976" fmla="*/ 7766317 h 9097806"/>
              <a:gd name="connsiteX977" fmla="*/ 226460 w 9097815"/>
              <a:gd name="connsiteY977" fmla="*/ 7983500 h 9097806"/>
              <a:gd name="connsiteX978" fmla="*/ 443654 w 9097815"/>
              <a:gd name="connsiteY978" fmla="*/ 7983524 h 9097806"/>
              <a:gd name="connsiteX979" fmla="*/ 443677 w 9097815"/>
              <a:gd name="connsiteY979" fmla="*/ 7766341 h 9097806"/>
              <a:gd name="connsiteX980" fmla="*/ 4727 w 9097815"/>
              <a:gd name="connsiteY980" fmla="*/ 7766293 h 9097806"/>
              <a:gd name="connsiteX981" fmla="*/ 4703 w 9097815"/>
              <a:gd name="connsiteY981" fmla="*/ 7983476 h 9097806"/>
              <a:gd name="connsiteX982" fmla="*/ 221888 w 9097815"/>
              <a:gd name="connsiteY982" fmla="*/ 7983500 h 9097806"/>
              <a:gd name="connsiteX983" fmla="*/ 221911 w 9097815"/>
              <a:gd name="connsiteY983" fmla="*/ 7766317 h 9097806"/>
              <a:gd name="connsiteX984" fmla="*/ 8875241 w 9097815"/>
              <a:gd name="connsiteY984" fmla="*/ 7545491 h 9097806"/>
              <a:gd name="connsiteX985" fmla="*/ 8875217 w 9097815"/>
              <a:gd name="connsiteY985" fmla="*/ 7762685 h 9097806"/>
              <a:gd name="connsiteX986" fmla="*/ 9092358 w 9097815"/>
              <a:gd name="connsiteY986" fmla="*/ 7762708 h 9097806"/>
              <a:gd name="connsiteX987" fmla="*/ 9092382 w 9097815"/>
              <a:gd name="connsiteY987" fmla="*/ 7545514 h 9097806"/>
              <a:gd name="connsiteX988" fmla="*/ 8653466 w 9097815"/>
              <a:gd name="connsiteY988" fmla="*/ 7545467 h 9097806"/>
              <a:gd name="connsiteX989" fmla="*/ 8653442 w 9097815"/>
              <a:gd name="connsiteY989" fmla="*/ 7762661 h 9097806"/>
              <a:gd name="connsiteX990" fmla="*/ 8870645 w 9097815"/>
              <a:gd name="connsiteY990" fmla="*/ 7762684 h 9097806"/>
              <a:gd name="connsiteX991" fmla="*/ 8870669 w 9097815"/>
              <a:gd name="connsiteY991" fmla="*/ 7545490 h 9097806"/>
              <a:gd name="connsiteX992" fmla="*/ 8431714 w 9097815"/>
              <a:gd name="connsiteY992" fmla="*/ 7545442 h 9097806"/>
              <a:gd name="connsiteX993" fmla="*/ 8431690 w 9097815"/>
              <a:gd name="connsiteY993" fmla="*/ 7762636 h 9097806"/>
              <a:gd name="connsiteX994" fmla="*/ 8648871 w 9097815"/>
              <a:gd name="connsiteY994" fmla="*/ 7762660 h 9097806"/>
              <a:gd name="connsiteX995" fmla="*/ 8648895 w 9097815"/>
              <a:gd name="connsiteY995" fmla="*/ 7545466 h 9097806"/>
              <a:gd name="connsiteX996" fmla="*/ 8209947 w 9097815"/>
              <a:gd name="connsiteY996" fmla="*/ 7545418 h 9097806"/>
              <a:gd name="connsiteX997" fmla="*/ 8209923 w 9097815"/>
              <a:gd name="connsiteY997" fmla="*/ 7762612 h 9097806"/>
              <a:gd name="connsiteX998" fmla="*/ 8427118 w 9097815"/>
              <a:gd name="connsiteY998" fmla="*/ 7762636 h 9097806"/>
              <a:gd name="connsiteX999" fmla="*/ 8427142 w 9097815"/>
              <a:gd name="connsiteY999" fmla="*/ 7545442 h 9097806"/>
              <a:gd name="connsiteX1000" fmla="*/ 7988179 w 9097815"/>
              <a:gd name="connsiteY1000" fmla="*/ 7545394 h 9097806"/>
              <a:gd name="connsiteX1001" fmla="*/ 7988155 w 9097815"/>
              <a:gd name="connsiteY1001" fmla="*/ 7762588 h 9097806"/>
              <a:gd name="connsiteX1002" fmla="*/ 8205351 w 9097815"/>
              <a:gd name="connsiteY1002" fmla="*/ 7762612 h 9097806"/>
              <a:gd name="connsiteX1003" fmla="*/ 8205375 w 9097815"/>
              <a:gd name="connsiteY1003" fmla="*/ 7545418 h 9097806"/>
              <a:gd name="connsiteX1004" fmla="*/ 7766423 w 9097815"/>
              <a:gd name="connsiteY1004" fmla="*/ 7545370 h 9097806"/>
              <a:gd name="connsiteX1005" fmla="*/ 7766400 w 9097815"/>
              <a:gd name="connsiteY1005" fmla="*/ 7762564 h 9097806"/>
              <a:gd name="connsiteX1006" fmla="*/ 7983583 w 9097815"/>
              <a:gd name="connsiteY1006" fmla="*/ 7762588 h 9097806"/>
              <a:gd name="connsiteX1007" fmla="*/ 7983607 w 9097815"/>
              <a:gd name="connsiteY1007" fmla="*/ 7545394 h 9097806"/>
              <a:gd name="connsiteX1008" fmla="*/ 7544657 w 9097815"/>
              <a:gd name="connsiteY1008" fmla="*/ 7545346 h 9097806"/>
              <a:gd name="connsiteX1009" fmla="*/ 7544633 w 9097815"/>
              <a:gd name="connsiteY1009" fmla="*/ 7762540 h 9097806"/>
              <a:gd name="connsiteX1010" fmla="*/ 7761827 w 9097815"/>
              <a:gd name="connsiteY1010" fmla="*/ 7762564 h 9097806"/>
              <a:gd name="connsiteX1011" fmla="*/ 7761851 w 9097815"/>
              <a:gd name="connsiteY1011" fmla="*/ 7545370 h 9097806"/>
              <a:gd name="connsiteX1012" fmla="*/ 7322896 w 9097815"/>
              <a:gd name="connsiteY1012" fmla="*/ 7545322 h 9097806"/>
              <a:gd name="connsiteX1013" fmla="*/ 7322873 w 9097815"/>
              <a:gd name="connsiteY1013" fmla="*/ 7762516 h 9097806"/>
              <a:gd name="connsiteX1014" fmla="*/ 7540061 w 9097815"/>
              <a:gd name="connsiteY1014" fmla="*/ 7762540 h 9097806"/>
              <a:gd name="connsiteX1015" fmla="*/ 7540085 w 9097815"/>
              <a:gd name="connsiteY1015" fmla="*/ 7545346 h 9097806"/>
              <a:gd name="connsiteX1016" fmla="*/ 7101134 w 9097815"/>
              <a:gd name="connsiteY1016" fmla="*/ 7545298 h 9097806"/>
              <a:gd name="connsiteX1017" fmla="*/ 7101110 w 9097815"/>
              <a:gd name="connsiteY1017" fmla="*/ 7762492 h 9097806"/>
              <a:gd name="connsiteX1018" fmla="*/ 7318301 w 9097815"/>
              <a:gd name="connsiteY1018" fmla="*/ 7762516 h 9097806"/>
              <a:gd name="connsiteX1019" fmla="*/ 7318324 w 9097815"/>
              <a:gd name="connsiteY1019" fmla="*/ 7545322 h 9097806"/>
              <a:gd name="connsiteX1020" fmla="*/ 6879370 w 9097815"/>
              <a:gd name="connsiteY1020" fmla="*/ 7545274 h 9097806"/>
              <a:gd name="connsiteX1021" fmla="*/ 6879346 w 9097815"/>
              <a:gd name="connsiteY1021" fmla="*/ 7762468 h 9097806"/>
              <a:gd name="connsiteX1022" fmla="*/ 7096538 w 9097815"/>
              <a:gd name="connsiteY1022" fmla="*/ 7762491 h 9097806"/>
              <a:gd name="connsiteX1023" fmla="*/ 7096562 w 9097815"/>
              <a:gd name="connsiteY1023" fmla="*/ 7545298 h 9097806"/>
              <a:gd name="connsiteX1024" fmla="*/ 6657614 w 9097815"/>
              <a:gd name="connsiteY1024" fmla="*/ 7545250 h 9097806"/>
              <a:gd name="connsiteX1025" fmla="*/ 6657591 w 9097815"/>
              <a:gd name="connsiteY1025" fmla="*/ 7762444 h 9097806"/>
              <a:gd name="connsiteX1026" fmla="*/ 6874774 w 9097815"/>
              <a:gd name="connsiteY1026" fmla="*/ 7762467 h 9097806"/>
              <a:gd name="connsiteX1027" fmla="*/ 6874798 w 9097815"/>
              <a:gd name="connsiteY1027" fmla="*/ 7545274 h 9097806"/>
              <a:gd name="connsiteX1028" fmla="*/ 6435845 w 9097815"/>
              <a:gd name="connsiteY1028" fmla="*/ 7545226 h 9097806"/>
              <a:gd name="connsiteX1029" fmla="*/ 6435822 w 9097815"/>
              <a:gd name="connsiteY1029" fmla="*/ 7762420 h 9097806"/>
              <a:gd name="connsiteX1030" fmla="*/ 6653018 w 9097815"/>
              <a:gd name="connsiteY1030" fmla="*/ 7762443 h 9097806"/>
              <a:gd name="connsiteX1031" fmla="*/ 6653042 w 9097815"/>
              <a:gd name="connsiteY1031" fmla="*/ 7545250 h 9097806"/>
              <a:gd name="connsiteX1032" fmla="*/ 6214085 w 9097815"/>
              <a:gd name="connsiteY1032" fmla="*/ 7545202 h 9097806"/>
              <a:gd name="connsiteX1033" fmla="*/ 6214061 w 9097815"/>
              <a:gd name="connsiteY1033" fmla="*/ 7762396 h 9097806"/>
              <a:gd name="connsiteX1034" fmla="*/ 6431250 w 9097815"/>
              <a:gd name="connsiteY1034" fmla="*/ 7762419 h 9097806"/>
              <a:gd name="connsiteX1035" fmla="*/ 6431273 w 9097815"/>
              <a:gd name="connsiteY1035" fmla="*/ 7545225 h 9097806"/>
              <a:gd name="connsiteX1036" fmla="*/ 5992324 w 9097815"/>
              <a:gd name="connsiteY1036" fmla="*/ 7545178 h 9097806"/>
              <a:gd name="connsiteX1037" fmla="*/ 5992300 w 9097815"/>
              <a:gd name="connsiteY1037" fmla="*/ 7762372 h 9097806"/>
              <a:gd name="connsiteX1038" fmla="*/ 6209490 w 9097815"/>
              <a:gd name="connsiteY1038" fmla="*/ 7762395 h 9097806"/>
              <a:gd name="connsiteX1039" fmla="*/ 6209513 w 9097815"/>
              <a:gd name="connsiteY1039" fmla="*/ 7545201 h 9097806"/>
              <a:gd name="connsiteX1040" fmla="*/ 5770558 w 9097815"/>
              <a:gd name="connsiteY1040" fmla="*/ 7545154 h 9097806"/>
              <a:gd name="connsiteX1041" fmla="*/ 5770534 w 9097815"/>
              <a:gd name="connsiteY1041" fmla="*/ 7762347 h 9097806"/>
              <a:gd name="connsiteX1042" fmla="*/ 5987728 w 9097815"/>
              <a:gd name="connsiteY1042" fmla="*/ 7762371 h 9097806"/>
              <a:gd name="connsiteX1043" fmla="*/ 5987752 w 9097815"/>
              <a:gd name="connsiteY1043" fmla="*/ 7545177 h 9097806"/>
              <a:gd name="connsiteX1044" fmla="*/ 5548801 w 9097815"/>
              <a:gd name="connsiteY1044" fmla="*/ 7545130 h 9097806"/>
              <a:gd name="connsiteX1045" fmla="*/ 5548777 w 9097815"/>
              <a:gd name="connsiteY1045" fmla="*/ 7762323 h 9097806"/>
              <a:gd name="connsiteX1046" fmla="*/ 5765962 w 9097815"/>
              <a:gd name="connsiteY1046" fmla="*/ 7762347 h 9097806"/>
              <a:gd name="connsiteX1047" fmla="*/ 5765986 w 9097815"/>
              <a:gd name="connsiteY1047" fmla="*/ 7545153 h 9097806"/>
              <a:gd name="connsiteX1048" fmla="*/ 5327034 w 9097815"/>
              <a:gd name="connsiteY1048" fmla="*/ 7545106 h 9097806"/>
              <a:gd name="connsiteX1049" fmla="*/ 5327011 w 9097815"/>
              <a:gd name="connsiteY1049" fmla="*/ 7762299 h 9097806"/>
              <a:gd name="connsiteX1050" fmla="*/ 5544205 w 9097815"/>
              <a:gd name="connsiteY1050" fmla="*/ 7762323 h 9097806"/>
              <a:gd name="connsiteX1051" fmla="*/ 5544228 w 9097815"/>
              <a:gd name="connsiteY1051" fmla="*/ 7545129 h 9097806"/>
              <a:gd name="connsiteX1052" fmla="*/ 5105272 w 9097815"/>
              <a:gd name="connsiteY1052" fmla="*/ 7545082 h 9097806"/>
              <a:gd name="connsiteX1053" fmla="*/ 5105249 w 9097815"/>
              <a:gd name="connsiteY1053" fmla="*/ 7762275 h 9097806"/>
              <a:gd name="connsiteX1054" fmla="*/ 5322439 w 9097815"/>
              <a:gd name="connsiteY1054" fmla="*/ 7762299 h 9097806"/>
              <a:gd name="connsiteX1055" fmla="*/ 5322463 w 9097815"/>
              <a:gd name="connsiteY1055" fmla="*/ 7545105 h 9097806"/>
              <a:gd name="connsiteX1056" fmla="*/ 4883512 w 9097815"/>
              <a:gd name="connsiteY1056" fmla="*/ 7545058 h 9097806"/>
              <a:gd name="connsiteX1057" fmla="*/ 4883488 w 9097815"/>
              <a:gd name="connsiteY1057" fmla="*/ 7762251 h 9097806"/>
              <a:gd name="connsiteX1058" fmla="*/ 5100677 w 9097815"/>
              <a:gd name="connsiteY1058" fmla="*/ 7762275 h 9097806"/>
              <a:gd name="connsiteX1059" fmla="*/ 5100700 w 9097815"/>
              <a:gd name="connsiteY1059" fmla="*/ 7545081 h 9097806"/>
              <a:gd name="connsiteX1060" fmla="*/ 4661746 w 9097815"/>
              <a:gd name="connsiteY1060" fmla="*/ 7545033 h 9097806"/>
              <a:gd name="connsiteX1061" fmla="*/ 4661722 w 9097815"/>
              <a:gd name="connsiteY1061" fmla="*/ 7762227 h 9097806"/>
              <a:gd name="connsiteX1062" fmla="*/ 4878917 w 9097815"/>
              <a:gd name="connsiteY1062" fmla="*/ 7762251 h 9097806"/>
              <a:gd name="connsiteX1063" fmla="*/ 4878940 w 9097815"/>
              <a:gd name="connsiteY1063" fmla="*/ 7545057 h 9097806"/>
              <a:gd name="connsiteX1064" fmla="*/ 4439989 w 9097815"/>
              <a:gd name="connsiteY1064" fmla="*/ 7545009 h 9097806"/>
              <a:gd name="connsiteX1065" fmla="*/ 4439966 w 9097815"/>
              <a:gd name="connsiteY1065" fmla="*/ 7762203 h 9097806"/>
              <a:gd name="connsiteX1066" fmla="*/ 4657150 w 9097815"/>
              <a:gd name="connsiteY1066" fmla="*/ 7762227 h 9097806"/>
              <a:gd name="connsiteX1067" fmla="*/ 4657174 w 9097815"/>
              <a:gd name="connsiteY1067" fmla="*/ 7545033 h 9097806"/>
              <a:gd name="connsiteX1068" fmla="*/ 4218223 w 9097815"/>
              <a:gd name="connsiteY1068" fmla="*/ 7544985 h 9097806"/>
              <a:gd name="connsiteX1069" fmla="*/ 4218200 w 9097815"/>
              <a:gd name="connsiteY1069" fmla="*/ 7762179 h 9097806"/>
              <a:gd name="connsiteX1070" fmla="*/ 4435394 w 9097815"/>
              <a:gd name="connsiteY1070" fmla="*/ 7762202 h 9097806"/>
              <a:gd name="connsiteX1071" fmla="*/ 4435417 w 9097815"/>
              <a:gd name="connsiteY1071" fmla="*/ 7545009 h 9097806"/>
              <a:gd name="connsiteX1072" fmla="*/ 3996463 w 9097815"/>
              <a:gd name="connsiteY1072" fmla="*/ 7544961 h 9097806"/>
              <a:gd name="connsiteX1073" fmla="*/ 3996440 w 9097815"/>
              <a:gd name="connsiteY1073" fmla="*/ 7762155 h 9097806"/>
              <a:gd name="connsiteX1074" fmla="*/ 4213628 w 9097815"/>
              <a:gd name="connsiteY1074" fmla="*/ 7762178 h 9097806"/>
              <a:gd name="connsiteX1075" fmla="*/ 4213651 w 9097815"/>
              <a:gd name="connsiteY1075" fmla="*/ 7544985 h 9097806"/>
              <a:gd name="connsiteX1076" fmla="*/ 3774709 w 9097815"/>
              <a:gd name="connsiteY1076" fmla="*/ 7544937 h 9097806"/>
              <a:gd name="connsiteX1077" fmla="*/ 3774685 w 9097815"/>
              <a:gd name="connsiteY1077" fmla="*/ 7762131 h 9097806"/>
              <a:gd name="connsiteX1078" fmla="*/ 3991868 w 9097815"/>
              <a:gd name="connsiteY1078" fmla="*/ 7762154 h 9097806"/>
              <a:gd name="connsiteX1079" fmla="*/ 3991892 w 9097815"/>
              <a:gd name="connsiteY1079" fmla="*/ 7544961 h 9097806"/>
              <a:gd name="connsiteX1080" fmla="*/ 3552942 w 9097815"/>
              <a:gd name="connsiteY1080" fmla="*/ 7544913 h 9097806"/>
              <a:gd name="connsiteX1081" fmla="*/ 3552918 w 9097815"/>
              <a:gd name="connsiteY1081" fmla="*/ 7762107 h 9097806"/>
              <a:gd name="connsiteX1082" fmla="*/ 3770113 w 9097815"/>
              <a:gd name="connsiteY1082" fmla="*/ 7762130 h 9097806"/>
              <a:gd name="connsiteX1083" fmla="*/ 3770137 w 9097815"/>
              <a:gd name="connsiteY1083" fmla="*/ 7544937 h 9097806"/>
              <a:gd name="connsiteX1084" fmla="*/ 3331185 w 9097815"/>
              <a:gd name="connsiteY1084" fmla="*/ 7544889 h 9097806"/>
              <a:gd name="connsiteX1085" fmla="*/ 3331161 w 9097815"/>
              <a:gd name="connsiteY1085" fmla="*/ 7762083 h 9097806"/>
              <a:gd name="connsiteX1086" fmla="*/ 3548345 w 9097815"/>
              <a:gd name="connsiteY1086" fmla="*/ 7762106 h 9097806"/>
              <a:gd name="connsiteX1087" fmla="*/ 3548369 w 9097815"/>
              <a:gd name="connsiteY1087" fmla="*/ 7544913 h 9097806"/>
              <a:gd name="connsiteX1088" fmla="*/ 3109419 w 9097815"/>
              <a:gd name="connsiteY1088" fmla="*/ 7544865 h 9097806"/>
              <a:gd name="connsiteX1089" fmla="*/ 3109396 w 9097815"/>
              <a:gd name="connsiteY1089" fmla="*/ 7762058 h 9097806"/>
              <a:gd name="connsiteX1090" fmla="*/ 3326588 w 9097815"/>
              <a:gd name="connsiteY1090" fmla="*/ 7762082 h 9097806"/>
              <a:gd name="connsiteX1091" fmla="*/ 3326612 w 9097815"/>
              <a:gd name="connsiteY1091" fmla="*/ 7544889 h 9097806"/>
              <a:gd name="connsiteX1092" fmla="*/ 2887661 w 9097815"/>
              <a:gd name="connsiteY1092" fmla="*/ 7544841 h 9097806"/>
              <a:gd name="connsiteX1093" fmla="*/ 2887638 w 9097815"/>
              <a:gd name="connsiteY1093" fmla="*/ 7762034 h 9097806"/>
              <a:gd name="connsiteX1094" fmla="*/ 3104823 w 9097815"/>
              <a:gd name="connsiteY1094" fmla="*/ 7762058 h 9097806"/>
              <a:gd name="connsiteX1095" fmla="*/ 3104846 w 9097815"/>
              <a:gd name="connsiteY1095" fmla="*/ 7544865 h 9097806"/>
              <a:gd name="connsiteX1096" fmla="*/ 2665897 w 9097815"/>
              <a:gd name="connsiteY1096" fmla="*/ 7544817 h 9097806"/>
              <a:gd name="connsiteX1097" fmla="*/ 2665874 w 9097815"/>
              <a:gd name="connsiteY1097" fmla="*/ 7762010 h 9097806"/>
              <a:gd name="connsiteX1098" fmla="*/ 2883067 w 9097815"/>
              <a:gd name="connsiteY1098" fmla="*/ 7762034 h 9097806"/>
              <a:gd name="connsiteX1099" fmla="*/ 2883090 w 9097815"/>
              <a:gd name="connsiteY1099" fmla="*/ 7544840 h 9097806"/>
              <a:gd name="connsiteX1100" fmla="*/ 2444131 w 9097815"/>
              <a:gd name="connsiteY1100" fmla="*/ 7544793 h 9097806"/>
              <a:gd name="connsiteX1101" fmla="*/ 2444107 w 9097815"/>
              <a:gd name="connsiteY1101" fmla="*/ 7761986 h 9097806"/>
              <a:gd name="connsiteX1102" fmla="*/ 2661301 w 9097815"/>
              <a:gd name="connsiteY1102" fmla="*/ 7762010 h 9097806"/>
              <a:gd name="connsiteX1103" fmla="*/ 2661324 w 9097815"/>
              <a:gd name="connsiteY1103" fmla="*/ 7544816 h 9097806"/>
              <a:gd name="connsiteX1104" fmla="*/ 2222375 w 9097815"/>
              <a:gd name="connsiteY1104" fmla="*/ 7544769 h 9097806"/>
              <a:gd name="connsiteX1105" fmla="*/ 2222351 w 9097815"/>
              <a:gd name="connsiteY1105" fmla="*/ 7761962 h 9097806"/>
              <a:gd name="connsiteX1106" fmla="*/ 2439535 w 9097815"/>
              <a:gd name="connsiteY1106" fmla="*/ 7761986 h 9097806"/>
              <a:gd name="connsiteX1107" fmla="*/ 2439558 w 9097815"/>
              <a:gd name="connsiteY1107" fmla="*/ 7544792 h 9097806"/>
              <a:gd name="connsiteX1108" fmla="*/ 2000609 w 9097815"/>
              <a:gd name="connsiteY1108" fmla="*/ 7544745 h 9097806"/>
              <a:gd name="connsiteX1109" fmla="*/ 2000586 w 9097815"/>
              <a:gd name="connsiteY1109" fmla="*/ 7761938 h 9097806"/>
              <a:gd name="connsiteX1110" fmla="*/ 2217778 w 9097815"/>
              <a:gd name="connsiteY1110" fmla="*/ 7761962 h 9097806"/>
              <a:gd name="connsiteX1111" fmla="*/ 2217802 w 9097815"/>
              <a:gd name="connsiteY1111" fmla="*/ 7544768 h 9097806"/>
              <a:gd name="connsiteX1112" fmla="*/ 1778851 w 9097815"/>
              <a:gd name="connsiteY1112" fmla="*/ 7544721 h 9097806"/>
              <a:gd name="connsiteX1113" fmla="*/ 1778827 w 9097815"/>
              <a:gd name="connsiteY1113" fmla="*/ 7761914 h 9097806"/>
              <a:gd name="connsiteX1114" fmla="*/ 1996014 w 9097815"/>
              <a:gd name="connsiteY1114" fmla="*/ 7761938 h 9097806"/>
              <a:gd name="connsiteX1115" fmla="*/ 1996037 w 9097815"/>
              <a:gd name="connsiteY1115" fmla="*/ 7544744 h 9097806"/>
              <a:gd name="connsiteX1116" fmla="*/ 1557085 w 9097815"/>
              <a:gd name="connsiteY1116" fmla="*/ 7544697 h 9097806"/>
              <a:gd name="connsiteX1117" fmla="*/ 1557061 w 9097815"/>
              <a:gd name="connsiteY1117" fmla="*/ 7761890 h 9097806"/>
              <a:gd name="connsiteX1118" fmla="*/ 1774256 w 9097815"/>
              <a:gd name="connsiteY1118" fmla="*/ 7761913 h 9097806"/>
              <a:gd name="connsiteX1119" fmla="*/ 1774279 w 9097815"/>
              <a:gd name="connsiteY1119" fmla="*/ 7544720 h 9097806"/>
              <a:gd name="connsiteX1120" fmla="*/ 1335320 w 9097815"/>
              <a:gd name="connsiteY1120" fmla="*/ 7544673 h 9097806"/>
              <a:gd name="connsiteX1121" fmla="*/ 1335297 w 9097815"/>
              <a:gd name="connsiteY1121" fmla="*/ 7761866 h 9097806"/>
              <a:gd name="connsiteX1122" fmla="*/ 1552489 w 9097815"/>
              <a:gd name="connsiteY1122" fmla="*/ 7761889 h 9097806"/>
              <a:gd name="connsiteX1123" fmla="*/ 1552513 w 9097815"/>
              <a:gd name="connsiteY1123" fmla="*/ 7544696 h 9097806"/>
              <a:gd name="connsiteX1124" fmla="*/ 1113565 w 9097815"/>
              <a:gd name="connsiteY1124" fmla="*/ 7544649 h 9097806"/>
              <a:gd name="connsiteX1125" fmla="*/ 1113542 w 9097815"/>
              <a:gd name="connsiteY1125" fmla="*/ 7761842 h 9097806"/>
              <a:gd name="connsiteX1126" fmla="*/ 1330724 w 9097815"/>
              <a:gd name="connsiteY1126" fmla="*/ 7761865 h 9097806"/>
              <a:gd name="connsiteX1127" fmla="*/ 1330748 w 9097815"/>
              <a:gd name="connsiteY1127" fmla="*/ 7544672 h 9097806"/>
              <a:gd name="connsiteX1128" fmla="*/ 891799 w 9097815"/>
              <a:gd name="connsiteY1128" fmla="*/ 7544624 h 9097806"/>
              <a:gd name="connsiteX1129" fmla="*/ 891776 w 9097815"/>
              <a:gd name="connsiteY1129" fmla="*/ 7761818 h 9097806"/>
              <a:gd name="connsiteX1130" fmla="*/ 1108970 w 9097815"/>
              <a:gd name="connsiteY1130" fmla="*/ 7761841 h 9097806"/>
              <a:gd name="connsiteX1131" fmla="*/ 1108994 w 9097815"/>
              <a:gd name="connsiteY1131" fmla="*/ 7544648 h 9097806"/>
              <a:gd name="connsiteX1132" fmla="*/ 670040 w 9097815"/>
              <a:gd name="connsiteY1132" fmla="*/ 7544600 h 9097806"/>
              <a:gd name="connsiteX1133" fmla="*/ 670016 w 9097815"/>
              <a:gd name="connsiteY1133" fmla="*/ 7761794 h 9097806"/>
              <a:gd name="connsiteX1134" fmla="*/ 887203 w 9097815"/>
              <a:gd name="connsiteY1134" fmla="*/ 7761817 h 9097806"/>
              <a:gd name="connsiteX1135" fmla="*/ 887226 w 9097815"/>
              <a:gd name="connsiteY1135" fmla="*/ 7544624 h 9097806"/>
              <a:gd name="connsiteX1136" fmla="*/ 448273 w 9097815"/>
              <a:gd name="connsiteY1136" fmla="*/ 7544576 h 9097806"/>
              <a:gd name="connsiteX1137" fmla="*/ 448250 w 9097815"/>
              <a:gd name="connsiteY1137" fmla="*/ 7761769 h 9097806"/>
              <a:gd name="connsiteX1138" fmla="*/ 665445 w 9097815"/>
              <a:gd name="connsiteY1138" fmla="*/ 7761793 h 9097806"/>
              <a:gd name="connsiteX1139" fmla="*/ 665468 w 9097815"/>
              <a:gd name="connsiteY1139" fmla="*/ 7544600 h 9097806"/>
              <a:gd name="connsiteX1140" fmla="*/ 226508 w 9097815"/>
              <a:gd name="connsiteY1140" fmla="*/ 7544552 h 9097806"/>
              <a:gd name="connsiteX1141" fmla="*/ 226484 w 9097815"/>
              <a:gd name="connsiteY1141" fmla="*/ 7761745 h 9097806"/>
              <a:gd name="connsiteX1142" fmla="*/ 443678 w 9097815"/>
              <a:gd name="connsiteY1142" fmla="*/ 7761769 h 9097806"/>
              <a:gd name="connsiteX1143" fmla="*/ 443701 w 9097815"/>
              <a:gd name="connsiteY1143" fmla="*/ 7544576 h 9097806"/>
              <a:gd name="connsiteX1144" fmla="*/ 4751 w 9097815"/>
              <a:gd name="connsiteY1144" fmla="*/ 7544528 h 9097806"/>
              <a:gd name="connsiteX1145" fmla="*/ 4727 w 9097815"/>
              <a:gd name="connsiteY1145" fmla="*/ 7761721 h 9097806"/>
              <a:gd name="connsiteX1146" fmla="*/ 221912 w 9097815"/>
              <a:gd name="connsiteY1146" fmla="*/ 7761745 h 9097806"/>
              <a:gd name="connsiteX1147" fmla="*/ 221936 w 9097815"/>
              <a:gd name="connsiteY1147" fmla="*/ 7544552 h 9097806"/>
              <a:gd name="connsiteX1148" fmla="*/ 8875265 w 9097815"/>
              <a:gd name="connsiteY1148" fmla="*/ 7323725 h 9097806"/>
              <a:gd name="connsiteX1149" fmla="*/ 8875241 w 9097815"/>
              <a:gd name="connsiteY1149" fmla="*/ 7540919 h 9097806"/>
              <a:gd name="connsiteX1150" fmla="*/ 9092382 w 9097815"/>
              <a:gd name="connsiteY1150" fmla="*/ 7540942 h 9097806"/>
              <a:gd name="connsiteX1151" fmla="*/ 9092406 w 9097815"/>
              <a:gd name="connsiteY1151" fmla="*/ 7323748 h 9097806"/>
              <a:gd name="connsiteX1152" fmla="*/ 8653490 w 9097815"/>
              <a:gd name="connsiteY1152" fmla="*/ 7323701 h 9097806"/>
              <a:gd name="connsiteX1153" fmla="*/ 8653466 w 9097815"/>
              <a:gd name="connsiteY1153" fmla="*/ 7540895 h 9097806"/>
              <a:gd name="connsiteX1154" fmla="*/ 8870669 w 9097815"/>
              <a:gd name="connsiteY1154" fmla="*/ 7540918 h 9097806"/>
              <a:gd name="connsiteX1155" fmla="*/ 8870693 w 9097815"/>
              <a:gd name="connsiteY1155" fmla="*/ 7323724 h 9097806"/>
              <a:gd name="connsiteX1156" fmla="*/ 8431738 w 9097815"/>
              <a:gd name="connsiteY1156" fmla="*/ 7323677 h 9097806"/>
              <a:gd name="connsiteX1157" fmla="*/ 8431714 w 9097815"/>
              <a:gd name="connsiteY1157" fmla="*/ 7540870 h 9097806"/>
              <a:gd name="connsiteX1158" fmla="*/ 8648895 w 9097815"/>
              <a:gd name="connsiteY1158" fmla="*/ 7540894 h 9097806"/>
              <a:gd name="connsiteX1159" fmla="*/ 8648919 w 9097815"/>
              <a:gd name="connsiteY1159" fmla="*/ 7323700 h 9097806"/>
              <a:gd name="connsiteX1160" fmla="*/ 8209971 w 9097815"/>
              <a:gd name="connsiteY1160" fmla="*/ 7323653 h 9097806"/>
              <a:gd name="connsiteX1161" fmla="*/ 8209947 w 9097815"/>
              <a:gd name="connsiteY1161" fmla="*/ 7540846 h 9097806"/>
              <a:gd name="connsiteX1162" fmla="*/ 8427142 w 9097815"/>
              <a:gd name="connsiteY1162" fmla="*/ 7540870 h 9097806"/>
              <a:gd name="connsiteX1163" fmla="*/ 8427166 w 9097815"/>
              <a:gd name="connsiteY1163" fmla="*/ 7323677 h 9097806"/>
              <a:gd name="connsiteX1164" fmla="*/ 7988203 w 9097815"/>
              <a:gd name="connsiteY1164" fmla="*/ 7323629 h 9097806"/>
              <a:gd name="connsiteX1165" fmla="*/ 7988179 w 9097815"/>
              <a:gd name="connsiteY1165" fmla="*/ 7540822 h 9097806"/>
              <a:gd name="connsiteX1166" fmla="*/ 8205375 w 9097815"/>
              <a:gd name="connsiteY1166" fmla="*/ 7540846 h 9097806"/>
              <a:gd name="connsiteX1167" fmla="*/ 8205399 w 9097815"/>
              <a:gd name="connsiteY1167" fmla="*/ 7323653 h 9097806"/>
              <a:gd name="connsiteX1168" fmla="*/ 7766448 w 9097815"/>
              <a:gd name="connsiteY1168" fmla="*/ 7323606 h 9097806"/>
              <a:gd name="connsiteX1169" fmla="*/ 7766424 w 9097815"/>
              <a:gd name="connsiteY1169" fmla="*/ 7540798 h 9097806"/>
              <a:gd name="connsiteX1170" fmla="*/ 7983607 w 9097815"/>
              <a:gd name="connsiteY1170" fmla="*/ 7540822 h 9097806"/>
              <a:gd name="connsiteX1171" fmla="*/ 7983631 w 9097815"/>
              <a:gd name="connsiteY1171" fmla="*/ 7323629 h 9097806"/>
              <a:gd name="connsiteX1172" fmla="*/ 7544681 w 9097815"/>
              <a:gd name="connsiteY1172" fmla="*/ 7323582 h 9097806"/>
              <a:gd name="connsiteX1173" fmla="*/ 7544657 w 9097815"/>
              <a:gd name="connsiteY1173" fmla="*/ 7540774 h 9097806"/>
              <a:gd name="connsiteX1174" fmla="*/ 7761852 w 9097815"/>
              <a:gd name="connsiteY1174" fmla="*/ 7540798 h 9097806"/>
              <a:gd name="connsiteX1175" fmla="*/ 7761875 w 9097815"/>
              <a:gd name="connsiteY1175" fmla="*/ 7323605 h 9097806"/>
              <a:gd name="connsiteX1176" fmla="*/ 7322920 w 9097815"/>
              <a:gd name="connsiteY1176" fmla="*/ 7323558 h 9097806"/>
              <a:gd name="connsiteX1177" fmla="*/ 7322896 w 9097815"/>
              <a:gd name="connsiteY1177" fmla="*/ 7540750 h 9097806"/>
              <a:gd name="connsiteX1178" fmla="*/ 7540085 w 9097815"/>
              <a:gd name="connsiteY1178" fmla="*/ 7540774 h 9097806"/>
              <a:gd name="connsiteX1179" fmla="*/ 7540109 w 9097815"/>
              <a:gd name="connsiteY1179" fmla="*/ 7323581 h 9097806"/>
              <a:gd name="connsiteX1180" fmla="*/ 7101158 w 9097815"/>
              <a:gd name="connsiteY1180" fmla="*/ 7323534 h 9097806"/>
              <a:gd name="connsiteX1181" fmla="*/ 7101134 w 9097815"/>
              <a:gd name="connsiteY1181" fmla="*/ 7540726 h 9097806"/>
              <a:gd name="connsiteX1182" fmla="*/ 7318325 w 9097815"/>
              <a:gd name="connsiteY1182" fmla="*/ 7540750 h 9097806"/>
              <a:gd name="connsiteX1183" fmla="*/ 7318348 w 9097815"/>
              <a:gd name="connsiteY1183" fmla="*/ 7323557 h 9097806"/>
              <a:gd name="connsiteX1184" fmla="*/ 6879394 w 9097815"/>
              <a:gd name="connsiteY1184" fmla="*/ 7323510 h 9097806"/>
              <a:gd name="connsiteX1185" fmla="*/ 6879370 w 9097815"/>
              <a:gd name="connsiteY1185" fmla="*/ 7540702 h 9097806"/>
              <a:gd name="connsiteX1186" fmla="*/ 7096562 w 9097815"/>
              <a:gd name="connsiteY1186" fmla="*/ 7540726 h 9097806"/>
              <a:gd name="connsiteX1187" fmla="*/ 7096586 w 9097815"/>
              <a:gd name="connsiteY1187" fmla="*/ 7323533 h 9097806"/>
              <a:gd name="connsiteX1188" fmla="*/ 6657638 w 9097815"/>
              <a:gd name="connsiteY1188" fmla="*/ 7323486 h 9097806"/>
              <a:gd name="connsiteX1189" fmla="*/ 6657615 w 9097815"/>
              <a:gd name="connsiteY1189" fmla="*/ 7540678 h 9097806"/>
              <a:gd name="connsiteX1190" fmla="*/ 6874799 w 9097815"/>
              <a:gd name="connsiteY1190" fmla="*/ 7540702 h 9097806"/>
              <a:gd name="connsiteX1191" fmla="*/ 6874822 w 9097815"/>
              <a:gd name="connsiteY1191" fmla="*/ 7323510 h 9097806"/>
              <a:gd name="connsiteX1192" fmla="*/ 6435869 w 9097815"/>
              <a:gd name="connsiteY1192" fmla="*/ 7323462 h 9097806"/>
              <a:gd name="connsiteX1193" fmla="*/ 6435846 w 9097815"/>
              <a:gd name="connsiteY1193" fmla="*/ 7540654 h 9097806"/>
              <a:gd name="connsiteX1194" fmla="*/ 6653042 w 9097815"/>
              <a:gd name="connsiteY1194" fmla="*/ 7540678 h 9097806"/>
              <a:gd name="connsiteX1195" fmla="*/ 6653066 w 9097815"/>
              <a:gd name="connsiteY1195" fmla="*/ 7323486 h 9097806"/>
              <a:gd name="connsiteX1196" fmla="*/ 6214109 w 9097815"/>
              <a:gd name="connsiteY1196" fmla="*/ 7323439 h 9097806"/>
              <a:gd name="connsiteX1197" fmla="*/ 6214085 w 9097815"/>
              <a:gd name="connsiteY1197" fmla="*/ 7540630 h 9097806"/>
              <a:gd name="connsiteX1198" fmla="*/ 6431274 w 9097815"/>
              <a:gd name="connsiteY1198" fmla="*/ 7540653 h 9097806"/>
              <a:gd name="connsiteX1199" fmla="*/ 6431298 w 9097815"/>
              <a:gd name="connsiteY1199" fmla="*/ 7323462 h 9097806"/>
              <a:gd name="connsiteX1200" fmla="*/ 5992348 w 9097815"/>
              <a:gd name="connsiteY1200" fmla="*/ 7323415 h 9097806"/>
              <a:gd name="connsiteX1201" fmla="*/ 5992325 w 9097815"/>
              <a:gd name="connsiteY1201" fmla="*/ 7540606 h 9097806"/>
              <a:gd name="connsiteX1202" fmla="*/ 6209514 w 9097815"/>
              <a:gd name="connsiteY1202" fmla="*/ 7540629 h 9097806"/>
              <a:gd name="connsiteX1203" fmla="*/ 6209537 w 9097815"/>
              <a:gd name="connsiteY1203" fmla="*/ 7323438 h 9097806"/>
              <a:gd name="connsiteX1204" fmla="*/ 5770582 w 9097815"/>
              <a:gd name="connsiteY1204" fmla="*/ 7323391 h 9097806"/>
              <a:gd name="connsiteX1205" fmla="*/ 5770558 w 9097815"/>
              <a:gd name="connsiteY1205" fmla="*/ 7540582 h 9097806"/>
              <a:gd name="connsiteX1206" fmla="*/ 5987752 w 9097815"/>
              <a:gd name="connsiteY1206" fmla="*/ 7540605 h 9097806"/>
              <a:gd name="connsiteX1207" fmla="*/ 5987776 w 9097815"/>
              <a:gd name="connsiteY1207" fmla="*/ 7323414 h 9097806"/>
              <a:gd name="connsiteX1208" fmla="*/ 5548825 w 9097815"/>
              <a:gd name="connsiteY1208" fmla="*/ 7323367 h 9097806"/>
              <a:gd name="connsiteX1209" fmla="*/ 5548801 w 9097815"/>
              <a:gd name="connsiteY1209" fmla="*/ 7540558 h 9097806"/>
              <a:gd name="connsiteX1210" fmla="*/ 5765987 w 9097815"/>
              <a:gd name="connsiteY1210" fmla="*/ 7540581 h 9097806"/>
              <a:gd name="connsiteX1211" fmla="*/ 5766010 w 9097815"/>
              <a:gd name="connsiteY1211" fmla="*/ 7323390 h 9097806"/>
              <a:gd name="connsiteX1212" fmla="*/ 5327059 w 9097815"/>
              <a:gd name="connsiteY1212" fmla="*/ 7323343 h 9097806"/>
              <a:gd name="connsiteX1213" fmla="*/ 5327035 w 9097815"/>
              <a:gd name="connsiteY1213" fmla="*/ 7540534 h 9097806"/>
              <a:gd name="connsiteX1214" fmla="*/ 5544229 w 9097815"/>
              <a:gd name="connsiteY1214" fmla="*/ 7540557 h 9097806"/>
              <a:gd name="connsiteX1215" fmla="*/ 5544252 w 9097815"/>
              <a:gd name="connsiteY1215" fmla="*/ 7323367 h 9097806"/>
              <a:gd name="connsiteX1216" fmla="*/ 5105296 w 9097815"/>
              <a:gd name="connsiteY1216" fmla="*/ 7323319 h 9097806"/>
              <a:gd name="connsiteX1217" fmla="*/ 5105273 w 9097815"/>
              <a:gd name="connsiteY1217" fmla="*/ 7540510 h 9097806"/>
              <a:gd name="connsiteX1218" fmla="*/ 5322463 w 9097815"/>
              <a:gd name="connsiteY1218" fmla="*/ 7540533 h 9097806"/>
              <a:gd name="connsiteX1219" fmla="*/ 5322487 w 9097815"/>
              <a:gd name="connsiteY1219" fmla="*/ 7323343 h 9097806"/>
              <a:gd name="connsiteX1220" fmla="*/ 4883536 w 9097815"/>
              <a:gd name="connsiteY1220" fmla="*/ 7323295 h 9097806"/>
              <a:gd name="connsiteX1221" fmla="*/ 4883513 w 9097815"/>
              <a:gd name="connsiteY1221" fmla="*/ 7540486 h 9097806"/>
              <a:gd name="connsiteX1222" fmla="*/ 5100701 w 9097815"/>
              <a:gd name="connsiteY1222" fmla="*/ 7540509 h 9097806"/>
              <a:gd name="connsiteX1223" fmla="*/ 5100724 w 9097815"/>
              <a:gd name="connsiteY1223" fmla="*/ 7323319 h 9097806"/>
              <a:gd name="connsiteX1224" fmla="*/ 4661770 w 9097815"/>
              <a:gd name="connsiteY1224" fmla="*/ 7323272 h 9097806"/>
              <a:gd name="connsiteX1225" fmla="*/ 4661746 w 9097815"/>
              <a:gd name="connsiteY1225" fmla="*/ 7540462 h 9097806"/>
              <a:gd name="connsiteX1226" fmla="*/ 4878941 w 9097815"/>
              <a:gd name="connsiteY1226" fmla="*/ 7540485 h 9097806"/>
              <a:gd name="connsiteX1227" fmla="*/ 4878964 w 9097815"/>
              <a:gd name="connsiteY1227" fmla="*/ 7323295 h 9097806"/>
              <a:gd name="connsiteX1228" fmla="*/ 4440013 w 9097815"/>
              <a:gd name="connsiteY1228" fmla="*/ 7323248 h 9097806"/>
              <a:gd name="connsiteX1229" fmla="*/ 4439990 w 9097815"/>
              <a:gd name="connsiteY1229" fmla="*/ 7540437 h 9097806"/>
              <a:gd name="connsiteX1230" fmla="*/ 4657175 w 9097815"/>
              <a:gd name="connsiteY1230" fmla="*/ 7540461 h 9097806"/>
              <a:gd name="connsiteX1231" fmla="*/ 4657198 w 9097815"/>
              <a:gd name="connsiteY1231" fmla="*/ 7323271 h 9097806"/>
              <a:gd name="connsiteX1232" fmla="*/ 4218247 w 9097815"/>
              <a:gd name="connsiteY1232" fmla="*/ 7323224 h 9097806"/>
              <a:gd name="connsiteX1233" fmla="*/ 4218224 w 9097815"/>
              <a:gd name="connsiteY1233" fmla="*/ 7540413 h 9097806"/>
              <a:gd name="connsiteX1234" fmla="*/ 4435418 w 9097815"/>
              <a:gd name="connsiteY1234" fmla="*/ 7540437 h 9097806"/>
              <a:gd name="connsiteX1235" fmla="*/ 4435441 w 9097815"/>
              <a:gd name="connsiteY1235" fmla="*/ 7323247 h 9097806"/>
              <a:gd name="connsiteX1236" fmla="*/ 3996487 w 9097815"/>
              <a:gd name="connsiteY1236" fmla="*/ 7323200 h 9097806"/>
              <a:gd name="connsiteX1237" fmla="*/ 3996464 w 9097815"/>
              <a:gd name="connsiteY1237" fmla="*/ 7540389 h 9097806"/>
              <a:gd name="connsiteX1238" fmla="*/ 4213652 w 9097815"/>
              <a:gd name="connsiteY1238" fmla="*/ 7540413 h 9097806"/>
              <a:gd name="connsiteX1239" fmla="*/ 4213675 w 9097815"/>
              <a:gd name="connsiteY1239" fmla="*/ 7323223 h 9097806"/>
              <a:gd name="connsiteX1240" fmla="*/ 3774733 w 9097815"/>
              <a:gd name="connsiteY1240" fmla="*/ 7323176 h 9097806"/>
              <a:gd name="connsiteX1241" fmla="*/ 3774709 w 9097815"/>
              <a:gd name="connsiteY1241" fmla="*/ 7540365 h 9097806"/>
              <a:gd name="connsiteX1242" fmla="*/ 3991892 w 9097815"/>
              <a:gd name="connsiteY1242" fmla="*/ 7540389 h 9097806"/>
              <a:gd name="connsiteX1243" fmla="*/ 3991916 w 9097815"/>
              <a:gd name="connsiteY1243" fmla="*/ 7323200 h 9097806"/>
              <a:gd name="connsiteX1244" fmla="*/ 3552966 w 9097815"/>
              <a:gd name="connsiteY1244" fmla="*/ 7323152 h 9097806"/>
              <a:gd name="connsiteX1245" fmla="*/ 3552942 w 9097815"/>
              <a:gd name="connsiteY1245" fmla="*/ 7540341 h 9097806"/>
              <a:gd name="connsiteX1246" fmla="*/ 3770137 w 9097815"/>
              <a:gd name="connsiteY1246" fmla="*/ 7540365 h 9097806"/>
              <a:gd name="connsiteX1247" fmla="*/ 3770160 w 9097815"/>
              <a:gd name="connsiteY1247" fmla="*/ 7323176 h 9097806"/>
              <a:gd name="connsiteX1248" fmla="*/ 3331209 w 9097815"/>
              <a:gd name="connsiteY1248" fmla="*/ 7323128 h 9097806"/>
              <a:gd name="connsiteX1249" fmla="*/ 3331186 w 9097815"/>
              <a:gd name="connsiteY1249" fmla="*/ 7540317 h 9097806"/>
              <a:gd name="connsiteX1250" fmla="*/ 3548370 w 9097815"/>
              <a:gd name="connsiteY1250" fmla="*/ 7540341 h 9097806"/>
              <a:gd name="connsiteX1251" fmla="*/ 3548393 w 9097815"/>
              <a:gd name="connsiteY1251" fmla="*/ 7323152 h 9097806"/>
              <a:gd name="connsiteX1252" fmla="*/ 3109443 w 9097815"/>
              <a:gd name="connsiteY1252" fmla="*/ 7323105 h 9097806"/>
              <a:gd name="connsiteX1253" fmla="*/ 3109420 w 9097815"/>
              <a:gd name="connsiteY1253" fmla="*/ 7540293 h 9097806"/>
              <a:gd name="connsiteX1254" fmla="*/ 3326613 w 9097815"/>
              <a:gd name="connsiteY1254" fmla="*/ 7540317 h 9097806"/>
              <a:gd name="connsiteX1255" fmla="*/ 3326636 w 9097815"/>
              <a:gd name="connsiteY1255" fmla="*/ 7323128 h 9097806"/>
              <a:gd name="connsiteX1256" fmla="*/ 2887685 w 9097815"/>
              <a:gd name="connsiteY1256" fmla="*/ 7323081 h 9097806"/>
              <a:gd name="connsiteX1257" fmla="*/ 2887662 w 9097815"/>
              <a:gd name="connsiteY1257" fmla="*/ 7540269 h 9097806"/>
              <a:gd name="connsiteX1258" fmla="*/ 3104847 w 9097815"/>
              <a:gd name="connsiteY1258" fmla="*/ 7540293 h 9097806"/>
              <a:gd name="connsiteX1259" fmla="*/ 3104870 w 9097815"/>
              <a:gd name="connsiteY1259" fmla="*/ 7323104 h 9097806"/>
              <a:gd name="connsiteX1260" fmla="*/ 2665921 w 9097815"/>
              <a:gd name="connsiteY1260" fmla="*/ 7323057 h 9097806"/>
              <a:gd name="connsiteX1261" fmla="*/ 2665898 w 9097815"/>
              <a:gd name="connsiteY1261" fmla="*/ 7540245 h 9097806"/>
              <a:gd name="connsiteX1262" fmla="*/ 2883090 w 9097815"/>
              <a:gd name="connsiteY1262" fmla="*/ 7540269 h 9097806"/>
              <a:gd name="connsiteX1263" fmla="*/ 2883114 w 9097815"/>
              <a:gd name="connsiteY1263" fmla="*/ 7323080 h 9097806"/>
              <a:gd name="connsiteX1264" fmla="*/ 2444155 w 9097815"/>
              <a:gd name="connsiteY1264" fmla="*/ 7323033 h 9097806"/>
              <a:gd name="connsiteX1265" fmla="*/ 2444131 w 9097815"/>
              <a:gd name="connsiteY1265" fmla="*/ 7540221 h 9097806"/>
              <a:gd name="connsiteX1266" fmla="*/ 2661325 w 9097815"/>
              <a:gd name="connsiteY1266" fmla="*/ 7540244 h 9097806"/>
              <a:gd name="connsiteX1267" fmla="*/ 2661348 w 9097815"/>
              <a:gd name="connsiteY1267" fmla="*/ 7323056 h 9097806"/>
              <a:gd name="connsiteX1268" fmla="*/ 2222398 w 9097815"/>
              <a:gd name="connsiteY1268" fmla="*/ 7323009 h 9097806"/>
              <a:gd name="connsiteX1269" fmla="*/ 2222375 w 9097815"/>
              <a:gd name="connsiteY1269" fmla="*/ 7540197 h 9097806"/>
              <a:gd name="connsiteX1270" fmla="*/ 2439559 w 9097815"/>
              <a:gd name="connsiteY1270" fmla="*/ 7540220 h 9097806"/>
              <a:gd name="connsiteX1271" fmla="*/ 2439582 w 9097815"/>
              <a:gd name="connsiteY1271" fmla="*/ 7323033 h 9097806"/>
              <a:gd name="connsiteX1272" fmla="*/ 2000633 w 9097815"/>
              <a:gd name="connsiteY1272" fmla="*/ 7322985 h 9097806"/>
              <a:gd name="connsiteX1273" fmla="*/ 2000609 w 9097815"/>
              <a:gd name="connsiteY1273" fmla="*/ 7540173 h 9097806"/>
              <a:gd name="connsiteX1274" fmla="*/ 2217802 w 9097815"/>
              <a:gd name="connsiteY1274" fmla="*/ 7540196 h 9097806"/>
              <a:gd name="connsiteX1275" fmla="*/ 2217826 w 9097815"/>
              <a:gd name="connsiteY1275" fmla="*/ 7323009 h 9097806"/>
              <a:gd name="connsiteX1276" fmla="*/ 1778875 w 9097815"/>
              <a:gd name="connsiteY1276" fmla="*/ 7322962 h 9097806"/>
              <a:gd name="connsiteX1277" fmla="*/ 1778851 w 9097815"/>
              <a:gd name="connsiteY1277" fmla="*/ 7540149 h 9097806"/>
              <a:gd name="connsiteX1278" fmla="*/ 1996038 w 9097815"/>
              <a:gd name="connsiteY1278" fmla="*/ 7540172 h 9097806"/>
              <a:gd name="connsiteX1279" fmla="*/ 1996061 w 9097815"/>
              <a:gd name="connsiteY1279" fmla="*/ 7322985 h 9097806"/>
              <a:gd name="connsiteX1280" fmla="*/ 1557109 w 9097815"/>
              <a:gd name="connsiteY1280" fmla="*/ 7322938 h 9097806"/>
              <a:gd name="connsiteX1281" fmla="*/ 1557085 w 9097815"/>
              <a:gd name="connsiteY1281" fmla="*/ 7540125 h 9097806"/>
              <a:gd name="connsiteX1282" fmla="*/ 1774280 w 9097815"/>
              <a:gd name="connsiteY1282" fmla="*/ 7540148 h 9097806"/>
              <a:gd name="connsiteX1283" fmla="*/ 1774303 w 9097815"/>
              <a:gd name="connsiteY1283" fmla="*/ 7322961 h 9097806"/>
              <a:gd name="connsiteX1284" fmla="*/ 1335344 w 9097815"/>
              <a:gd name="connsiteY1284" fmla="*/ 7322914 h 9097806"/>
              <a:gd name="connsiteX1285" fmla="*/ 1335321 w 9097815"/>
              <a:gd name="connsiteY1285" fmla="*/ 7540101 h 9097806"/>
              <a:gd name="connsiteX1286" fmla="*/ 1552513 w 9097815"/>
              <a:gd name="connsiteY1286" fmla="*/ 7540124 h 9097806"/>
              <a:gd name="connsiteX1287" fmla="*/ 1552537 w 9097815"/>
              <a:gd name="connsiteY1287" fmla="*/ 7322937 h 9097806"/>
              <a:gd name="connsiteX1288" fmla="*/ 1113590 w 9097815"/>
              <a:gd name="connsiteY1288" fmla="*/ 7322890 h 9097806"/>
              <a:gd name="connsiteX1289" fmla="*/ 1113566 w 9097815"/>
              <a:gd name="connsiteY1289" fmla="*/ 7540077 h 9097806"/>
              <a:gd name="connsiteX1290" fmla="*/ 1330748 w 9097815"/>
              <a:gd name="connsiteY1290" fmla="*/ 7540100 h 9097806"/>
              <a:gd name="connsiteX1291" fmla="*/ 1330771 w 9097815"/>
              <a:gd name="connsiteY1291" fmla="*/ 7322913 h 9097806"/>
              <a:gd name="connsiteX1292" fmla="*/ 891823 w 9097815"/>
              <a:gd name="connsiteY1292" fmla="*/ 7322866 h 9097806"/>
              <a:gd name="connsiteX1293" fmla="*/ 891800 w 9097815"/>
              <a:gd name="connsiteY1293" fmla="*/ 7540053 h 9097806"/>
              <a:gd name="connsiteX1294" fmla="*/ 1108994 w 9097815"/>
              <a:gd name="connsiteY1294" fmla="*/ 7540076 h 9097806"/>
              <a:gd name="connsiteX1295" fmla="*/ 1109018 w 9097815"/>
              <a:gd name="connsiteY1295" fmla="*/ 7322889 h 9097806"/>
              <a:gd name="connsiteX1296" fmla="*/ 670064 w 9097815"/>
              <a:gd name="connsiteY1296" fmla="*/ 7322842 h 9097806"/>
              <a:gd name="connsiteX1297" fmla="*/ 670040 w 9097815"/>
              <a:gd name="connsiteY1297" fmla="*/ 7540028 h 9097806"/>
              <a:gd name="connsiteX1298" fmla="*/ 887227 w 9097815"/>
              <a:gd name="connsiteY1298" fmla="*/ 7540052 h 9097806"/>
              <a:gd name="connsiteX1299" fmla="*/ 887251 w 9097815"/>
              <a:gd name="connsiteY1299" fmla="*/ 7322866 h 9097806"/>
              <a:gd name="connsiteX1300" fmla="*/ 448297 w 9097815"/>
              <a:gd name="connsiteY1300" fmla="*/ 7322818 h 9097806"/>
              <a:gd name="connsiteX1301" fmla="*/ 448274 w 9097815"/>
              <a:gd name="connsiteY1301" fmla="*/ 7540004 h 9097806"/>
              <a:gd name="connsiteX1302" fmla="*/ 665469 w 9097815"/>
              <a:gd name="connsiteY1302" fmla="*/ 7540028 h 9097806"/>
              <a:gd name="connsiteX1303" fmla="*/ 665493 w 9097815"/>
              <a:gd name="connsiteY1303" fmla="*/ 7322842 h 9097806"/>
              <a:gd name="connsiteX1304" fmla="*/ 226532 w 9097815"/>
              <a:gd name="connsiteY1304" fmla="*/ 7322795 h 9097806"/>
              <a:gd name="connsiteX1305" fmla="*/ 226508 w 9097815"/>
              <a:gd name="connsiteY1305" fmla="*/ 7539980 h 9097806"/>
              <a:gd name="connsiteX1306" fmla="*/ 443702 w 9097815"/>
              <a:gd name="connsiteY1306" fmla="*/ 7540004 h 9097806"/>
              <a:gd name="connsiteX1307" fmla="*/ 443725 w 9097815"/>
              <a:gd name="connsiteY1307" fmla="*/ 7322818 h 9097806"/>
              <a:gd name="connsiteX1308" fmla="*/ 4775 w 9097815"/>
              <a:gd name="connsiteY1308" fmla="*/ 7322771 h 9097806"/>
              <a:gd name="connsiteX1309" fmla="*/ 4751 w 9097815"/>
              <a:gd name="connsiteY1309" fmla="*/ 7539956 h 9097806"/>
              <a:gd name="connsiteX1310" fmla="*/ 221936 w 9097815"/>
              <a:gd name="connsiteY1310" fmla="*/ 7539980 h 9097806"/>
              <a:gd name="connsiteX1311" fmla="*/ 221960 w 9097815"/>
              <a:gd name="connsiteY1311" fmla="*/ 7322794 h 9097806"/>
              <a:gd name="connsiteX1312" fmla="*/ 8875289 w 9097815"/>
              <a:gd name="connsiteY1312" fmla="*/ 7101968 h 9097806"/>
              <a:gd name="connsiteX1313" fmla="*/ 8875265 w 9097815"/>
              <a:gd name="connsiteY1313" fmla="*/ 7319153 h 9097806"/>
              <a:gd name="connsiteX1314" fmla="*/ 9092406 w 9097815"/>
              <a:gd name="connsiteY1314" fmla="*/ 7319177 h 9097806"/>
              <a:gd name="connsiteX1315" fmla="*/ 9092430 w 9097815"/>
              <a:gd name="connsiteY1315" fmla="*/ 7101991 h 9097806"/>
              <a:gd name="connsiteX1316" fmla="*/ 8653514 w 9097815"/>
              <a:gd name="connsiteY1316" fmla="*/ 7101943 h 9097806"/>
              <a:gd name="connsiteX1317" fmla="*/ 8653490 w 9097815"/>
              <a:gd name="connsiteY1317" fmla="*/ 7319129 h 9097806"/>
              <a:gd name="connsiteX1318" fmla="*/ 8870693 w 9097815"/>
              <a:gd name="connsiteY1318" fmla="*/ 7319153 h 9097806"/>
              <a:gd name="connsiteX1319" fmla="*/ 8870717 w 9097815"/>
              <a:gd name="connsiteY1319" fmla="*/ 7101967 h 9097806"/>
              <a:gd name="connsiteX1320" fmla="*/ 8431762 w 9097815"/>
              <a:gd name="connsiteY1320" fmla="*/ 7101919 h 9097806"/>
              <a:gd name="connsiteX1321" fmla="*/ 8431738 w 9097815"/>
              <a:gd name="connsiteY1321" fmla="*/ 7319106 h 9097806"/>
              <a:gd name="connsiteX1322" fmla="*/ 8648919 w 9097815"/>
              <a:gd name="connsiteY1322" fmla="*/ 7319129 h 9097806"/>
              <a:gd name="connsiteX1323" fmla="*/ 8648943 w 9097815"/>
              <a:gd name="connsiteY1323" fmla="*/ 7101943 h 9097806"/>
              <a:gd name="connsiteX1324" fmla="*/ 8209995 w 9097815"/>
              <a:gd name="connsiteY1324" fmla="*/ 7101895 h 9097806"/>
              <a:gd name="connsiteX1325" fmla="*/ 8209971 w 9097815"/>
              <a:gd name="connsiteY1325" fmla="*/ 7319082 h 9097806"/>
              <a:gd name="connsiteX1326" fmla="*/ 8427166 w 9097815"/>
              <a:gd name="connsiteY1326" fmla="*/ 7319105 h 9097806"/>
              <a:gd name="connsiteX1327" fmla="*/ 8427190 w 9097815"/>
              <a:gd name="connsiteY1327" fmla="*/ 7101919 h 9097806"/>
              <a:gd name="connsiteX1328" fmla="*/ 7988227 w 9097815"/>
              <a:gd name="connsiteY1328" fmla="*/ 7101871 h 9097806"/>
              <a:gd name="connsiteX1329" fmla="*/ 7988203 w 9097815"/>
              <a:gd name="connsiteY1329" fmla="*/ 7319058 h 9097806"/>
              <a:gd name="connsiteX1330" fmla="*/ 8205399 w 9097815"/>
              <a:gd name="connsiteY1330" fmla="*/ 7319081 h 9097806"/>
              <a:gd name="connsiteX1331" fmla="*/ 8205423 w 9097815"/>
              <a:gd name="connsiteY1331" fmla="*/ 7101895 h 9097806"/>
              <a:gd name="connsiteX1332" fmla="*/ 7766472 w 9097815"/>
              <a:gd name="connsiteY1332" fmla="*/ 7101847 h 9097806"/>
              <a:gd name="connsiteX1333" fmla="*/ 7766448 w 9097815"/>
              <a:gd name="connsiteY1333" fmla="*/ 7319034 h 9097806"/>
              <a:gd name="connsiteX1334" fmla="*/ 7983632 w 9097815"/>
              <a:gd name="connsiteY1334" fmla="*/ 7319057 h 9097806"/>
              <a:gd name="connsiteX1335" fmla="*/ 7983656 w 9097815"/>
              <a:gd name="connsiteY1335" fmla="*/ 7101871 h 9097806"/>
              <a:gd name="connsiteX1336" fmla="*/ 7544705 w 9097815"/>
              <a:gd name="connsiteY1336" fmla="*/ 7101823 h 9097806"/>
              <a:gd name="connsiteX1337" fmla="*/ 7544681 w 9097815"/>
              <a:gd name="connsiteY1337" fmla="*/ 7319010 h 9097806"/>
              <a:gd name="connsiteX1338" fmla="*/ 7761876 w 9097815"/>
              <a:gd name="connsiteY1338" fmla="*/ 7319034 h 9097806"/>
              <a:gd name="connsiteX1339" fmla="*/ 7761899 w 9097815"/>
              <a:gd name="connsiteY1339" fmla="*/ 7101847 h 9097806"/>
              <a:gd name="connsiteX1340" fmla="*/ 7322944 w 9097815"/>
              <a:gd name="connsiteY1340" fmla="*/ 7101799 h 9097806"/>
              <a:gd name="connsiteX1341" fmla="*/ 7322920 w 9097815"/>
              <a:gd name="connsiteY1341" fmla="*/ 7318986 h 9097806"/>
              <a:gd name="connsiteX1342" fmla="*/ 7540109 w 9097815"/>
              <a:gd name="connsiteY1342" fmla="*/ 7319010 h 9097806"/>
              <a:gd name="connsiteX1343" fmla="*/ 7540133 w 9097815"/>
              <a:gd name="connsiteY1343" fmla="*/ 7101823 h 9097806"/>
              <a:gd name="connsiteX1344" fmla="*/ 7101182 w 9097815"/>
              <a:gd name="connsiteY1344" fmla="*/ 7101775 h 9097806"/>
              <a:gd name="connsiteX1345" fmla="*/ 7101158 w 9097815"/>
              <a:gd name="connsiteY1345" fmla="*/ 7318962 h 9097806"/>
              <a:gd name="connsiteX1346" fmla="*/ 7318349 w 9097815"/>
              <a:gd name="connsiteY1346" fmla="*/ 7318986 h 9097806"/>
              <a:gd name="connsiteX1347" fmla="*/ 7318372 w 9097815"/>
              <a:gd name="connsiteY1347" fmla="*/ 7101798 h 9097806"/>
              <a:gd name="connsiteX1348" fmla="*/ 6879419 w 9097815"/>
              <a:gd name="connsiteY1348" fmla="*/ 7101751 h 9097806"/>
              <a:gd name="connsiteX1349" fmla="*/ 6879395 w 9097815"/>
              <a:gd name="connsiteY1349" fmla="*/ 7318939 h 9097806"/>
              <a:gd name="connsiteX1350" fmla="*/ 7096586 w 9097815"/>
              <a:gd name="connsiteY1350" fmla="*/ 7318962 h 9097806"/>
              <a:gd name="connsiteX1351" fmla="*/ 7096610 w 9097815"/>
              <a:gd name="connsiteY1351" fmla="*/ 7101774 h 9097806"/>
              <a:gd name="connsiteX1352" fmla="*/ 6657662 w 9097815"/>
              <a:gd name="connsiteY1352" fmla="*/ 7101727 h 9097806"/>
              <a:gd name="connsiteX1353" fmla="*/ 6657639 w 9097815"/>
              <a:gd name="connsiteY1353" fmla="*/ 7318915 h 9097806"/>
              <a:gd name="connsiteX1354" fmla="*/ 6874823 w 9097815"/>
              <a:gd name="connsiteY1354" fmla="*/ 7318938 h 9097806"/>
              <a:gd name="connsiteX1355" fmla="*/ 6874846 w 9097815"/>
              <a:gd name="connsiteY1355" fmla="*/ 7101750 h 9097806"/>
              <a:gd name="connsiteX1356" fmla="*/ 6435894 w 9097815"/>
              <a:gd name="connsiteY1356" fmla="*/ 7101703 h 9097806"/>
              <a:gd name="connsiteX1357" fmla="*/ 6435870 w 9097815"/>
              <a:gd name="connsiteY1357" fmla="*/ 7318891 h 9097806"/>
              <a:gd name="connsiteX1358" fmla="*/ 6653066 w 9097815"/>
              <a:gd name="connsiteY1358" fmla="*/ 7318914 h 9097806"/>
              <a:gd name="connsiteX1359" fmla="*/ 6653090 w 9097815"/>
              <a:gd name="connsiteY1359" fmla="*/ 7101726 h 9097806"/>
              <a:gd name="connsiteX1360" fmla="*/ 6214133 w 9097815"/>
              <a:gd name="connsiteY1360" fmla="*/ 7101679 h 9097806"/>
              <a:gd name="connsiteX1361" fmla="*/ 6214109 w 9097815"/>
              <a:gd name="connsiteY1361" fmla="*/ 7318867 h 9097806"/>
              <a:gd name="connsiteX1362" fmla="*/ 6431298 w 9097815"/>
              <a:gd name="connsiteY1362" fmla="*/ 7318890 h 9097806"/>
              <a:gd name="connsiteX1363" fmla="*/ 6431322 w 9097815"/>
              <a:gd name="connsiteY1363" fmla="*/ 7101702 h 9097806"/>
              <a:gd name="connsiteX1364" fmla="*/ 5992372 w 9097815"/>
              <a:gd name="connsiteY1364" fmla="*/ 7101654 h 9097806"/>
              <a:gd name="connsiteX1365" fmla="*/ 5992349 w 9097815"/>
              <a:gd name="connsiteY1365" fmla="*/ 7318843 h 9097806"/>
              <a:gd name="connsiteX1366" fmla="*/ 6209538 w 9097815"/>
              <a:gd name="connsiteY1366" fmla="*/ 7318867 h 9097806"/>
              <a:gd name="connsiteX1367" fmla="*/ 6209561 w 9097815"/>
              <a:gd name="connsiteY1367" fmla="*/ 7101678 h 9097806"/>
              <a:gd name="connsiteX1368" fmla="*/ 5770606 w 9097815"/>
              <a:gd name="connsiteY1368" fmla="*/ 7101630 h 9097806"/>
              <a:gd name="connsiteX1369" fmla="*/ 5770583 w 9097815"/>
              <a:gd name="connsiteY1369" fmla="*/ 7318819 h 9097806"/>
              <a:gd name="connsiteX1370" fmla="*/ 5987776 w 9097815"/>
              <a:gd name="connsiteY1370" fmla="*/ 7318843 h 9097806"/>
              <a:gd name="connsiteX1371" fmla="*/ 5987800 w 9097815"/>
              <a:gd name="connsiteY1371" fmla="*/ 7101654 h 9097806"/>
              <a:gd name="connsiteX1372" fmla="*/ 5548849 w 9097815"/>
              <a:gd name="connsiteY1372" fmla="*/ 7101606 h 9097806"/>
              <a:gd name="connsiteX1373" fmla="*/ 5548825 w 9097815"/>
              <a:gd name="connsiteY1373" fmla="*/ 7318796 h 9097806"/>
              <a:gd name="connsiteX1374" fmla="*/ 5766011 w 9097815"/>
              <a:gd name="connsiteY1374" fmla="*/ 7318819 h 9097806"/>
              <a:gd name="connsiteX1375" fmla="*/ 5766034 w 9097815"/>
              <a:gd name="connsiteY1375" fmla="*/ 7101630 h 9097806"/>
              <a:gd name="connsiteX1376" fmla="*/ 5327083 w 9097815"/>
              <a:gd name="connsiteY1376" fmla="*/ 7101582 h 9097806"/>
              <a:gd name="connsiteX1377" fmla="*/ 5327059 w 9097815"/>
              <a:gd name="connsiteY1377" fmla="*/ 7318772 h 9097806"/>
              <a:gd name="connsiteX1378" fmla="*/ 5544253 w 9097815"/>
              <a:gd name="connsiteY1378" fmla="*/ 7318795 h 9097806"/>
              <a:gd name="connsiteX1379" fmla="*/ 5544277 w 9097815"/>
              <a:gd name="connsiteY1379" fmla="*/ 7101606 h 9097806"/>
              <a:gd name="connsiteX1380" fmla="*/ 5105320 w 9097815"/>
              <a:gd name="connsiteY1380" fmla="*/ 7101558 h 9097806"/>
              <a:gd name="connsiteX1381" fmla="*/ 5105297 w 9097815"/>
              <a:gd name="connsiteY1381" fmla="*/ 7318748 h 9097806"/>
              <a:gd name="connsiteX1382" fmla="*/ 5322487 w 9097815"/>
              <a:gd name="connsiteY1382" fmla="*/ 7318771 h 9097806"/>
              <a:gd name="connsiteX1383" fmla="*/ 5322511 w 9097815"/>
              <a:gd name="connsiteY1383" fmla="*/ 7101582 h 9097806"/>
              <a:gd name="connsiteX1384" fmla="*/ 4883560 w 9097815"/>
              <a:gd name="connsiteY1384" fmla="*/ 7101534 h 9097806"/>
              <a:gd name="connsiteX1385" fmla="*/ 4883537 w 9097815"/>
              <a:gd name="connsiteY1385" fmla="*/ 7318724 h 9097806"/>
              <a:gd name="connsiteX1386" fmla="*/ 5100725 w 9097815"/>
              <a:gd name="connsiteY1386" fmla="*/ 7318747 h 9097806"/>
              <a:gd name="connsiteX1387" fmla="*/ 5100748 w 9097815"/>
              <a:gd name="connsiteY1387" fmla="*/ 7101558 h 9097806"/>
              <a:gd name="connsiteX1388" fmla="*/ 4661794 w 9097815"/>
              <a:gd name="connsiteY1388" fmla="*/ 7101510 h 9097806"/>
              <a:gd name="connsiteX1389" fmla="*/ 4661771 w 9097815"/>
              <a:gd name="connsiteY1389" fmla="*/ 7318700 h 9097806"/>
              <a:gd name="connsiteX1390" fmla="*/ 4878965 w 9097815"/>
              <a:gd name="connsiteY1390" fmla="*/ 7318723 h 9097806"/>
              <a:gd name="connsiteX1391" fmla="*/ 4878989 w 9097815"/>
              <a:gd name="connsiteY1391" fmla="*/ 7101534 h 9097806"/>
              <a:gd name="connsiteX1392" fmla="*/ 4440037 w 9097815"/>
              <a:gd name="connsiteY1392" fmla="*/ 7101486 h 9097806"/>
              <a:gd name="connsiteX1393" fmla="*/ 4440014 w 9097815"/>
              <a:gd name="connsiteY1393" fmla="*/ 7318676 h 9097806"/>
              <a:gd name="connsiteX1394" fmla="*/ 4657199 w 9097815"/>
              <a:gd name="connsiteY1394" fmla="*/ 7318700 h 9097806"/>
              <a:gd name="connsiteX1395" fmla="*/ 4657222 w 9097815"/>
              <a:gd name="connsiteY1395" fmla="*/ 7101509 h 9097806"/>
              <a:gd name="connsiteX1396" fmla="*/ 4218271 w 9097815"/>
              <a:gd name="connsiteY1396" fmla="*/ 7101462 h 9097806"/>
              <a:gd name="connsiteX1397" fmla="*/ 4218248 w 9097815"/>
              <a:gd name="connsiteY1397" fmla="*/ 7318652 h 9097806"/>
              <a:gd name="connsiteX1398" fmla="*/ 4435442 w 9097815"/>
              <a:gd name="connsiteY1398" fmla="*/ 7318676 h 9097806"/>
              <a:gd name="connsiteX1399" fmla="*/ 4435465 w 9097815"/>
              <a:gd name="connsiteY1399" fmla="*/ 7101485 h 9097806"/>
              <a:gd name="connsiteX1400" fmla="*/ 3996511 w 9097815"/>
              <a:gd name="connsiteY1400" fmla="*/ 7101438 h 9097806"/>
              <a:gd name="connsiteX1401" fmla="*/ 3996488 w 9097815"/>
              <a:gd name="connsiteY1401" fmla="*/ 7318629 h 9097806"/>
              <a:gd name="connsiteX1402" fmla="*/ 4213676 w 9097815"/>
              <a:gd name="connsiteY1402" fmla="*/ 7318652 h 9097806"/>
              <a:gd name="connsiteX1403" fmla="*/ 4213699 w 9097815"/>
              <a:gd name="connsiteY1403" fmla="*/ 7101461 h 9097806"/>
              <a:gd name="connsiteX1404" fmla="*/ 3774757 w 9097815"/>
              <a:gd name="connsiteY1404" fmla="*/ 7101414 h 9097806"/>
              <a:gd name="connsiteX1405" fmla="*/ 3774733 w 9097815"/>
              <a:gd name="connsiteY1405" fmla="*/ 7318605 h 9097806"/>
              <a:gd name="connsiteX1406" fmla="*/ 3991916 w 9097815"/>
              <a:gd name="connsiteY1406" fmla="*/ 7318628 h 9097806"/>
              <a:gd name="connsiteX1407" fmla="*/ 3991940 w 9097815"/>
              <a:gd name="connsiteY1407" fmla="*/ 7101437 h 9097806"/>
              <a:gd name="connsiteX1408" fmla="*/ 3552990 w 9097815"/>
              <a:gd name="connsiteY1408" fmla="*/ 7101390 h 9097806"/>
              <a:gd name="connsiteX1409" fmla="*/ 3552966 w 9097815"/>
              <a:gd name="connsiteY1409" fmla="*/ 7318581 h 9097806"/>
              <a:gd name="connsiteX1410" fmla="*/ 3770161 w 9097815"/>
              <a:gd name="connsiteY1410" fmla="*/ 7318604 h 9097806"/>
              <a:gd name="connsiteX1411" fmla="*/ 3770185 w 9097815"/>
              <a:gd name="connsiteY1411" fmla="*/ 7101413 h 9097806"/>
              <a:gd name="connsiteX1412" fmla="*/ 3331233 w 9097815"/>
              <a:gd name="connsiteY1412" fmla="*/ 7101365 h 9097806"/>
              <a:gd name="connsiteX1413" fmla="*/ 3331210 w 9097815"/>
              <a:gd name="connsiteY1413" fmla="*/ 7318557 h 9097806"/>
              <a:gd name="connsiteX1414" fmla="*/ 3548393 w 9097815"/>
              <a:gd name="connsiteY1414" fmla="*/ 7318580 h 9097806"/>
              <a:gd name="connsiteX1415" fmla="*/ 3548417 w 9097815"/>
              <a:gd name="connsiteY1415" fmla="*/ 7101389 h 9097806"/>
              <a:gd name="connsiteX1416" fmla="*/ 3109467 w 9097815"/>
              <a:gd name="connsiteY1416" fmla="*/ 7101341 h 9097806"/>
              <a:gd name="connsiteX1417" fmla="*/ 3109444 w 9097815"/>
              <a:gd name="connsiteY1417" fmla="*/ 7318533 h 9097806"/>
              <a:gd name="connsiteX1418" fmla="*/ 3326637 w 9097815"/>
              <a:gd name="connsiteY1418" fmla="*/ 7318557 h 9097806"/>
              <a:gd name="connsiteX1419" fmla="*/ 3326660 w 9097815"/>
              <a:gd name="connsiteY1419" fmla="*/ 7101365 h 9097806"/>
              <a:gd name="connsiteX1420" fmla="*/ 2887709 w 9097815"/>
              <a:gd name="connsiteY1420" fmla="*/ 7101317 h 9097806"/>
              <a:gd name="connsiteX1421" fmla="*/ 2887686 w 9097815"/>
              <a:gd name="connsiteY1421" fmla="*/ 7318509 h 9097806"/>
              <a:gd name="connsiteX1422" fmla="*/ 3104871 w 9097815"/>
              <a:gd name="connsiteY1422" fmla="*/ 7318533 h 9097806"/>
              <a:gd name="connsiteX1423" fmla="*/ 3104894 w 9097815"/>
              <a:gd name="connsiteY1423" fmla="*/ 7101341 h 9097806"/>
              <a:gd name="connsiteX1424" fmla="*/ 2665945 w 9097815"/>
              <a:gd name="connsiteY1424" fmla="*/ 7101293 h 9097806"/>
              <a:gd name="connsiteX1425" fmla="*/ 2665921 w 9097815"/>
              <a:gd name="connsiteY1425" fmla="*/ 7318485 h 9097806"/>
              <a:gd name="connsiteX1426" fmla="*/ 2883114 w 9097815"/>
              <a:gd name="connsiteY1426" fmla="*/ 7318509 h 9097806"/>
              <a:gd name="connsiteX1427" fmla="*/ 2883138 w 9097815"/>
              <a:gd name="connsiteY1427" fmla="*/ 7101317 h 9097806"/>
              <a:gd name="connsiteX1428" fmla="*/ 2444179 w 9097815"/>
              <a:gd name="connsiteY1428" fmla="*/ 7101269 h 9097806"/>
              <a:gd name="connsiteX1429" fmla="*/ 2444155 w 9097815"/>
              <a:gd name="connsiteY1429" fmla="*/ 7318462 h 9097806"/>
              <a:gd name="connsiteX1430" fmla="*/ 2661348 w 9097815"/>
              <a:gd name="connsiteY1430" fmla="*/ 7318485 h 9097806"/>
              <a:gd name="connsiteX1431" fmla="*/ 2661372 w 9097815"/>
              <a:gd name="connsiteY1431" fmla="*/ 7101293 h 9097806"/>
              <a:gd name="connsiteX1432" fmla="*/ 2222423 w 9097815"/>
              <a:gd name="connsiteY1432" fmla="*/ 7101245 h 9097806"/>
              <a:gd name="connsiteX1433" fmla="*/ 2222399 w 9097815"/>
              <a:gd name="connsiteY1433" fmla="*/ 7318438 h 9097806"/>
              <a:gd name="connsiteX1434" fmla="*/ 2439583 w 9097815"/>
              <a:gd name="connsiteY1434" fmla="*/ 7318461 h 9097806"/>
              <a:gd name="connsiteX1435" fmla="*/ 2439607 w 9097815"/>
              <a:gd name="connsiteY1435" fmla="*/ 7101269 h 9097806"/>
              <a:gd name="connsiteX1436" fmla="*/ 2000657 w 9097815"/>
              <a:gd name="connsiteY1436" fmla="*/ 7101221 h 9097806"/>
              <a:gd name="connsiteX1437" fmla="*/ 2000633 w 9097815"/>
              <a:gd name="connsiteY1437" fmla="*/ 7318414 h 9097806"/>
              <a:gd name="connsiteX1438" fmla="*/ 2217826 w 9097815"/>
              <a:gd name="connsiteY1438" fmla="*/ 7318437 h 9097806"/>
              <a:gd name="connsiteX1439" fmla="*/ 2217850 w 9097815"/>
              <a:gd name="connsiteY1439" fmla="*/ 7101245 h 9097806"/>
              <a:gd name="connsiteX1440" fmla="*/ 1778899 w 9097815"/>
              <a:gd name="connsiteY1440" fmla="*/ 7101197 h 9097806"/>
              <a:gd name="connsiteX1441" fmla="*/ 1778875 w 9097815"/>
              <a:gd name="connsiteY1441" fmla="*/ 7318390 h 9097806"/>
              <a:gd name="connsiteX1442" fmla="*/ 1996062 w 9097815"/>
              <a:gd name="connsiteY1442" fmla="*/ 7318413 h 9097806"/>
              <a:gd name="connsiteX1443" fmla="*/ 1996085 w 9097815"/>
              <a:gd name="connsiteY1443" fmla="*/ 7101220 h 9097806"/>
              <a:gd name="connsiteX1444" fmla="*/ 1557133 w 9097815"/>
              <a:gd name="connsiteY1444" fmla="*/ 7101173 h 9097806"/>
              <a:gd name="connsiteX1445" fmla="*/ 1557109 w 9097815"/>
              <a:gd name="connsiteY1445" fmla="*/ 7318366 h 9097806"/>
              <a:gd name="connsiteX1446" fmla="*/ 1774303 w 9097815"/>
              <a:gd name="connsiteY1446" fmla="*/ 7318390 h 9097806"/>
              <a:gd name="connsiteX1447" fmla="*/ 1774327 w 9097815"/>
              <a:gd name="connsiteY1447" fmla="*/ 7101196 h 9097806"/>
              <a:gd name="connsiteX1448" fmla="*/ 1335369 w 9097815"/>
              <a:gd name="connsiteY1448" fmla="*/ 7101149 h 9097806"/>
              <a:gd name="connsiteX1449" fmla="*/ 1335345 w 9097815"/>
              <a:gd name="connsiteY1449" fmla="*/ 7318342 h 9097806"/>
              <a:gd name="connsiteX1450" fmla="*/ 1552538 w 9097815"/>
              <a:gd name="connsiteY1450" fmla="*/ 7318366 h 9097806"/>
              <a:gd name="connsiteX1451" fmla="*/ 1552561 w 9097815"/>
              <a:gd name="connsiteY1451" fmla="*/ 7101172 h 9097806"/>
              <a:gd name="connsiteX1452" fmla="*/ 1113614 w 9097815"/>
              <a:gd name="connsiteY1452" fmla="*/ 7101125 h 9097806"/>
              <a:gd name="connsiteX1453" fmla="*/ 1113590 w 9097815"/>
              <a:gd name="connsiteY1453" fmla="*/ 7318318 h 9097806"/>
              <a:gd name="connsiteX1454" fmla="*/ 1330772 w 9097815"/>
              <a:gd name="connsiteY1454" fmla="*/ 7318342 h 9097806"/>
              <a:gd name="connsiteX1455" fmla="*/ 1330795 w 9097815"/>
              <a:gd name="connsiteY1455" fmla="*/ 7101148 h 9097806"/>
              <a:gd name="connsiteX1456" fmla="*/ 891847 w 9097815"/>
              <a:gd name="connsiteY1456" fmla="*/ 7101101 h 9097806"/>
              <a:gd name="connsiteX1457" fmla="*/ 891824 w 9097815"/>
              <a:gd name="connsiteY1457" fmla="*/ 7318295 h 9097806"/>
              <a:gd name="connsiteX1458" fmla="*/ 1109018 w 9097815"/>
              <a:gd name="connsiteY1458" fmla="*/ 7318318 h 9097806"/>
              <a:gd name="connsiteX1459" fmla="*/ 1109042 w 9097815"/>
              <a:gd name="connsiteY1459" fmla="*/ 7101124 h 9097806"/>
              <a:gd name="connsiteX1460" fmla="*/ 670088 w 9097815"/>
              <a:gd name="connsiteY1460" fmla="*/ 7101076 h 9097806"/>
              <a:gd name="connsiteX1461" fmla="*/ 670064 w 9097815"/>
              <a:gd name="connsiteY1461" fmla="*/ 7318271 h 9097806"/>
              <a:gd name="connsiteX1462" fmla="*/ 887251 w 9097815"/>
              <a:gd name="connsiteY1462" fmla="*/ 7318294 h 9097806"/>
              <a:gd name="connsiteX1463" fmla="*/ 887275 w 9097815"/>
              <a:gd name="connsiteY1463" fmla="*/ 7101100 h 9097806"/>
              <a:gd name="connsiteX1464" fmla="*/ 448321 w 9097815"/>
              <a:gd name="connsiteY1464" fmla="*/ 7101052 h 9097806"/>
              <a:gd name="connsiteX1465" fmla="*/ 448298 w 9097815"/>
              <a:gd name="connsiteY1465" fmla="*/ 7318247 h 9097806"/>
              <a:gd name="connsiteX1466" fmla="*/ 665493 w 9097815"/>
              <a:gd name="connsiteY1466" fmla="*/ 7318270 h 9097806"/>
              <a:gd name="connsiteX1467" fmla="*/ 665516 w 9097815"/>
              <a:gd name="connsiteY1467" fmla="*/ 7101076 h 9097806"/>
              <a:gd name="connsiteX1468" fmla="*/ 226556 w 9097815"/>
              <a:gd name="connsiteY1468" fmla="*/ 7101028 h 9097806"/>
              <a:gd name="connsiteX1469" fmla="*/ 226532 w 9097815"/>
              <a:gd name="connsiteY1469" fmla="*/ 7318223 h 9097806"/>
              <a:gd name="connsiteX1470" fmla="*/ 443726 w 9097815"/>
              <a:gd name="connsiteY1470" fmla="*/ 7318246 h 9097806"/>
              <a:gd name="connsiteX1471" fmla="*/ 443749 w 9097815"/>
              <a:gd name="connsiteY1471" fmla="*/ 7101052 h 9097806"/>
              <a:gd name="connsiteX1472" fmla="*/ 4799 w 9097815"/>
              <a:gd name="connsiteY1472" fmla="*/ 7101004 h 9097806"/>
              <a:gd name="connsiteX1473" fmla="*/ 4775 w 9097815"/>
              <a:gd name="connsiteY1473" fmla="*/ 7318199 h 9097806"/>
              <a:gd name="connsiteX1474" fmla="*/ 221960 w 9097815"/>
              <a:gd name="connsiteY1474" fmla="*/ 7318223 h 9097806"/>
              <a:gd name="connsiteX1475" fmla="*/ 221984 w 9097815"/>
              <a:gd name="connsiteY1475" fmla="*/ 7101028 h 9097806"/>
              <a:gd name="connsiteX1476" fmla="*/ 8875313 w 9097815"/>
              <a:gd name="connsiteY1476" fmla="*/ 6880201 h 9097806"/>
              <a:gd name="connsiteX1477" fmla="*/ 8875289 w 9097815"/>
              <a:gd name="connsiteY1477" fmla="*/ 7097396 h 9097806"/>
              <a:gd name="connsiteX1478" fmla="*/ 9092430 w 9097815"/>
              <a:gd name="connsiteY1478" fmla="*/ 7097419 h 9097806"/>
              <a:gd name="connsiteX1479" fmla="*/ 9092454 w 9097815"/>
              <a:gd name="connsiteY1479" fmla="*/ 6880224 h 9097806"/>
              <a:gd name="connsiteX1480" fmla="*/ 8653538 w 9097815"/>
              <a:gd name="connsiteY1480" fmla="*/ 6880176 h 9097806"/>
              <a:gd name="connsiteX1481" fmla="*/ 8653514 w 9097815"/>
              <a:gd name="connsiteY1481" fmla="*/ 7097371 h 9097806"/>
              <a:gd name="connsiteX1482" fmla="*/ 8870717 w 9097815"/>
              <a:gd name="connsiteY1482" fmla="*/ 7097395 h 9097806"/>
              <a:gd name="connsiteX1483" fmla="*/ 8870741 w 9097815"/>
              <a:gd name="connsiteY1483" fmla="*/ 6880200 h 9097806"/>
              <a:gd name="connsiteX1484" fmla="*/ 8431786 w 9097815"/>
              <a:gd name="connsiteY1484" fmla="*/ 6880152 h 9097806"/>
              <a:gd name="connsiteX1485" fmla="*/ 8431762 w 9097815"/>
              <a:gd name="connsiteY1485" fmla="*/ 7097347 h 9097806"/>
              <a:gd name="connsiteX1486" fmla="*/ 8648943 w 9097815"/>
              <a:gd name="connsiteY1486" fmla="*/ 7097371 h 9097806"/>
              <a:gd name="connsiteX1487" fmla="*/ 8648967 w 9097815"/>
              <a:gd name="connsiteY1487" fmla="*/ 6880176 h 9097806"/>
              <a:gd name="connsiteX1488" fmla="*/ 8210019 w 9097815"/>
              <a:gd name="connsiteY1488" fmla="*/ 6880128 h 9097806"/>
              <a:gd name="connsiteX1489" fmla="*/ 8209995 w 9097815"/>
              <a:gd name="connsiteY1489" fmla="*/ 7097323 h 9097806"/>
              <a:gd name="connsiteX1490" fmla="*/ 8427190 w 9097815"/>
              <a:gd name="connsiteY1490" fmla="*/ 7097347 h 9097806"/>
              <a:gd name="connsiteX1491" fmla="*/ 8427214 w 9097815"/>
              <a:gd name="connsiteY1491" fmla="*/ 6880152 h 9097806"/>
              <a:gd name="connsiteX1492" fmla="*/ 7988251 w 9097815"/>
              <a:gd name="connsiteY1492" fmla="*/ 6880104 h 9097806"/>
              <a:gd name="connsiteX1493" fmla="*/ 7988228 w 9097815"/>
              <a:gd name="connsiteY1493" fmla="*/ 7097299 h 9097806"/>
              <a:gd name="connsiteX1494" fmla="*/ 8205423 w 9097815"/>
              <a:gd name="connsiteY1494" fmla="*/ 7097323 h 9097806"/>
              <a:gd name="connsiteX1495" fmla="*/ 8205447 w 9097815"/>
              <a:gd name="connsiteY1495" fmla="*/ 6880128 h 9097806"/>
              <a:gd name="connsiteX1496" fmla="*/ 7766496 w 9097815"/>
              <a:gd name="connsiteY1496" fmla="*/ 6880080 h 9097806"/>
              <a:gd name="connsiteX1497" fmla="*/ 7766472 w 9097815"/>
              <a:gd name="connsiteY1497" fmla="*/ 7097275 h 9097806"/>
              <a:gd name="connsiteX1498" fmla="*/ 7983656 w 9097815"/>
              <a:gd name="connsiteY1498" fmla="*/ 7097299 h 9097806"/>
              <a:gd name="connsiteX1499" fmla="*/ 7983680 w 9097815"/>
              <a:gd name="connsiteY1499" fmla="*/ 6880104 h 9097806"/>
              <a:gd name="connsiteX1500" fmla="*/ 7544729 w 9097815"/>
              <a:gd name="connsiteY1500" fmla="*/ 6880056 h 9097806"/>
              <a:gd name="connsiteX1501" fmla="*/ 7544706 w 9097815"/>
              <a:gd name="connsiteY1501" fmla="*/ 7097251 h 9097806"/>
              <a:gd name="connsiteX1502" fmla="*/ 7761900 w 9097815"/>
              <a:gd name="connsiteY1502" fmla="*/ 7097275 h 9097806"/>
              <a:gd name="connsiteX1503" fmla="*/ 7761923 w 9097815"/>
              <a:gd name="connsiteY1503" fmla="*/ 6880080 h 9097806"/>
              <a:gd name="connsiteX1504" fmla="*/ 7322967 w 9097815"/>
              <a:gd name="connsiteY1504" fmla="*/ 6880032 h 9097806"/>
              <a:gd name="connsiteX1505" fmla="*/ 7322944 w 9097815"/>
              <a:gd name="connsiteY1505" fmla="*/ 7097227 h 9097806"/>
              <a:gd name="connsiteX1506" fmla="*/ 7540133 w 9097815"/>
              <a:gd name="connsiteY1506" fmla="*/ 7097251 h 9097806"/>
              <a:gd name="connsiteX1507" fmla="*/ 7540157 w 9097815"/>
              <a:gd name="connsiteY1507" fmla="*/ 6880056 h 9097806"/>
              <a:gd name="connsiteX1508" fmla="*/ 7101206 w 9097815"/>
              <a:gd name="connsiteY1508" fmla="*/ 6880008 h 9097806"/>
              <a:gd name="connsiteX1509" fmla="*/ 7101182 w 9097815"/>
              <a:gd name="connsiteY1509" fmla="*/ 7097203 h 9097806"/>
              <a:gd name="connsiteX1510" fmla="*/ 7318373 w 9097815"/>
              <a:gd name="connsiteY1510" fmla="*/ 7097226 h 9097806"/>
              <a:gd name="connsiteX1511" fmla="*/ 7318396 w 9097815"/>
              <a:gd name="connsiteY1511" fmla="*/ 6880031 h 9097806"/>
              <a:gd name="connsiteX1512" fmla="*/ 6879443 w 9097815"/>
              <a:gd name="connsiteY1512" fmla="*/ 6879984 h 9097806"/>
              <a:gd name="connsiteX1513" fmla="*/ 6879419 w 9097815"/>
              <a:gd name="connsiteY1513" fmla="*/ 7097179 h 9097806"/>
              <a:gd name="connsiteX1514" fmla="*/ 7096611 w 9097815"/>
              <a:gd name="connsiteY1514" fmla="*/ 7097202 h 9097806"/>
              <a:gd name="connsiteX1515" fmla="*/ 7096635 w 9097815"/>
              <a:gd name="connsiteY1515" fmla="*/ 6880007 h 9097806"/>
              <a:gd name="connsiteX1516" fmla="*/ 6657686 w 9097815"/>
              <a:gd name="connsiteY1516" fmla="*/ 6879960 h 9097806"/>
              <a:gd name="connsiteX1517" fmla="*/ 6657663 w 9097815"/>
              <a:gd name="connsiteY1517" fmla="*/ 7097155 h 9097806"/>
              <a:gd name="connsiteX1518" fmla="*/ 6874847 w 9097815"/>
              <a:gd name="connsiteY1518" fmla="*/ 7097178 h 9097806"/>
              <a:gd name="connsiteX1519" fmla="*/ 6874870 w 9097815"/>
              <a:gd name="connsiteY1519" fmla="*/ 6879983 h 9097806"/>
              <a:gd name="connsiteX1520" fmla="*/ 6435918 w 9097815"/>
              <a:gd name="connsiteY1520" fmla="*/ 6879936 h 9097806"/>
              <a:gd name="connsiteX1521" fmla="*/ 6435894 w 9097815"/>
              <a:gd name="connsiteY1521" fmla="*/ 7097131 h 9097806"/>
              <a:gd name="connsiteX1522" fmla="*/ 6653091 w 9097815"/>
              <a:gd name="connsiteY1522" fmla="*/ 7097154 h 9097806"/>
              <a:gd name="connsiteX1523" fmla="*/ 6653115 w 9097815"/>
              <a:gd name="connsiteY1523" fmla="*/ 6879959 h 9097806"/>
              <a:gd name="connsiteX1524" fmla="*/ 6214156 w 9097815"/>
              <a:gd name="connsiteY1524" fmla="*/ 6879912 h 9097806"/>
              <a:gd name="connsiteX1525" fmla="*/ 6214133 w 9097815"/>
              <a:gd name="connsiteY1525" fmla="*/ 7097107 h 9097806"/>
              <a:gd name="connsiteX1526" fmla="*/ 6431323 w 9097815"/>
              <a:gd name="connsiteY1526" fmla="*/ 7097130 h 9097806"/>
              <a:gd name="connsiteX1527" fmla="*/ 6431346 w 9097815"/>
              <a:gd name="connsiteY1527" fmla="*/ 6879935 h 9097806"/>
              <a:gd name="connsiteX1528" fmla="*/ 5992397 w 9097815"/>
              <a:gd name="connsiteY1528" fmla="*/ 6879887 h 9097806"/>
              <a:gd name="connsiteX1529" fmla="*/ 5992373 w 9097815"/>
              <a:gd name="connsiteY1529" fmla="*/ 7097082 h 9097806"/>
              <a:gd name="connsiteX1530" fmla="*/ 6209561 w 9097815"/>
              <a:gd name="connsiteY1530" fmla="*/ 7097106 h 9097806"/>
              <a:gd name="connsiteX1531" fmla="*/ 6209585 w 9097815"/>
              <a:gd name="connsiteY1531" fmla="*/ 6879911 h 9097806"/>
              <a:gd name="connsiteX1532" fmla="*/ 5770630 w 9097815"/>
              <a:gd name="connsiteY1532" fmla="*/ 6879863 h 9097806"/>
              <a:gd name="connsiteX1533" fmla="*/ 5770607 w 9097815"/>
              <a:gd name="connsiteY1533" fmla="*/ 7097058 h 9097806"/>
              <a:gd name="connsiteX1534" fmla="*/ 5987801 w 9097815"/>
              <a:gd name="connsiteY1534" fmla="*/ 7097082 h 9097806"/>
              <a:gd name="connsiteX1535" fmla="*/ 5987825 w 9097815"/>
              <a:gd name="connsiteY1535" fmla="*/ 6879887 h 9097806"/>
              <a:gd name="connsiteX1536" fmla="*/ 5548873 w 9097815"/>
              <a:gd name="connsiteY1536" fmla="*/ 6879839 h 9097806"/>
              <a:gd name="connsiteX1537" fmla="*/ 5548849 w 9097815"/>
              <a:gd name="connsiteY1537" fmla="*/ 7097034 h 9097806"/>
              <a:gd name="connsiteX1538" fmla="*/ 5766035 w 9097815"/>
              <a:gd name="connsiteY1538" fmla="*/ 7097058 h 9097806"/>
              <a:gd name="connsiteX1539" fmla="*/ 5766059 w 9097815"/>
              <a:gd name="connsiteY1539" fmla="*/ 6879863 h 9097806"/>
              <a:gd name="connsiteX1540" fmla="*/ 5327107 w 9097815"/>
              <a:gd name="connsiteY1540" fmla="*/ 6879815 h 9097806"/>
              <a:gd name="connsiteX1541" fmla="*/ 5327083 w 9097815"/>
              <a:gd name="connsiteY1541" fmla="*/ 7097010 h 9097806"/>
              <a:gd name="connsiteX1542" fmla="*/ 5544277 w 9097815"/>
              <a:gd name="connsiteY1542" fmla="*/ 7097034 h 9097806"/>
              <a:gd name="connsiteX1543" fmla="*/ 5544301 w 9097815"/>
              <a:gd name="connsiteY1543" fmla="*/ 6879839 h 9097806"/>
              <a:gd name="connsiteX1544" fmla="*/ 5105344 w 9097815"/>
              <a:gd name="connsiteY1544" fmla="*/ 6879791 h 9097806"/>
              <a:gd name="connsiteX1545" fmla="*/ 5105320 w 9097815"/>
              <a:gd name="connsiteY1545" fmla="*/ 7096986 h 9097806"/>
              <a:gd name="connsiteX1546" fmla="*/ 5322511 w 9097815"/>
              <a:gd name="connsiteY1546" fmla="*/ 7097010 h 9097806"/>
              <a:gd name="connsiteX1547" fmla="*/ 5322535 w 9097815"/>
              <a:gd name="connsiteY1547" fmla="*/ 6879815 h 9097806"/>
              <a:gd name="connsiteX1548" fmla="*/ 4883585 w 9097815"/>
              <a:gd name="connsiteY1548" fmla="*/ 6879767 h 9097806"/>
              <a:gd name="connsiteX1549" fmla="*/ 4883561 w 9097815"/>
              <a:gd name="connsiteY1549" fmla="*/ 7096962 h 9097806"/>
              <a:gd name="connsiteX1550" fmla="*/ 5100749 w 9097815"/>
              <a:gd name="connsiteY1550" fmla="*/ 7096986 h 9097806"/>
              <a:gd name="connsiteX1551" fmla="*/ 5100772 w 9097815"/>
              <a:gd name="connsiteY1551" fmla="*/ 6879791 h 9097806"/>
              <a:gd name="connsiteX1552" fmla="*/ 4661819 w 9097815"/>
              <a:gd name="connsiteY1552" fmla="*/ 6879743 h 9097806"/>
              <a:gd name="connsiteX1553" fmla="*/ 4661795 w 9097815"/>
              <a:gd name="connsiteY1553" fmla="*/ 7096938 h 9097806"/>
              <a:gd name="connsiteX1554" fmla="*/ 4878989 w 9097815"/>
              <a:gd name="connsiteY1554" fmla="*/ 7096962 h 9097806"/>
              <a:gd name="connsiteX1555" fmla="*/ 4879013 w 9097815"/>
              <a:gd name="connsiteY1555" fmla="*/ 6879767 h 9097806"/>
              <a:gd name="connsiteX1556" fmla="*/ 4440061 w 9097815"/>
              <a:gd name="connsiteY1556" fmla="*/ 6879719 h 9097806"/>
              <a:gd name="connsiteX1557" fmla="*/ 4440038 w 9097815"/>
              <a:gd name="connsiteY1557" fmla="*/ 7096914 h 9097806"/>
              <a:gd name="connsiteX1558" fmla="*/ 4657223 w 9097815"/>
              <a:gd name="connsiteY1558" fmla="*/ 7096937 h 9097806"/>
              <a:gd name="connsiteX1559" fmla="*/ 4657247 w 9097815"/>
              <a:gd name="connsiteY1559" fmla="*/ 6879742 h 9097806"/>
              <a:gd name="connsiteX1560" fmla="*/ 4218295 w 9097815"/>
              <a:gd name="connsiteY1560" fmla="*/ 6879695 h 9097806"/>
              <a:gd name="connsiteX1561" fmla="*/ 4218272 w 9097815"/>
              <a:gd name="connsiteY1561" fmla="*/ 7096890 h 9097806"/>
              <a:gd name="connsiteX1562" fmla="*/ 4435466 w 9097815"/>
              <a:gd name="connsiteY1562" fmla="*/ 7096913 h 9097806"/>
              <a:gd name="connsiteX1563" fmla="*/ 4435489 w 9097815"/>
              <a:gd name="connsiteY1563" fmla="*/ 6879718 h 9097806"/>
              <a:gd name="connsiteX1564" fmla="*/ 3996535 w 9097815"/>
              <a:gd name="connsiteY1564" fmla="*/ 6879671 h 9097806"/>
              <a:gd name="connsiteX1565" fmla="*/ 3996512 w 9097815"/>
              <a:gd name="connsiteY1565" fmla="*/ 7096866 h 9097806"/>
              <a:gd name="connsiteX1566" fmla="*/ 4213700 w 9097815"/>
              <a:gd name="connsiteY1566" fmla="*/ 7096889 h 9097806"/>
              <a:gd name="connsiteX1567" fmla="*/ 4213723 w 9097815"/>
              <a:gd name="connsiteY1567" fmla="*/ 6879694 h 9097806"/>
              <a:gd name="connsiteX1568" fmla="*/ 3774781 w 9097815"/>
              <a:gd name="connsiteY1568" fmla="*/ 6879647 h 9097806"/>
              <a:gd name="connsiteX1569" fmla="*/ 3774757 w 9097815"/>
              <a:gd name="connsiteY1569" fmla="*/ 7096842 h 9097806"/>
              <a:gd name="connsiteX1570" fmla="*/ 3991940 w 9097815"/>
              <a:gd name="connsiteY1570" fmla="*/ 7096865 h 9097806"/>
              <a:gd name="connsiteX1571" fmla="*/ 3991964 w 9097815"/>
              <a:gd name="connsiteY1571" fmla="*/ 6879670 h 9097806"/>
              <a:gd name="connsiteX1572" fmla="*/ 3553014 w 9097815"/>
              <a:gd name="connsiteY1572" fmla="*/ 6879623 h 9097806"/>
              <a:gd name="connsiteX1573" fmla="*/ 3552990 w 9097815"/>
              <a:gd name="connsiteY1573" fmla="*/ 7096818 h 9097806"/>
              <a:gd name="connsiteX1574" fmla="*/ 3770185 w 9097815"/>
              <a:gd name="connsiteY1574" fmla="*/ 7096841 h 9097806"/>
              <a:gd name="connsiteX1575" fmla="*/ 3770209 w 9097815"/>
              <a:gd name="connsiteY1575" fmla="*/ 6879646 h 9097806"/>
              <a:gd name="connsiteX1576" fmla="*/ 3331257 w 9097815"/>
              <a:gd name="connsiteY1576" fmla="*/ 6879598 h 9097806"/>
              <a:gd name="connsiteX1577" fmla="*/ 3331234 w 9097815"/>
              <a:gd name="connsiteY1577" fmla="*/ 7096793 h 9097806"/>
              <a:gd name="connsiteX1578" fmla="*/ 3548417 w 9097815"/>
              <a:gd name="connsiteY1578" fmla="*/ 7096817 h 9097806"/>
              <a:gd name="connsiteX1579" fmla="*/ 3548441 w 9097815"/>
              <a:gd name="connsiteY1579" fmla="*/ 6879622 h 9097806"/>
              <a:gd name="connsiteX1580" fmla="*/ 3109492 w 9097815"/>
              <a:gd name="connsiteY1580" fmla="*/ 6879574 h 9097806"/>
              <a:gd name="connsiteX1581" fmla="*/ 3109468 w 9097815"/>
              <a:gd name="connsiteY1581" fmla="*/ 7096769 h 9097806"/>
              <a:gd name="connsiteX1582" fmla="*/ 3326661 w 9097815"/>
              <a:gd name="connsiteY1582" fmla="*/ 7096793 h 9097806"/>
              <a:gd name="connsiteX1583" fmla="*/ 3326684 w 9097815"/>
              <a:gd name="connsiteY1583" fmla="*/ 6879598 h 9097806"/>
              <a:gd name="connsiteX1584" fmla="*/ 2887733 w 9097815"/>
              <a:gd name="connsiteY1584" fmla="*/ 6879550 h 9097806"/>
              <a:gd name="connsiteX1585" fmla="*/ 2887710 w 9097815"/>
              <a:gd name="connsiteY1585" fmla="*/ 7096745 h 9097806"/>
              <a:gd name="connsiteX1586" fmla="*/ 3104895 w 9097815"/>
              <a:gd name="connsiteY1586" fmla="*/ 7096769 h 9097806"/>
              <a:gd name="connsiteX1587" fmla="*/ 3104919 w 9097815"/>
              <a:gd name="connsiteY1587" fmla="*/ 6879574 h 9097806"/>
              <a:gd name="connsiteX1588" fmla="*/ 2665969 w 9097815"/>
              <a:gd name="connsiteY1588" fmla="*/ 6879526 h 9097806"/>
              <a:gd name="connsiteX1589" fmla="*/ 2665946 w 9097815"/>
              <a:gd name="connsiteY1589" fmla="*/ 7096721 h 9097806"/>
              <a:gd name="connsiteX1590" fmla="*/ 2883139 w 9097815"/>
              <a:gd name="connsiteY1590" fmla="*/ 7096745 h 9097806"/>
              <a:gd name="connsiteX1591" fmla="*/ 2883162 w 9097815"/>
              <a:gd name="connsiteY1591" fmla="*/ 6879550 h 9097806"/>
              <a:gd name="connsiteX1592" fmla="*/ 2444203 w 9097815"/>
              <a:gd name="connsiteY1592" fmla="*/ 6879502 h 9097806"/>
              <a:gd name="connsiteX1593" fmla="*/ 2444179 w 9097815"/>
              <a:gd name="connsiteY1593" fmla="*/ 7096697 h 9097806"/>
              <a:gd name="connsiteX1594" fmla="*/ 2661373 w 9097815"/>
              <a:gd name="connsiteY1594" fmla="*/ 7096721 h 9097806"/>
              <a:gd name="connsiteX1595" fmla="*/ 2661396 w 9097815"/>
              <a:gd name="connsiteY1595" fmla="*/ 6879526 h 9097806"/>
              <a:gd name="connsiteX1596" fmla="*/ 2222447 w 9097815"/>
              <a:gd name="connsiteY1596" fmla="*/ 6879478 h 9097806"/>
              <a:gd name="connsiteX1597" fmla="*/ 2222423 w 9097815"/>
              <a:gd name="connsiteY1597" fmla="*/ 7096673 h 9097806"/>
              <a:gd name="connsiteX1598" fmla="*/ 2439607 w 9097815"/>
              <a:gd name="connsiteY1598" fmla="*/ 7096697 h 9097806"/>
              <a:gd name="connsiteX1599" fmla="*/ 2439631 w 9097815"/>
              <a:gd name="connsiteY1599" fmla="*/ 6879502 h 9097806"/>
              <a:gd name="connsiteX1600" fmla="*/ 2000681 w 9097815"/>
              <a:gd name="connsiteY1600" fmla="*/ 6879454 h 9097806"/>
              <a:gd name="connsiteX1601" fmla="*/ 2000657 w 9097815"/>
              <a:gd name="connsiteY1601" fmla="*/ 7096649 h 9097806"/>
              <a:gd name="connsiteX1602" fmla="*/ 2217850 w 9097815"/>
              <a:gd name="connsiteY1602" fmla="*/ 7096673 h 9097806"/>
              <a:gd name="connsiteX1603" fmla="*/ 2217874 w 9097815"/>
              <a:gd name="connsiteY1603" fmla="*/ 6879478 h 9097806"/>
              <a:gd name="connsiteX1604" fmla="*/ 1778923 w 9097815"/>
              <a:gd name="connsiteY1604" fmla="*/ 6879430 h 9097806"/>
              <a:gd name="connsiteX1605" fmla="*/ 1778899 w 9097815"/>
              <a:gd name="connsiteY1605" fmla="*/ 7096625 h 9097806"/>
              <a:gd name="connsiteX1606" fmla="*/ 1996085 w 9097815"/>
              <a:gd name="connsiteY1606" fmla="*/ 7096648 h 9097806"/>
              <a:gd name="connsiteX1607" fmla="*/ 1996109 w 9097815"/>
              <a:gd name="connsiteY1607" fmla="*/ 6879453 h 9097806"/>
              <a:gd name="connsiteX1608" fmla="*/ 1557157 w 9097815"/>
              <a:gd name="connsiteY1608" fmla="*/ 6879406 h 9097806"/>
              <a:gd name="connsiteX1609" fmla="*/ 1557133 w 9097815"/>
              <a:gd name="connsiteY1609" fmla="*/ 7096601 h 9097806"/>
              <a:gd name="connsiteX1610" fmla="*/ 1774327 w 9097815"/>
              <a:gd name="connsiteY1610" fmla="*/ 7096624 h 9097806"/>
              <a:gd name="connsiteX1611" fmla="*/ 1774351 w 9097815"/>
              <a:gd name="connsiteY1611" fmla="*/ 6879429 h 9097806"/>
              <a:gd name="connsiteX1612" fmla="*/ 1335392 w 9097815"/>
              <a:gd name="connsiteY1612" fmla="*/ 6879382 h 9097806"/>
              <a:gd name="connsiteX1613" fmla="*/ 1335369 w 9097815"/>
              <a:gd name="connsiteY1613" fmla="*/ 7096577 h 9097806"/>
              <a:gd name="connsiteX1614" fmla="*/ 1552562 w 9097815"/>
              <a:gd name="connsiteY1614" fmla="*/ 7096600 h 9097806"/>
              <a:gd name="connsiteX1615" fmla="*/ 1552585 w 9097815"/>
              <a:gd name="connsiteY1615" fmla="*/ 6879405 h 9097806"/>
              <a:gd name="connsiteX1616" fmla="*/ 1113638 w 9097815"/>
              <a:gd name="connsiteY1616" fmla="*/ 6879358 h 9097806"/>
              <a:gd name="connsiteX1617" fmla="*/ 1113614 w 9097815"/>
              <a:gd name="connsiteY1617" fmla="*/ 7096553 h 9097806"/>
              <a:gd name="connsiteX1618" fmla="*/ 1330796 w 9097815"/>
              <a:gd name="connsiteY1618" fmla="*/ 7096576 h 9097806"/>
              <a:gd name="connsiteX1619" fmla="*/ 1330819 w 9097815"/>
              <a:gd name="connsiteY1619" fmla="*/ 6879381 h 9097806"/>
              <a:gd name="connsiteX1620" fmla="*/ 891871 w 9097815"/>
              <a:gd name="connsiteY1620" fmla="*/ 6879334 h 9097806"/>
              <a:gd name="connsiteX1621" fmla="*/ 891848 w 9097815"/>
              <a:gd name="connsiteY1621" fmla="*/ 7096529 h 9097806"/>
              <a:gd name="connsiteX1622" fmla="*/ 1109042 w 9097815"/>
              <a:gd name="connsiteY1622" fmla="*/ 7096552 h 9097806"/>
              <a:gd name="connsiteX1623" fmla="*/ 1109066 w 9097815"/>
              <a:gd name="connsiteY1623" fmla="*/ 6879357 h 9097806"/>
              <a:gd name="connsiteX1624" fmla="*/ 670112 w 9097815"/>
              <a:gd name="connsiteY1624" fmla="*/ 6879309 h 9097806"/>
              <a:gd name="connsiteX1625" fmla="*/ 670088 w 9097815"/>
              <a:gd name="connsiteY1625" fmla="*/ 7096504 h 9097806"/>
              <a:gd name="connsiteX1626" fmla="*/ 887275 w 9097815"/>
              <a:gd name="connsiteY1626" fmla="*/ 7096528 h 9097806"/>
              <a:gd name="connsiteX1627" fmla="*/ 887299 w 9097815"/>
              <a:gd name="connsiteY1627" fmla="*/ 6879333 h 9097806"/>
              <a:gd name="connsiteX1628" fmla="*/ 448345 w 9097815"/>
              <a:gd name="connsiteY1628" fmla="*/ 6879285 h 9097806"/>
              <a:gd name="connsiteX1629" fmla="*/ 448322 w 9097815"/>
              <a:gd name="connsiteY1629" fmla="*/ 7096480 h 9097806"/>
              <a:gd name="connsiteX1630" fmla="*/ 665516 w 9097815"/>
              <a:gd name="connsiteY1630" fmla="*/ 7096504 h 9097806"/>
              <a:gd name="connsiteX1631" fmla="*/ 665541 w 9097815"/>
              <a:gd name="connsiteY1631" fmla="*/ 6879309 h 9097806"/>
              <a:gd name="connsiteX1632" fmla="*/ 226579 w 9097815"/>
              <a:gd name="connsiteY1632" fmla="*/ 6879261 h 9097806"/>
              <a:gd name="connsiteX1633" fmla="*/ 226556 w 9097815"/>
              <a:gd name="connsiteY1633" fmla="*/ 7096456 h 9097806"/>
              <a:gd name="connsiteX1634" fmla="*/ 443750 w 9097815"/>
              <a:gd name="connsiteY1634" fmla="*/ 7096480 h 9097806"/>
              <a:gd name="connsiteX1635" fmla="*/ 443774 w 9097815"/>
              <a:gd name="connsiteY1635" fmla="*/ 6879285 h 9097806"/>
              <a:gd name="connsiteX1636" fmla="*/ 4823 w 9097815"/>
              <a:gd name="connsiteY1636" fmla="*/ 6879237 h 9097806"/>
              <a:gd name="connsiteX1637" fmla="*/ 4799 w 9097815"/>
              <a:gd name="connsiteY1637" fmla="*/ 7096432 h 9097806"/>
              <a:gd name="connsiteX1638" fmla="*/ 221984 w 9097815"/>
              <a:gd name="connsiteY1638" fmla="*/ 7096456 h 9097806"/>
              <a:gd name="connsiteX1639" fmla="*/ 222008 w 9097815"/>
              <a:gd name="connsiteY1639" fmla="*/ 6879261 h 9097806"/>
              <a:gd name="connsiteX1640" fmla="*/ 8875337 w 9097815"/>
              <a:gd name="connsiteY1640" fmla="*/ 6658445 h 9097806"/>
              <a:gd name="connsiteX1641" fmla="*/ 8875313 w 9097815"/>
              <a:gd name="connsiteY1641" fmla="*/ 6875629 h 9097806"/>
              <a:gd name="connsiteX1642" fmla="*/ 9092454 w 9097815"/>
              <a:gd name="connsiteY1642" fmla="*/ 6875652 h 9097806"/>
              <a:gd name="connsiteX1643" fmla="*/ 9092478 w 9097815"/>
              <a:gd name="connsiteY1643" fmla="*/ 6658468 h 9097806"/>
              <a:gd name="connsiteX1644" fmla="*/ 8653562 w 9097815"/>
              <a:gd name="connsiteY1644" fmla="*/ 6658421 h 9097806"/>
              <a:gd name="connsiteX1645" fmla="*/ 8653538 w 9097815"/>
              <a:gd name="connsiteY1645" fmla="*/ 6875604 h 9097806"/>
              <a:gd name="connsiteX1646" fmla="*/ 8870741 w 9097815"/>
              <a:gd name="connsiteY1646" fmla="*/ 6875628 h 9097806"/>
              <a:gd name="connsiteX1647" fmla="*/ 8870765 w 9097815"/>
              <a:gd name="connsiteY1647" fmla="*/ 6658444 h 9097806"/>
              <a:gd name="connsiteX1648" fmla="*/ 8431810 w 9097815"/>
              <a:gd name="connsiteY1648" fmla="*/ 6658396 h 9097806"/>
              <a:gd name="connsiteX1649" fmla="*/ 8431786 w 9097815"/>
              <a:gd name="connsiteY1649" fmla="*/ 6875580 h 9097806"/>
              <a:gd name="connsiteX1650" fmla="*/ 8648967 w 9097815"/>
              <a:gd name="connsiteY1650" fmla="*/ 6875604 h 9097806"/>
              <a:gd name="connsiteX1651" fmla="*/ 8648991 w 9097815"/>
              <a:gd name="connsiteY1651" fmla="*/ 6658420 h 9097806"/>
              <a:gd name="connsiteX1652" fmla="*/ 8210043 w 9097815"/>
              <a:gd name="connsiteY1652" fmla="*/ 6658372 h 9097806"/>
              <a:gd name="connsiteX1653" fmla="*/ 8210019 w 9097815"/>
              <a:gd name="connsiteY1653" fmla="*/ 6875556 h 9097806"/>
              <a:gd name="connsiteX1654" fmla="*/ 8427214 w 9097815"/>
              <a:gd name="connsiteY1654" fmla="*/ 6875580 h 9097806"/>
              <a:gd name="connsiteX1655" fmla="*/ 8427238 w 9097815"/>
              <a:gd name="connsiteY1655" fmla="*/ 6658396 h 9097806"/>
              <a:gd name="connsiteX1656" fmla="*/ 7988276 w 9097815"/>
              <a:gd name="connsiteY1656" fmla="*/ 6658348 h 9097806"/>
              <a:gd name="connsiteX1657" fmla="*/ 7988252 w 9097815"/>
              <a:gd name="connsiteY1657" fmla="*/ 6875532 h 9097806"/>
              <a:gd name="connsiteX1658" fmla="*/ 8205447 w 9097815"/>
              <a:gd name="connsiteY1658" fmla="*/ 6875556 h 9097806"/>
              <a:gd name="connsiteX1659" fmla="*/ 8205471 w 9097815"/>
              <a:gd name="connsiteY1659" fmla="*/ 6658372 h 9097806"/>
              <a:gd name="connsiteX1660" fmla="*/ 7766521 w 9097815"/>
              <a:gd name="connsiteY1660" fmla="*/ 6658324 h 9097806"/>
              <a:gd name="connsiteX1661" fmla="*/ 7766497 w 9097815"/>
              <a:gd name="connsiteY1661" fmla="*/ 6875508 h 9097806"/>
              <a:gd name="connsiteX1662" fmla="*/ 7983680 w 9097815"/>
              <a:gd name="connsiteY1662" fmla="*/ 6875532 h 9097806"/>
              <a:gd name="connsiteX1663" fmla="*/ 7983704 w 9097815"/>
              <a:gd name="connsiteY1663" fmla="*/ 6658348 h 9097806"/>
              <a:gd name="connsiteX1664" fmla="*/ 7544753 w 9097815"/>
              <a:gd name="connsiteY1664" fmla="*/ 6658300 h 9097806"/>
              <a:gd name="connsiteX1665" fmla="*/ 7544730 w 9097815"/>
              <a:gd name="connsiteY1665" fmla="*/ 6875484 h 9097806"/>
              <a:gd name="connsiteX1666" fmla="*/ 7761924 w 9097815"/>
              <a:gd name="connsiteY1666" fmla="*/ 6875508 h 9097806"/>
              <a:gd name="connsiteX1667" fmla="*/ 7761947 w 9097815"/>
              <a:gd name="connsiteY1667" fmla="*/ 6658324 h 9097806"/>
              <a:gd name="connsiteX1668" fmla="*/ 7322991 w 9097815"/>
              <a:gd name="connsiteY1668" fmla="*/ 6658276 h 9097806"/>
              <a:gd name="connsiteX1669" fmla="*/ 7322968 w 9097815"/>
              <a:gd name="connsiteY1669" fmla="*/ 6875460 h 9097806"/>
              <a:gd name="connsiteX1670" fmla="*/ 7540157 w 9097815"/>
              <a:gd name="connsiteY1670" fmla="*/ 6875484 h 9097806"/>
              <a:gd name="connsiteX1671" fmla="*/ 7540181 w 9097815"/>
              <a:gd name="connsiteY1671" fmla="*/ 6658300 h 9097806"/>
              <a:gd name="connsiteX1672" fmla="*/ 7101231 w 9097815"/>
              <a:gd name="connsiteY1672" fmla="*/ 6658252 h 9097806"/>
              <a:gd name="connsiteX1673" fmla="*/ 7101207 w 9097815"/>
              <a:gd name="connsiteY1673" fmla="*/ 6875436 h 9097806"/>
              <a:gd name="connsiteX1674" fmla="*/ 7318396 w 9097815"/>
              <a:gd name="connsiteY1674" fmla="*/ 6875459 h 9097806"/>
              <a:gd name="connsiteX1675" fmla="*/ 7318420 w 9097815"/>
              <a:gd name="connsiteY1675" fmla="*/ 6658276 h 9097806"/>
              <a:gd name="connsiteX1676" fmla="*/ 6879467 w 9097815"/>
              <a:gd name="connsiteY1676" fmla="*/ 6658228 h 9097806"/>
              <a:gd name="connsiteX1677" fmla="*/ 6879443 w 9097815"/>
              <a:gd name="connsiteY1677" fmla="*/ 6875412 h 9097806"/>
              <a:gd name="connsiteX1678" fmla="*/ 7096635 w 9097815"/>
              <a:gd name="connsiteY1678" fmla="*/ 6875435 h 9097806"/>
              <a:gd name="connsiteX1679" fmla="*/ 7096659 w 9097815"/>
              <a:gd name="connsiteY1679" fmla="*/ 6658251 h 9097806"/>
              <a:gd name="connsiteX1680" fmla="*/ 6657711 w 9097815"/>
              <a:gd name="connsiteY1680" fmla="*/ 6658204 h 9097806"/>
              <a:gd name="connsiteX1681" fmla="*/ 6657687 w 9097815"/>
              <a:gd name="connsiteY1681" fmla="*/ 6875388 h 9097806"/>
              <a:gd name="connsiteX1682" fmla="*/ 6874871 w 9097815"/>
              <a:gd name="connsiteY1682" fmla="*/ 6875411 h 9097806"/>
              <a:gd name="connsiteX1683" fmla="*/ 6874894 w 9097815"/>
              <a:gd name="connsiteY1683" fmla="*/ 6658227 h 9097806"/>
              <a:gd name="connsiteX1684" fmla="*/ 6435942 w 9097815"/>
              <a:gd name="connsiteY1684" fmla="*/ 6658180 h 9097806"/>
              <a:gd name="connsiteX1685" fmla="*/ 6435919 w 9097815"/>
              <a:gd name="connsiteY1685" fmla="*/ 6875364 h 9097806"/>
              <a:gd name="connsiteX1686" fmla="*/ 6653115 w 9097815"/>
              <a:gd name="connsiteY1686" fmla="*/ 6875387 h 9097806"/>
              <a:gd name="connsiteX1687" fmla="*/ 6653139 w 9097815"/>
              <a:gd name="connsiteY1687" fmla="*/ 6658203 h 9097806"/>
              <a:gd name="connsiteX1688" fmla="*/ 6214180 w 9097815"/>
              <a:gd name="connsiteY1688" fmla="*/ 6658156 h 9097806"/>
              <a:gd name="connsiteX1689" fmla="*/ 6214157 w 9097815"/>
              <a:gd name="connsiteY1689" fmla="*/ 6875340 h 9097806"/>
              <a:gd name="connsiteX1690" fmla="*/ 6431347 w 9097815"/>
              <a:gd name="connsiteY1690" fmla="*/ 6875363 h 9097806"/>
              <a:gd name="connsiteX1691" fmla="*/ 6431370 w 9097815"/>
              <a:gd name="connsiteY1691" fmla="*/ 6658179 h 9097806"/>
              <a:gd name="connsiteX1692" fmla="*/ 5992421 w 9097815"/>
              <a:gd name="connsiteY1692" fmla="*/ 6658132 h 9097806"/>
              <a:gd name="connsiteX1693" fmla="*/ 5992397 w 9097815"/>
              <a:gd name="connsiteY1693" fmla="*/ 6875315 h 9097806"/>
              <a:gd name="connsiteX1694" fmla="*/ 6209585 w 9097815"/>
              <a:gd name="connsiteY1694" fmla="*/ 6875339 h 9097806"/>
              <a:gd name="connsiteX1695" fmla="*/ 6209608 w 9097815"/>
              <a:gd name="connsiteY1695" fmla="*/ 6658155 h 9097806"/>
              <a:gd name="connsiteX1696" fmla="*/ 5770655 w 9097815"/>
              <a:gd name="connsiteY1696" fmla="*/ 6658107 h 9097806"/>
              <a:gd name="connsiteX1697" fmla="*/ 5770631 w 9097815"/>
              <a:gd name="connsiteY1697" fmla="*/ 6875291 h 9097806"/>
              <a:gd name="connsiteX1698" fmla="*/ 5987825 w 9097815"/>
              <a:gd name="connsiteY1698" fmla="*/ 6875315 h 9097806"/>
              <a:gd name="connsiteX1699" fmla="*/ 5987849 w 9097815"/>
              <a:gd name="connsiteY1699" fmla="*/ 6658131 h 9097806"/>
              <a:gd name="connsiteX1700" fmla="*/ 5548897 w 9097815"/>
              <a:gd name="connsiteY1700" fmla="*/ 6658083 h 9097806"/>
              <a:gd name="connsiteX1701" fmla="*/ 5548874 w 9097815"/>
              <a:gd name="connsiteY1701" fmla="*/ 6875267 h 9097806"/>
              <a:gd name="connsiteX1702" fmla="*/ 5766059 w 9097815"/>
              <a:gd name="connsiteY1702" fmla="*/ 6875291 h 9097806"/>
              <a:gd name="connsiteX1703" fmla="*/ 5766083 w 9097815"/>
              <a:gd name="connsiteY1703" fmla="*/ 6658107 h 9097806"/>
              <a:gd name="connsiteX1704" fmla="*/ 5327131 w 9097815"/>
              <a:gd name="connsiteY1704" fmla="*/ 6658059 h 9097806"/>
              <a:gd name="connsiteX1705" fmla="*/ 5327107 w 9097815"/>
              <a:gd name="connsiteY1705" fmla="*/ 6875243 h 9097806"/>
              <a:gd name="connsiteX1706" fmla="*/ 5544302 w 9097815"/>
              <a:gd name="connsiteY1706" fmla="*/ 6875267 h 9097806"/>
              <a:gd name="connsiteX1707" fmla="*/ 5544325 w 9097815"/>
              <a:gd name="connsiteY1707" fmla="*/ 6658083 h 9097806"/>
              <a:gd name="connsiteX1708" fmla="*/ 5105367 w 9097815"/>
              <a:gd name="connsiteY1708" fmla="*/ 6658035 h 9097806"/>
              <a:gd name="connsiteX1709" fmla="*/ 5105344 w 9097815"/>
              <a:gd name="connsiteY1709" fmla="*/ 6875219 h 9097806"/>
              <a:gd name="connsiteX1710" fmla="*/ 5322536 w 9097815"/>
              <a:gd name="connsiteY1710" fmla="*/ 6875243 h 9097806"/>
              <a:gd name="connsiteX1711" fmla="*/ 5322559 w 9097815"/>
              <a:gd name="connsiteY1711" fmla="*/ 6658059 h 9097806"/>
              <a:gd name="connsiteX1712" fmla="*/ 4883609 w 9097815"/>
              <a:gd name="connsiteY1712" fmla="*/ 6658011 h 9097806"/>
              <a:gd name="connsiteX1713" fmla="*/ 4883585 w 9097815"/>
              <a:gd name="connsiteY1713" fmla="*/ 6875195 h 9097806"/>
              <a:gd name="connsiteX1714" fmla="*/ 5100772 w 9097815"/>
              <a:gd name="connsiteY1714" fmla="*/ 6875219 h 9097806"/>
              <a:gd name="connsiteX1715" fmla="*/ 5100796 w 9097815"/>
              <a:gd name="connsiteY1715" fmla="*/ 6658035 h 9097806"/>
              <a:gd name="connsiteX1716" fmla="*/ 4661843 w 9097815"/>
              <a:gd name="connsiteY1716" fmla="*/ 6657987 h 9097806"/>
              <a:gd name="connsiteX1717" fmla="*/ 4661819 w 9097815"/>
              <a:gd name="connsiteY1717" fmla="*/ 6875171 h 9097806"/>
              <a:gd name="connsiteX1718" fmla="*/ 4879013 w 9097815"/>
              <a:gd name="connsiteY1718" fmla="*/ 6875195 h 9097806"/>
              <a:gd name="connsiteX1719" fmla="*/ 4879037 w 9097815"/>
              <a:gd name="connsiteY1719" fmla="*/ 6658011 h 9097806"/>
              <a:gd name="connsiteX1720" fmla="*/ 4440085 w 9097815"/>
              <a:gd name="connsiteY1720" fmla="*/ 6657963 h 9097806"/>
              <a:gd name="connsiteX1721" fmla="*/ 4440062 w 9097815"/>
              <a:gd name="connsiteY1721" fmla="*/ 6875147 h 9097806"/>
              <a:gd name="connsiteX1722" fmla="*/ 4657247 w 9097815"/>
              <a:gd name="connsiteY1722" fmla="*/ 6875170 h 9097806"/>
              <a:gd name="connsiteX1723" fmla="*/ 4657271 w 9097815"/>
              <a:gd name="connsiteY1723" fmla="*/ 6657987 h 9097806"/>
              <a:gd name="connsiteX1724" fmla="*/ 4218319 w 9097815"/>
              <a:gd name="connsiteY1724" fmla="*/ 6657939 h 9097806"/>
              <a:gd name="connsiteX1725" fmla="*/ 4218296 w 9097815"/>
              <a:gd name="connsiteY1725" fmla="*/ 6875123 h 9097806"/>
              <a:gd name="connsiteX1726" fmla="*/ 4435490 w 9097815"/>
              <a:gd name="connsiteY1726" fmla="*/ 6875146 h 9097806"/>
              <a:gd name="connsiteX1727" fmla="*/ 4435513 w 9097815"/>
              <a:gd name="connsiteY1727" fmla="*/ 6657962 h 9097806"/>
              <a:gd name="connsiteX1728" fmla="*/ 3996559 w 9097815"/>
              <a:gd name="connsiteY1728" fmla="*/ 6657915 h 9097806"/>
              <a:gd name="connsiteX1729" fmla="*/ 3996536 w 9097815"/>
              <a:gd name="connsiteY1729" fmla="*/ 6875099 h 9097806"/>
              <a:gd name="connsiteX1730" fmla="*/ 4213724 w 9097815"/>
              <a:gd name="connsiteY1730" fmla="*/ 6875122 h 9097806"/>
              <a:gd name="connsiteX1731" fmla="*/ 4213747 w 9097815"/>
              <a:gd name="connsiteY1731" fmla="*/ 6657938 h 9097806"/>
              <a:gd name="connsiteX1732" fmla="*/ 3774805 w 9097815"/>
              <a:gd name="connsiteY1732" fmla="*/ 6657891 h 9097806"/>
              <a:gd name="connsiteX1733" fmla="*/ 3774781 w 9097815"/>
              <a:gd name="connsiteY1733" fmla="*/ 6875075 h 9097806"/>
              <a:gd name="connsiteX1734" fmla="*/ 3991964 w 9097815"/>
              <a:gd name="connsiteY1734" fmla="*/ 6875098 h 9097806"/>
              <a:gd name="connsiteX1735" fmla="*/ 3991988 w 9097815"/>
              <a:gd name="connsiteY1735" fmla="*/ 6657914 h 9097806"/>
              <a:gd name="connsiteX1736" fmla="*/ 3553037 w 9097815"/>
              <a:gd name="connsiteY1736" fmla="*/ 6657867 h 9097806"/>
              <a:gd name="connsiteX1737" fmla="*/ 3553014 w 9097815"/>
              <a:gd name="connsiteY1737" fmla="*/ 6875051 h 9097806"/>
              <a:gd name="connsiteX1738" fmla="*/ 3770209 w 9097815"/>
              <a:gd name="connsiteY1738" fmla="*/ 6875074 h 9097806"/>
              <a:gd name="connsiteX1739" fmla="*/ 3770233 w 9097815"/>
              <a:gd name="connsiteY1739" fmla="*/ 6657890 h 9097806"/>
              <a:gd name="connsiteX1740" fmla="*/ 3331282 w 9097815"/>
              <a:gd name="connsiteY1740" fmla="*/ 6657843 h 9097806"/>
              <a:gd name="connsiteX1741" fmla="*/ 3331258 w 9097815"/>
              <a:gd name="connsiteY1741" fmla="*/ 6875026 h 9097806"/>
              <a:gd name="connsiteX1742" fmla="*/ 3548442 w 9097815"/>
              <a:gd name="connsiteY1742" fmla="*/ 6875050 h 9097806"/>
              <a:gd name="connsiteX1743" fmla="*/ 3548465 w 9097815"/>
              <a:gd name="connsiteY1743" fmla="*/ 6657866 h 9097806"/>
              <a:gd name="connsiteX1744" fmla="*/ 3109516 w 9097815"/>
              <a:gd name="connsiteY1744" fmla="*/ 6657818 h 9097806"/>
              <a:gd name="connsiteX1745" fmla="*/ 3109492 w 9097815"/>
              <a:gd name="connsiteY1745" fmla="*/ 6875002 h 9097806"/>
              <a:gd name="connsiteX1746" fmla="*/ 3326685 w 9097815"/>
              <a:gd name="connsiteY1746" fmla="*/ 6875026 h 9097806"/>
              <a:gd name="connsiteX1747" fmla="*/ 3326708 w 9097815"/>
              <a:gd name="connsiteY1747" fmla="*/ 6657842 h 9097806"/>
              <a:gd name="connsiteX1748" fmla="*/ 2887757 w 9097815"/>
              <a:gd name="connsiteY1748" fmla="*/ 6657794 h 9097806"/>
              <a:gd name="connsiteX1749" fmla="*/ 2887733 w 9097815"/>
              <a:gd name="connsiteY1749" fmla="*/ 6874978 h 9097806"/>
              <a:gd name="connsiteX1750" fmla="*/ 3104919 w 9097815"/>
              <a:gd name="connsiteY1750" fmla="*/ 6875002 h 9097806"/>
              <a:gd name="connsiteX1751" fmla="*/ 3104943 w 9097815"/>
              <a:gd name="connsiteY1751" fmla="*/ 6657818 h 9097806"/>
              <a:gd name="connsiteX1752" fmla="*/ 2665993 w 9097815"/>
              <a:gd name="connsiteY1752" fmla="*/ 6657770 h 9097806"/>
              <a:gd name="connsiteX1753" fmla="*/ 2665969 w 9097815"/>
              <a:gd name="connsiteY1753" fmla="*/ 6874954 h 9097806"/>
              <a:gd name="connsiteX1754" fmla="*/ 2883163 w 9097815"/>
              <a:gd name="connsiteY1754" fmla="*/ 6874978 h 9097806"/>
              <a:gd name="connsiteX1755" fmla="*/ 2883186 w 9097815"/>
              <a:gd name="connsiteY1755" fmla="*/ 6657794 h 9097806"/>
              <a:gd name="connsiteX1756" fmla="*/ 2444227 w 9097815"/>
              <a:gd name="connsiteY1756" fmla="*/ 6657746 h 9097806"/>
              <a:gd name="connsiteX1757" fmla="*/ 2444204 w 9097815"/>
              <a:gd name="connsiteY1757" fmla="*/ 6874930 h 9097806"/>
              <a:gd name="connsiteX1758" fmla="*/ 2661396 w 9097815"/>
              <a:gd name="connsiteY1758" fmla="*/ 6874954 h 9097806"/>
              <a:gd name="connsiteX1759" fmla="*/ 2661420 w 9097815"/>
              <a:gd name="connsiteY1759" fmla="*/ 6657770 h 9097806"/>
              <a:gd name="connsiteX1760" fmla="*/ 2222471 w 9097815"/>
              <a:gd name="connsiteY1760" fmla="*/ 6657722 h 9097806"/>
              <a:gd name="connsiteX1761" fmla="*/ 2222447 w 9097815"/>
              <a:gd name="connsiteY1761" fmla="*/ 6874906 h 9097806"/>
              <a:gd name="connsiteX1762" fmla="*/ 2439631 w 9097815"/>
              <a:gd name="connsiteY1762" fmla="*/ 6874930 h 9097806"/>
              <a:gd name="connsiteX1763" fmla="*/ 2439654 w 9097815"/>
              <a:gd name="connsiteY1763" fmla="*/ 6657746 h 9097806"/>
              <a:gd name="connsiteX1764" fmla="*/ 2000705 w 9097815"/>
              <a:gd name="connsiteY1764" fmla="*/ 6657698 h 9097806"/>
              <a:gd name="connsiteX1765" fmla="*/ 2000681 w 9097815"/>
              <a:gd name="connsiteY1765" fmla="*/ 6874882 h 9097806"/>
              <a:gd name="connsiteX1766" fmla="*/ 2217874 w 9097815"/>
              <a:gd name="connsiteY1766" fmla="*/ 6874906 h 9097806"/>
              <a:gd name="connsiteX1767" fmla="*/ 2217898 w 9097815"/>
              <a:gd name="connsiteY1767" fmla="*/ 6657722 h 9097806"/>
              <a:gd name="connsiteX1768" fmla="*/ 1778947 w 9097815"/>
              <a:gd name="connsiteY1768" fmla="*/ 6657674 h 9097806"/>
              <a:gd name="connsiteX1769" fmla="*/ 1778923 w 9097815"/>
              <a:gd name="connsiteY1769" fmla="*/ 6874858 h 9097806"/>
              <a:gd name="connsiteX1770" fmla="*/ 1996109 w 9097815"/>
              <a:gd name="connsiteY1770" fmla="*/ 6874881 h 9097806"/>
              <a:gd name="connsiteX1771" fmla="*/ 1996133 w 9097815"/>
              <a:gd name="connsiteY1771" fmla="*/ 6657698 h 9097806"/>
              <a:gd name="connsiteX1772" fmla="*/ 1557181 w 9097815"/>
              <a:gd name="connsiteY1772" fmla="*/ 6657650 h 9097806"/>
              <a:gd name="connsiteX1773" fmla="*/ 1557157 w 9097815"/>
              <a:gd name="connsiteY1773" fmla="*/ 6874834 h 9097806"/>
              <a:gd name="connsiteX1774" fmla="*/ 1774351 w 9097815"/>
              <a:gd name="connsiteY1774" fmla="*/ 6874857 h 9097806"/>
              <a:gd name="connsiteX1775" fmla="*/ 1774375 w 9097815"/>
              <a:gd name="connsiteY1775" fmla="*/ 6657673 h 9097806"/>
              <a:gd name="connsiteX1776" fmla="*/ 1335417 w 9097815"/>
              <a:gd name="connsiteY1776" fmla="*/ 6657626 h 9097806"/>
              <a:gd name="connsiteX1777" fmla="*/ 1335393 w 9097815"/>
              <a:gd name="connsiteY1777" fmla="*/ 6874810 h 9097806"/>
              <a:gd name="connsiteX1778" fmla="*/ 1552586 w 9097815"/>
              <a:gd name="connsiteY1778" fmla="*/ 6874833 h 9097806"/>
              <a:gd name="connsiteX1779" fmla="*/ 1552609 w 9097815"/>
              <a:gd name="connsiteY1779" fmla="*/ 6657649 h 9097806"/>
              <a:gd name="connsiteX1780" fmla="*/ 1113662 w 9097815"/>
              <a:gd name="connsiteY1780" fmla="*/ 6657602 h 9097806"/>
              <a:gd name="connsiteX1781" fmla="*/ 1113638 w 9097815"/>
              <a:gd name="connsiteY1781" fmla="*/ 6874786 h 9097806"/>
              <a:gd name="connsiteX1782" fmla="*/ 1330820 w 9097815"/>
              <a:gd name="connsiteY1782" fmla="*/ 6874809 h 9097806"/>
              <a:gd name="connsiteX1783" fmla="*/ 1330844 w 9097815"/>
              <a:gd name="connsiteY1783" fmla="*/ 6657625 h 9097806"/>
              <a:gd name="connsiteX1784" fmla="*/ 891895 w 9097815"/>
              <a:gd name="connsiteY1784" fmla="*/ 6657578 h 9097806"/>
              <a:gd name="connsiteX1785" fmla="*/ 891873 w 9097815"/>
              <a:gd name="connsiteY1785" fmla="*/ 6874762 h 9097806"/>
              <a:gd name="connsiteX1786" fmla="*/ 1109066 w 9097815"/>
              <a:gd name="connsiteY1786" fmla="*/ 6874785 h 9097806"/>
              <a:gd name="connsiteX1787" fmla="*/ 1109090 w 9097815"/>
              <a:gd name="connsiteY1787" fmla="*/ 6657601 h 9097806"/>
              <a:gd name="connsiteX1788" fmla="*/ 670136 w 9097815"/>
              <a:gd name="connsiteY1788" fmla="*/ 6657554 h 9097806"/>
              <a:gd name="connsiteX1789" fmla="*/ 670112 w 9097815"/>
              <a:gd name="connsiteY1789" fmla="*/ 6874737 h 9097806"/>
              <a:gd name="connsiteX1790" fmla="*/ 887299 w 9097815"/>
              <a:gd name="connsiteY1790" fmla="*/ 6874761 h 9097806"/>
              <a:gd name="connsiteX1791" fmla="*/ 887323 w 9097815"/>
              <a:gd name="connsiteY1791" fmla="*/ 6657577 h 9097806"/>
              <a:gd name="connsiteX1792" fmla="*/ 448369 w 9097815"/>
              <a:gd name="connsiteY1792" fmla="*/ 6657529 h 9097806"/>
              <a:gd name="connsiteX1793" fmla="*/ 448346 w 9097815"/>
              <a:gd name="connsiteY1793" fmla="*/ 6874713 h 9097806"/>
              <a:gd name="connsiteX1794" fmla="*/ 665541 w 9097815"/>
              <a:gd name="connsiteY1794" fmla="*/ 6874737 h 9097806"/>
              <a:gd name="connsiteX1795" fmla="*/ 665565 w 9097815"/>
              <a:gd name="connsiteY1795" fmla="*/ 6657553 h 9097806"/>
              <a:gd name="connsiteX1796" fmla="*/ 226603 w 9097815"/>
              <a:gd name="connsiteY1796" fmla="*/ 6657505 h 9097806"/>
              <a:gd name="connsiteX1797" fmla="*/ 226580 w 9097815"/>
              <a:gd name="connsiteY1797" fmla="*/ 6874689 h 9097806"/>
              <a:gd name="connsiteX1798" fmla="*/ 443774 w 9097815"/>
              <a:gd name="connsiteY1798" fmla="*/ 6874713 h 9097806"/>
              <a:gd name="connsiteX1799" fmla="*/ 443798 w 9097815"/>
              <a:gd name="connsiteY1799" fmla="*/ 6657529 h 9097806"/>
              <a:gd name="connsiteX1800" fmla="*/ 4847 w 9097815"/>
              <a:gd name="connsiteY1800" fmla="*/ 6657481 h 9097806"/>
              <a:gd name="connsiteX1801" fmla="*/ 4823 w 9097815"/>
              <a:gd name="connsiteY1801" fmla="*/ 6874665 h 9097806"/>
              <a:gd name="connsiteX1802" fmla="*/ 222008 w 9097815"/>
              <a:gd name="connsiteY1802" fmla="*/ 6874689 h 9097806"/>
              <a:gd name="connsiteX1803" fmla="*/ 222032 w 9097815"/>
              <a:gd name="connsiteY1803" fmla="*/ 6657505 h 9097806"/>
              <a:gd name="connsiteX1804" fmla="*/ 8875361 w 9097815"/>
              <a:gd name="connsiteY1804" fmla="*/ 6436677 h 9097806"/>
              <a:gd name="connsiteX1805" fmla="*/ 8875337 w 9097815"/>
              <a:gd name="connsiteY1805" fmla="*/ 6653873 h 9097806"/>
              <a:gd name="connsiteX1806" fmla="*/ 9092478 w 9097815"/>
              <a:gd name="connsiteY1806" fmla="*/ 6653896 h 9097806"/>
              <a:gd name="connsiteX1807" fmla="*/ 9092502 w 9097815"/>
              <a:gd name="connsiteY1807" fmla="*/ 6436700 h 9097806"/>
              <a:gd name="connsiteX1808" fmla="*/ 8653586 w 9097815"/>
              <a:gd name="connsiteY1808" fmla="*/ 6436653 h 9097806"/>
              <a:gd name="connsiteX1809" fmla="*/ 8653562 w 9097815"/>
              <a:gd name="connsiteY1809" fmla="*/ 6653849 h 9097806"/>
              <a:gd name="connsiteX1810" fmla="*/ 8870765 w 9097815"/>
              <a:gd name="connsiteY1810" fmla="*/ 6653872 h 9097806"/>
              <a:gd name="connsiteX1811" fmla="*/ 8870789 w 9097815"/>
              <a:gd name="connsiteY1811" fmla="*/ 6436676 h 9097806"/>
              <a:gd name="connsiteX1812" fmla="*/ 8431834 w 9097815"/>
              <a:gd name="connsiteY1812" fmla="*/ 6436628 h 9097806"/>
              <a:gd name="connsiteX1813" fmla="*/ 8431810 w 9097815"/>
              <a:gd name="connsiteY1813" fmla="*/ 6653824 h 9097806"/>
              <a:gd name="connsiteX1814" fmla="*/ 8648991 w 9097815"/>
              <a:gd name="connsiteY1814" fmla="*/ 6653848 h 9097806"/>
              <a:gd name="connsiteX1815" fmla="*/ 8649015 w 9097815"/>
              <a:gd name="connsiteY1815" fmla="*/ 6436652 h 9097806"/>
              <a:gd name="connsiteX1816" fmla="*/ 8210067 w 9097815"/>
              <a:gd name="connsiteY1816" fmla="*/ 6436604 h 9097806"/>
              <a:gd name="connsiteX1817" fmla="*/ 8210043 w 9097815"/>
              <a:gd name="connsiteY1817" fmla="*/ 6653800 h 9097806"/>
              <a:gd name="connsiteX1818" fmla="*/ 8427238 w 9097815"/>
              <a:gd name="connsiteY1818" fmla="*/ 6653824 h 9097806"/>
              <a:gd name="connsiteX1819" fmla="*/ 8427262 w 9097815"/>
              <a:gd name="connsiteY1819" fmla="*/ 6436628 h 9097806"/>
              <a:gd name="connsiteX1820" fmla="*/ 7988300 w 9097815"/>
              <a:gd name="connsiteY1820" fmla="*/ 6436580 h 9097806"/>
              <a:gd name="connsiteX1821" fmla="*/ 7988276 w 9097815"/>
              <a:gd name="connsiteY1821" fmla="*/ 6653776 h 9097806"/>
              <a:gd name="connsiteX1822" fmla="*/ 8205471 w 9097815"/>
              <a:gd name="connsiteY1822" fmla="*/ 6653800 h 9097806"/>
              <a:gd name="connsiteX1823" fmla="*/ 8205495 w 9097815"/>
              <a:gd name="connsiteY1823" fmla="*/ 6436604 h 9097806"/>
              <a:gd name="connsiteX1824" fmla="*/ 7766545 w 9097815"/>
              <a:gd name="connsiteY1824" fmla="*/ 6436556 h 9097806"/>
              <a:gd name="connsiteX1825" fmla="*/ 7766521 w 9097815"/>
              <a:gd name="connsiteY1825" fmla="*/ 6653752 h 9097806"/>
              <a:gd name="connsiteX1826" fmla="*/ 7983705 w 9097815"/>
              <a:gd name="connsiteY1826" fmla="*/ 6653776 h 9097806"/>
              <a:gd name="connsiteX1827" fmla="*/ 7983728 w 9097815"/>
              <a:gd name="connsiteY1827" fmla="*/ 6436580 h 9097806"/>
              <a:gd name="connsiteX1828" fmla="*/ 7544777 w 9097815"/>
              <a:gd name="connsiteY1828" fmla="*/ 6436532 h 9097806"/>
              <a:gd name="connsiteX1829" fmla="*/ 7544754 w 9097815"/>
              <a:gd name="connsiteY1829" fmla="*/ 6653728 h 9097806"/>
              <a:gd name="connsiteX1830" fmla="*/ 7761948 w 9097815"/>
              <a:gd name="connsiteY1830" fmla="*/ 6653752 h 9097806"/>
              <a:gd name="connsiteX1831" fmla="*/ 7761972 w 9097815"/>
              <a:gd name="connsiteY1831" fmla="*/ 6436556 h 9097806"/>
              <a:gd name="connsiteX1832" fmla="*/ 7323015 w 9097815"/>
              <a:gd name="connsiteY1832" fmla="*/ 6436508 h 9097806"/>
              <a:gd name="connsiteX1833" fmla="*/ 7322992 w 9097815"/>
              <a:gd name="connsiteY1833" fmla="*/ 6653704 h 9097806"/>
              <a:gd name="connsiteX1834" fmla="*/ 7540181 w 9097815"/>
              <a:gd name="connsiteY1834" fmla="*/ 6653728 h 9097806"/>
              <a:gd name="connsiteX1835" fmla="*/ 7540205 w 9097815"/>
              <a:gd name="connsiteY1835" fmla="*/ 6436532 h 9097806"/>
              <a:gd name="connsiteX1836" fmla="*/ 7101255 w 9097815"/>
              <a:gd name="connsiteY1836" fmla="*/ 6436484 h 9097806"/>
              <a:gd name="connsiteX1837" fmla="*/ 7101231 w 9097815"/>
              <a:gd name="connsiteY1837" fmla="*/ 6653680 h 9097806"/>
              <a:gd name="connsiteX1838" fmla="*/ 7318420 w 9097815"/>
              <a:gd name="connsiteY1838" fmla="*/ 6653704 h 9097806"/>
              <a:gd name="connsiteX1839" fmla="*/ 7318443 w 9097815"/>
              <a:gd name="connsiteY1839" fmla="*/ 6436508 h 9097806"/>
              <a:gd name="connsiteX1840" fmla="*/ 6879491 w 9097815"/>
              <a:gd name="connsiteY1840" fmla="*/ 6436460 h 9097806"/>
              <a:gd name="connsiteX1841" fmla="*/ 6879467 w 9097815"/>
              <a:gd name="connsiteY1841" fmla="*/ 6653656 h 9097806"/>
              <a:gd name="connsiteX1842" fmla="*/ 7096660 w 9097815"/>
              <a:gd name="connsiteY1842" fmla="*/ 6653679 h 9097806"/>
              <a:gd name="connsiteX1843" fmla="*/ 7096683 w 9097815"/>
              <a:gd name="connsiteY1843" fmla="*/ 6436484 h 9097806"/>
              <a:gd name="connsiteX1844" fmla="*/ 6657735 w 9097815"/>
              <a:gd name="connsiteY1844" fmla="*/ 6436436 h 9097806"/>
              <a:gd name="connsiteX1845" fmla="*/ 6657711 w 9097815"/>
              <a:gd name="connsiteY1845" fmla="*/ 6653632 h 9097806"/>
              <a:gd name="connsiteX1846" fmla="*/ 6874895 w 9097815"/>
              <a:gd name="connsiteY1846" fmla="*/ 6653655 h 9097806"/>
              <a:gd name="connsiteX1847" fmla="*/ 6874919 w 9097815"/>
              <a:gd name="connsiteY1847" fmla="*/ 6436460 h 9097806"/>
              <a:gd name="connsiteX1848" fmla="*/ 6435966 w 9097815"/>
              <a:gd name="connsiteY1848" fmla="*/ 6436412 h 9097806"/>
              <a:gd name="connsiteX1849" fmla="*/ 6435943 w 9097815"/>
              <a:gd name="connsiteY1849" fmla="*/ 6653608 h 9097806"/>
              <a:gd name="connsiteX1850" fmla="*/ 6653139 w 9097815"/>
              <a:gd name="connsiteY1850" fmla="*/ 6653631 h 9097806"/>
              <a:gd name="connsiteX1851" fmla="*/ 6653163 w 9097815"/>
              <a:gd name="connsiteY1851" fmla="*/ 6436436 h 9097806"/>
              <a:gd name="connsiteX1852" fmla="*/ 6214204 w 9097815"/>
              <a:gd name="connsiteY1852" fmla="*/ 6436388 h 9097806"/>
              <a:gd name="connsiteX1853" fmla="*/ 6214181 w 9097815"/>
              <a:gd name="connsiteY1853" fmla="*/ 6653584 h 9097806"/>
              <a:gd name="connsiteX1854" fmla="*/ 6431371 w 9097815"/>
              <a:gd name="connsiteY1854" fmla="*/ 6653607 h 9097806"/>
              <a:gd name="connsiteX1855" fmla="*/ 6431394 w 9097815"/>
              <a:gd name="connsiteY1855" fmla="*/ 6436411 h 9097806"/>
              <a:gd name="connsiteX1856" fmla="*/ 5992445 w 9097815"/>
              <a:gd name="connsiteY1856" fmla="*/ 6436364 h 9097806"/>
              <a:gd name="connsiteX1857" fmla="*/ 5992422 w 9097815"/>
              <a:gd name="connsiteY1857" fmla="*/ 6653560 h 9097806"/>
              <a:gd name="connsiteX1858" fmla="*/ 6209609 w 9097815"/>
              <a:gd name="connsiteY1858" fmla="*/ 6653583 h 9097806"/>
              <a:gd name="connsiteX1859" fmla="*/ 6209632 w 9097815"/>
              <a:gd name="connsiteY1859" fmla="*/ 6436387 h 9097806"/>
              <a:gd name="connsiteX1860" fmla="*/ 5770679 w 9097815"/>
              <a:gd name="connsiteY1860" fmla="*/ 6436340 h 9097806"/>
              <a:gd name="connsiteX1861" fmla="*/ 5770655 w 9097815"/>
              <a:gd name="connsiteY1861" fmla="*/ 6653535 h 9097806"/>
              <a:gd name="connsiteX1862" fmla="*/ 5987850 w 9097815"/>
              <a:gd name="connsiteY1862" fmla="*/ 6653559 h 9097806"/>
              <a:gd name="connsiteX1863" fmla="*/ 5987873 w 9097815"/>
              <a:gd name="connsiteY1863" fmla="*/ 6436363 h 9097806"/>
              <a:gd name="connsiteX1864" fmla="*/ 5548921 w 9097815"/>
              <a:gd name="connsiteY1864" fmla="*/ 6436316 h 9097806"/>
              <a:gd name="connsiteX1865" fmla="*/ 5548898 w 9097815"/>
              <a:gd name="connsiteY1865" fmla="*/ 6653511 h 9097806"/>
              <a:gd name="connsiteX1866" fmla="*/ 5766084 w 9097815"/>
              <a:gd name="connsiteY1866" fmla="*/ 6653535 h 9097806"/>
              <a:gd name="connsiteX1867" fmla="*/ 5766107 w 9097815"/>
              <a:gd name="connsiteY1867" fmla="*/ 6436339 h 9097806"/>
              <a:gd name="connsiteX1868" fmla="*/ 5327155 w 9097815"/>
              <a:gd name="connsiteY1868" fmla="*/ 6436292 h 9097806"/>
              <a:gd name="connsiteX1869" fmla="*/ 5327132 w 9097815"/>
              <a:gd name="connsiteY1869" fmla="*/ 6653487 h 9097806"/>
              <a:gd name="connsiteX1870" fmla="*/ 5544326 w 9097815"/>
              <a:gd name="connsiteY1870" fmla="*/ 6653511 h 9097806"/>
              <a:gd name="connsiteX1871" fmla="*/ 5544349 w 9097815"/>
              <a:gd name="connsiteY1871" fmla="*/ 6436315 h 9097806"/>
              <a:gd name="connsiteX1872" fmla="*/ 5105391 w 9097815"/>
              <a:gd name="connsiteY1872" fmla="*/ 6436268 h 9097806"/>
              <a:gd name="connsiteX1873" fmla="*/ 5105368 w 9097815"/>
              <a:gd name="connsiteY1873" fmla="*/ 6653463 h 9097806"/>
              <a:gd name="connsiteX1874" fmla="*/ 5322560 w 9097815"/>
              <a:gd name="connsiteY1874" fmla="*/ 6653487 h 9097806"/>
              <a:gd name="connsiteX1875" fmla="*/ 5322583 w 9097815"/>
              <a:gd name="connsiteY1875" fmla="*/ 6436291 h 9097806"/>
              <a:gd name="connsiteX1876" fmla="*/ 4883633 w 9097815"/>
              <a:gd name="connsiteY1876" fmla="*/ 6436244 h 9097806"/>
              <a:gd name="connsiteX1877" fmla="*/ 4883609 w 9097815"/>
              <a:gd name="connsiteY1877" fmla="*/ 6653439 h 9097806"/>
              <a:gd name="connsiteX1878" fmla="*/ 5100796 w 9097815"/>
              <a:gd name="connsiteY1878" fmla="*/ 6653463 h 9097806"/>
              <a:gd name="connsiteX1879" fmla="*/ 5100819 w 9097815"/>
              <a:gd name="connsiteY1879" fmla="*/ 6436267 h 9097806"/>
              <a:gd name="connsiteX1880" fmla="*/ 4661867 w 9097815"/>
              <a:gd name="connsiteY1880" fmla="*/ 6436220 h 9097806"/>
              <a:gd name="connsiteX1881" fmla="*/ 4661843 w 9097815"/>
              <a:gd name="connsiteY1881" fmla="*/ 6653415 h 9097806"/>
              <a:gd name="connsiteX1882" fmla="*/ 4879037 w 9097815"/>
              <a:gd name="connsiteY1882" fmla="*/ 6653439 h 9097806"/>
              <a:gd name="connsiteX1883" fmla="*/ 4879061 w 9097815"/>
              <a:gd name="connsiteY1883" fmla="*/ 6436243 h 9097806"/>
              <a:gd name="connsiteX1884" fmla="*/ 4440109 w 9097815"/>
              <a:gd name="connsiteY1884" fmla="*/ 6436195 h 9097806"/>
              <a:gd name="connsiteX1885" fmla="*/ 4440086 w 9097815"/>
              <a:gd name="connsiteY1885" fmla="*/ 6653391 h 9097806"/>
              <a:gd name="connsiteX1886" fmla="*/ 4657271 w 9097815"/>
              <a:gd name="connsiteY1886" fmla="*/ 6653415 h 9097806"/>
              <a:gd name="connsiteX1887" fmla="*/ 4657295 w 9097815"/>
              <a:gd name="connsiteY1887" fmla="*/ 6436219 h 9097806"/>
              <a:gd name="connsiteX1888" fmla="*/ 4218343 w 9097815"/>
              <a:gd name="connsiteY1888" fmla="*/ 6436171 h 9097806"/>
              <a:gd name="connsiteX1889" fmla="*/ 4218320 w 9097815"/>
              <a:gd name="connsiteY1889" fmla="*/ 6653367 h 9097806"/>
              <a:gd name="connsiteX1890" fmla="*/ 4435514 w 9097815"/>
              <a:gd name="connsiteY1890" fmla="*/ 6653390 h 9097806"/>
              <a:gd name="connsiteX1891" fmla="*/ 4435537 w 9097815"/>
              <a:gd name="connsiteY1891" fmla="*/ 6436195 h 9097806"/>
              <a:gd name="connsiteX1892" fmla="*/ 3996583 w 9097815"/>
              <a:gd name="connsiteY1892" fmla="*/ 6436147 h 9097806"/>
              <a:gd name="connsiteX1893" fmla="*/ 3996560 w 9097815"/>
              <a:gd name="connsiteY1893" fmla="*/ 6653343 h 9097806"/>
              <a:gd name="connsiteX1894" fmla="*/ 4213748 w 9097815"/>
              <a:gd name="connsiteY1894" fmla="*/ 6653366 h 9097806"/>
              <a:gd name="connsiteX1895" fmla="*/ 4213771 w 9097815"/>
              <a:gd name="connsiteY1895" fmla="*/ 6436171 h 9097806"/>
              <a:gd name="connsiteX1896" fmla="*/ 3774829 w 9097815"/>
              <a:gd name="connsiteY1896" fmla="*/ 6436123 h 9097806"/>
              <a:gd name="connsiteX1897" fmla="*/ 3774805 w 9097815"/>
              <a:gd name="connsiteY1897" fmla="*/ 6653319 h 9097806"/>
              <a:gd name="connsiteX1898" fmla="*/ 3991988 w 9097815"/>
              <a:gd name="connsiteY1898" fmla="*/ 6653342 h 9097806"/>
              <a:gd name="connsiteX1899" fmla="*/ 3992012 w 9097815"/>
              <a:gd name="connsiteY1899" fmla="*/ 6436147 h 9097806"/>
              <a:gd name="connsiteX1900" fmla="*/ 3553062 w 9097815"/>
              <a:gd name="connsiteY1900" fmla="*/ 6436099 h 9097806"/>
              <a:gd name="connsiteX1901" fmla="*/ 3553038 w 9097815"/>
              <a:gd name="connsiteY1901" fmla="*/ 6653295 h 9097806"/>
              <a:gd name="connsiteX1902" fmla="*/ 3770233 w 9097815"/>
              <a:gd name="connsiteY1902" fmla="*/ 6653318 h 9097806"/>
              <a:gd name="connsiteX1903" fmla="*/ 3770257 w 9097815"/>
              <a:gd name="connsiteY1903" fmla="*/ 6436123 h 9097806"/>
              <a:gd name="connsiteX1904" fmla="*/ 3331305 w 9097815"/>
              <a:gd name="connsiteY1904" fmla="*/ 6436075 h 9097806"/>
              <a:gd name="connsiteX1905" fmla="*/ 3331282 w 9097815"/>
              <a:gd name="connsiteY1905" fmla="*/ 6653271 h 9097806"/>
              <a:gd name="connsiteX1906" fmla="*/ 3548466 w 9097815"/>
              <a:gd name="connsiteY1906" fmla="*/ 6653294 h 9097806"/>
              <a:gd name="connsiteX1907" fmla="*/ 3548489 w 9097815"/>
              <a:gd name="connsiteY1907" fmla="*/ 6436099 h 9097806"/>
              <a:gd name="connsiteX1908" fmla="*/ 3109540 w 9097815"/>
              <a:gd name="connsiteY1908" fmla="*/ 6436051 h 9097806"/>
              <a:gd name="connsiteX1909" fmla="*/ 3109516 w 9097815"/>
              <a:gd name="connsiteY1909" fmla="*/ 6653246 h 9097806"/>
              <a:gd name="connsiteX1910" fmla="*/ 3326709 w 9097815"/>
              <a:gd name="connsiteY1910" fmla="*/ 6653270 h 9097806"/>
              <a:gd name="connsiteX1911" fmla="*/ 3326732 w 9097815"/>
              <a:gd name="connsiteY1911" fmla="*/ 6436075 h 9097806"/>
              <a:gd name="connsiteX1912" fmla="*/ 2887781 w 9097815"/>
              <a:gd name="connsiteY1912" fmla="*/ 6436027 h 9097806"/>
              <a:gd name="connsiteX1913" fmla="*/ 2887757 w 9097815"/>
              <a:gd name="connsiteY1913" fmla="*/ 6653222 h 9097806"/>
              <a:gd name="connsiteX1914" fmla="*/ 3104943 w 9097815"/>
              <a:gd name="connsiteY1914" fmla="*/ 6653246 h 9097806"/>
              <a:gd name="connsiteX1915" fmla="*/ 3104967 w 9097815"/>
              <a:gd name="connsiteY1915" fmla="*/ 6436051 h 9097806"/>
              <a:gd name="connsiteX1916" fmla="*/ 2666017 w 9097815"/>
              <a:gd name="connsiteY1916" fmla="*/ 6436003 h 9097806"/>
              <a:gd name="connsiteX1917" fmla="*/ 2665994 w 9097815"/>
              <a:gd name="connsiteY1917" fmla="*/ 6653198 h 9097806"/>
              <a:gd name="connsiteX1918" fmla="*/ 2883187 w 9097815"/>
              <a:gd name="connsiteY1918" fmla="*/ 6653222 h 9097806"/>
              <a:gd name="connsiteX1919" fmla="*/ 2883209 w 9097815"/>
              <a:gd name="connsiteY1919" fmla="*/ 6436027 h 9097806"/>
              <a:gd name="connsiteX1920" fmla="*/ 2444251 w 9097815"/>
              <a:gd name="connsiteY1920" fmla="*/ 6435979 h 9097806"/>
              <a:gd name="connsiteX1921" fmla="*/ 2444228 w 9097815"/>
              <a:gd name="connsiteY1921" fmla="*/ 6653174 h 9097806"/>
              <a:gd name="connsiteX1922" fmla="*/ 2661421 w 9097815"/>
              <a:gd name="connsiteY1922" fmla="*/ 6653198 h 9097806"/>
              <a:gd name="connsiteX1923" fmla="*/ 2661444 w 9097815"/>
              <a:gd name="connsiteY1923" fmla="*/ 6436003 h 9097806"/>
              <a:gd name="connsiteX1924" fmla="*/ 2222495 w 9097815"/>
              <a:gd name="connsiteY1924" fmla="*/ 6435955 h 9097806"/>
              <a:gd name="connsiteX1925" fmla="*/ 2222471 w 9097815"/>
              <a:gd name="connsiteY1925" fmla="*/ 6653150 h 9097806"/>
              <a:gd name="connsiteX1926" fmla="*/ 2439655 w 9097815"/>
              <a:gd name="connsiteY1926" fmla="*/ 6653174 h 9097806"/>
              <a:gd name="connsiteX1927" fmla="*/ 2439678 w 9097815"/>
              <a:gd name="connsiteY1927" fmla="*/ 6435978 h 9097806"/>
              <a:gd name="connsiteX1928" fmla="*/ 2000729 w 9097815"/>
              <a:gd name="connsiteY1928" fmla="*/ 6435931 h 9097806"/>
              <a:gd name="connsiteX1929" fmla="*/ 2000705 w 9097815"/>
              <a:gd name="connsiteY1929" fmla="*/ 6653126 h 9097806"/>
              <a:gd name="connsiteX1930" fmla="*/ 2217898 w 9097815"/>
              <a:gd name="connsiteY1930" fmla="*/ 6653150 h 9097806"/>
              <a:gd name="connsiteX1931" fmla="*/ 2217922 w 9097815"/>
              <a:gd name="connsiteY1931" fmla="*/ 6435954 h 9097806"/>
              <a:gd name="connsiteX1932" fmla="*/ 1778970 w 9097815"/>
              <a:gd name="connsiteY1932" fmla="*/ 6435907 h 9097806"/>
              <a:gd name="connsiteX1933" fmla="*/ 1778947 w 9097815"/>
              <a:gd name="connsiteY1933" fmla="*/ 6653102 h 9097806"/>
              <a:gd name="connsiteX1934" fmla="*/ 1996133 w 9097815"/>
              <a:gd name="connsiteY1934" fmla="*/ 6653126 h 9097806"/>
              <a:gd name="connsiteX1935" fmla="*/ 1996157 w 9097815"/>
              <a:gd name="connsiteY1935" fmla="*/ 6435930 h 9097806"/>
              <a:gd name="connsiteX1936" fmla="*/ 1557205 w 9097815"/>
              <a:gd name="connsiteY1936" fmla="*/ 6435883 h 9097806"/>
              <a:gd name="connsiteX1937" fmla="*/ 1557181 w 9097815"/>
              <a:gd name="connsiteY1937" fmla="*/ 6653078 h 9097806"/>
              <a:gd name="connsiteX1938" fmla="*/ 1774375 w 9097815"/>
              <a:gd name="connsiteY1938" fmla="*/ 6653101 h 9097806"/>
              <a:gd name="connsiteX1939" fmla="*/ 1774399 w 9097815"/>
              <a:gd name="connsiteY1939" fmla="*/ 6435906 h 9097806"/>
              <a:gd name="connsiteX1940" fmla="*/ 1335441 w 9097815"/>
              <a:gd name="connsiteY1940" fmla="*/ 6435859 h 9097806"/>
              <a:gd name="connsiteX1941" fmla="*/ 1335417 w 9097815"/>
              <a:gd name="connsiteY1941" fmla="*/ 6653054 h 9097806"/>
              <a:gd name="connsiteX1942" fmla="*/ 1552610 w 9097815"/>
              <a:gd name="connsiteY1942" fmla="*/ 6653077 h 9097806"/>
              <a:gd name="connsiteX1943" fmla="*/ 1552633 w 9097815"/>
              <a:gd name="connsiteY1943" fmla="*/ 6435882 h 9097806"/>
              <a:gd name="connsiteX1944" fmla="*/ 1113686 w 9097815"/>
              <a:gd name="connsiteY1944" fmla="*/ 6435835 h 9097806"/>
              <a:gd name="connsiteX1945" fmla="*/ 1113662 w 9097815"/>
              <a:gd name="connsiteY1945" fmla="*/ 6653030 h 9097806"/>
              <a:gd name="connsiteX1946" fmla="*/ 1330844 w 9097815"/>
              <a:gd name="connsiteY1946" fmla="*/ 6653053 h 9097806"/>
              <a:gd name="connsiteX1947" fmla="*/ 1330867 w 9097815"/>
              <a:gd name="connsiteY1947" fmla="*/ 6435858 h 9097806"/>
              <a:gd name="connsiteX1948" fmla="*/ 891919 w 9097815"/>
              <a:gd name="connsiteY1948" fmla="*/ 6435811 h 9097806"/>
              <a:gd name="connsiteX1949" fmla="*/ 891897 w 9097815"/>
              <a:gd name="connsiteY1949" fmla="*/ 6653006 h 9097806"/>
              <a:gd name="connsiteX1950" fmla="*/ 1109090 w 9097815"/>
              <a:gd name="connsiteY1950" fmla="*/ 6653029 h 9097806"/>
              <a:gd name="connsiteX1951" fmla="*/ 1109114 w 9097815"/>
              <a:gd name="connsiteY1951" fmla="*/ 6435834 h 9097806"/>
              <a:gd name="connsiteX1952" fmla="*/ 670160 w 9097815"/>
              <a:gd name="connsiteY1952" fmla="*/ 6435786 h 9097806"/>
              <a:gd name="connsiteX1953" fmla="*/ 670136 w 9097815"/>
              <a:gd name="connsiteY1953" fmla="*/ 6652982 h 9097806"/>
              <a:gd name="connsiteX1954" fmla="*/ 887323 w 9097815"/>
              <a:gd name="connsiteY1954" fmla="*/ 6653005 h 9097806"/>
              <a:gd name="connsiteX1955" fmla="*/ 887347 w 9097815"/>
              <a:gd name="connsiteY1955" fmla="*/ 6435810 h 9097806"/>
              <a:gd name="connsiteX1956" fmla="*/ 448393 w 9097815"/>
              <a:gd name="connsiteY1956" fmla="*/ 6435762 h 9097806"/>
              <a:gd name="connsiteX1957" fmla="*/ 448370 w 9097815"/>
              <a:gd name="connsiteY1957" fmla="*/ 6652957 h 9097806"/>
              <a:gd name="connsiteX1958" fmla="*/ 665565 w 9097815"/>
              <a:gd name="connsiteY1958" fmla="*/ 6652981 h 9097806"/>
              <a:gd name="connsiteX1959" fmla="*/ 665589 w 9097815"/>
              <a:gd name="connsiteY1959" fmla="*/ 6435786 h 9097806"/>
              <a:gd name="connsiteX1960" fmla="*/ 226628 w 9097815"/>
              <a:gd name="connsiteY1960" fmla="*/ 6435738 h 9097806"/>
              <a:gd name="connsiteX1961" fmla="*/ 226604 w 9097815"/>
              <a:gd name="connsiteY1961" fmla="*/ 6652933 h 9097806"/>
              <a:gd name="connsiteX1962" fmla="*/ 443798 w 9097815"/>
              <a:gd name="connsiteY1962" fmla="*/ 6652957 h 9097806"/>
              <a:gd name="connsiteX1963" fmla="*/ 443822 w 9097815"/>
              <a:gd name="connsiteY1963" fmla="*/ 6435762 h 9097806"/>
              <a:gd name="connsiteX1964" fmla="*/ 4871 w 9097815"/>
              <a:gd name="connsiteY1964" fmla="*/ 6435714 h 9097806"/>
              <a:gd name="connsiteX1965" fmla="*/ 4847 w 9097815"/>
              <a:gd name="connsiteY1965" fmla="*/ 6652909 h 9097806"/>
              <a:gd name="connsiteX1966" fmla="*/ 222033 w 9097815"/>
              <a:gd name="connsiteY1966" fmla="*/ 6652933 h 9097806"/>
              <a:gd name="connsiteX1967" fmla="*/ 222056 w 9097815"/>
              <a:gd name="connsiteY1967" fmla="*/ 6435738 h 9097806"/>
              <a:gd name="connsiteX1968" fmla="*/ 8875385 w 9097815"/>
              <a:gd name="connsiteY1968" fmla="*/ 6214911 h 9097806"/>
              <a:gd name="connsiteX1969" fmla="*/ 8875361 w 9097815"/>
              <a:gd name="connsiteY1969" fmla="*/ 6432105 h 9097806"/>
              <a:gd name="connsiteX1970" fmla="*/ 9092502 w 9097815"/>
              <a:gd name="connsiteY1970" fmla="*/ 6432128 h 9097806"/>
              <a:gd name="connsiteX1971" fmla="*/ 9092526 w 9097815"/>
              <a:gd name="connsiteY1971" fmla="*/ 6214934 h 9097806"/>
              <a:gd name="connsiteX1972" fmla="*/ 8653610 w 9097815"/>
              <a:gd name="connsiteY1972" fmla="*/ 6214887 h 9097806"/>
              <a:gd name="connsiteX1973" fmla="*/ 8653586 w 9097815"/>
              <a:gd name="connsiteY1973" fmla="*/ 6432081 h 9097806"/>
              <a:gd name="connsiteX1974" fmla="*/ 8870789 w 9097815"/>
              <a:gd name="connsiteY1974" fmla="*/ 6432104 h 9097806"/>
              <a:gd name="connsiteX1975" fmla="*/ 8870813 w 9097815"/>
              <a:gd name="connsiteY1975" fmla="*/ 6214910 h 9097806"/>
              <a:gd name="connsiteX1976" fmla="*/ 8431858 w 9097815"/>
              <a:gd name="connsiteY1976" fmla="*/ 6214863 h 9097806"/>
              <a:gd name="connsiteX1977" fmla="*/ 8431834 w 9097815"/>
              <a:gd name="connsiteY1977" fmla="*/ 6432056 h 9097806"/>
              <a:gd name="connsiteX1978" fmla="*/ 8649015 w 9097815"/>
              <a:gd name="connsiteY1978" fmla="*/ 6432080 h 9097806"/>
              <a:gd name="connsiteX1979" fmla="*/ 8649039 w 9097815"/>
              <a:gd name="connsiteY1979" fmla="*/ 6214886 h 9097806"/>
              <a:gd name="connsiteX1980" fmla="*/ 8210091 w 9097815"/>
              <a:gd name="connsiteY1980" fmla="*/ 6214839 h 9097806"/>
              <a:gd name="connsiteX1981" fmla="*/ 8210067 w 9097815"/>
              <a:gd name="connsiteY1981" fmla="*/ 6432032 h 9097806"/>
              <a:gd name="connsiteX1982" fmla="*/ 8427262 w 9097815"/>
              <a:gd name="connsiteY1982" fmla="*/ 6432056 h 9097806"/>
              <a:gd name="connsiteX1983" fmla="*/ 8427286 w 9097815"/>
              <a:gd name="connsiteY1983" fmla="*/ 6214863 h 9097806"/>
              <a:gd name="connsiteX1984" fmla="*/ 7988324 w 9097815"/>
              <a:gd name="connsiteY1984" fmla="*/ 6214815 h 9097806"/>
              <a:gd name="connsiteX1985" fmla="*/ 7988300 w 9097815"/>
              <a:gd name="connsiteY1985" fmla="*/ 6432008 h 9097806"/>
              <a:gd name="connsiteX1986" fmla="*/ 8205495 w 9097815"/>
              <a:gd name="connsiteY1986" fmla="*/ 6432032 h 9097806"/>
              <a:gd name="connsiteX1987" fmla="*/ 8205519 w 9097815"/>
              <a:gd name="connsiteY1987" fmla="*/ 6214839 h 9097806"/>
              <a:gd name="connsiteX1988" fmla="*/ 7766569 w 9097815"/>
              <a:gd name="connsiteY1988" fmla="*/ 6214792 h 9097806"/>
              <a:gd name="connsiteX1989" fmla="*/ 7766545 w 9097815"/>
              <a:gd name="connsiteY1989" fmla="*/ 6431984 h 9097806"/>
              <a:gd name="connsiteX1990" fmla="*/ 7983729 w 9097815"/>
              <a:gd name="connsiteY1990" fmla="*/ 6432008 h 9097806"/>
              <a:gd name="connsiteX1991" fmla="*/ 7983752 w 9097815"/>
              <a:gd name="connsiteY1991" fmla="*/ 6214815 h 9097806"/>
              <a:gd name="connsiteX1992" fmla="*/ 7544801 w 9097815"/>
              <a:gd name="connsiteY1992" fmla="*/ 6214768 h 9097806"/>
              <a:gd name="connsiteX1993" fmla="*/ 7544778 w 9097815"/>
              <a:gd name="connsiteY1993" fmla="*/ 6431960 h 9097806"/>
              <a:gd name="connsiteX1994" fmla="*/ 7761972 w 9097815"/>
              <a:gd name="connsiteY1994" fmla="*/ 6431984 h 9097806"/>
              <a:gd name="connsiteX1995" fmla="*/ 7761996 w 9097815"/>
              <a:gd name="connsiteY1995" fmla="*/ 6214791 h 9097806"/>
              <a:gd name="connsiteX1996" fmla="*/ 7323038 w 9097815"/>
              <a:gd name="connsiteY1996" fmla="*/ 6214744 h 9097806"/>
              <a:gd name="connsiteX1997" fmla="*/ 7323015 w 9097815"/>
              <a:gd name="connsiteY1997" fmla="*/ 6431936 h 9097806"/>
              <a:gd name="connsiteX1998" fmla="*/ 7540205 w 9097815"/>
              <a:gd name="connsiteY1998" fmla="*/ 6431960 h 9097806"/>
              <a:gd name="connsiteX1999" fmla="*/ 7540229 w 9097815"/>
              <a:gd name="connsiteY1999" fmla="*/ 6214767 h 9097806"/>
              <a:gd name="connsiteX2000" fmla="*/ 7101279 w 9097815"/>
              <a:gd name="connsiteY2000" fmla="*/ 6214720 h 9097806"/>
              <a:gd name="connsiteX2001" fmla="*/ 7101255 w 9097815"/>
              <a:gd name="connsiteY2001" fmla="*/ 6431912 h 9097806"/>
              <a:gd name="connsiteX2002" fmla="*/ 7318444 w 9097815"/>
              <a:gd name="connsiteY2002" fmla="*/ 6431936 h 9097806"/>
              <a:gd name="connsiteX2003" fmla="*/ 7318467 w 9097815"/>
              <a:gd name="connsiteY2003" fmla="*/ 6214743 h 9097806"/>
              <a:gd name="connsiteX2004" fmla="*/ 6879515 w 9097815"/>
              <a:gd name="connsiteY2004" fmla="*/ 6214696 h 9097806"/>
              <a:gd name="connsiteX2005" fmla="*/ 6879491 w 9097815"/>
              <a:gd name="connsiteY2005" fmla="*/ 6431888 h 9097806"/>
              <a:gd name="connsiteX2006" fmla="*/ 7096684 w 9097815"/>
              <a:gd name="connsiteY2006" fmla="*/ 6431912 h 9097806"/>
              <a:gd name="connsiteX2007" fmla="*/ 7096708 w 9097815"/>
              <a:gd name="connsiteY2007" fmla="*/ 6214720 h 9097806"/>
              <a:gd name="connsiteX2008" fmla="*/ 6657759 w 9097815"/>
              <a:gd name="connsiteY2008" fmla="*/ 6214672 h 9097806"/>
              <a:gd name="connsiteX2009" fmla="*/ 6657736 w 9097815"/>
              <a:gd name="connsiteY2009" fmla="*/ 6431864 h 9097806"/>
              <a:gd name="connsiteX2010" fmla="*/ 6874919 w 9097815"/>
              <a:gd name="connsiteY2010" fmla="*/ 6431888 h 9097806"/>
              <a:gd name="connsiteX2011" fmla="*/ 6874943 w 9097815"/>
              <a:gd name="connsiteY2011" fmla="*/ 6214696 h 9097806"/>
              <a:gd name="connsiteX2012" fmla="*/ 6435990 w 9097815"/>
              <a:gd name="connsiteY2012" fmla="*/ 6214648 h 9097806"/>
              <a:gd name="connsiteX2013" fmla="*/ 6435967 w 9097815"/>
              <a:gd name="connsiteY2013" fmla="*/ 6431840 h 9097806"/>
              <a:gd name="connsiteX2014" fmla="*/ 6653163 w 9097815"/>
              <a:gd name="connsiteY2014" fmla="*/ 6431863 h 9097806"/>
              <a:gd name="connsiteX2015" fmla="*/ 6653187 w 9097815"/>
              <a:gd name="connsiteY2015" fmla="*/ 6214672 h 9097806"/>
              <a:gd name="connsiteX2016" fmla="*/ 6214227 w 9097815"/>
              <a:gd name="connsiteY2016" fmla="*/ 6214625 h 9097806"/>
              <a:gd name="connsiteX2017" fmla="*/ 6214204 w 9097815"/>
              <a:gd name="connsiteY2017" fmla="*/ 6431816 h 9097806"/>
              <a:gd name="connsiteX2018" fmla="*/ 6431395 w 9097815"/>
              <a:gd name="connsiteY2018" fmla="*/ 6431839 h 9097806"/>
              <a:gd name="connsiteX2019" fmla="*/ 6431418 w 9097815"/>
              <a:gd name="connsiteY2019" fmla="*/ 6214648 h 9097806"/>
              <a:gd name="connsiteX2020" fmla="*/ 5992469 w 9097815"/>
              <a:gd name="connsiteY2020" fmla="*/ 6214601 h 9097806"/>
              <a:gd name="connsiteX2021" fmla="*/ 5992446 w 9097815"/>
              <a:gd name="connsiteY2021" fmla="*/ 6431792 h 9097806"/>
              <a:gd name="connsiteX2022" fmla="*/ 6209633 w 9097815"/>
              <a:gd name="connsiteY2022" fmla="*/ 6431815 h 9097806"/>
              <a:gd name="connsiteX2023" fmla="*/ 6209656 w 9097815"/>
              <a:gd name="connsiteY2023" fmla="*/ 6214624 h 9097806"/>
              <a:gd name="connsiteX2024" fmla="*/ 5770703 w 9097815"/>
              <a:gd name="connsiteY2024" fmla="*/ 6214577 h 9097806"/>
              <a:gd name="connsiteX2025" fmla="*/ 5770679 w 9097815"/>
              <a:gd name="connsiteY2025" fmla="*/ 6431768 h 9097806"/>
              <a:gd name="connsiteX2026" fmla="*/ 5987874 w 9097815"/>
              <a:gd name="connsiteY2026" fmla="*/ 6431791 h 9097806"/>
              <a:gd name="connsiteX2027" fmla="*/ 5987897 w 9097815"/>
              <a:gd name="connsiteY2027" fmla="*/ 6214600 h 9097806"/>
              <a:gd name="connsiteX2028" fmla="*/ 5548945 w 9097815"/>
              <a:gd name="connsiteY2028" fmla="*/ 6214553 h 9097806"/>
              <a:gd name="connsiteX2029" fmla="*/ 5548922 w 9097815"/>
              <a:gd name="connsiteY2029" fmla="*/ 6431744 h 9097806"/>
              <a:gd name="connsiteX2030" fmla="*/ 5766108 w 9097815"/>
              <a:gd name="connsiteY2030" fmla="*/ 6431767 h 9097806"/>
              <a:gd name="connsiteX2031" fmla="*/ 5766131 w 9097815"/>
              <a:gd name="connsiteY2031" fmla="*/ 6214576 h 9097806"/>
              <a:gd name="connsiteX2032" fmla="*/ 5327179 w 9097815"/>
              <a:gd name="connsiteY2032" fmla="*/ 6214529 h 9097806"/>
              <a:gd name="connsiteX2033" fmla="*/ 5327156 w 9097815"/>
              <a:gd name="connsiteY2033" fmla="*/ 6431720 h 9097806"/>
              <a:gd name="connsiteX2034" fmla="*/ 5544350 w 9097815"/>
              <a:gd name="connsiteY2034" fmla="*/ 6431743 h 9097806"/>
              <a:gd name="connsiteX2035" fmla="*/ 5544373 w 9097815"/>
              <a:gd name="connsiteY2035" fmla="*/ 6214553 h 9097806"/>
              <a:gd name="connsiteX2036" fmla="*/ 5105415 w 9097815"/>
              <a:gd name="connsiteY2036" fmla="*/ 6214505 h 9097806"/>
              <a:gd name="connsiteX2037" fmla="*/ 5105391 w 9097815"/>
              <a:gd name="connsiteY2037" fmla="*/ 6431696 h 9097806"/>
              <a:gd name="connsiteX2038" fmla="*/ 5322584 w 9097815"/>
              <a:gd name="connsiteY2038" fmla="*/ 6431719 h 9097806"/>
              <a:gd name="connsiteX2039" fmla="*/ 5322607 w 9097815"/>
              <a:gd name="connsiteY2039" fmla="*/ 6214529 h 9097806"/>
              <a:gd name="connsiteX2040" fmla="*/ 4883658 w 9097815"/>
              <a:gd name="connsiteY2040" fmla="*/ 6214481 h 9097806"/>
              <a:gd name="connsiteX2041" fmla="*/ 4883634 w 9097815"/>
              <a:gd name="connsiteY2041" fmla="*/ 6431672 h 9097806"/>
              <a:gd name="connsiteX2042" fmla="*/ 5100820 w 9097815"/>
              <a:gd name="connsiteY2042" fmla="*/ 6431695 h 9097806"/>
              <a:gd name="connsiteX2043" fmla="*/ 5100843 w 9097815"/>
              <a:gd name="connsiteY2043" fmla="*/ 6214505 h 9097806"/>
              <a:gd name="connsiteX2044" fmla="*/ 4661891 w 9097815"/>
              <a:gd name="connsiteY2044" fmla="*/ 6214458 h 9097806"/>
              <a:gd name="connsiteX2045" fmla="*/ 4661867 w 9097815"/>
              <a:gd name="connsiteY2045" fmla="*/ 6431647 h 9097806"/>
              <a:gd name="connsiteX2046" fmla="*/ 4879062 w 9097815"/>
              <a:gd name="connsiteY2046" fmla="*/ 6431671 h 9097806"/>
              <a:gd name="connsiteX2047" fmla="*/ 4879085 w 9097815"/>
              <a:gd name="connsiteY2047" fmla="*/ 6214481 h 9097806"/>
              <a:gd name="connsiteX2048" fmla="*/ 4440133 w 9097815"/>
              <a:gd name="connsiteY2048" fmla="*/ 6214434 h 9097806"/>
              <a:gd name="connsiteX2049" fmla="*/ 4440110 w 9097815"/>
              <a:gd name="connsiteY2049" fmla="*/ 6431623 h 9097806"/>
              <a:gd name="connsiteX2050" fmla="*/ 4657295 w 9097815"/>
              <a:gd name="connsiteY2050" fmla="*/ 6431647 h 9097806"/>
              <a:gd name="connsiteX2051" fmla="*/ 4657319 w 9097815"/>
              <a:gd name="connsiteY2051" fmla="*/ 6214457 h 9097806"/>
              <a:gd name="connsiteX2052" fmla="*/ 4218367 w 9097815"/>
              <a:gd name="connsiteY2052" fmla="*/ 6214410 h 9097806"/>
              <a:gd name="connsiteX2053" fmla="*/ 4218344 w 9097815"/>
              <a:gd name="connsiteY2053" fmla="*/ 6431599 h 9097806"/>
              <a:gd name="connsiteX2054" fmla="*/ 4435538 w 9097815"/>
              <a:gd name="connsiteY2054" fmla="*/ 6431623 h 9097806"/>
              <a:gd name="connsiteX2055" fmla="*/ 4435561 w 9097815"/>
              <a:gd name="connsiteY2055" fmla="*/ 6214433 h 9097806"/>
              <a:gd name="connsiteX2056" fmla="*/ 3996607 w 9097815"/>
              <a:gd name="connsiteY2056" fmla="*/ 6214386 h 9097806"/>
              <a:gd name="connsiteX2057" fmla="*/ 3996584 w 9097815"/>
              <a:gd name="connsiteY2057" fmla="*/ 6431575 h 9097806"/>
              <a:gd name="connsiteX2058" fmla="*/ 4213772 w 9097815"/>
              <a:gd name="connsiteY2058" fmla="*/ 6431599 h 9097806"/>
              <a:gd name="connsiteX2059" fmla="*/ 4213795 w 9097815"/>
              <a:gd name="connsiteY2059" fmla="*/ 6214409 h 9097806"/>
              <a:gd name="connsiteX2060" fmla="*/ 3774853 w 9097815"/>
              <a:gd name="connsiteY2060" fmla="*/ 6214362 h 9097806"/>
              <a:gd name="connsiteX2061" fmla="*/ 3774829 w 9097815"/>
              <a:gd name="connsiteY2061" fmla="*/ 6431551 h 9097806"/>
              <a:gd name="connsiteX2062" fmla="*/ 3992012 w 9097815"/>
              <a:gd name="connsiteY2062" fmla="*/ 6431575 h 9097806"/>
              <a:gd name="connsiteX2063" fmla="*/ 3992036 w 9097815"/>
              <a:gd name="connsiteY2063" fmla="*/ 6214386 h 9097806"/>
              <a:gd name="connsiteX2064" fmla="*/ 3553086 w 9097815"/>
              <a:gd name="connsiteY2064" fmla="*/ 6214338 h 9097806"/>
              <a:gd name="connsiteX2065" fmla="*/ 3553063 w 9097815"/>
              <a:gd name="connsiteY2065" fmla="*/ 6431527 h 9097806"/>
              <a:gd name="connsiteX2066" fmla="*/ 3770258 w 9097815"/>
              <a:gd name="connsiteY2066" fmla="*/ 6431551 h 9097806"/>
              <a:gd name="connsiteX2067" fmla="*/ 3770281 w 9097815"/>
              <a:gd name="connsiteY2067" fmla="*/ 6214362 h 9097806"/>
              <a:gd name="connsiteX2068" fmla="*/ 3331329 w 9097815"/>
              <a:gd name="connsiteY2068" fmla="*/ 6214315 h 9097806"/>
              <a:gd name="connsiteX2069" fmla="*/ 3331306 w 9097815"/>
              <a:gd name="connsiteY2069" fmla="*/ 6431503 h 9097806"/>
              <a:gd name="connsiteX2070" fmla="*/ 3548490 w 9097815"/>
              <a:gd name="connsiteY2070" fmla="*/ 6431527 h 9097806"/>
              <a:gd name="connsiteX2071" fmla="*/ 3548513 w 9097815"/>
              <a:gd name="connsiteY2071" fmla="*/ 6214338 h 9097806"/>
              <a:gd name="connsiteX2072" fmla="*/ 3109564 w 9097815"/>
              <a:gd name="connsiteY2072" fmla="*/ 6214291 h 9097806"/>
              <a:gd name="connsiteX2073" fmla="*/ 3109541 w 9097815"/>
              <a:gd name="connsiteY2073" fmla="*/ 6431479 h 9097806"/>
              <a:gd name="connsiteX2074" fmla="*/ 3326733 w 9097815"/>
              <a:gd name="connsiteY2074" fmla="*/ 6431503 h 9097806"/>
              <a:gd name="connsiteX2075" fmla="*/ 3326757 w 9097815"/>
              <a:gd name="connsiteY2075" fmla="*/ 6214314 h 9097806"/>
              <a:gd name="connsiteX2076" fmla="*/ 2887805 w 9097815"/>
              <a:gd name="connsiteY2076" fmla="*/ 6214267 h 9097806"/>
              <a:gd name="connsiteX2077" fmla="*/ 2887782 w 9097815"/>
              <a:gd name="connsiteY2077" fmla="*/ 6431455 h 9097806"/>
              <a:gd name="connsiteX2078" fmla="*/ 3104967 w 9097815"/>
              <a:gd name="connsiteY2078" fmla="*/ 6431479 h 9097806"/>
              <a:gd name="connsiteX2079" fmla="*/ 3104991 w 9097815"/>
              <a:gd name="connsiteY2079" fmla="*/ 6214290 h 9097806"/>
              <a:gd name="connsiteX2080" fmla="*/ 2666041 w 9097815"/>
              <a:gd name="connsiteY2080" fmla="*/ 6214243 h 9097806"/>
              <a:gd name="connsiteX2081" fmla="*/ 2666018 w 9097815"/>
              <a:gd name="connsiteY2081" fmla="*/ 6431431 h 9097806"/>
              <a:gd name="connsiteX2082" fmla="*/ 2883210 w 9097815"/>
              <a:gd name="connsiteY2082" fmla="*/ 6431455 h 9097806"/>
              <a:gd name="connsiteX2083" fmla="*/ 2883233 w 9097815"/>
              <a:gd name="connsiteY2083" fmla="*/ 6214266 h 9097806"/>
              <a:gd name="connsiteX2084" fmla="*/ 2444275 w 9097815"/>
              <a:gd name="connsiteY2084" fmla="*/ 6214219 h 9097806"/>
              <a:gd name="connsiteX2085" fmla="*/ 2444251 w 9097815"/>
              <a:gd name="connsiteY2085" fmla="*/ 6431407 h 9097806"/>
              <a:gd name="connsiteX2086" fmla="*/ 2661445 w 9097815"/>
              <a:gd name="connsiteY2086" fmla="*/ 6431430 h 9097806"/>
              <a:gd name="connsiteX2087" fmla="*/ 2661469 w 9097815"/>
              <a:gd name="connsiteY2087" fmla="*/ 6214242 h 9097806"/>
              <a:gd name="connsiteX2088" fmla="*/ 2222519 w 9097815"/>
              <a:gd name="connsiteY2088" fmla="*/ 6214195 h 9097806"/>
              <a:gd name="connsiteX2089" fmla="*/ 2222495 w 9097815"/>
              <a:gd name="connsiteY2089" fmla="*/ 6431383 h 9097806"/>
              <a:gd name="connsiteX2090" fmla="*/ 2439679 w 9097815"/>
              <a:gd name="connsiteY2090" fmla="*/ 6431406 h 9097806"/>
              <a:gd name="connsiteX2091" fmla="*/ 2439703 w 9097815"/>
              <a:gd name="connsiteY2091" fmla="*/ 6214219 h 9097806"/>
              <a:gd name="connsiteX2092" fmla="*/ 2000753 w 9097815"/>
              <a:gd name="connsiteY2092" fmla="*/ 6214171 h 9097806"/>
              <a:gd name="connsiteX2093" fmla="*/ 2000730 w 9097815"/>
              <a:gd name="connsiteY2093" fmla="*/ 6431359 h 9097806"/>
              <a:gd name="connsiteX2094" fmla="*/ 2217922 w 9097815"/>
              <a:gd name="connsiteY2094" fmla="*/ 6431382 h 9097806"/>
              <a:gd name="connsiteX2095" fmla="*/ 2217946 w 9097815"/>
              <a:gd name="connsiteY2095" fmla="*/ 6214195 h 9097806"/>
              <a:gd name="connsiteX2096" fmla="*/ 1778994 w 9097815"/>
              <a:gd name="connsiteY2096" fmla="*/ 6214148 h 9097806"/>
              <a:gd name="connsiteX2097" fmla="*/ 1778971 w 9097815"/>
              <a:gd name="connsiteY2097" fmla="*/ 6431335 h 9097806"/>
              <a:gd name="connsiteX2098" fmla="*/ 1996158 w 9097815"/>
              <a:gd name="connsiteY2098" fmla="*/ 6431358 h 9097806"/>
              <a:gd name="connsiteX2099" fmla="*/ 1996181 w 9097815"/>
              <a:gd name="connsiteY2099" fmla="*/ 6214171 h 9097806"/>
              <a:gd name="connsiteX2100" fmla="*/ 1557229 w 9097815"/>
              <a:gd name="connsiteY2100" fmla="*/ 6214124 h 9097806"/>
              <a:gd name="connsiteX2101" fmla="*/ 1557205 w 9097815"/>
              <a:gd name="connsiteY2101" fmla="*/ 6431311 h 9097806"/>
              <a:gd name="connsiteX2102" fmla="*/ 1774399 w 9097815"/>
              <a:gd name="connsiteY2102" fmla="*/ 6431334 h 9097806"/>
              <a:gd name="connsiteX2103" fmla="*/ 1774422 w 9097815"/>
              <a:gd name="connsiteY2103" fmla="*/ 6214147 h 9097806"/>
              <a:gd name="connsiteX2104" fmla="*/ 1335464 w 9097815"/>
              <a:gd name="connsiteY2104" fmla="*/ 6214100 h 9097806"/>
              <a:gd name="connsiteX2105" fmla="*/ 1335441 w 9097815"/>
              <a:gd name="connsiteY2105" fmla="*/ 6431287 h 9097806"/>
              <a:gd name="connsiteX2106" fmla="*/ 1552634 w 9097815"/>
              <a:gd name="connsiteY2106" fmla="*/ 6431310 h 9097806"/>
              <a:gd name="connsiteX2107" fmla="*/ 1552658 w 9097815"/>
              <a:gd name="connsiteY2107" fmla="*/ 6214123 h 9097806"/>
              <a:gd name="connsiteX2108" fmla="*/ 1113710 w 9097815"/>
              <a:gd name="connsiteY2108" fmla="*/ 6214076 h 9097806"/>
              <a:gd name="connsiteX2109" fmla="*/ 1113686 w 9097815"/>
              <a:gd name="connsiteY2109" fmla="*/ 6431263 h 9097806"/>
              <a:gd name="connsiteX2110" fmla="*/ 1330868 w 9097815"/>
              <a:gd name="connsiteY2110" fmla="*/ 6431286 h 9097806"/>
              <a:gd name="connsiteX2111" fmla="*/ 1330891 w 9097815"/>
              <a:gd name="connsiteY2111" fmla="*/ 6214099 h 9097806"/>
              <a:gd name="connsiteX2112" fmla="*/ 891943 w 9097815"/>
              <a:gd name="connsiteY2112" fmla="*/ 6214052 h 9097806"/>
              <a:gd name="connsiteX2113" fmla="*/ 891921 w 9097815"/>
              <a:gd name="connsiteY2113" fmla="*/ 6431239 h 9097806"/>
              <a:gd name="connsiteX2114" fmla="*/ 1109114 w 9097815"/>
              <a:gd name="connsiteY2114" fmla="*/ 6431262 h 9097806"/>
              <a:gd name="connsiteX2115" fmla="*/ 1109138 w 9097815"/>
              <a:gd name="connsiteY2115" fmla="*/ 6214076 h 9097806"/>
              <a:gd name="connsiteX2116" fmla="*/ 670184 w 9097815"/>
              <a:gd name="connsiteY2116" fmla="*/ 6214028 h 9097806"/>
              <a:gd name="connsiteX2117" fmla="*/ 670160 w 9097815"/>
              <a:gd name="connsiteY2117" fmla="*/ 6431214 h 9097806"/>
              <a:gd name="connsiteX2118" fmla="*/ 887347 w 9097815"/>
              <a:gd name="connsiteY2118" fmla="*/ 6431238 h 9097806"/>
              <a:gd name="connsiteX2119" fmla="*/ 887371 w 9097815"/>
              <a:gd name="connsiteY2119" fmla="*/ 6214052 h 9097806"/>
              <a:gd name="connsiteX2120" fmla="*/ 448417 w 9097815"/>
              <a:gd name="connsiteY2120" fmla="*/ 6214004 h 9097806"/>
              <a:gd name="connsiteX2121" fmla="*/ 448394 w 9097815"/>
              <a:gd name="connsiteY2121" fmla="*/ 6431190 h 9097806"/>
              <a:gd name="connsiteX2122" fmla="*/ 665589 w 9097815"/>
              <a:gd name="connsiteY2122" fmla="*/ 6431214 h 9097806"/>
              <a:gd name="connsiteX2123" fmla="*/ 665613 w 9097815"/>
              <a:gd name="connsiteY2123" fmla="*/ 6214028 h 9097806"/>
              <a:gd name="connsiteX2124" fmla="*/ 226652 w 9097815"/>
              <a:gd name="connsiteY2124" fmla="*/ 6213981 h 9097806"/>
              <a:gd name="connsiteX2125" fmla="*/ 226628 w 9097815"/>
              <a:gd name="connsiteY2125" fmla="*/ 6431166 h 9097806"/>
              <a:gd name="connsiteX2126" fmla="*/ 443822 w 9097815"/>
              <a:gd name="connsiteY2126" fmla="*/ 6431190 h 9097806"/>
              <a:gd name="connsiteX2127" fmla="*/ 443846 w 9097815"/>
              <a:gd name="connsiteY2127" fmla="*/ 6214004 h 9097806"/>
              <a:gd name="connsiteX2128" fmla="*/ 4895 w 9097815"/>
              <a:gd name="connsiteY2128" fmla="*/ 6213957 h 9097806"/>
              <a:gd name="connsiteX2129" fmla="*/ 4871 w 9097815"/>
              <a:gd name="connsiteY2129" fmla="*/ 6431142 h 9097806"/>
              <a:gd name="connsiteX2130" fmla="*/ 222057 w 9097815"/>
              <a:gd name="connsiteY2130" fmla="*/ 6431166 h 9097806"/>
              <a:gd name="connsiteX2131" fmla="*/ 222080 w 9097815"/>
              <a:gd name="connsiteY2131" fmla="*/ 6213980 h 9097806"/>
              <a:gd name="connsiteX2132" fmla="*/ 8875409 w 9097815"/>
              <a:gd name="connsiteY2132" fmla="*/ 5993156 h 9097806"/>
              <a:gd name="connsiteX2133" fmla="*/ 8875385 w 9097815"/>
              <a:gd name="connsiteY2133" fmla="*/ 6210339 h 9097806"/>
              <a:gd name="connsiteX2134" fmla="*/ 9092526 w 9097815"/>
              <a:gd name="connsiteY2134" fmla="*/ 6210363 h 9097806"/>
              <a:gd name="connsiteX2135" fmla="*/ 9092550 w 9097815"/>
              <a:gd name="connsiteY2135" fmla="*/ 5993179 h 9097806"/>
              <a:gd name="connsiteX2136" fmla="*/ 8653634 w 9097815"/>
              <a:gd name="connsiteY2136" fmla="*/ 5993132 h 9097806"/>
              <a:gd name="connsiteX2137" fmla="*/ 8653610 w 9097815"/>
              <a:gd name="connsiteY2137" fmla="*/ 6210315 h 9097806"/>
              <a:gd name="connsiteX2138" fmla="*/ 8870813 w 9097815"/>
              <a:gd name="connsiteY2138" fmla="*/ 6210339 h 9097806"/>
              <a:gd name="connsiteX2139" fmla="*/ 8870837 w 9097815"/>
              <a:gd name="connsiteY2139" fmla="*/ 5993155 h 9097806"/>
              <a:gd name="connsiteX2140" fmla="*/ 8431882 w 9097815"/>
              <a:gd name="connsiteY2140" fmla="*/ 5993107 h 9097806"/>
              <a:gd name="connsiteX2141" fmla="*/ 8431858 w 9097815"/>
              <a:gd name="connsiteY2141" fmla="*/ 6210292 h 9097806"/>
              <a:gd name="connsiteX2142" fmla="*/ 8649039 w 9097815"/>
              <a:gd name="connsiteY2142" fmla="*/ 6210315 h 9097806"/>
              <a:gd name="connsiteX2143" fmla="*/ 8649063 w 9097815"/>
              <a:gd name="connsiteY2143" fmla="*/ 5993131 h 9097806"/>
              <a:gd name="connsiteX2144" fmla="*/ 8210115 w 9097815"/>
              <a:gd name="connsiteY2144" fmla="*/ 5993083 h 9097806"/>
              <a:gd name="connsiteX2145" fmla="*/ 8210091 w 9097815"/>
              <a:gd name="connsiteY2145" fmla="*/ 6210268 h 9097806"/>
              <a:gd name="connsiteX2146" fmla="*/ 8427286 w 9097815"/>
              <a:gd name="connsiteY2146" fmla="*/ 6210291 h 9097806"/>
              <a:gd name="connsiteX2147" fmla="*/ 8427310 w 9097815"/>
              <a:gd name="connsiteY2147" fmla="*/ 5993107 h 9097806"/>
              <a:gd name="connsiteX2148" fmla="*/ 7988348 w 9097815"/>
              <a:gd name="connsiteY2148" fmla="*/ 5993059 h 9097806"/>
              <a:gd name="connsiteX2149" fmla="*/ 7988324 w 9097815"/>
              <a:gd name="connsiteY2149" fmla="*/ 6210244 h 9097806"/>
              <a:gd name="connsiteX2150" fmla="*/ 8205519 w 9097815"/>
              <a:gd name="connsiteY2150" fmla="*/ 6210267 h 9097806"/>
              <a:gd name="connsiteX2151" fmla="*/ 8205543 w 9097815"/>
              <a:gd name="connsiteY2151" fmla="*/ 5993083 h 9097806"/>
              <a:gd name="connsiteX2152" fmla="*/ 7766593 w 9097815"/>
              <a:gd name="connsiteY2152" fmla="*/ 5993035 h 9097806"/>
              <a:gd name="connsiteX2153" fmla="*/ 7766569 w 9097815"/>
              <a:gd name="connsiteY2153" fmla="*/ 6210220 h 9097806"/>
              <a:gd name="connsiteX2154" fmla="*/ 7983753 w 9097815"/>
              <a:gd name="connsiteY2154" fmla="*/ 6210243 h 9097806"/>
              <a:gd name="connsiteX2155" fmla="*/ 7983777 w 9097815"/>
              <a:gd name="connsiteY2155" fmla="*/ 5993059 h 9097806"/>
              <a:gd name="connsiteX2156" fmla="*/ 7544825 w 9097815"/>
              <a:gd name="connsiteY2156" fmla="*/ 5993011 h 9097806"/>
              <a:gd name="connsiteX2157" fmla="*/ 7544802 w 9097815"/>
              <a:gd name="connsiteY2157" fmla="*/ 6210196 h 9097806"/>
              <a:gd name="connsiteX2158" fmla="*/ 7761996 w 9097815"/>
              <a:gd name="connsiteY2158" fmla="*/ 6210220 h 9097806"/>
              <a:gd name="connsiteX2159" fmla="*/ 7762020 w 9097815"/>
              <a:gd name="connsiteY2159" fmla="*/ 5993035 h 9097806"/>
              <a:gd name="connsiteX2160" fmla="*/ 7323062 w 9097815"/>
              <a:gd name="connsiteY2160" fmla="*/ 5992987 h 9097806"/>
              <a:gd name="connsiteX2161" fmla="*/ 7323039 w 9097815"/>
              <a:gd name="connsiteY2161" fmla="*/ 6210172 h 9097806"/>
              <a:gd name="connsiteX2162" fmla="*/ 7540230 w 9097815"/>
              <a:gd name="connsiteY2162" fmla="*/ 6210196 h 9097806"/>
              <a:gd name="connsiteX2163" fmla="*/ 7540253 w 9097815"/>
              <a:gd name="connsiteY2163" fmla="*/ 5993011 h 9097806"/>
              <a:gd name="connsiteX2164" fmla="*/ 7101304 w 9097815"/>
              <a:gd name="connsiteY2164" fmla="*/ 5992963 h 9097806"/>
              <a:gd name="connsiteX2165" fmla="*/ 7101280 w 9097815"/>
              <a:gd name="connsiteY2165" fmla="*/ 6210149 h 9097806"/>
              <a:gd name="connsiteX2166" fmla="*/ 7318467 w 9097815"/>
              <a:gd name="connsiteY2166" fmla="*/ 6210172 h 9097806"/>
              <a:gd name="connsiteX2167" fmla="*/ 7318490 w 9097815"/>
              <a:gd name="connsiteY2167" fmla="*/ 5992987 h 9097806"/>
              <a:gd name="connsiteX2168" fmla="*/ 6879539 w 9097815"/>
              <a:gd name="connsiteY2168" fmla="*/ 5992939 h 9097806"/>
              <a:gd name="connsiteX2169" fmla="*/ 6879515 w 9097815"/>
              <a:gd name="connsiteY2169" fmla="*/ 6210125 h 9097806"/>
              <a:gd name="connsiteX2170" fmla="*/ 7096708 w 9097815"/>
              <a:gd name="connsiteY2170" fmla="*/ 6210148 h 9097806"/>
              <a:gd name="connsiteX2171" fmla="*/ 7096732 w 9097815"/>
              <a:gd name="connsiteY2171" fmla="*/ 5992962 h 9097806"/>
              <a:gd name="connsiteX2172" fmla="*/ 6657783 w 9097815"/>
              <a:gd name="connsiteY2172" fmla="*/ 5992915 h 9097806"/>
              <a:gd name="connsiteX2173" fmla="*/ 6657760 w 9097815"/>
              <a:gd name="connsiteY2173" fmla="*/ 6210101 h 9097806"/>
              <a:gd name="connsiteX2174" fmla="*/ 6874944 w 9097815"/>
              <a:gd name="connsiteY2174" fmla="*/ 6210124 h 9097806"/>
              <a:gd name="connsiteX2175" fmla="*/ 6874968 w 9097815"/>
              <a:gd name="connsiteY2175" fmla="*/ 5992938 h 9097806"/>
              <a:gd name="connsiteX2176" fmla="*/ 6436014 w 9097815"/>
              <a:gd name="connsiteY2176" fmla="*/ 5992891 h 9097806"/>
              <a:gd name="connsiteX2177" fmla="*/ 6435991 w 9097815"/>
              <a:gd name="connsiteY2177" fmla="*/ 6210077 h 9097806"/>
              <a:gd name="connsiteX2178" fmla="*/ 6653187 w 9097815"/>
              <a:gd name="connsiteY2178" fmla="*/ 6210100 h 9097806"/>
              <a:gd name="connsiteX2179" fmla="*/ 6653211 w 9097815"/>
              <a:gd name="connsiteY2179" fmla="*/ 5992914 h 9097806"/>
              <a:gd name="connsiteX2180" fmla="*/ 6214251 w 9097815"/>
              <a:gd name="connsiteY2180" fmla="*/ 5992867 h 9097806"/>
              <a:gd name="connsiteX2181" fmla="*/ 6214228 w 9097815"/>
              <a:gd name="connsiteY2181" fmla="*/ 6210053 h 9097806"/>
              <a:gd name="connsiteX2182" fmla="*/ 6431419 w 9097815"/>
              <a:gd name="connsiteY2182" fmla="*/ 6210076 h 9097806"/>
              <a:gd name="connsiteX2183" fmla="*/ 6431442 w 9097815"/>
              <a:gd name="connsiteY2183" fmla="*/ 5992890 h 9097806"/>
              <a:gd name="connsiteX2184" fmla="*/ 5992493 w 9097815"/>
              <a:gd name="connsiteY2184" fmla="*/ 5992843 h 9097806"/>
              <a:gd name="connsiteX2185" fmla="*/ 5992470 w 9097815"/>
              <a:gd name="connsiteY2185" fmla="*/ 6210029 h 9097806"/>
              <a:gd name="connsiteX2186" fmla="*/ 6209656 w 9097815"/>
              <a:gd name="connsiteY2186" fmla="*/ 6210053 h 9097806"/>
              <a:gd name="connsiteX2187" fmla="*/ 6209680 w 9097815"/>
              <a:gd name="connsiteY2187" fmla="*/ 5992866 h 9097806"/>
              <a:gd name="connsiteX2188" fmla="*/ 5770727 w 9097815"/>
              <a:gd name="connsiteY2188" fmla="*/ 5992818 h 9097806"/>
              <a:gd name="connsiteX2189" fmla="*/ 5770703 w 9097815"/>
              <a:gd name="connsiteY2189" fmla="*/ 6210005 h 9097806"/>
              <a:gd name="connsiteX2190" fmla="*/ 5987898 w 9097815"/>
              <a:gd name="connsiteY2190" fmla="*/ 6210029 h 9097806"/>
              <a:gd name="connsiteX2191" fmla="*/ 5987922 w 9097815"/>
              <a:gd name="connsiteY2191" fmla="*/ 5992842 h 9097806"/>
              <a:gd name="connsiteX2192" fmla="*/ 5548969 w 9097815"/>
              <a:gd name="connsiteY2192" fmla="*/ 5992794 h 9097806"/>
              <a:gd name="connsiteX2193" fmla="*/ 5548946 w 9097815"/>
              <a:gd name="connsiteY2193" fmla="*/ 6209982 h 9097806"/>
              <a:gd name="connsiteX2194" fmla="*/ 5766132 w 9097815"/>
              <a:gd name="connsiteY2194" fmla="*/ 6210005 h 9097806"/>
              <a:gd name="connsiteX2195" fmla="*/ 5766155 w 9097815"/>
              <a:gd name="connsiteY2195" fmla="*/ 5992818 h 9097806"/>
              <a:gd name="connsiteX2196" fmla="*/ 5327203 w 9097815"/>
              <a:gd name="connsiteY2196" fmla="*/ 5992770 h 9097806"/>
              <a:gd name="connsiteX2197" fmla="*/ 5327180 w 9097815"/>
              <a:gd name="connsiteY2197" fmla="*/ 6209958 h 9097806"/>
              <a:gd name="connsiteX2198" fmla="*/ 5544374 w 9097815"/>
              <a:gd name="connsiteY2198" fmla="*/ 6209981 h 9097806"/>
              <a:gd name="connsiteX2199" fmla="*/ 5544397 w 9097815"/>
              <a:gd name="connsiteY2199" fmla="*/ 5992794 h 9097806"/>
              <a:gd name="connsiteX2200" fmla="*/ 5105438 w 9097815"/>
              <a:gd name="connsiteY2200" fmla="*/ 5992746 h 9097806"/>
              <a:gd name="connsiteX2201" fmla="*/ 5105415 w 9097815"/>
              <a:gd name="connsiteY2201" fmla="*/ 6209934 h 9097806"/>
              <a:gd name="connsiteX2202" fmla="*/ 5322608 w 9097815"/>
              <a:gd name="connsiteY2202" fmla="*/ 6209957 h 9097806"/>
              <a:gd name="connsiteX2203" fmla="*/ 5322631 w 9097815"/>
              <a:gd name="connsiteY2203" fmla="*/ 5992770 h 9097806"/>
              <a:gd name="connsiteX2204" fmla="*/ 4883682 w 9097815"/>
              <a:gd name="connsiteY2204" fmla="*/ 5992722 h 9097806"/>
              <a:gd name="connsiteX2205" fmla="*/ 4883658 w 9097815"/>
              <a:gd name="connsiteY2205" fmla="*/ 6209910 h 9097806"/>
              <a:gd name="connsiteX2206" fmla="*/ 5100844 w 9097815"/>
              <a:gd name="connsiteY2206" fmla="*/ 6209933 h 9097806"/>
              <a:gd name="connsiteX2207" fmla="*/ 5100867 w 9097815"/>
              <a:gd name="connsiteY2207" fmla="*/ 5992746 h 9097806"/>
              <a:gd name="connsiteX2208" fmla="*/ 4661915 w 9097815"/>
              <a:gd name="connsiteY2208" fmla="*/ 5992698 h 9097806"/>
              <a:gd name="connsiteX2209" fmla="*/ 4661892 w 9097815"/>
              <a:gd name="connsiteY2209" fmla="*/ 6209886 h 9097806"/>
              <a:gd name="connsiteX2210" fmla="*/ 4879086 w 9097815"/>
              <a:gd name="connsiteY2210" fmla="*/ 6209910 h 9097806"/>
              <a:gd name="connsiteX2211" fmla="*/ 4879109 w 9097815"/>
              <a:gd name="connsiteY2211" fmla="*/ 5992722 h 9097806"/>
              <a:gd name="connsiteX2212" fmla="*/ 4440157 w 9097815"/>
              <a:gd name="connsiteY2212" fmla="*/ 5992674 h 9097806"/>
              <a:gd name="connsiteX2213" fmla="*/ 4440134 w 9097815"/>
              <a:gd name="connsiteY2213" fmla="*/ 6209862 h 9097806"/>
              <a:gd name="connsiteX2214" fmla="*/ 4657320 w 9097815"/>
              <a:gd name="connsiteY2214" fmla="*/ 6209886 h 9097806"/>
              <a:gd name="connsiteX2215" fmla="*/ 4657343 w 9097815"/>
              <a:gd name="connsiteY2215" fmla="*/ 5992698 h 9097806"/>
              <a:gd name="connsiteX2216" fmla="*/ 4218391 w 9097815"/>
              <a:gd name="connsiteY2216" fmla="*/ 5992650 h 9097806"/>
              <a:gd name="connsiteX2217" fmla="*/ 4218368 w 9097815"/>
              <a:gd name="connsiteY2217" fmla="*/ 6209838 h 9097806"/>
              <a:gd name="connsiteX2218" fmla="*/ 4435562 w 9097815"/>
              <a:gd name="connsiteY2218" fmla="*/ 6209862 h 9097806"/>
              <a:gd name="connsiteX2219" fmla="*/ 4435585 w 9097815"/>
              <a:gd name="connsiteY2219" fmla="*/ 5992673 h 9097806"/>
              <a:gd name="connsiteX2220" fmla="*/ 3996631 w 9097815"/>
              <a:gd name="connsiteY2220" fmla="*/ 5992626 h 9097806"/>
              <a:gd name="connsiteX2221" fmla="*/ 3996607 w 9097815"/>
              <a:gd name="connsiteY2221" fmla="*/ 6209815 h 9097806"/>
              <a:gd name="connsiteX2222" fmla="*/ 4213796 w 9097815"/>
              <a:gd name="connsiteY2222" fmla="*/ 6209838 h 9097806"/>
              <a:gd name="connsiteX2223" fmla="*/ 4213819 w 9097815"/>
              <a:gd name="connsiteY2223" fmla="*/ 5992649 h 9097806"/>
              <a:gd name="connsiteX2224" fmla="*/ 3774877 w 9097815"/>
              <a:gd name="connsiteY2224" fmla="*/ 5992602 h 9097806"/>
              <a:gd name="connsiteX2225" fmla="*/ 3774853 w 9097815"/>
              <a:gd name="connsiteY2225" fmla="*/ 6209791 h 9097806"/>
              <a:gd name="connsiteX2226" fmla="*/ 3992036 w 9097815"/>
              <a:gd name="connsiteY2226" fmla="*/ 6209814 h 9097806"/>
              <a:gd name="connsiteX2227" fmla="*/ 3992059 w 9097815"/>
              <a:gd name="connsiteY2227" fmla="*/ 5992625 h 9097806"/>
              <a:gd name="connsiteX2228" fmla="*/ 3553110 w 9097815"/>
              <a:gd name="connsiteY2228" fmla="*/ 5992578 h 9097806"/>
              <a:gd name="connsiteX2229" fmla="*/ 3553086 w 9097815"/>
              <a:gd name="connsiteY2229" fmla="*/ 6209767 h 9097806"/>
              <a:gd name="connsiteX2230" fmla="*/ 3770281 w 9097815"/>
              <a:gd name="connsiteY2230" fmla="*/ 6209790 h 9097806"/>
              <a:gd name="connsiteX2231" fmla="*/ 3770305 w 9097815"/>
              <a:gd name="connsiteY2231" fmla="*/ 5992601 h 9097806"/>
              <a:gd name="connsiteX2232" fmla="*/ 3331354 w 9097815"/>
              <a:gd name="connsiteY2232" fmla="*/ 5992554 h 9097806"/>
              <a:gd name="connsiteX2233" fmla="*/ 3331330 w 9097815"/>
              <a:gd name="connsiteY2233" fmla="*/ 6209743 h 9097806"/>
              <a:gd name="connsiteX2234" fmla="*/ 3548514 w 9097815"/>
              <a:gd name="connsiteY2234" fmla="*/ 6209766 h 9097806"/>
              <a:gd name="connsiteX2235" fmla="*/ 3548538 w 9097815"/>
              <a:gd name="connsiteY2235" fmla="*/ 5992577 h 9097806"/>
              <a:gd name="connsiteX2236" fmla="*/ 3109588 w 9097815"/>
              <a:gd name="connsiteY2236" fmla="*/ 5992529 h 9097806"/>
              <a:gd name="connsiteX2237" fmla="*/ 3109565 w 9097815"/>
              <a:gd name="connsiteY2237" fmla="*/ 6209719 h 9097806"/>
              <a:gd name="connsiteX2238" fmla="*/ 3326757 w 9097815"/>
              <a:gd name="connsiteY2238" fmla="*/ 6209743 h 9097806"/>
              <a:gd name="connsiteX2239" fmla="*/ 3326781 w 9097815"/>
              <a:gd name="connsiteY2239" fmla="*/ 5992553 h 9097806"/>
              <a:gd name="connsiteX2240" fmla="*/ 2887829 w 9097815"/>
              <a:gd name="connsiteY2240" fmla="*/ 5992505 h 9097806"/>
              <a:gd name="connsiteX2241" fmla="*/ 2887805 w 9097815"/>
              <a:gd name="connsiteY2241" fmla="*/ 6209695 h 9097806"/>
              <a:gd name="connsiteX2242" fmla="*/ 3104991 w 9097815"/>
              <a:gd name="connsiteY2242" fmla="*/ 6209719 h 9097806"/>
              <a:gd name="connsiteX2243" fmla="*/ 3105015 w 9097815"/>
              <a:gd name="connsiteY2243" fmla="*/ 5992529 h 9097806"/>
              <a:gd name="connsiteX2244" fmla="*/ 2666066 w 9097815"/>
              <a:gd name="connsiteY2244" fmla="*/ 5992481 h 9097806"/>
              <a:gd name="connsiteX2245" fmla="*/ 2666042 w 9097815"/>
              <a:gd name="connsiteY2245" fmla="*/ 6209671 h 9097806"/>
              <a:gd name="connsiteX2246" fmla="*/ 2883233 w 9097815"/>
              <a:gd name="connsiteY2246" fmla="*/ 6209695 h 9097806"/>
              <a:gd name="connsiteX2247" fmla="*/ 2883257 w 9097815"/>
              <a:gd name="connsiteY2247" fmla="*/ 5992505 h 9097806"/>
              <a:gd name="connsiteX2248" fmla="*/ 2444299 w 9097815"/>
              <a:gd name="connsiteY2248" fmla="*/ 5992457 h 9097806"/>
              <a:gd name="connsiteX2249" fmla="*/ 2444275 w 9097815"/>
              <a:gd name="connsiteY2249" fmla="*/ 6209648 h 9097806"/>
              <a:gd name="connsiteX2250" fmla="*/ 2661469 w 9097815"/>
              <a:gd name="connsiteY2250" fmla="*/ 6209671 h 9097806"/>
              <a:gd name="connsiteX2251" fmla="*/ 2661493 w 9097815"/>
              <a:gd name="connsiteY2251" fmla="*/ 5992481 h 9097806"/>
              <a:gd name="connsiteX2252" fmla="*/ 2222543 w 9097815"/>
              <a:gd name="connsiteY2252" fmla="*/ 5992433 h 9097806"/>
              <a:gd name="connsiteX2253" fmla="*/ 2222519 w 9097815"/>
              <a:gd name="connsiteY2253" fmla="*/ 6209624 h 9097806"/>
              <a:gd name="connsiteX2254" fmla="*/ 2439703 w 9097815"/>
              <a:gd name="connsiteY2254" fmla="*/ 6209647 h 9097806"/>
              <a:gd name="connsiteX2255" fmla="*/ 2439727 w 9097815"/>
              <a:gd name="connsiteY2255" fmla="*/ 5992457 h 9097806"/>
              <a:gd name="connsiteX2256" fmla="*/ 2000778 w 9097815"/>
              <a:gd name="connsiteY2256" fmla="*/ 5992409 h 9097806"/>
              <a:gd name="connsiteX2257" fmla="*/ 2000754 w 9097815"/>
              <a:gd name="connsiteY2257" fmla="*/ 6209600 h 9097806"/>
              <a:gd name="connsiteX2258" fmla="*/ 2217947 w 9097815"/>
              <a:gd name="connsiteY2258" fmla="*/ 6209623 h 9097806"/>
              <a:gd name="connsiteX2259" fmla="*/ 2217970 w 9097815"/>
              <a:gd name="connsiteY2259" fmla="*/ 5992433 h 9097806"/>
              <a:gd name="connsiteX2260" fmla="*/ 1779018 w 9097815"/>
              <a:gd name="connsiteY2260" fmla="*/ 5992385 h 9097806"/>
              <a:gd name="connsiteX2261" fmla="*/ 1778994 w 9097815"/>
              <a:gd name="connsiteY2261" fmla="*/ 6209576 h 9097806"/>
              <a:gd name="connsiteX2262" fmla="*/ 1996182 w 9097815"/>
              <a:gd name="connsiteY2262" fmla="*/ 6209599 h 9097806"/>
              <a:gd name="connsiteX2263" fmla="*/ 1996206 w 9097815"/>
              <a:gd name="connsiteY2263" fmla="*/ 5992409 h 9097806"/>
              <a:gd name="connsiteX2264" fmla="*/ 1557253 w 9097815"/>
              <a:gd name="connsiteY2264" fmla="*/ 5992361 h 9097806"/>
              <a:gd name="connsiteX2265" fmla="*/ 1557229 w 9097815"/>
              <a:gd name="connsiteY2265" fmla="*/ 6209552 h 9097806"/>
              <a:gd name="connsiteX2266" fmla="*/ 1774423 w 9097815"/>
              <a:gd name="connsiteY2266" fmla="*/ 6209576 h 9097806"/>
              <a:gd name="connsiteX2267" fmla="*/ 1774446 w 9097815"/>
              <a:gd name="connsiteY2267" fmla="*/ 5992384 h 9097806"/>
              <a:gd name="connsiteX2268" fmla="*/ 1335489 w 9097815"/>
              <a:gd name="connsiteY2268" fmla="*/ 5992337 h 9097806"/>
              <a:gd name="connsiteX2269" fmla="*/ 1335465 w 9097815"/>
              <a:gd name="connsiteY2269" fmla="*/ 6209528 h 9097806"/>
              <a:gd name="connsiteX2270" fmla="*/ 1552658 w 9097815"/>
              <a:gd name="connsiteY2270" fmla="*/ 6209552 h 9097806"/>
              <a:gd name="connsiteX2271" fmla="*/ 1552681 w 9097815"/>
              <a:gd name="connsiteY2271" fmla="*/ 5992360 h 9097806"/>
              <a:gd name="connsiteX2272" fmla="*/ 1113734 w 9097815"/>
              <a:gd name="connsiteY2272" fmla="*/ 5992313 h 9097806"/>
              <a:gd name="connsiteX2273" fmla="*/ 1113711 w 9097815"/>
              <a:gd name="connsiteY2273" fmla="*/ 6209505 h 9097806"/>
              <a:gd name="connsiteX2274" fmla="*/ 1330892 w 9097815"/>
              <a:gd name="connsiteY2274" fmla="*/ 6209528 h 9097806"/>
              <a:gd name="connsiteX2275" fmla="*/ 1330916 w 9097815"/>
              <a:gd name="connsiteY2275" fmla="*/ 5992336 h 9097806"/>
              <a:gd name="connsiteX2276" fmla="*/ 891967 w 9097815"/>
              <a:gd name="connsiteY2276" fmla="*/ 5992289 h 9097806"/>
              <a:gd name="connsiteX2277" fmla="*/ 891945 w 9097815"/>
              <a:gd name="connsiteY2277" fmla="*/ 6209481 h 9097806"/>
              <a:gd name="connsiteX2278" fmla="*/ 1109140 w 9097815"/>
              <a:gd name="connsiteY2278" fmla="*/ 6209504 h 9097806"/>
              <a:gd name="connsiteX2279" fmla="*/ 1109162 w 9097815"/>
              <a:gd name="connsiteY2279" fmla="*/ 5992312 h 9097806"/>
              <a:gd name="connsiteX2280" fmla="*/ 670208 w 9097815"/>
              <a:gd name="connsiteY2280" fmla="*/ 5992265 h 9097806"/>
              <a:gd name="connsiteX2281" fmla="*/ 670184 w 9097815"/>
              <a:gd name="connsiteY2281" fmla="*/ 6209457 h 9097806"/>
              <a:gd name="connsiteX2282" fmla="*/ 887371 w 9097815"/>
              <a:gd name="connsiteY2282" fmla="*/ 6209480 h 9097806"/>
              <a:gd name="connsiteX2283" fmla="*/ 887395 w 9097815"/>
              <a:gd name="connsiteY2283" fmla="*/ 5992288 h 9097806"/>
              <a:gd name="connsiteX2284" fmla="*/ 448441 w 9097815"/>
              <a:gd name="connsiteY2284" fmla="*/ 5992240 h 9097806"/>
              <a:gd name="connsiteX2285" fmla="*/ 448418 w 9097815"/>
              <a:gd name="connsiteY2285" fmla="*/ 6209433 h 9097806"/>
              <a:gd name="connsiteX2286" fmla="*/ 665613 w 9097815"/>
              <a:gd name="connsiteY2286" fmla="*/ 6209456 h 9097806"/>
              <a:gd name="connsiteX2287" fmla="*/ 665637 w 9097815"/>
              <a:gd name="connsiteY2287" fmla="*/ 5992264 h 9097806"/>
              <a:gd name="connsiteX2288" fmla="*/ 226676 w 9097815"/>
              <a:gd name="connsiteY2288" fmla="*/ 5992216 h 9097806"/>
              <a:gd name="connsiteX2289" fmla="*/ 226652 w 9097815"/>
              <a:gd name="connsiteY2289" fmla="*/ 6209409 h 9097806"/>
              <a:gd name="connsiteX2290" fmla="*/ 443846 w 9097815"/>
              <a:gd name="connsiteY2290" fmla="*/ 6209432 h 9097806"/>
              <a:gd name="connsiteX2291" fmla="*/ 443870 w 9097815"/>
              <a:gd name="connsiteY2291" fmla="*/ 5992240 h 9097806"/>
              <a:gd name="connsiteX2292" fmla="*/ 4919 w 9097815"/>
              <a:gd name="connsiteY2292" fmla="*/ 5992192 h 9097806"/>
              <a:gd name="connsiteX2293" fmla="*/ 4896 w 9097815"/>
              <a:gd name="connsiteY2293" fmla="*/ 6209385 h 9097806"/>
              <a:gd name="connsiteX2294" fmla="*/ 222081 w 9097815"/>
              <a:gd name="connsiteY2294" fmla="*/ 6209409 h 9097806"/>
              <a:gd name="connsiteX2295" fmla="*/ 222104 w 9097815"/>
              <a:gd name="connsiteY2295" fmla="*/ 5992216 h 9097806"/>
              <a:gd name="connsiteX2296" fmla="*/ 8875433 w 9097815"/>
              <a:gd name="connsiteY2296" fmla="*/ 5771390 h 9097806"/>
              <a:gd name="connsiteX2297" fmla="*/ 8875409 w 9097815"/>
              <a:gd name="connsiteY2297" fmla="*/ 5988584 h 9097806"/>
              <a:gd name="connsiteX2298" fmla="*/ 9092550 w 9097815"/>
              <a:gd name="connsiteY2298" fmla="*/ 5988607 h 9097806"/>
              <a:gd name="connsiteX2299" fmla="*/ 9092574 w 9097815"/>
              <a:gd name="connsiteY2299" fmla="*/ 5771413 h 9097806"/>
              <a:gd name="connsiteX2300" fmla="*/ 8653658 w 9097815"/>
              <a:gd name="connsiteY2300" fmla="*/ 5771366 h 9097806"/>
              <a:gd name="connsiteX2301" fmla="*/ 8653634 w 9097815"/>
              <a:gd name="connsiteY2301" fmla="*/ 5988559 h 9097806"/>
              <a:gd name="connsiteX2302" fmla="*/ 8870837 w 9097815"/>
              <a:gd name="connsiteY2302" fmla="*/ 5988583 h 9097806"/>
              <a:gd name="connsiteX2303" fmla="*/ 8870861 w 9097815"/>
              <a:gd name="connsiteY2303" fmla="*/ 5771389 h 9097806"/>
              <a:gd name="connsiteX2304" fmla="*/ 8431906 w 9097815"/>
              <a:gd name="connsiteY2304" fmla="*/ 5771341 h 9097806"/>
              <a:gd name="connsiteX2305" fmla="*/ 8431882 w 9097815"/>
              <a:gd name="connsiteY2305" fmla="*/ 5988535 h 9097806"/>
              <a:gd name="connsiteX2306" fmla="*/ 8649063 w 9097815"/>
              <a:gd name="connsiteY2306" fmla="*/ 5988559 h 9097806"/>
              <a:gd name="connsiteX2307" fmla="*/ 8649087 w 9097815"/>
              <a:gd name="connsiteY2307" fmla="*/ 5771365 h 9097806"/>
              <a:gd name="connsiteX2308" fmla="*/ 8210139 w 9097815"/>
              <a:gd name="connsiteY2308" fmla="*/ 5771317 h 9097806"/>
              <a:gd name="connsiteX2309" fmla="*/ 8210115 w 9097815"/>
              <a:gd name="connsiteY2309" fmla="*/ 5988511 h 9097806"/>
              <a:gd name="connsiteX2310" fmla="*/ 8427310 w 9097815"/>
              <a:gd name="connsiteY2310" fmla="*/ 5988535 h 9097806"/>
              <a:gd name="connsiteX2311" fmla="*/ 8427334 w 9097815"/>
              <a:gd name="connsiteY2311" fmla="*/ 5771341 h 9097806"/>
              <a:gd name="connsiteX2312" fmla="*/ 7988373 w 9097815"/>
              <a:gd name="connsiteY2312" fmla="*/ 5771293 h 9097806"/>
              <a:gd name="connsiteX2313" fmla="*/ 7988349 w 9097815"/>
              <a:gd name="connsiteY2313" fmla="*/ 5988487 h 9097806"/>
              <a:gd name="connsiteX2314" fmla="*/ 8205543 w 9097815"/>
              <a:gd name="connsiteY2314" fmla="*/ 5988511 h 9097806"/>
              <a:gd name="connsiteX2315" fmla="*/ 8205567 w 9097815"/>
              <a:gd name="connsiteY2315" fmla="*/ 5771317 h 9097806"/>
              <a:gd name="connsiteX2316" fmla="*/ 7766617 w 9097815"/>
              <a:gd name="connsiteY2316" fmla="*/ 5771269 h 9097806"/>
              <a:gd name="connsiteX2317" fmla="*/ 7766593 w 9097815"/>
              <a:gd name="connsiteY2317" fmla="*/ 5988463 h 9097806"/>
              <a:gd name="connsiteX2318" fmla="*/ 7983777 w 9097815"/>
              <a:gd name="connsiteY2318" fmla="*/ 5988487 h 9097806"/>
              <a:gd name="connsiteX2319" fmla="*/ 7983801 w 9097815"/>
              <a:gd name="connsiteY2319" fmla="*/ 5771293 h 9097806"/>
              <a:gd name="connsiteX2320" fmla="*/ 7544849 w 9097815"/>
              <a:gd name="connsiteY2320" fmla="*/ 5771245 h 9097806"/>
              <a:gd name="connsiteX2321" fmla="*/ 7544826 w 9097815"/>
              <a:gd name="connsiteY2321" fmla="*/ 5988439 h 9097806"/>
              <a:gd name="connsiteX2322" fmla="*/ 7762020 w 9097815"/>
              <a:gd name="connsiteY2322" fmla="*/ 5988463 h 9097806"/>
              <a:gd name="connsiteX2323" fmla="*/ 7762044 w 9097815"/>
              <a:gd name="connsiteY2323" fmla="*/ 5771269 h 9097806"/>
              <a:gd name="connsiteX2324" fmla="*/ 7323086 w 9097815"/>
              <a:gd name="connsiteY2324" fmla="*/ 5771221 h 9097806"/>
              <a:gd name="connsiteX2325" fmla="*/ 7323063 w 9097815"/>
              <a:gd name="connsiteY2325" fmla="*/ 5988415 h 9097806"/>
              <a:gd name="connsiteX2326" fmla="*/ 7540254 w 9097815"/>
              <a:gd name="connsiteY2326" fmla="*/ 5988439 h 9097806"/>
              <a:gd name="connsiteX2327" fmla="*/ 7540277 w 9097815"/>
              <a:gd name="connsiteY2327" fmla="*/ 5771245 h 9097806"/>
              <a:gd name="connsiteX2328" fmla="*/ 7101328 w 9097815"/>
              <a:gd name="connsiteY2328" fmla="*/ 5771197 h 9097806"/>
              <a:gd name="connsiteX2329" fmla="*/ 7101304 w 9097815"/>
              <a:gd name="connsiteY2329" fmla="*/ 5988391 h 9097806"/>
              <a:gd name="connsiteX2330" fmla="*/ 7318491 w 9097815"/>
              <a:gd name="connsiteY2330" fmla="*/ 5988414 h 9097806"/>
              <a:gd name="connsiteX2331" fmla="*/ 7318514 w 9097815"/>
              <a:gd name="connsiteY2331" fmla="*/ 5771221 h 9097806"/>
              <a:gd name="connsiteX2332" fmla="*/ 6879564 w 9097815"/>
              <a:gd name="connsiteY2332" fmla="*/ 5771173 h 9097806"/>
              <a:gd name="connsiteX2333" fmla="*/ 6879540 w 9097815"/>
              <a:gd name="connsiteY2333" fmla="*/ 5988367 h 9097806"/>
              <a:gd name="connsiteX2334" fmla="*/ 7096732 w 9097815"/>
              <a:gd name="connsiteY2334" fmla="*/ 5988390 h 9097806"/>
              <a:gd name="connsiteX2335" fmla="*/ 7096756 w 9097815"/>
              <a:gd name="connsiteY2335" fmla="*/ 5771196 h 9097806"/>
              <a:gd name="connsiteX2336" fmla="*/ 6657807 w 9097815"/>
              <a:gd name="connsiteY2336" fmla="*/ 5771149 h 9097806"/>
              <a:gd name="connsiteX2337" fmla="*/ 6657784 w 9097815"/>
              <a:gd name="connsiteY2337" fmla="*/ 5988343 h 9097806"/>
              <a:gd name="connsiteX2338" fmla="*/ 6874968 w 9097815"/>
              <a:gd name="connsiteY2338" fmla="*/ 5988366 h 9097806"/>
              <a:gd name="connsiteX2339" fmla="*/ 6874992 w 9097815"/>
              <a:gd name="connsiteY2339" fmla="*/ 5771172 h 9097806"/>
              <a:gd name="connsiteX2340" fmla="*/ 6436038 w 9097815"/>
              <a:gd name="connsiteY2340" fmla="*/ 5771125 h 9097806"/>
              <a:gd name="connsiteX2341" fmla="*/ 6436015 w 9097815"/>
              <a:gd name="connsiteY2341" fmla="*/ 5988319 h 9097806"/>
              <a:gd name="connsiteX2342" fmla="*/ 6653211 w 9097815"/>
              <a:gd name="connsiteY2342" fmla="*/ 5988342 h 9097806"/>
              <a:gd name="connsiteX2343" fmla="*/ 6653235 w 9097815"/>
              <a:gd name="connsiteY2343" fmla="*/ 5771148 h 9097806"/>
              <a:gd name="connsiteX2344" fmla="*/ 6214275 w 9097815"/>
              <a:gd name="connsiteY2344" fmla="*/ 5771101 h 9097806"/>
              <a:gd name="connsiteX2345" fmla="*/ 6214251 w 9097815"/>
              <a:gd name="connsiteY2345" fmla="*/ 5988295 h 9097806"/>
              <a:gd name="connsiteX2346" fmla="*/ 6431443 w 9097815"/>
              <a:gd name="connsiteY2346" fmla="*/ 5988318 h 9097806"/>
              <a:gd name="connsiteX2347" fmla="*/ 6431466 w 9097815"/>
              <a:gd name="connsiteY2347" fmla="*/ 5771124 h 9097806"/>
              <a:gd name="connsiteX2348" fmla="*/ 5992518 w 9097815"/>
              <a:gd name="connsiteY2348" fmla="*/ 5771077 h 9097806"/>
              <a:gd name="connsiteX2349" fmla="*/ 5992494 w 9097815"/>
              <a:gd name="connsiteY2349" fmla="*/ 5988270 h 9097806"/>
              <a:gd name="connsiteX2350" fmla="*/ 6209680 w 9097815"/>
              <a:gd name="connsiteY2350" fmla="*/ 5988294 h 9097806"/>
              <a:gd name="connsiteX2351" fmla="*/ 6209703 w 9097815"/>
              <a:gd name="connsiteY2351" fmla="*/ 5771100 h 9097806"/>
              <a:gd name="connsiteX2352" fmla="*/ 5770751 w 9097815"/>
              <a:gd name="connsiteY2352" fmla="*/ 5771052 h 9097806"/>
              <a:gd name="connsiteX2353" fmla="*/ 5770727 w 9097815"/>
              <a:gd name="connsiteY2353" fmla="*/ 5988246 h 9097806"/>
              <a:gd name="connsiteX2354" fmla="*/ 5987922 w 9097815"/>
              <a:gd name="connsiteY2354" fmla="*/ 5988270 h 9097806"/>
              <a:gd name="connsiteX2355" fmla="*/ 5987946 w 9097815"/>
              <a:gd name="connsiteY2355" fmla="*/ 5771076 h 9097806"/>
              <a:gd name="connsiteX2356" fmla="*/ 5548993 w 9097815"/>
              <a:gd name="connsiteY2356" fmla="*/ 5771028 h 9097806"/>
              <a:gd name="connsiteX2357" fmla="*/ 5548970 w 9097815"/>
              <a:gd name="connsiteY2357" fmla="*/ 5988222 h 9097806"/>
              <a:gd name="connsiteX2358" fmla="*/ 5766156 w 9097815"/>
              <a:gd name="connsiteY2358" fmla="*/ 5988246 h 9097806"/>
              <a:gd name="connsiteX2359" fmla="*/ 5766180 w 9097815"/>
              <a:gd name="connsiteY2359" fmla="*/ 5771052 h 9097806"/>
              <a:gd name="connsiteX2360" fmla="*/ 5327227 w 9097815"/>
              <a:gd name="connsiteY2360" fmla="*/ 5771004 h 9097806"/>
              <a:gd name="connsiteX2361" fmla="*/ 5327204 w 9097815"/>
              <a:gd name="connsiteY2361" fmla="*/ 5988198 h 9097806"/>
              <a:gd name="connsiteX2362" fmla="*/ 5544398 w 9097815"/>
              <a:gd name="connsiteY2362" fmla="*/ 5988222 h 9097806"/>
              <a:gd name="connsiteX2363" fmla="*/ 5544421 w 9097815"/>
              <a:gd name="connsiteY2363" fmla="*/ 5771028 h 9097806"/>
              <a:gd name="connsiteX2364" fmla="*/ 5105462 w 9097815"/>
              <a:gd name="connsiteY2364" fmla="*/ 5770980 h 9097806"/>
              <a:gd name="connsiteX2365" fmla="*/ 5105439 w 9097815"/>
              <a:gd name="connsiteY2365" fmla="*/ 5988174 h 9097806"/>
              <a:gd name="connsiteX2366" fmla="*/ 5322632 w 9097815"/>
              <a:gd name="connsiteY2366" fmla="*/ 5988198 h 9097806"/>
              <a:gd name="connsiteX2367" fmla="*/ 5322655 w 9097815"/>
              <a:gd name="connsiteY2367" fmla="*/ 5771004 h 9097806"/>
              <a:gd name="connsiteX2368" fmla="*/ 4883706 w 9097815"/>
              <a:gd name="connsiteY2368" fmla="*/ 5770956 h 9097806"/>
              <a:gd name="connsiteX2369" fmla="*/ 4883682 w 9097815"/>
              <a:gd name="connsiteY2369" fmla="*/ 5988150 h 9097806"/>
              <a:gd name="connsiteX2370" fmla="*/ 5100867 w 9097815"/>
              <a:gd name="connsiteY2370" fmla="*/ 5988174 h 9097806"/>
              <a:gd name="connsiteX2371" fmla="*/ 5100891 w 9097815"/>
              <a:gd name="connsiteY2371" fmla="*/ 5770980 h 9097806"/>
              <a:gd name="connsiteX2372" fmla="*/ 4661939 w 9097815"/>
              <a:gd name="connsiteY2372" fmla="*/ 5770932 h 9097806"/>
              <a:gd name="connsiteX2373" fmla="*/ 4661916 w 9097815"/>
              <a:gd name="connsiteY2373" fmla="*/ 5988126 h 9097806"/>
              <a:gd name="connsiteX2374" fmla="*/ 4879110 w 9097815"/>
              <a:gd name="connsiteY2374" fmla="*/ 5988150 h 9097806"/>
              <a:gd name="connsiteX2375" fmla="*/ 4879134 w 9097815"/>
              <a:gd name="connsiteY2375" fmla="*/ 5770956 h 9097806"/>
              <a:gd name="connsiteX2376" fmla="*/ 4440181 w 9097815"/>
              <a:gd name="connsiteY2376" fmla="*/ 5770908 h 9097806"/>
              <a:gd name="connsiteX2377" fmla="*/ 4440158 w 9097815"/>
              <a:gd name="connsiteY2377" fmla="*/ 5988102 h 9097806"/>
              <a:gd name="connsiteX2378" fmla="*/ 4657344 w 9097815"/>
              <a:gd name="connsiteY2378" fmla="*/ 5988125 h 9097806"/>
              <a:gd name="connsiteX2379" fmla="*/ 4657368 w 9097815"/>
              <a:gd name="connsiteY2379" fmla="*/ 5770932 h 9097806"/>
              <a:gd name="connsiteX2380" fmla="*/ 4218415 w 9097815"/>
              <a:gd name="connsiteY2380" fmla="*/ 5770884 h 9097806"/>
              <a:gd name="connsiteX2381" fmla="*/ 4218392 w 9097815"/>
              <a:gd name="connsiteY2381" fmla="*/ 5988078 h 9097806"/>
              <a:gd name="connsiteX2382" fmla="*/ 4435586 w 9097815"/>
              <a:gd name="connsiteY2382" fmla="*/ 5988101 h 9097806"/>
              <a:gd name="connsiteX2383" fmla="*/ 4435609 w 9097815"/>
              <a:gd name="connsiteY2383" fmla="*/ 5770907 h 9097806"/>
              <a:gd name="connsiteX2384" fmla="*/ 3996655 w 9097815"/>
              <a:gd name="connsiteY2384" fmla="*/ 5770860 h 9097806"/>
              <a:gd name="connsiteX2385" fmla="*/ 3996631 w 9097815"/>
              <a:gd name="connsiteY2385" fmla="*/ 5988054 h 9097806"/>
              <a:gd name="connsiteX2386" fmla="*/ 4213820 w 9097815"/>
              <a:gd name="connsiteY2386" fmla="*/ 5988077 h 9097806"/>
              <a:gd name="connsiteX2387" fmla="*/ 4213843 w 9097815"/>
              <a:gd name="connsiteY2387" fmla="*/ 5770883 h 9097806"/>
              <a:gd name="connsiteX2388" fmla="*/ 3774901 w 9097815"/>
              <a:gd name="connsiteY2388" fmla="*/ 5770836 h 9097806"/>
              <a:gd name="connsiteX2389" fmla="*/ 3774877 w 9097815"/>
              <a:gd name="connsiteY2389" fmla="*/ 5988030 h 9097806"/>
              <a:gd name="connsiteX2390" fmla="*/ 3992060 w 9097815"/>
              <a:gd name="connsiteY2390" fmla="*/ 5988053 h 9097806"/>
              <a:gd name="connsiteX2391" fmla="*/ 3992083 w 9097815"/>
              <a:gd name="connsiteY2391" fmla="*/ 5770859 h 9097806"/>
              <a:gd name="connsiteX2392" fmla="*/ 3553134 w 9097815"/>
              <a:gd name="connsiteY2392" fmla="*/ 5770812 h 9097806"/>
              <a:gd name="connsiteX2393" fmla="*/ 3553110 w 9097815"/>
              <a:gd name="connsiteY2393" fmla="*/ 5988006 h 9097806"/>
              <a:gd name="connsiteX2394" fmla="*/ 3770306 w 9097815"/>
              <a:gd name="connsiteY2394" fmla="*/ 5988029 h 9097806"/>
              <a:gd name="connsiteX2395" fmla="*/ 3770329 w 9097815"/>
              <a:gd name="connsiteY2395" fmla="*/ 5770835 h 9097806"/>
              <a:gd name="connsiteX2396" fmla="*/ 3331378 w 9097815"/>
              <a:gd name="connsiteY2396" fmla="*/ 5770788 h 9097806"/>
              <a:gd name="connsiteX2397" fmla="*/ 3331354 w 9097815"/>
              <a:gd name="connsiteY2397" fmla="*/ 5987981 h 9097806"/>
              <a:gd name="connsiteX2398" fmla="*/ 3548538 w 9097815"/>
              <a:gd name="connsiteY2398" fmla="*/ 5988005 h 9097806"/>
              <a:gd name="connsiteX2399" fmla="*/ 3548562 w 9097815"/>
              <a:gd name="connsiteY2399" fmla="*/ 5770811 h 9097806"/>
              <a:gd name="connsiteX2400" fmla="*/ 3109612 w 9097815"/>
              <a:gd name="connsiteY2400" fmla="*/ 5770763 h 9097806"/>
              <a:gd name="connsiteX2401" fmla="*/ 3109589 w 9097815"/>
              <a:gd name="connsiteY2401" fmla="*/ 5987957 h 9097806"/>
              <a:gd name="connsiteX2402" fmla="*/ 3326781 w 9097815"/>
              <a:gd name="connsiteY2402" fmla="*/ 5987981 h 9097806"/>
              <a:gd name="connsiteX2403" fmla="*/ 3326805 w 9097815"/>
              <a:gd name="connsiteY2403" fmla="*/ 5770787 h 9097806"/>
              <a:gd name="connsiteX2404" fmla="*/ 2887852 w 9097815"/>
              <a:gd name="connsiteY2404" fmla="*/ 5770739 h 9097806"/>
              <a:gd name="connsiteX2405" fmla="*/ 2887829 w 9097815"/>
              <a:gd name="connsiteY2405" fmla="*/ 5987933 h 9097806"/>
              <a:gd name="connsiteX2406" fmla="*/ 3105015 w 9097815"/>
              <a:gd name="connsiteY2406" fmla="*/ 5987957 h 9097806"/>
              <a:gd name="connsiteX2407" fmla="*/ 3105039 w 9097815"/>
              <a:gd name="connsiteY2407" fmla="*/ 5770763 h 9097806"/>
              <a:gd name="connsiteX2408" fmla="*/ 2666089 w 9097815"/>
              <a:gd name="connsiteY2408" fmla="*/ 5770715 h 9097806"/>
              <a:gd name="connsiteX2409" fmla="*/ 2666066 w 9097815"/>
              <a:gd name="connsiteY2409" fmla="*/ 5987909 h 9097806"/>
              <a:gd name="connsiteX2410" fmla="*/ 2883257 w 9097815"/>
              <a:gd name="connsiteY2410" fmla="*/ 5987933 h 9097806"/>
              <a:gd name="connsiteX2411" fmla="*/ 2883280 w 9097815"/>
              <a:gd name="connsiteY2411" fmla="*/ 5770739 h 9097806"/>
              <a:gd name="connsiteX2412" fmla="*/ 2444323 w 9097815"/>
              <a:gd name="connsiteY2412" fmla="*/ 5770691 h 9097806"/>
              <a:gd name="connsiteX2413" fmla="*/ 2444299 w 9097815"/>
              <a:gd name="connsiteY2413" fmla="*/ 5987885 h 9097806"/>
              <a:gd name="connsiteX2414" fmla="*/ 2661494 w 9097815"/>
              <a:gd name="connsiteY2414" fmla="*/ 5987909 h 9097806"/>
              <a:gd name="connsiteX2415" fmla="*/ 2661516 w 9097815"/>
              <a:gd name="connsiteY2415" fmla="*/ 5770715 h 9097806"/>
              <a:gd name="connsiteX2416" fmla="*/ 2222567 w 9097815"/>
              <a:gd name="connsiteY2416" fmla="*/ 5770667 h 9097806"/>
              <a:gd name="connsiteX2417" fmla="*/ 2222544 w 9097815"/>
              <a:gd name="connsiteY2417" fmla="*/ 5987861 h 9097806"/>
              <a:gd name="connsiteX2418" fmla="*/ 2439727 w 9097815"/>
              <a:gd name="connsiteY2418" fmla="*/ 5987885 h 9097806"/>
              <a:gd name="connsiteX2419" fmla="*/ 2439751 w 9097815"/>
              <a:gd name="connsiteY2419" fmla="*/ 5770691 h 9097806"/>
              <a:gd name="connsiteX2420" fmla="*/ 2000802 w 9097815"/>
              <a:gd name="connsiteY2420" fmla="*/ 5770643 h 9097806"/>
              <a:gd name="connsiteX2421" fmla="*/ 2000778 w 9097815"/>
              <a:gd name="connsiteY2421" fmla="*/ 5987837 h 9097806"/>
              <a:gd name="connsiteX2422" fmla="*/ 2217970 w 9097815"/>
              <a:gd name="connsiteY2422" fmla="*/ 5987861 h 9097806"/>
              <a:gd name="connsiteX2423" fmla="*/ 2217994 w 9097815"/>
              <a:gd name="connsiteY2423" fmla="*/ 5770667 h 9097806"/>
              <a:gd name="connsiteX2424" fmla="*/ 1779042 w 9097815"/>
              <a:gd name="connsiteY2424" fmla="*/ 5770619 h 9097806"/>
              <a:gd name="connsiteX2425" fmla="*/ 1779018 w 9097815"/>
              <a:gd name="connsiteY2425" fmla="*/ 5987813 h 9097806"/>
              <a:gd name="connsiteX2426" fmla="*/ 1996206 w 9097815"/>
              <a:gd name="connsiteY2426" fmla="*/ 5987836 h 9097806"/>
              <a:gd name="connsiteX2427" fmla="*/ 1996230 w 9097815"/>
              <a:gd name="connsiteY2427" fmla="*/ 5770643 h 9097806"/>
              <a:gd name="connsiteX2428" fmla="*/ 1557277 w 9097815"/>
              <a:gd name="connsiteY2428" fmla="*/ 5770595 h 9097806"/>
              <a:gd name="connsiteX2429" fmla="*/ 1557253 w 9097815"/>
              <a:gd name="connsiteY2429" fmla="*/ 5987789 h 9097806"/>
              <a:gd name="connsiteX2430" fmla="*/ 1774447 w 9097815"/>
              <a:gd name="connsiteY2430" fmla="*/ 5987812 h 9097806"/>
              <a:gd name="connsiteX2431" fmla="*/ 1774470 w 9097815"/>
              <a:gd name="connsiteY2431" fmla="*/ 5770618 h 9097806"/>
              <a:gd name="connsiteX2432" fmla="*/ 1335513 w 9097815"/>
              <a:gd name="connsiteY2432" fmla="*/ 5770571 h 9097806"/>
              <a:gd name="connsiteX2433" fmla="*/ 1335489 w 9097815"/>
              <a:gd name="connsiteY2433" fmla="*/ 5987765 h 9097806"/>
              <a:gd name="connsiteX2434" fmla="*/ 1552682 w 9097815"/>
              <a:gd name="connsiteY2434" fmla="*/ 5987788 h 9097806"/>
              <a:gd name="connsiteX2435" fmla="*/ 1552705 w 9097815"/>
              <a:gd name="connsiteY2435" fmla="*/ 5770594 h 9097806"/>
              <a:gd name="connsiteX2436" fmla="*/ 1113758 w 9097815"/>
              <a:gd name="connsiteY2436" fmla="*/ 5770547 h 9097806"/>
              <a:gd name="connsiteX2437" fmla="*/ 1113735 w 9097815"/>
              <a:gd name="connsiteY2437" fmla="*/ 5987741 h 9097806"/>
              <a:gd name="connsiteX2438" fmla="*/ 1330916 w 9097815"/>
              <a:gd name="connsiteY2438" fmla="*/ 5987764 h 9097806"/>
              <a:gd name="connsiteX2439" fmla="*/ 1330939 w 9097815"/>
              <a:gd name="connsiteY2439" fmla="*/ 5770570 h 9097806"/>
              <a:gd name="connsiteX2440" fmla="*/ 891991 w 9097815"/>
              <a:gd name="connsiteY2440" fmla="*/ 5770523 h 9097806"/>
              <a:gd name="connsiteX2441" fmla="*/ 891969 w 9097815"/>
              <a:gd name="connsiteY2441" fmla="*/ 5987717 h 9097806"/>
              <a:gd name="connsiteX2442" fmla="*/ 1109164 w 9097815"/>
              <a:gd name="connsiteY2442" fmla="*/ 5987740 h 9097806"/>
              <a:gd name="connsiteX2443" fmla="*/ 1109186 w 9097815"/>
              <a:gd name="connsiteY2443" fmla="*/ 5770546 h 9097806"/>
              <a:gd name="connsiteX2444" fmla="*/ 670233 w 9097815"/>
              <a:gd name="connsiteY2444" fmla="*/ 5770499 h 9097806"/>
              <a:gd name="connsiteX2445" fmla="*/ 670208 w 9097815"/>
              <a:gd name="connsiteY2445" fmla="*/ 5987692 h 9097806"/>
              <a:gd name="connsiteX2446" fmla="*/ 887396 w 9097815"/>
              <a:gd name="connsiteY2446" fmla="*/ 5987716 h 9097806"/>
              <a:gd name="connsiteX2447" fmla="*/ 887420 w 9097815"/>
              <a:gd name="connsiteY2447" fmla="*/ 5770522 h 9097806"/>
              <a:gd name="connsiteX2448" fmla="*/ 448465 w 9097815"/>
              <a:gd name="connsiteY2448" fmla="*/ 5770474 h 9097806"/>
              <a:gd name="connsiteX2449" fmla="*/ 448442 w 9097815"/>
              <a:gd name="connsiteY2449" fmla="*/ 5987668 h 9097806"/>
              <a:gd name="connsiteX2450" fmla="*/ 665637 w 9097815"/>
              <a:gd name="connsiteY2450" fmla="*/ 5987692 h 9097806"/>
              <a:gd name="connsiteX2451" fmla="*/ 665661 w 9097815"/>
              <a:gd name="connsiteY2451" fmla="*/ 5770498 h 9097806"/>
              <a:gd name="connsiteX2452" fmla="*/ 226700 w 9097815"/>
              <a:gd name="connsiteY2452" fmla="*/ 5770450 h 9097806"/>
              <a:gd name="connsiteX2453" fmla="*/ 226676 w 9097815"/>
              <a:gd name="connsiteY2453" fmla="*/ 5987644 h 9097806"/>
              <a:gd name="connsiteX2454" fmla="*/ 443870 w 9097815"/>
              <a:gd name="connsiteY2454" fmla="*/ 5987668 h 9097806"/>
              <a:gd name="connsiteX2455" fmla="*/ 443894 w 9097815"/>
              <a:gd name="connsiteY2455" fmla="*/ 5770474 h 9097806"/>
              <a:gd name="connsiteX2456" fmla="*/ 4943 w 9097815"/>
              <a:gd name="connsiteY2456" fmla="*/ 5770426 h 9097806"/>
              <a:gd name="connsiteX2457" fmla="*/ 4920 w 9097815"/>
              <a:gd name="connsiteY2457" fmla="*/ 5987620 h 9097806"/>
              <a:gd name="connsiteX2458" fmla="*/ 222105 w 9097815"/>
              <a:gd name="connsiteY2458" fmla="*/ 5987644 h 9097806"/>
              <a:gd name="connsiteX2459" fmla="*/ 222128 w 9097815"/>
              <a:gd name="connsiteY2459" fmla="*/ 5770450 h 9097806"/>
              <a:gd name="connsiteX2460" fmla="*/ 8875457 w 9097815"/>
              <a:gd name="connsiteY2460" fmla="*/ 5549632 h 9097806"/>
              <a:gd name="connsiteX2461" fmla="*/ 8875433 w 9097815"/>
              <a:gd name="connsiteY2461" fmla="*/ 5766818 h 9097806"/>
              <a:gd name="connsiteX2462" fmla="*/ 9092574 w 9097815"/>
              <a:gd name="connsiteY2462" fmla="*/ 5766841 h 9097806"/>
              <a:gd name="connsiteX2463" fmla="*/ 9092598 w 9097815"/>
              <a:gd name="connsiteY2463" fmla="*/ 5549655 h 9097806"/>
              <a:gd name="connsiteX2464" fmla="*/ 8653682 w 9097815"/>
              <a:gd name="connsiteY2464" fmla="*/ 5549608 h 9097806"/>
              <a:gd name="connsiteX2465" fmla="*/ 8653658 w 9097815"/>
              <a:gd name="connsiteY2465" fmla="*/ 5766794 h 9097806"/>
              <a:gd name="connsiteX2466" fmla="*/ 8870861 w 9097815"/>
              <a:gd name="connsiteY2466" fmla="*/ 5766817 h 9097806"/>
              <a:gd name="connsiteX2467" fmla="*/ 8870885 w 9097815"/>
              <a:gd name="connsiteY2467" fmla="*/ 5549631 h 9097806"/>
              <a:gd name="connsiteX2468" fmla="*/ 8431930 w 9097815"/>
              <a:gd name="connsiteY2468" fmla="*/ 5549583 h 9097806"/>
              <a:gd name="connsiteX2469" fmla="*/ 8431906 w 9097815"/>
              <a:gd name="connsiteY2469" fmla="*/ 5766769 h 9097806"/>
              <a:gd name="connsiteX2470" fmla="*/ 8649087 w 9097815"/>
              <a:gd name="connsiteY2470" fmla="*/ 5766793 h 9097806"/>
              <a:gd name="connsiteX2471" fmla="*/ 8649111 w 9097815"/>
              <a:gd name="connsiteY2471" fmla="*/ 5549607 h 9097806"/>
              <a:gd name="connsiteX2472" fmla="*/ 8210163 w 9097815"/>
              <a:gd name="connsiteY2472" fmla="*/ 5549559 h 9097806"/>
              <a:gd name="connsiteX2473" fmla="*/ 8210139 w 9097815"/>
              <a:gd name="connsiteY2473" fmla="*/ 5766745 h 9097806"/>
              <a:gd name="connsiteX2474" fmla="*/ 8427334 w 9097815"/>
              <a:gd name="connsiteY2474" fmla="*/ 5766769 h 9097806"/>
              <a:gd name="connsiteX2475" fmla="*/ 8427358 w 9097815"/>
              <a:gd name="connsiteY2475" fmla="*/ 5549583 h 9097806"/>
              <a:gd name="connsiteX2476" fmla="*/ 7988397 w 9097815"/>
              <a:gd name="connsiteY2476" fmla="*/ 5549535 h 9097806"/>
              <a:gd name="connsiteX2477" fmla="*/ 7988373 w 9097815"/>
              <a:gd name="connsiteY2477" fmla="*/ 5766721 h 9097806"/>
              <a:gd name="connsiteX2478" fmla="*/ 8205567 w 9097815"/>
              <a:gd name="connsiteY2478" fmla="*/ 5766745 h 9097806"/>
              <a:gd name="connsiteX2479" fmla="*/ 8205591 w 9097815"/>
              <a:gd name="connsiteY2479" fmla="*/ 5549559 h 9097806"/>
              <a:gd name="connsiteX2480" fmla="*/ 7766641 w 9097815"/>
              <a:gd name="connsiteY2480" fmla="*/ 5549511 h 9097806"/>
              <a:gd name="connsiteX2481" fmla="*/ 7766617 w 9097815"/>
              <a:gd name="connsiteY2481" fmla="*/ 5766697 h 9097806"/>
              <a:gd name="connsiteX2482" fmla="*/ 7983801 w 9097815"/>
              <a:gd name="connsiteY2482" fmla="*/ 5766721 h 9097806"/>
              <a:gd name="connsiteX2483" fmla="*/ 7983825 w 9097815"/>
              <a:gd name="connsiteY2483" fmla="*/ 5549535 h 9097806"/>
              <a:gd name="connsiteX2484" fmla="*/ 7544873 w 9097815"/>
              <a:gd name="connsiteY2484" fmla="*/ 5549487 h 9097806"/>
              <a:gd name="connsiteX2485" fmla="*/ 7544850 w 9097815"/>
              <a:gd name="connsiteY2485" fmla="*/ 5766673 h 9097806"/>
              <a:gd name="connsiteX2486" fmla="*/ 7762045 w 9097815"/>
              <a:gd name="connsiteY2486" fmla="*/ 5766697 h 9097806"/>
              <a:gd name="connsiteX2487" fmla="*/ 7762069 w 9097815"/>
              <a:gd name="connsiteY2487" fmla="*/ 5549511 h 9097806"/>
              <a:gd name="connsiteX2488" fmla="*/ 7323110 w 9097815"/>
              <a:gd name="connsiteY2488" fmla="*/ 5549463 h 9097806"/>
              <a:gd name="connsiteX2489" fmla="*/ 7323086 w 9097815"/>
              <a:gd name="connsiteY2489" fmla="*/ 5766649 h 9097806"/>
              <a:gd name="connsiteX2490" fmla="*/ 7540278 w 9097815"/>
              <a:gd name="connsiteY2490" fmla="*/ 5766673 h 9097806"/>
              <a:gd name="connsiteX2491" fmla="*/ 7540301 w 9097815"/>
              <a:gd name="connsiteY2491" fmla="*/ 5549487 h 9097806"/>
              <a:gd name="connsiteX2492" fmla="*/ 7101352 w 9097815"/>
              <a:gd name="connsiteY2492" fmla="*/ 5549439 h 9097806"/>
              <a:gd name="connsiteX2493" fmla="*/ 7101328 w 9097815"/>
              <a:gd name="connsiteY2493" fmla="*/ 5766625 h 9097806"/>
              <a:gd name="connsiteX2494" fmla="*/ 7318514 w 9097815"/>
              <a:gd name="connsiteY2494" fmla="*/ 5766649 h 9097806"/>
              <a:gd name="connsiteX2495" fmla="*/ 7318538 w 9097815"/>
              <a:gd name="connsiteY2495" fmla="*/ 5549463 h 9097806"/>
              <a:gd name="connsiteX2496" fmla="*/ 6879588 w 9097815"/>
              <a:gd name="connsiteY2496" fmla="*/ 5549415 h 9097806"/>
              <a:gd name="connsiteX2497" fmla="*/ 6879564 w 9097815"/>
              <a:gd name="connsiteY2497" fmla="*/ 5766601 h 9097806"/>
              <a:gd name="connsiteX2498" fmla="*/ 7096756 w 9097815"/>
              <a:gd name="connsiteY2498" fmla="*/ 5766624 h 9097806"/>
              <a:gd name="connsiteX2499" fmla="*/ 7096780 w 9097815"/>
              <a:gd name="connsiteY2499" fmla="*/ 5549439 h 9097806"/>
              <a:gd name="connsiteX2500" fmla="*/ 6657831 w 9097815"/>
              <a:gd name="connsiteY2500" fmla="*/ 5549391 h 9097806"/>
              <a:gd name="connsiteX2501" fmla="*/ 6657808 w 9097815"/>
              <a:gd name="connsiteY2501" fmla="*/ 5766577 h 9097806"/>
              <a:gd name="connsiteX2502" fmla="*/ 6874992 w 9097815"/>
              <a:gd name="connsiteY2502" fmla="*/ 5766600 h 9097806"/>
              <a:gd name="connsiteX2503" fmla="*/ 6875016 w 9097815"/>
              <a:gd name="connsiteY2503" fmla="*/ 5549415 h 9097806"/>
              <a:gd name="connsiteX2504" fmla="*/ 6436062 w 9097815"/>
              <a:gd name="connsiteY2504" fmla="*/ 5549367 h 9097806"/>
              <a:gd name="connsiteX2505" fmla="*/ 6436039 w 9097815"/>
              <a:gd name="connsiteY2505" fmla="*/ 5766553 h 9097806"/>
              <a:gd name="connsiteX2506" fmla="*/ 6653236 w 9097815"/>
              <a:gd name="connsiteY2506" fmla="*/ 5766576 h 9097806"/>
              <a:gd name="connsiteX2507" fmla="*/ 6653260 w 9097815"/>
              <a:gd name="connsiteY2507" fmla="*/ 5549390 h 9097806"/>
              <a:gd name="connsiteX2508" fmla="*/ 6214298 w 9097815"/>
              <a:gd name="connsiteY2508" fmla="*/ 5549343 h 9097806"/>
              <a:gd name="connsiteX2509" fmla="*/ 6214275 w 9097815"/>
              <a:gd name="connsiteY2509" fmla="*/ 5766529 h 9097806"/>
              <a:gd name="connsiteX2510" fmla="*/ 6431467 w 9097815"/>
              <a:gd name="connsiteY2510" fmla="*/ 5766552 h 9097806"/>
              <a:gd name="connsiteX2511" fmla="*/ 6431490 w 9097815"/>
              <a:gd name="connsiteY2511" fmla="*/ 5549366 h 9097806"/>
              <a:gd name="connsiteX2512" fmla="*/ 5992542 w 9097815"/>
              <a:gd name="connsiteY2512" fmla="*/ 5549319 h 9097806"/>
              <a:gd name="connsiteX2513" fmla="*/ 5992518 w 9097815"/>
              <a:gd name="connsiteY2513" fmla="*/ 5766505 h 9097806"/>
              <a:gd name="connsiteX2514" fmla="*/ 6209704 w 9097815"/>
              <a:gd name="connsiteY2514" fmla="*/ 5766528 h 9097806"/>
              <a:gd name="connsiteX2515" fmla="*/ 6209727 w 9097815"/>
              <a:gd name="connsiteY2515" fmla="*/ 5549342 h 9097806"/>
              <a:gd name="connsiteX2516" fmla="*/ 5770776 w 9097815"/>
              <a:gd name="connsiteY2516" fmla="*/ 5549295 h 9097806"/>
              <a:gd name="connsiteX2517" fmla="*/ 5770752 w 9097815"/>
              <a:gd name="connsiteY2517" fmla="*/ 5766480 h 9097806"/>
              <a:gd name="connsiteX2518" fmla="*/ 5987946 w 9097815"/>
              <a:gd name="connsiteY2518" fmla="*/ 5766504 h 9097806"/>
              <a:gd name="connsiteX2519" fmla="*/ 5987970 w 9097815"/>
              <a:gd name="connsiteY2519" fmla="*/ 5549318 h 9097806"/>
              <a:gd name="connsiteX2520" fmla="*/ 5549017 w 9097815"/>
              <a:gd name="connsiteY2520" fmla="*/ 5549271 h 9097806"/>
              <a:gd name="connsiteX2521" fmla="*/ 5548994 w 9097815"/>
              <a:gd name="connsiteY2521" fmla="*/ 5766456 h 9097806"/>
              <a:gd name="connsiteX2522" fmla="*/ 5766180 w 9097815"/>
              <a:gd name="connsiteY2522" fmla="*/ 5766480 h 9097806"/>
              <a:gd name="connsiteX2523" fmla="*/ 5766204 w 9097815"/>
              <a:gd name="connsiteY2523" fmla="*/ 5549294 h 9097806"/>
              <a:gd name="connsiteX2524" fmla="*/ 5327251 w 9097815"/>
              <a:gd name="connsiteY2524" fmla="*/ 5549247 h 9097806"/>
              <a:gd name="connsiteX2525" fmla="*/ 5327228 w 9097815"/>
              <a:gd name="connsiteY2525" fmla="*/ 5766432 h 9097806"/>
              <a:gd name="connsiteX2526" fmla="*/ 5544422 w 9097815"/>
              <a:gd name="connsiteY2526" fmla="*/ 5766456 h 9097806"/>
              <a:gd name="connsiteX2527" fmla="*/ 5544445 w 9097815"/>
              <a:gd name="connsiteY2527" fmla="*/ 5549270 h 9097806"/>
              <a:gd name="connsiteX2528" fmla="*/ 5105486 w 9097815"/>
              <a:gd name="connsiteY2528" fmla="*/ 5549223 h 9097806"/>
              <a:gd name="connsiteX2529" fmla="*/ 5105462 w 9097815"/>
              <a:gd name="connsiteY2529" fmla="*/ 5766408 h 9097806"/>
              <a:gd name="connsiteX2530" fmla="*/ 5322656 w 9097815"/>
              <a:gd name="connsiteY2530" fmla="*/ 5766432 h 9097806"/>
              <a:gd name="connsiteX2531" fmla="*/ 5322679 w 9097815"/>
              <a:gd name="connsiteY2531" fmla="*/ 5549246 h 9097806"/>
              <a:gd name="connsiteX2532" fmla="*/ 4883730 w 9097815"/>
              <a:gd name="connsiteY2532" fmla="*/ 5549199 h 9097806"/>
              <a:gd name="connsiteX2533" fmla="*/ 4883706 w 9097815"/>
              <a:gd name="connsiteY2533" fmla="*/ 5766384 h 9097806"/>
              <a:gd name="connsiteX2534" fmla="*/ 5100891 w 9097815"/>
              <a:gd name="connsiteY2534" fmla="*/ 5766408 h 9097806"/>
              <a:gd name="connsiteX2535" fmla="*/ 5100914 w 9097815"/>
              <a:gd name="connsiteY2535" fmla="*/ 5549222 h 9097806"/>
              <a:gd name="connsiteX2536" fmla="*/ 4661964 w 9097815"/>
              <a:gd name="connsiteY2536" fmla="*/ 5549174 h 9097806"/>
              <a:gd name="connsiteX2537" fmla="*/ 4661940 w 9097815"/>
              <a:gd name="connsiteY2537" fmla="*/ 5766360 h 9097806"/>
              <a:gd name="connsiteX2538" fmla="*/ 4879134 w 9097815"/>
              <a:gd name="connsiteY2538" fmla="*/ 5766384 h 9097806"/>
              <a:gd name="connsiteX2539" fmla="*/ 4879158 w 9097815"/>
              <a:gd name="connsiteY2539" fmla="*/ 5549198 h 9097806"/>
              <a:gd name="connsiteX2540" fmla="*/ 4440205 w 9097815"/>
              <a:gd name="connsiteY2540" fmla="*/ 5549150 h 9097806"/>
              <a:gd name="connsiteX2541" fmla="*/ 4440182 w 9097815"/>
              <a:gd name="connsiteY2541" fmla="*/ 5766336 h 9097806"/>
              <a:gd name="connsiteX2542" fmla="*/ 4657368 w 9097815"/>
              <a:gd name="connsiteY2542" fmla="*/ 5766360 h 9097806"/>
              <a:gd name="connsiteX2543" fmla="*/ 4657392 w 9097815"/>
              <a:gd name="connsiteY2543" fmla="*/ 5549174 h 9097806"/>
              <a:gd name="connsiteX2544" fmla="*/ 4218439 w 9097815"/>
              <a:gd name="connsiteY2544" fmla="*/ 5549126 h 9097806"/>
              <a:gd name="connsiteX2545" fmla="*/ 4218416 w 9097815"/>
              <a:gd name="connsiteY2545" fmla="*/ 5766312 h 9097806"/>
              <a:gd name="connsiteX2546" fmla="*/ 4435610 w 9097815"/>
              <a:gd name="connsiteY2546" fmla="*/ 5766335 h 9097806"/>
              <a:gd name="connsiteX2547" fmla="*/ 4435633 w 9097815"/>
              <a:gd name="connsiteY2547" fmla="*/ 5549150 h 9097806"/>
              <a:gd name="connsiteX2548" fmla="*/ 3996679 w 9097815"/>
              <a:gd name="connsiteY2548" fmla="*/ 5549102 h 9097806"/>
              <a:gd name="connsiteX2549" fmla="*/ 3996655 w 9097815"/>
              <a:gd name="connsiteY2549" fmla="*/ 5766288 h 9097806"/>
              <a:gd name="connsiteX2550" fmla="*/ 4213844 w 9097815"/>
              <a:gd name="connsiteY2550" fmla="*/ 5766311 h 9097806"/>
              <a:gd name="connsiteX2551" fmla="*/ 4213867 w 9097815"/>
              <a:gd name="connsiteY2551" fmla="*/ 5549126 h 9097806"/>
              <a:gd name="connsiteX2552" fmla="*/ 3774925 w 9097815"/>
              <a:gd name="connsiteY2552" fmla="*/ 5549078 h 9097806"/>
              <a:gd name="connsiteX2553" fmla="*/ 3774901 w 9097815"/>
              <a:gd name="connsiteY2553" fmla="*/ 5766264 h 9097806"/>
              <a:gd name="connsiteX2554" fmla="*/ 3992084 w 9097815"/>
              <a:gd name="connsiteY2554" fmla="*/ 5766287 h 9097806"/>
              <a:gd name="connsiteX2555" fmla="*/ 3992107 w 9097815"/>
              <a:gd name="connsiteY2555" fmla="*/ 5549102 h 9097806"/>
              <a:gd name="connsiteX2556" fmla="*/ 3553158 w 9097815"/>
              <a:gd name="connsiteY2556" fmla="*/ 5549054 h 9097806"/>
              <a:gd name="connsiteX2557" fmla="*/ 3553135 w 9097815"/>
              <a:gd name="connsiteY2557" fmla="*/ 5766240 h 9097806"/>
              <a:gd name="connsiteX2558" fmla="*/ 3770330 w 9097815"/>
              <a:gd name="connsiteY2558" fmla="*/ 5766263 h 9097806"/>
              <a:gd name="connsiteX2559" fmla="*/ 3770353 w 9097815"/>
              <a:gd name="connsiteY2559" fmla="*/ 5549078 h 9097806"/>
              <a:gd name="connsiteX2560" fmla="*/ 3331402 w 9097815"/>
              <a:gd name="connsiteY2560" fmla="*/ 5549030 h 9097806"/>
              <a:gd name="connsiteX2561" fmla="*/ 3331378 w 9097815"/>
              <a:gd name="connsiteY2561" fmla="*/ 5766216 h 9097806"/>
              <a:gd name="connsiteX2562" fmla="*/ 3548562 w 9097815"/>
              <a:gd name="connsiteY2562" fmla="*/ 5766239 h 9097806"/>
              <a:gd name="connsiteX2563" fmla="*/ 3548586 w 9097815"/>
              <a:gd name="connsiteY2563" fmla="*/ 5549054 h 9097806"/>
              <a:gd name="connsiteX2564" fmla="*/ 3109636 w 9097815"/>
              <a:gd name="connsiteY2564" fmla="*/ 5549006 h 9097806"/>
              <a:gd name="connsiteX2565" fmla="*/ 3109612 w 9097815"/>
              <a:gd name="connsiteY2565" fmla="*/ 5766191 h 9097806"/>
              <a:gd name="connsiteX2566" fmla="*/ 3326805 w 9097815"/>
              <a:gd name="connsiteY2566" fmla="*/ 5766215 h 9097806"/>
              <a:gd name="connsiteX2567" fmla="*/ 3326829 w 9097815"/>
              <a:gd name="connsiteY2567" fmla="*/ 5549030 h 9097806"/>
              <a:gd name="connsiteX2568" fmla="*/ 2887876 w 9097815"/>
              <a:gd name="connsiteY2568" fmla="*/ 5548982 h 9097806"/>
              <a:gd name="connsiteX2569" fmla="*/ 2887852 w 9097815"/>
              <a:gd name="connsiteY2569" fmla="*/ 5766167 h 9097806"/>
              <a:gd name="connsiteX2570" fmla="*/ 3105040 w 9097815"/>
              <a:gd name="connsiteY2570" fmla="*/ 5766191 h 9097806"/>
              <a:gd name="connsiteX2571" fmla="*/ 3105064 w 9097815"/>
              <a:gd name="connsiteY2571" fmla="*/ 5549006 h 9097806"/>
              <a:gd name="connsiteX2572" fmla="*/ 2666113 w 9097815"/>
              <a:gd name="connsiteY2572" fmla="*/ 5548958 h 9097806"/>
              <a:gd name="connsiteX2573" fmla="*/ 2666090 w 9097815"/>
              <a:gd name="connsiteY2573" fmla="*/ 5766143 h 9097806"/>
              <a:gd name="connsiteX2574" fmla="*/ 2883281 w 9097815"/>
              <a:gd name="connsiteY2574" fmla="*/ 5766167 h 9097806"/>
              <a:gd name="connsiteX2575" fmla="*/ 2883304 w 9097815"/>
              <a:gd name="connsiteY2575" fmla="*/ 5548982 h 9097806"/>
              <a:gd name="connsiteX2576" fmla="*/ 2444347 w 9097815"/>
              <a:gd name="connsiteY2576" fmla="*/ 5548934 h 9097806"/>
              <a:gd name="connsiteX2577" fmla="*/ 2444324 w 9097815"/>
              <a:gd name="connsiteY2577" fmla="*/ 5766119 h 9097806"/>
              <a:gd name="connsiteX2578" fmla="*/ 2661517 w 9097815"/>
              <a:gd name="connsiteY2578" fmla="*/ 5766143 h 9097806"/>
              <a:gd name="connsiteX2579" fmla="*/ 2661541 w 9097815"/>
              <a:gd name="connsiteY2579" fmla="*/ 5548957 h 9097806"/>
              <a:gd name="connsiteX2580" fmla="*/ 2222591 w 9097815"/>
              <a:gd name="connsiteY2580" fmla="*/ 5548910 h 9097806"/>
              <a:gd name="connsiteX2581" fmla="*/ 2222568 w 9097815"/>
              <a:gd name="connsiteY2581" fmla="*/ 5766095 h 9097806"/>
              <a:gd name="connsiteX2582" fmla="*/ 2439751 w 9097815"/>
              <a:gd name="connsiteY2582" fmla="*/ 5766119 h 9097806"/>
              <a:gd name="connsiteX2583" fmla="*/ 2439775 w 9097815"/>
              <a:gd name="connsiteY2583" fmla="*/ 5548933 h 9097806"/>
              <a:gd name="connsiteX2584" fmla="*/ 2000825 w 9097815"/>
              <a:gd name="connsiteY2584" fmla="*/ 5548886 h 9097806"/>
              <a:gd name="connsiteX2585" fmla="*/ 2000802 w 9097815"/>
              <a:gd name="connsiteY2585" fmla="*/ 5766071 h 9097806"/>
              <a:gd name="connsiteX2586" fmla="*/ 2217995 w 9097815"/>
              <a:gd name="connsiteY2586" fmla="*/ 5766095 h 9097806"/>
              <a:gd name="connsiteX2587" fmla="*/ 2218018 w 9097815"/>
              <a:gd name="connsiteY2587" fmla="*/ 5548909 h 9097806"/>
              <a:gd name="connsiteX2588" fmla="*/ 1779066 w 9097815"/>
              <a:gd name="connsiteY2588" fmla="*/ 5548862 h 9097806"/>
              <a:gd name="connsiteX2589" fmla="*/ 1779042 w 9097815"/>
              <a:gd name="connsiteY2589" fmla="*/ 5766047 h 9097806"/>
              <a:gd name="connsiteX2590" fmla="*/ 1996230 w 9097815"/>
              <a:gd name="connsiteY2590" fmla="*/ 5766071 h 9097806"/>
              <a:gd name="connsiteX2591" fmla="*/ 1996254 w 9097815"/>
              <a:gd name="connsiteY2591" fmla="*/ 5548885 h 9097806"/>
              <a:gd name="connsiteX2592" fmla="*/ 1557301 w 9097815"/>
              <a:gd name="connsiteY2592" fmla="*/ 5548838 h 9097806"/>
              <a:gd name="connsiteX2593" fmla="*/ 1557278 w 9097815"/>
              <a:gd name="connsiteY2593" fmla="*/ 5766023 h 9097806"/>
              <a:gd name="connsiteX2594" fmla="*/ 1774471 w 9097815"/>
              <a:gd name="connsiteY2594" fmla="*/ 5766046 h 9097806"/>
              <a:gd name="connsiteX2595" fmla="*/ 1774494 w 9097815"/>
              <a:gd name="connsiteY2595" fmla="*/ 5548861 h 9097806"/>
              <a:gd name="connsiteX2596" fmla="*/ 1335537 w 9097815"/>
              <a:gd name="connsiteY2596" fmla="*/ 5548814 h 9097806"/>
              <a:gd name="connsiteX2597" fmla="*/ 1335513 w 9097815"/>
              <a:gd name="connsiteY2597" fmla="*/ 5765999 h 9097806"/>
              <a:gd name="connsiteX2598" fmla="*/ 1552706 w 9097815"/>
              <a:gd name="connsiteY2598" fmla="*/ 5766022 h 9097806"/>
              <a:gd name="connsiteX2599" fmla="*/ 1552729 w 9097815"/>
              <a:gd name="connsiteY2599" fmla="*/ 5548837 h 9097806"/>
              <a:gd name="connsiteX2600" fmla="*/ 1113782 w 9097815"/>
              <a:gd name="connsiteY2600" fmla="*/ 5548790 h 9097806"/>
              <a:gd name="connsiteX2601" fmla="*/ 1113759 w 9097815"/>
              <a:gd name="connsiteY2601" fmla="*/ 5765975 h 9097806"/>
              <a:gd name="connsiteX2602" fmla="*/ 1330940 w 9097815"/>
              <a:gd name="connsiteY2602" fmla="*/ 5765998 h 9097806"/>
              <a:gd name="connsiteX2603" fmla="*/ 1330963 w 9097815"/>
              <a:gd name="connsiteY2603" fmla="*/ 5548813 h 9097806"/>
              <a:gd name="connsiteX2604" fmla="*/ 892015 w 9097815"/>
              <a:gd name="connsiteY2604" fmla="*/ 5548766 h 9097806"/>
              <a:gd name="connsiteX2605" fmla="*/ 891993 w 9097815"/>
              <a:gd name="connsiteY2605" fmla="*/ 5765951 h 9097806"/>
              <a:gd name="connsiteX2606" fmla="*/ 1109188 w 9097815"/>
              <a:gd name="connsiteY2606" fmla="*/ 5765974 h 9097806"/>
              <a:gd name="connsiteX2607" fmla="*/ 1109210 w 9097815"/>
              <a:gd name="connsiteY2607" fmla="*/ 5548789 h 9097806"/>
              <a:gd name="connsiteX2608" fmla="*/ 670256 w 9097815"/>
              <a:gd name="connsiteY2608" fmla="*/ 5548741 h 9097806"/>
              <a:gd name="connsiteX2609" fmla="*/ 670233 w 9097815"/>
              <a:gd name="connsiteY2609" fmla="*/ 5765927 h 9097806"/>
              <a:gd name="connsiteX2610" fmla="*/ 887420 w 9097815"/>
              <a:gd name="connsiteY2610" fmla="*/ 5765950 h 9097806"/>
              <a:gd name="connsiteX2611" fmla="*/ 887444 w 9097815"/>
              <a:gd name="connsiteY2611" fmla="*/ 5548765 h 9097806"/>
              <a:gd name="connsiteX2612" fmla="*/ 448489 w 9097815"/>
              <a:gd name="connsiteY2612" fmla="*/ 5548717 h 9097806"/>
              <a:gd name="connsiteX2613" fmla="*/ 448466 w 9097815"/>
              <a:gd name="connsiteY2613" fmla="*/ 5765902 h 9097806"/>
              <a:gd name="connsiteX2614" fmla="*/ 665661 w 9097815"/>
              <a:gd name="connsiteY2614" fmla="*/ 5765926 h 9097806"/>
              <a:gd name="connsiteX2615" fmla="*/ 665685 w 9097815"/>
              <a:gd name="connsiteY2615" fmla="*/ 5548741 h 9097806"/>
              <a:gd name="connsiteX2616" fmla="*/ 226724 w 9097815"/>
              <a:gd name="connsiteY2616" fmla="*/ 5548693 h 9097806"/>
              <a:gd name="connsiteX2617" fmla="*/ 226700 w 9097815"/>
              <a:gd name="connsiteY2617" fmla="*/ 5765878 h 9097806"/>
              <a:gd name="connsiteX2618" fmla="*/ 443894 w 9097815"/>
              <a:gd name="connsiteY2618" fmla="*/ 5765902 h 9097806"/>
              <a:gd name="connsiteX2619" fmla="*/ 443918 w 9097815"/>
              <a:gd name="connsiteY2619" fmla="*/ 5548717 h 9097806"/>
              <a:gd name="connsiteX2620" fmla="*/ 4967 w 9097815"/>
              <a:gd name="connsiteY2620" fmla="*/ 5548669 h 9097806"/>
              <a:gd name="connsiteX2621" fmla="*/ 4944 w 9097815"/>
              <a:gd name="connsiteY2621" fmla="*/ 5765854 h 9097806"/>
              <a:gd name="connsiteX2622" fmla="*/ 222129 w 9097815"/>
              <a:gd name="connsiteY2622" fmla="*/ 5765878 h 9097806"/>
              <a:gd name="connsiteX2623" fmla="*/ 222152 w 9097815"/>
              <a:gd name="connsiteY2623" fmla="*/ 5548693 h 9097806"/>
              <a:gd name="connsiteX2624" fmla="*/ 8875481 w 9097815"/>
              <a:gd name="connsiteY2624" fmla="*/ 5327866 h 9097806"/>
              <a:gd name="connsiteX2625" fmla="*/ 8875457 w 9097815"/>
              <a:gd name="connsiteY2625" fmla="*/ 5545060 h 9097806"/>
              <a:gd name="connsiteX2626" fmla="*/ 9092598 w 9097815"/>
              <a:gd name="connsiteY2626" fmla="*/ 5545083 h 9097806"/>
              <a:gd name="connsiteX2627" fmla="*/ 9092622 w 9097815"/>
              <a:gd name="connsiteY2627" fmla="*/ 5327889 h 9097806"/>
              <a:gd name="connsiteX2628" fmla="*/ 8653706 w 9097815"/>
              <a:gd name="connsiteY2628" fmla="*/ 5327842 h 9097806"/>
              <a:gd name="connsiteX2629" fmla="*/ 8653682 w 9097815"/>
              <a:gd name="connsiteY2629" fmla="*/ 5545036 h 9097806"/>
              <a:gd name="connsiteX2630" fmla="*/ 8870885 w 9097815"/>
              <a:gd name="connsiteY2630" fmla="*/ 5545059 h 9097806"/>
              <a:gd name="connsiteX2631" fmla="*/ 8870909 w 9097815"/>
              <a:gd name="connsiteY2631" fmla="*/ 5327865 h 9097806"/>
              <a:gd name="connsiteX2632" fmla="*/ 8431954 w 9097815"/>
              <a:gd name="connsiteY2632" fmla="*/ 5327817 h 9097806"/>
              <a:gd name="connsiteX2633" fmla="*/ 8431930 w 9097815"/>
              <a:gd name="connsiteY2633" fmla="*/ 5545012 h 9097806"/>
              <a:gd name="connsiteX2634" fmla="*/ 8649111 w 9097815"/>
              <a:gd name="connsiteY2634" fmla="*/ 5545035 h 9097806"/>
              <a:gd name="connsiteX2635" fmla="*/ 8649135 w 9097815"/>
              <a:gd name="connsiteY2635" fmla="*/ 5327841 h 9097806"/>
              <a:gd name="connsiteX2636" fmla="*/ 8210187 w 9097815"/>
              <a:gd name="connsiteY2636" fmla="*/ 5327793 h 9097806"/>
              <a:gd name="connsiteX2637" fmla="*/ 8210163 w 9097815"/>
              <a:gd name="connsiteY2637" fmla="*/ 5544987 h 9097806"/>
              <a:gd name="connsiteX2638" fmla="*/ 8427358 w 9097815"/>
              <a:gd name="connsiteY2638" fmla="*/ 5545011 h 9097806"/>
              <a:gd name="connsiteX2639" fmla="*/ 8427382 w 9097815"/>
              <a:gd name="connsiteY2639" fmla="*/ 5327817 h 9097806"/>
              <a:gd name="connsiteX2640" fmla="*/ 7988421 w 9097815"/>
              <a:gd name="connsiteY2640" fmla="*/ 5327769 h 9097806"/>
              <a:gd name="connsiteX2641" fmla="*/ 7988397 w 9097815"/>
              <a:gd name="connsiteY2641" fmla="*/ 5544963 h 9097806"/>
              <a:gd name="connsiteX2642" fmla="*/ 8205591 w 9097815"/>
              <a:gd name="connsiteY2642" fmla="*/ 5544987 h 9097806"/>
              <a:gd name="connsiteX2643" fmla="*/ 8205615 w 9097815"/>
              <a:gd name="connsiteY2643" fmla="*/ 5327793 h 9097806"/>
              <a:gd name="connsiteX2644" fmla="*/ 7766665 w 9097815"/>
              <a:gd name="connsiteY2644" fmla="*/ 5327745 h 9097806"/>
              <a:gd name="connsiteX2645" fmla="*/ 7766641 w 9097815"/>
              <a:gd name="connsiteY2645" fmla="*/ 5544939 h 9097806"/>
              <a:gd name="connsiteX2646" fmla="*/ 7983825 w 9097815"/>
              <a:gd name="connsiteY2646" fmla="*/ 5544963 h 9097806"/>
              <a:gd name="connsiteX2647" fmla="*/ 7983849 w 9097815"/>
              <a:gd name="connsiteY2647" fmla="*/ 5327769 h 9097806"/>
              <a:gd name="connsiteX2648" fmla="*/ 7544897 w 9097815"/>
              <a:gd name="connsiteY2648" fmla="*/ 5327721 h 9097806"/>
              <a:gd name="connsiteX2649" fmla="*/ 7544874 w 9097815"/>
              <a:gd name="connsiteY2649" fmla="*/ 5544915 h 9097806"/>
              <a:gd name="connsiteX2650" fmla="*/ 7762069 w 9097815"/>
              <a:gd name="connsiteY2650" fmla="*/ 5544939 h 9097806"/>
              <a:gd name="connsiteX2651" fmla="*/ 7762093 w 9097815"/>
              <a:gd name="connsiteY2651" fmla="*/ 5327745 h 9097806"/>
              <a:gd name="connsiteX2652" fmla="*/ 7323134 w 9097815"/>
              <a:gd name="connsiteY2652" fmla="*/ 5327697 h 9097806"/>
              <a:gd name="connsiteX2653" fmla="*/ 7323110 w 9097815"/>
              <a:gd name="connsiteY2653" fmla="*/ 5544891 h 9097806"/>
              <a:gd name="connsiteX2654" fmla="*/ 7540302 w 9097815"/>
              <a:gd name="connsiteY2654" fmla="*/ 5544915 h 9097806"/>
              <a:gd name="connsiteX2655" fmla="*/ 7540325 w 9097815"/>
              <a:gd name="connsiteY2655" fmla="*/ 5327721 h 9097806"/>
              <a:gd name="connsiteX2656" fmla="*/ 7101376 w 9097815"/>
              <a:gd name="connsiteY2656" fmla="*/ 5327673 h 9097806"/>
              <a:gd name="connsiteX2657" fmla="*/ 7101352 w 9097815"/>
              <a:gd name="connsiteY2657" fmla="*/ 5544867 h 9097806"/>
              <a:gd name="connsiteX2658" fmla="*/ 7318538 w 9097815"/>
              <a:gd name="connsiteY2658" fmla="*/ 5544891 h 9097806"/>
              <a:gd name="connsiteX2659" fmla="*/ 7318561 w 9097815"/>
              <a:gd name="connsiteY2659" fmla="*/ 5327697 h 9097806"/>
              <a:gd name="connsiteX2660" fmla="*/ 6879612 w 9097815"/>
              <a:gd name="connsiteY2660" fmla="*/ 5327649 h 9097806"/>
              <a:gd name="connsiteX2661" fmla="*/ 6879588 w 9097815"/>
              <a:gd name="connsiteY2661" fmla="*/ 5544843 h 9097806"/>
              <a:gd name="connsiteX2662" fmla="*/ 7096780 w 9097815"/>
              <a:gd name="connsiteY2662" fmla="*/ 5544867 h 9097806"/>
              <a:gd name="connsiteX2663" fmla="*/ 7096804 w 9097815"/>
              <a:gd name="connsiteY2663" fmla="*/ 5327673 h 9097806"/>
              <a:gd name="connsiteX2664" fmla="*/ 6657856 w 9097815"/>
              <a:gd name="connsiteY2664" fmla="*/ 5327625 h 9097806"/>
              <a:gd name="connsiteX2665" fmla="*/ 6657832 w 9097815"/>
              <a:gd name="connsiteY2665" fmla="*/ 5544819 h 9097806"/>
              <a:gd name="connsiteX2666" fmla="*/ 6875016 w 9097815"/>
              <a:gd name="connsiteY2666" fmla="*/ 5544843 h 9097806"/>
              <a:gd name="connsiteX2667" fmla="*/ 6875040 w 9097815"/>
              <a:gd name="connsiteY2667" fmla="*/ 5327649 h 9097806"/>
              <a:gd name="connsiteX2668" fmla="*/ 6436086 w 9097815"/>
              <a:gd name="connsiteY2668" fmla="*/ 5327601 h 9097806"/>
              <a:gd name="connsiteX2669" fmla="*/ 6436063 w 9097815"/>
              <a:gd name="connsiteY2669" fmla="*/ 5544795 h 9097806"/>
              <a:gd name="connsiteX2670" fmla="*/ 6653260 w 9097815"/>
              <a:gd name="connsiteY2670" fmla="*/ 5544819 h 9097806"/>
              <a:gd name="connsiteX2671" fmla="*/ 6653284 w 9097815"/>
              <a:gd name="connsiteY2671" fmla="*/ 5327625 h 9097806"/>
              <a:gd name="connsiteX2672" fmla="*/ 6214322 w 9097815"/>
              <a:gd name="connsiteY2672" fmla="*/ 5327577 h 9097806"/>
              <a:gd name="connsiteX2673" fmla="*/ 6214299 w 9097815"/>
              <a:gd name="connsiteY2673" fmla="*/ 5544771 h 9097806"/>
              <a:gd name="connsiteX2674" fmla="*/ 6431491 w 9097815"/>
              <a:gd name="connsiteY2674" fmla="*/ 5544795 h 9097806"/>
              <a:gd name="connsiteX2675" fmla="*/ 6431514 w 9097815"/>
              <a:gd name="connsiteY2675" fmla="*/ 5327600 h 9097806"/>
              <a:gd name="connsiteX2676" fmla="*/ 5992566 w 9097815"/>
              <a:gd name="connsiteY2676" fmla="*/ 5327553 h 9097806"/>
              <a:gd name="connsiteX2677" fmla="*/ 5992542 w 9097815"/>
              <a:gd name="connsiteY2677" fmla="*/ 5544747 h 9097806"/>
              <a:gd name="connsiteX2678" fmla="*/ 6209727 w 9097815"/>
              <a:gd name="connsiteY2678" fmla="*/ 5544770 h 9097806"/>
              <a:gd name="connsiteX2679" fmla="*/ 6209751 w 9097815"/>
              <a:gd name="connsiteY2679" fmla="*/ 5327576 h 9097806"/>
              <a:gd name="connsiteX2680" fmla="*/ 5770800 w 9097815"/>
              <a:gd name="connsiteY2680" fmla="*/ 5327529 h 9097806"/>
              <a:gd name="connsiteX2681" fmla="*/ 5770776 w 9097815"/>
              <a:gd name="connsiteY2681" fmla="*/ 5544723 h 9097806"/>
              <a:gd name="connsiteX2682" fmla="*/ 5987970 w 9097815"/>
              <a:gd name="connsiteY2682" fmla="*/ 5544746 h 9097806"/>
              <a:gd name="connsiteX2683" fmla="*/ 5987994 w 9097815"/>
              <a:gd name="connsiteY2683" fmla="*/ 5327552 h 9097806"/>
              <a:gd name="connsiteX2684" fmla="*/ 5549041 w 9097815"/>
              <a:gd name="connsiteY2684" fmla="*/ 5327505 h 9097806"/>
              <a:gd name="connsiteX2685" fmla="*/ 5549018 w 9097815"/>
              <a:gd name="connsiteY2685" fmla="*/ 5544699 h 9097806"/>
              <a:gd name="connsiteX2686" fmla="*/ 5766204 w 9097815"/>
              <a:gd name="connsiteY2686" fmla="*/ 5544722 h 9097806"/>
              <a:gd name="connsiteX2687" fmla="*/ 5766228 w 9097815"/>
              <a:gd name="connsiteY2687" fmla="*/ 5327528 h 9097806"/>
              <a:gd name="connsiteX2688" fmla="*/ 5327275 w 9097815"/>
              <a:gd name="connsiteY2688" fmla="*/ 5327481 h 9097806"/>
              <a:gd name="connsiteX2689" fmla="*/ 5327252 w 9097815"/>
              <a:gd name="connsiteY2689" fmla="*/ 5544675 h 9097806"/>
              <a:gd name="connsiteX2690" fmla="*/ 5544446 w 9097815"/>
              <a:gd name="connsiteY2690" fmla="*/ 5544698 h 9097806"/>
              <a:gd name="connsiteX2691" fmla="*/ 5544469 w 9097815"/>
              <a:gd name="connsiteY2691" fmla="*/ 5327504 h 9097806"/>
              <a:gd name="connsiteX2692" fmla="*/ 5105509 w 9097815"/>
              <a:gd name="connsiteY2692" fmla="*/ 5327457 h 9097806"/>
              <a:gd name="connsiteX2693" fmla="*/ 5105486 w 9097815"/>
              <a:gd name="connsiteY2693" fmla="*/ 5544651 h 9097806"/>
              <a:gd name="connsiteX2694" fmla="*/ 5322680 w 9097815"/>
              <a:gd name="connsiteY2694" fmla="*/ 5544674 h 9097806"/>
              <a:gd name="connsiteX2695" fmla="*/ 5322703 w 9097815"/>
              <a:gd name="connsiteY2695" fmla="*/ 5327480 h 9097806"/>
              <a:gd name="connsiteX2696" fmla="*/ 4883754 w 9097815"/>
              <a:gd name="connsiteY2696" fmla="*/ 5327433 h 9097806"/>
              <a:gd name="connsiteX2697" fmla="*/ 4883730 w 9097815"/>
              <a:gd name="connsiteY2697" fmla="*/ 5544627 h 9097806"/>
              <a:gd name="connsiteX2698" fmla="*/ 5100915 w 9097815"/>
              <a:gd name="connsiteY2698" fmla="*/ 5544650 h 9097806"/>
              <a:gd name="connsiteX2699" fmla="*/ 5100938 w 9097815"/>
              <a:gd name="connsiteY2699" fmla="*/ 5327456 h 9097806"/>
              <a:gd name="connsiteX2700" fmla="*/ 4661988 w 9097815"/>
              <a:gd name="connsiteY2700" fmla="*/ 5327409 h 9097806"/>
              <a:gd name="connsiteX2701" fmla="*/ 4661964 w 9097815"/>
              <a:gd name="connsiteY2701" fmla="*/ 5544603 h 9097806"/>
              <a:gd name="connsiteX2702" fmla="*/ 4879158 w 9097815"/>
              <a:gd name="connsiteY2702" fmla="*/ 5544626 h 9097806"/>
              <a:gd name="connsiteX2703" fmla="*/ 4879182 w 9097815"/>
              <a:gd name="connsiteY2703" fmla="*/ 5327432 h 9097806"/>
              <a:gd name="connsiteX2704" fmla="*/ 4440229 w 9097815"/>
              <a:gd name="connsiteY2704" fmla="*/ 5327384 h 9097806"/>
              <a:gd name="connsiteX2705" fmla="*/ 4440206 w 9097815"/>
              <a:gd name="connsiteY2705" fmla="*/ 5544578 h 9097806"/>
              <a:gd name="connsiteX2706" fmla="*/ 4657392 w 9097815"/>
              <a:gd name="connsiteY2706" fmla="*/ 5544602 h 9097806"/>
              <a:gd name="connsiteX2707" fmla="*/ 4657416 w 9097815"/>
              <a:gd name="connsiteY2707" fmla="*/ 5327408 h 9097806"/>
              <a:gd name="connsiteX2708" fmla="*/ 4218463 w 9097815"/>
              <a:gd name="connsiteY2708" fmla="*/ 5327360 h 9097806"/>
              <a:gd name="connsiteX2709" fmla="*/ 4218440 w 9097815"/>
              <a:gd name="connsiteY2709" fmla="*/ 5544554 h 9097806"/>
              <a:gd name="connsiteX2710" fmla="*/ 4435634 w 9097815"/>
              <a:gd name="connsiteY2710" fmla="*/ 5544578 h 9097806"/>
              <a:gd name="connsiteX2711" fmla="*/ 4435657 w 9097815"/>
              <a:gd name="connsiteY2711" fmla="*/ 5327384 h 9097806"/>
              <a:gd name="connsiteX2712" fmla="*/ 3996702 w 9097815"/>
              <a:gd name="connsiteY2712" fmla="*/ 5327336 h 9097806"/>
              <a:gd name="connsiteX2713" fmla="*/ 3996679 w 9097815"/>
              <a:gd name="connsiteY2713" fmla="*/ 5544530 h 9097806"/>
              <a:gd name="connsiteX2714" fmla="*/ 4213868 w 9097815"/>
              <a:gd name="connsiteY2714" fmla="*/ 5544554 h 9097806"/>
              <a:gd name="connsiteX2715" fmla="*/ 4213891 w 9097815"/>
              <a:gd name="connsiteY2715" fmla="*/ 5327360 h 9097806"/>
              <a:gd name="connsiteX2716" fmla="*/ 3774949 w 9097815"/>
              <a:gd name="connsiteY2716" fmla="*/ 5327312 h 9097806"/>
              <a:gd name="connsiteX2717" fmla="*/ 3774925 w 9097815"/>
              <a:gd name="connsiteY2717" fmla="*/ 5544506 h 9097806"/>
              <a:gd name="connsiteX2718" fmla="*/ 3992108 w 9097815"/>
              <a:gd name="connsiteY2718" fmla="*/ 5544530 h 9097806"/>
              <a:gd name="connsiteX2719" fmla="*/ 3992131 w 9097815"/>
              <a:gd name="connsiteY2719" fmla="*/ 5327336 h 9097806"/>
              <a:gd name="connsiteX2720" fmla="*/ 3553182 w 9097815"/>
              <a:gd name="connsiteY2720" fmla="*/ 5327288 h 9097806"/>
              <a:gd name="connsiteX2721" fmla="*/ 3553159 w 9097815"/>
              <a:gd name="connsiteY2721" fmla="*/ 5544482 h 9097806"/>
              <a:gd name="connsiteX2722" fmla="*/ 3770354 w 9097815"/>
              <a:gd name="connsiteY2722" fmla="*/ 5544506 h 9097806"/>
              <a:gd name="connsiteX2723" fmla="*/ 3770377 w 9097815"/>
              <a:gd name="connsiteY2723" fmla="*/ 5327312 h 9097806"/>
              <a:gd name="connsiteX2724" fmla="*/ 3331426 w 9097815"/>
              <a:gd name="connsiteY2724" fmla="*/ 5327264 h 9097806"/>
              <a:gd name="connsiteX2725" fmla="*/ 3331402 w 9097815"/>
              <a:gd name="connsiteY2725" fmla="*/ 5544458 h 9097806"/>
              <a:gd name="connsiteX2726" fmla="*/ 3548587 w 9097815"/>
              <a:gd name="connsiteY2726" fmla="*/ 5544482 h 9097806"/>
              <a:gd name="connsiteX2727" fmla="*/ 3548610 w 9097815"/>
              <a:gd name="connsiteY2727" fmla="*/ 5327288 h 9097806"/>
              <a:gd name="connsiteX2728" fmla="*/ 3109660 w 9097815"/>
              <a:gd name="connsiteY2728" fmla="*/ 5327240 h 9097806"/>
              <a:gd name="connsiteX2729" fmla="*/ 3109636 w 9097815"/>
              <a:gd name="connsiteY2729" fmla="*/ 5544434 h 9097806"/>
              <a:gd name="connsiteX2730" fmla="*/ 3326829 w 9097815"/>
              <a:gd name="connsiteY2730" fmla="*/ 5544458 h 9097806"/>
              <a:gd name="connsiteX2731" fmla="*/ 3326852 w 9097815"/>
              <a:gd name="connsiteY2731" fmla="*/ 5327264 h 9097806"/>
              <a:gd name="connsiteX2732" fmla="*/ 2887899 w 9097815"/>
              <a:gd name="connsiteY2732" fmla="*/ 5327216 h 9097806"/>
              <a:gd name="connsiteX2733" fmla="*/ 2887876 w 9097815"/>
              <a:gd name="connsiteY2733" fmla="*/ 5544410 h 9097806"/>
              <a:gd name="connsiteX2734" fmla="*/ 3105064 w 9097815"/>
              <a:gd name="connsiteY2734" fmla="*/ 5544434 h 9097806"/>
              <a:gd name="connsiteX2735" fmla="*/ 3105088 w 9097815"/>
              <a:gd name="connsiteY2735" fmla="*/ 5327240 h 9097806"/>
              <a:gd name="connsiteX2736" fmla="*/ 2666137 w 9097815"/>
              <a:gd name="connsiteY2736" fmla="*/ 5327192 h 9097806"/>
              <a:gd name="connsiteX2737" fmla="*/ 2666115 w 9097815"/>
              <a:gd name="connsiteY2737" fmla="*/ 5544386 h 9097806"/>
              <a:gd name="connsiteX2738" fmla="*/ 2883305 w 9097815"/>
              <a:gd name="connsiteY2738" fmla="*/ 5544410 h 9097806"/>
              <a:gd name="connsiteX2739" fmla="*/ 2883329 w 9097815"/>
              <a:gd name="connsiteY2739" fmla="*/ 5327216 h 9097806"/>
              <a:gd name="connsiteX2740" fmla="*/ 2444371 w 9097815"/>
              <a:gd name="connsiteY2740" fmla="*/ 5327168 h 9097806"/>
              <a:gd name="connsiteX2741" fmla="*/ 2444348 w 9097815"/>
              <a:gd name="connsiteY2741" fmla="*/ 5544362 h 9097806"/>
              <a:gd name="connsiteX2742" fmla="*/ 2661542 w 9097815"/>
              <a:gd name="connsiteY2742" fmla="*/ 5544385 h 9097806"/>
              <a:gd name="connsiteX2743" fmla="*/ 2661565 w 9097815"/>
              <a:gd name="connsiteY2743" fmla="*/ 5327192 h 9097806"/>
              <a:gd name="connsiteX2744" fmla="*/ 2222616 w 9097815"/>
              <a:gd name="connsiteY2744" fmla="*/ 5327144 h 9097806"/>
              <a:gd name="connsiteX2745" fmla="*/ 2222592 w 9097815"/>
              <a:gd name="connsiteY2745" fmla="*/ 5544338 h 9097806"/>
              <a:gd name="connsiteX2746" fmla="*/ 2439775 w 9097815"/>
              <a:gd name="connsiteY2746" fmla="*/ 5544361 h 9097806"/>
              <a:gd name="connsiteX2747" fmla="*/ 2439799 w 9097815"/>
              <a:gd name="connsiteY2747" fmla="*/ 5327167 h 9097806"/>
              <a:gd name="connsiteX2748" fmla="*/ 2000849 w 9097815"/>
              <a:gd name="connsiteY2748" fmla="*/ 5327120 h 9097806"/>
              <a:gd name="connsiteX2749" fmla="*/ 2000826 w 9097815"/>
              <a:gd name="connsiteY2749" fmla="*/ 5544314 h 9097806"/>
              <a:gd name="connsiteX2750" fmla="*/ 2218019 w 9097815"/>
              <a:gd name="connsiteY2750" fmla="*/ 5544337 h 9097806"/>
              <a:gd name="connsiteX2751" fmla="*/ 2218042 w 9097815"/>
              <a:gd name="connsiteY2751" fmla="*/ 5327143 h 9097806"/>
              <a:gd name="connsiteX2752" fmla="*/ 1779090 w 9097815"/>
              <a:gd name="connsiteY2752" fmla="*/ 5327096 h 9097806"/>
              <a:gd name="connsiteX2753" fmla="*/ 1779066 w 9097815"/>
              <a:gd name="connsiteY2753" fmla="*/ 5544290 h 9097806"/>
              <a:gd name="connsiteX2754" fmla="*/ 1996254 w 9097815"/>
              <a:gd name="connsiteY2754" fmla="*/ 5544313 h 9097806"/>
              <a:gd name="connsiteX2755" fmla="*/ 1996278 w 9097815"/>
              <a:gd name="connsiteY2755" fmla="*/ 5327119 h 9097806"/>
              <a:gd name="connsiteX2756" fmla="*/ 1557325 w 9097815"/>
              <a:gd name="connsiteY2756" fmla="*/ 5327072 h 9097806"/>
              <a:gd name="connsiteX2757" fmla="*/ 1557302 w 9097815"/>
              <a:gd name="connsiteY2757" fmla="*/ 5544266 h 9097806"/>
              <a:gd name="connsiteX2758" fmla="*/ 1774494 w 9097815"/>
              <a:gd name="connsiteY2758" fmla="*/ 5544289 h 9097806"/>
              <a:gd name="connsiteX2759" fmla="*/ 1774518 w 9097815"/>
              <a:gd name="connsiteY2759" fmla="*/ 5327095 h 9097806"/>
              <a:gd name="connsiteX2760" fmla="*/ 1335561 w 9097815"/>
              <a:gd name="connsiteY2760" fmla="*/ 5327048 h 9097806"/>
              <a:gd name="connsiteX2761" fmla="*/ 1335537 w 9097815"/>
              <a:gd name="connsiteY2761" fmla="*/ 5544242 h 9097806"/>
              <a:gd name="connsiteX2762" fmla="*/ 1552730 w 9097815"/>
              <a:gd name="connsiteY2762" fmla="*/ 5544265 h 9097806"/>
              <a:gd name="connsiteX2763" fmla="*/ 1552754 w 9097815"/>
              <a:gd name="connsiteY2763" fmla="*/ 5327071 h 9097806"/>
              <a:gd name="connsiteX2764" fmla="*/ 1113806 w 9097815"/>
              <a:gd name="connsiteY2764" fmla="*/ 5327024 h 9097806"/>
              <a:gd name="connsiteX2765" fmla="*/ 1113783 w 9097815"/>
              <a:gd name="connsiteY2765" fmla="*/ 5544218 h 9097806"/>
              <a:gd name="connsiteX2766" fmla="*/ 1330964 w 9097815"/>
              <a:gd name="connsiteY2766" fmla="*/ 5544241 h 9097806"/>
              <a:gd name="connsiteX2767" fmla="*/ 1330987 w 9097815"/>
              <a:gd name="connsiteY2767" fmla="*/ 5327047 h 9097806"/>
              <a:gd name="connsiteX2768" fmla="*/ 892039 w 9097815"/>
              <a:gd name="connsiteY2768" fmla="*/ 5327000 h 9097806"/>
              <a:gd name="connsiteX2769" fmla="*/ 892017 w 9097815"/>
              <a:gd name="connsiteY2769" fmla="*/ 5544194 h 9097806"/>
              <a:gd name="connsiteX2770" fmla="*/ 1109211 w 9097815"/>
              <a:gd name="connsiteY2770" fmla="*/ 5544217 h 9097806"/>
              <a:gd name="connsiteX2771" fmla="*/ 1109234 w 9097815"/>
              <a:gd name="connsiteY2771" fmla="*/ 5327023 h 9097806"/>
              <a:gd name="connsiteX2772" fmla="*/ 670281 w 9097815"/>
              <a:gd name="connsiteY2772" fmla="*/ 5326975 h 9097806"/>
              <a:gd name="connsiteX2773" fmla="*/ 670256 w 9097815"/>
              <a:gd name="connsiteY2773" fmla="*/ 5544169 h 9097806"/>
              <a:gd name="connsiteX2774" fmla="*/ 887445 w 9097815"/>
              <a:gd name="connsiteY2774" fmla="*/ 5544193 h 9097806"/>
              <a:gd name="connsiteX2775" fmla="*/ 887468 w 9097815"/>
              <a:gd name="connsiteY2775" fmla="*/ 5326999 h 9097806"/>
              <a:gd name="connsiteX2776" fmla="*/ 448513 w 9097815"/>
              <a:gd name="connsiteY2776" fmla="*/ 5326951 h 9097806"/>
              <a:gd name="connsiteX2777" fmla="*/ 448490 w 9097815"/>
              <a:gd name="connsiteY2777" fmla="*/ 5544145 h 9097806"/>
              <a:gd name="connsiteX2778" fmla="*/ 665685 w 9097815"/>
              <a:gd name="connsiteY2778" fmla="*/ 5544169 h 9097806"/>
              <a:gd name="connsiteX2779" fmla="*/ 665709 w 9097815"/>
              <a:gd name="connsiteY2779" fmla="*/ 5326975 h 9097806"/>
              <a:gd name="connsiteX2780" fmla="*/ 226748 w 9097815"/>
              <a:gd name="connsiteY2780" fmla="*/ 5326927 h 9097806"/>
              <a:gd name="connsiteX2781" fmla="*/ 226724 w 9097815"/>
              <a:gd name="connsiteY2781" fmla="*/ 5544121 h 9097806"/>
              <a:gd name="connsiteX2782" fmla="*/ 443918 w 9097815"/>
              <a:gd name="connsiteY2782" fmla="*/ 5544145 h 9097806"/>
              <a:gd name="connsiteX2783" fmla="*/ 443942 w 9097815"/>
              <a:gd name="connsiteY2783" fmla="*/ 5326951 h 9097806"/>
              <a:gd name="connsiteX2784" fmla="*/ 4991 w 9097815"/>
              <a:gd name="connsiteY2784" fmla="*/ 5326903 h 9097806"/>
              <a:gd name="connsiteX2785" fmla="*/ 4968 w 9097815"/>
              <a:gd name="connsiteY2785" fmla="*/ 5544097 h 9097806"/>
              <a:gd name="connsiteX2786" fmla="*/ 222153 w 9097815"/>
              <a:gd name="connsiteY2786" fmla="*/ 5544121 h 9097806"/>
              <a:gd name="connsiteX2787" fmla="*/ 222176 w 9097815"/>
              <a:gd name="connsiteY2787" fmla="*/ 5326927 h 9097806"/>
              <a:gd name="connsiteX2788" fmla="*/ 8875505 w 9097815"/>
              <a:gd name="connsiteY2788" fmla="*/ 5106100 h 9097806"/>
              <a:gd name="connsiteX2789" fmla="*/ 8875481 w 9097815"/>
              <a:gd name="connsiteY2789" fmla="*/ 5323294 h 9097806"/>
              <a:gd name="connsiteX2790" fmla="*/ 9092622 w 9097815"/>
              <a:gd name="connsiteY2790" fmla="*/ 5323317 h 9097806"/>
              <a:gd name="connsiteX2791" fmla="*/ 9092646 w 9097815"/>
              <a:gd name="connsiteY2791" fmla="*/ 5106123 h 9097806"/>
              <a:gd name="connsiteX2792" fmla="*/ 8653730 w 9097815"/>
              <a:gd name="connsiteY2792" fmla="*/ 5106076 h 9097806"/>
              <a:gd name="connsiteX2793" fmla="*/ 8653706 w 9097815"/>
              <a:gd name="connsiteY2793" fmla="*/ 5323270 h 9097806"/>
              <a:gd name="connsiteX2794" fmla="*/ 8870909 w 9097815"/>
              <a:gd name="connsiteY2794" fmla="*/ 5323293 h 9097806"/>
              <a:gd name="connsiteX2795" fmla="*/ 8870933 w 9097815"/>
              <a:gd name="connsiteY2795" fmla="*/ 5106099 h 9097806"/>
              <a:gd name="connsiteX2796" fmla="*/ 8431978 w 9097815"/>
              <a:gd name="connsiteY2796" fmla="*/ 5106052 h 9097806"/>
              <a:gd name="connsiteX2797" fmla="*/ 8431954 w 9097815"/>
              <a:gd name="connsiteY2797" fmla="*/ 5323245 h 9097806"/>
              <a:gd name="connsiteX2798" fmla="*/ 8649135 w 9097815"/>
              <a:gd name="connsiteY2798" fmla="*/ 5323269 h 9097806"/>
              <a:gd name="connsiteX2799" fmla="*/ 8649159 w 9097815"/>
              <a:gd name="connsiteY2799" fmla="*/ 5106076 h 9097806"/>
              <a:gd name="connsiteX2800" fmla="*/ 8210211 w 9097815"/>
              <a:gd name="connsiteY2800" fmla="*/ 5106028 h 9097806"/>
              <a:gd name="connsiteX2801" fmla="*/ 8210187 w 9097815"/>
              <a:gd name="connsiteY2801" fmla="*/ 5323221 h 9097806"/>
              <a:gd name="connsiteX2802" fmla="*/ 8427382 w 9097815"/>
              <a:gd name="connsiteY2802" fmla="*/ 5323245 h 9097806"/>
              <a:gd name="connsiteX2803" fmla="*/ 8427406 w 9097815"/>
              <a:gd name="connsiteY2803" fmla="*/ 5106052 h 9097806"/>
              <a:gd name="connsiteX2804" fmla="*/ 7988445 w 9097815"/>
              <a:gd name="connsiteY2804" fmla="*/ 5106005 h 9097806"/>
              <a:gd name="connsiteX2805" fmla="*/ 7988421 w 9097815"/>
              <a:gd name="connsiteY2805" fmla="*/ 5323197 h 9097806"/>
              <a:gd name="connsiteX2806" fmla="*/ 8205615 w 9097815"/>
              <a:gd name="connsiteY2806" fmla="*/ 5323221 h 9097806"/>
              <a:gd name="connsiteX2807" fmla="*/ 8205639 w 9097815"/>
              <a:gd name="connsiteY2807" fmla="*/ 5106028 h 9097806"/>
              <a:gd name="connsiteX2808" fmla="*/ 7766689 w 9097815"/>
              <a:gd name="connsiteY2808" fmla="*/ 5105981 h 9097806"/>
              <a:gd name="connsiteX2809" fmla="*/ 7766665 w 9097815"/>
              <a:gd name="connsiteY2809" fmla="*/ 5323173 h 9097806"/>
              <a:gd name="connsiteX2810" fmla="*/ 7983849 w 9097815"/>
              <a:gd name="connsiteY2810" fmla="*/ 5323197 h 9097806"/>
              <a:gd name="connsiteX2811" fmla="*/ 7983873 w 9097815"/>
              <a:gd name="connsiteY2811" fmla="*/ 5106004 h 9097806"/>
              <a:gd name="connsiteX2812" fmla="*/ 7544921 w 9097815"/>
              <a:gd name="connsiteY2812" fmla="*/ 5105957 h 9097806"/>
              <a:gd name="connsiteX2813" fmla="*/ 7544898 w 9097815"/>
              <a:gd name="connsiteY2813" fmla="*/ 5323149 h 9097806"/>
              <a:gd name="connsiteX2814" fmla="*/ 7762093 w 9097815"/>
              <a:gd name="connsiteY2814" fmla="*/ 5323173 h 9097806"/>
              <a:gd name="connsiteX2815" fmla="*/ 7762117 w 9097815"/>
              <a:gd name="connsiteY2815" fmla="*/ 5105980 h 9097806"/>
              <a:gd name="connsiteX2816" fmla="*/ 7323157 w 9097815"/>
              <a:gd name="connsiteY2816" fmla="*/ 5105933 h 9097806"/>
              <a:gd name="connsiteX2817" fmla="*/ 7323134 w 9097815"/>
              <a:gd name="connsiteY2817" fmla="*/ 5323125 h 9097806"/>
              <a:gd name="connsiteX2818" fmla="*/ 7540326 w 9097815"/>
              <a:gd name="connsiteY2818" fmla="*/ 5323149 h 9097806"/>
              <a:gd name="connsiteX2819" fmla="*/ 7540349 w 9097815"/>
              <a:gd name="connsiteY2819" fmla="*/ 5105956 h 9097806"/>
              <a:gd name="connsiteX2820" fmla="*/ 7101400 w 9097815"/>
              <a:gd name="connsiteY2820" fmla="*/ 5105909 h 9097806"/>
              <a:gd name="connsiteX2821" fmla="*/ 7101376 w 9097815"/>
              <a:gd name="connsiteY2821" fmla="*/ 5323101 h 9097806"/>
              <a:gd name="connsiteX2822" fmla="*/ 7318562 w 9097815"/>
              <a:gd name="connsiteY2822" fmla="*/ 5323125 h 9097806"/>
              <a:gd name="connsiteX2823" fmla="*/ 7318585 w 9097815"/>
              <a:gd name="connsiteY2823" fmla="*/ 5105932 h 9097806"/>
              <a:gd name="connsiteX2824" fmla="*/ 6879636 w 9097815"/>
              <a:gd name="connsiteY2824" fmla="*/ 5105885 h 9097806"/>
              <a:gd name="connsiteX2825" fmla="*/ 6879612 w 9097815"/>
              <a:gd name="connsiteY2825" fmla="*/ 5323077 h 9097806"/>
              <a:gd name="connsiteX2826" fmla="*/ 7096804 w 9097815"/>
              <a:gd name="connsiteY2826" fmla="*/ 5323101 h 9097806"/>
              <a:gd name="connsiteX2827" fmla="*/ 7096828 w 9097815"/>
              <a:gd name="connsiteY2827" fmla="*/ 5105909 h 9097806"/>
              <a:gd name="connsiteX2828" fmla="*/ 6657880 w 9097815"/>
              <a:gd name="connsiteY2828" fmla="*/ 5105861 h 9097806"/>
              <a:gd name="connsiteX2829" fmla="*/ 6657856 w 9097815"/>
              <a:gd name="connsiteY2829" fmla="*/ 5323053 h 9097806"/>
              <a:gd name="connsiteX2830" fmla="*/ 6875040 w 9097815"/>
              <a:gd name="connsiteY2830" fmla="*/ 5323077 h 9097806"/>
              <a:gd name="connsiteX2831" fmla="*/ 6875064 w 9097815"/>
              <a:gd name="connsiteY2831" fmla="*/ 5105885 h 9097806"/>
              <a:gd name="connsiteX2832" fmla="*/ 6436110 w 9097815"/>
              <a:gd name="connsiteY2832" fmla="*/ 5105838 h 9097806"/>
              <a:gd name="connsiteX2833" fmla="*/ 6436087 w 9097815"/>
              <a:gd name="connsiteY2833" fmla="*/ 5323029 h 9097806"/>
              <a:gd name="connsiteX2834" fmla="*/ 6653284 w 9097815"/>
              <a:gd name="connsiteY2834" fmla="*/ 5323053 h 9097806"/>
              <a:gd name="connsiteX2835" fmla="*/ 6653308 w 9097815"/>
              <a:gd name="connsiteY2835" fmla="*/ 5105861 h 9097806"/>
              <a:gd name="connsiteX2836" fmla="*/ 6214346 w 9097815"/>
              <a:gd name="connsiteY2836" fmla="*/ 5105814 h 9097806"/>
              <a:gd name="connsiteX2837" fmla="*/ 6214323 w 9097815"/>
              <a:gd name="connsiteY2837" fmla="*/ 5323005 h 9097806"/>
              <a:gd name="connsiteX2838" fmla="*/ 6431515 w 9097815"/>
              <a:gd name="connsiteY2838" fmla="*/ 5323028 h 9097806"/>
              <a:gd name="connsiteX2839" fmla="*/ 6431538 w 9097815"/>
              <a:gd name="connsiteY2839" fmla="*/ 5105837 h 9097806"/>
              <a:gd name="connsiteX2840" fmla="*/ 5992590 w 9097815"/>
              <a:gd name="connsiteY2840" fmla="*/ 5105790 h 9097806"/>
              <a:gd name="connsiteX2841" fmla="*/ 5992566 w 9097815"/>
              <a:gd name="connsiteY2841" fmla="*/ 5322981 h 9097806"/>
              <a:gd name="connsiteX2842" fmla="*/ 6209751 w 9097815"/>
              <a:gd name="connsiteY2842" fmla="*/ 5323004 h 9097806"/>
              <a:gd name="connsiteX2843" fmla="*/ 6209775 w 9097815"/>
              <a:gd name="connsiteY2843" fmla="*/ 5105813 h 9097806"/>
              <a:gd name="connsiteX2844" fmla="*/ 5770824 w 9097815"/>
              <a:gd name="connsiteY2844" fmla="*/ 5105766 h 9097806"/>
              <a:gd name="connsiteX2845" fmla="*/ 5770800 w 9097815"/>
              <a:gd name="connsiteY2845" fmla="*/ 5322957 h 9097806"/>
              <a:gd name="connsiteX2846" fmla="*/ 5987994 w 9097815"/>
              <a:gd name="connsiteY2846" fmla="*/ 5322980 h 9097806"/>
              <a:gd name="connsiteX2847" fmla="*/ 5988018 w 9097815"/>
              <a:gd name="connsiteY2847" fmla="*/ 5105789 h 9097806"/>
              <a:gd name="connsiteX2848" fmla="*/ 5549065 w 9097815"/>
              <a:gd name="connsiteY2848" fmla="*/ 5105742 h 9097806"/>
              <a:gd name="connsiteX2849" fmla="*/ 5549042 w 9097815"/>
              <a:gd name="connsiteY2849" fmla="*/ 5322933 h 9097806"/>
              <a:gd name="connsiteX2850" fmla="*/ 5766228 w 9097815"/>
              <a:gd name="connsiteY2850" fmla="*/ 5322956 h 9097806"/>
              <a:gd name="connsiteX2851" fmla="*/ 5766252 w 9097815"/>
              <a:gd name="connsiteY2851" fmla="*/ 5105766 h 9097806"/>
              <a:gd name="connsiteX2852" fmla="*/ 5327299 w 9097815"/>
              <a:gd name="connsiteY2852" fmla="*/ 5105718 h 9097806"/>
              <a:gd name="connsiteX2853" fmla="*/ 5327276 w 9097815"/>
              <a:gd name="connsiteY2853" fmla="*/ 5322909 h 9097806"/>
              <a:gd name="connsiteX2854" fmla="*/ 5544470 w 9097815"/>
              <a:gd name="connsiteY2854" fmla="*/ 5322932 h 9097806"/>
              <a:gd name="connsiteX2855" fmla="*/ 5544493 w 9097815"/>
              <a:gd name="connsiteY2855" fmla="*/ 5105742 h 9097806"/>
              <a:gd name="connsiteX2856" fmla="*/ 5105533 w 9097815"/>
              <a:gd name="connsiteY2856" fmla="*/ 5105694 h 9097806"/>
              <a:gd name="connsiteX2857" fmla="*/ 5105510 w 9097815"/>
              <a:gd name="connsiteY2857" fmla="*/ 5322885 h 9097806"/>
              <a:gd name="connsiteX2858" fmla="*/ 5322704 w 9097815"/>
              <a:gd name="connsiteY2858" fmla="*/ 5322908 h 9097806"/>
              <a:gd name="connsiteX2859" fmla="*/ 5322727 w 9097815"/>
              <a:gd name="connsiteY2859" fmla="*/ 5105718 h 9097806"/>
              <a:gd name="connsiteX2860" fmla="*/ 4883778 w 9097815"/>
              <a:gd name="connsiteY2860" fmla="*/ 5105671 h 9097806"/>
              <a:gd name="connsiteX2861" fmla="*/ 4883754 w 9097815"/>
              <a:gd name="connsiteY2861" fmla="*/ 5322861 h 9097806"/>
              <a:gd name="connsiteX2862" fmla="*/ 5100938 w 9097815"/>
              <a:gd name="connsiteY2862" fmla="*/ 5322884 h 9097806"/>
              <a:gd name="connsiteX2863" fmla="*/ 5100962 w 9097815"/>
              <a:gd name="connsiteY2863" fmla="*/ 5105694 h 9097806"/>
              <a:gd name="connsiteX2864" fmla="*/ 4662012 w 9097815"/>
              <a:gd name="connsiteY2864" fmla="*/ 5105647 h 9097806"/>
              <a:gd name="connsiteX2865" fmla="*/ 4661988 w 9097815"/>
              <a:gd name="connsiteY2865" fmla="*/ 5322836 h 9097806"/>
              <a:gd name="connsiteX2866" fmla="*/ 4879182 w 9097815"/>
              <a:gd name="connsiteY2866" fmla="*/ 5322860 h 9097806"/>
              <a:gd name="connsiteX2867" fmla="*/ 4879206 w 9097815"/>
              <a:gd name="connsiteY2867" fmla="*/ 5105670 h 9097806"/>
              <a:gd name="connsiteX2868" fmla="*/ 4440253 w 9097815"/>
              <a:gd name="connsiteY2868" fmla="*/ 5105623 h 9097806"/>
              <a:gd name="connsiteX2869" fmla="*/ 4440230 w 9097815"/>
              <a:gd name="connsiteY2869" fmla="*/ 5322812 h 9097806"/>
              <a:gd name="connsiteX2870" fmla="*/ 4657416 w 9097815"/>
              <a:gd name="connsiteY2870" fmla="*/ 5322836 h 9097806"/>
              <a:gd name="connsiteX2871" fmla="*/ 4657440 w 9097815"/>
              <a:gd name="connsiteY2871" fmla="*/ 5105646 h 9097806"/>
              <a:gd name="connsiteX2872" fmla="*/ 4218487 w 9097815"/>
              <a:gd name="connsiteY2872" fmla="*/ 5105599 h 9097806"/>
              <a:gd name="connsiteX2873" fmla="*/ 4218464 w 9097815"/>
              <a:gd name="connsiteY2873" fmla="*/ 5322788 h 9097806"/>
              <a:gd name="connsiteX2874" fmla="*/ 4435658 w 9097815"/>
              <a:gd name="connsiteY2874" fmla="*/ 5322812 h 9097806"/>
              <a:gd name="connsiteX2875" fmla="*/ 4435681 w 9097815"/>
              <a:gd name="connsiteY2875" fmla="*/ 5105622 h 9097806"/>
              <a:gd name="connsiteX2876" fmla="*/ 3996726 w 9097815"/>
              <a:gd name="connsiteY2876" fmla="*/ 5105575 h 9097806"/>
              <a:gd name="connsiteX2877" fmla="*/ 3996703 w 9097815"/>
              <a:gd name="connsiteY2877" fmla="*/ 5322764 h 9097806"/>
              <a:gd name="connsiteX2878" fmla="*/ 4213892 w 9097815"/>
              <a:gd name="connsiteY2878" fmla="*/ 5322788 h 9097806"/>
              <a:gd name="connsiteX2879" fmla="*/ 4213915 w 9097815"/>
              <a:gd name="connsiteY2879" fmla="*/ 5105599 h 9097806"/>
              <a:gd name="connsiteX2880" fmla="*/ 3774973 w 9097815"/>
              <a:gd name="connsiteY2880" fmla="*/ 5105551 h 9097806"/>
              <a:gd name="connsiteX2881" fmla="*/ 3774949 w 9097815"/>
              <a:gd name="connsiteY2881" fmla="*/ 5322740 h 9097806"/>
              <a:gd name="connsiteX2882" fmla="*/ 3992131 w 9097815"/>
              <a:gd name="connsiteY2882" fmla="*/ 5322764 h 9097806"/>
              <a:gd name="connsiteX2883" fmla="*/ 3992155 w 9097815"/>
              <a:gd name="connsiteY2883" fmla="*/ 5105575 h 9097806"/>
              <a:gd name="connsiteX2884" fmla="*/ 3553206 w 9097815"/>
              <a:gd name="connsiteY2884" fmla="*/ 5105527 h 9097806"/>
              <a:gd name="connsiteX2885" fmla="*/ 3553183 w 9097815"/>
              <a:gd name="connsiteY2885" fmla="*/ 5322716 h 9097806"/>
              <a:gd name="connsiteX2886" fmla="*/ 3770378 w 9097815"/>
              <a:gd name="connsiteY2886" fmla="*/ 5322740 h 9097806"/>
              <a:gd name="connsiteX2887" fmla="*/ 3770402 w 9097815"/>
              <a:gd name="connsiteY2887" fmla="*/ 5105551 h 9097806"/>
              <a:gd name="connsiteX2888" fmla="*/ 3331450 w 9097815"/>
              <a:gd name="connsiteY2888" fmla="*/ 5105504 h 9097806"/>
              <a:gd name="connsiteX2889" fmla="*/ 3331426 w 9097815"/>
              <a:gd name="connsiteY2889" fmla="*/ 5322692 h 9097806"/>
              <a:gd name="connsiteX2890" fmla="*/ 3548611 w 9097815"/>
              <a:gd name="connsiteY2890" fmla="*/ 5322716 h 9097806"/>
              <a:gd name="connsiteX2891" fmla="*/ 3548634 w 9097815"/>
              <a:gd name="connsiteY2891" fmla="*/ 5105527 h 9097806"/>
              <a:gd name="connsiteX2892" fmla="*/ 3109685 w 9097815"/>
              <a:gd name="connsiteY2892" fmla="*/ 5105480 h 9097806"/>
              <a:gd name="connsiteX2893" fmla="*/ 3109661 w 9097815"/>
              <a:gd name="connsiteY2893" fmla="*/ 5322668 h 9097806"/>
              <a:gd name="connsiteX2894" fmla="*/ 3326854 w 9097815"/>
              <a:gd name="connsiteY2894" fmla="*/ 5322692 h 9097806"/>
              <a:gd name="connsiteX2895" fmla="*/ 3326878 w 9097815"/>
              <a:gd name="connsiteY2895" fmla="*/ 5105503 h 9097806"/>
              <a:gd name="connsiteX2896" fmla="*/ 2887923 w 9097815"/>
              <a:gd name="connsiteY2896" fmla="*/ 5105456 h 9097806"/>
              <a:gd name="connsiteX2897" fmla="*/ 2887900 w 9097815"/>
              <a:gd name="connsiteY2897" fmla="*/ 5322644 h 9097806"/>
              <a:gd name="connsiteX2898" fmla="*/ 3105088 w 9097815"/>
              <a:gd name="connsiteY2898" fmla="*/ 5322668 h 9097806"/>
              <a:gd name="connsiteX2899" fmla="*/ 3105112 w 9097815"/>
              <a:gd name="connsiteY2899" fmla="*/ 5105479 h 9097806"/>
              <a:gd name="connsiteX2900" fmla="*/ 2666162 w 9097815"/>
              <a:gd name="connsiteY2900" fmla="*/ 5105432 h 9097806"/>
              <a:gd name="connsiteX2901" fmla="*/ 2666139 w 9097815"/>
              <a:gd name="connsiteY2901" fmla="*/ 5322620 h 9097806"/>
              <a:gd name="connsiteX2902" fmla="*/ 2883329 w 9097815"/>
              <a:gd name="connsiteY2902" fmla="*/ 5322644 h 9097806"/>
              <a:gd name="connsiteX2903" fmla="*/ 2883352 w 9097815"/>
              <a:gd name="connsiteY2903" fmla="*/ 5105455 h 9097806"/>
              <a:gd name="connsiteX2904" fmla="*/ 2444395 w 9097815"/>
              <a:gd name="connsiteY2904" fmla="*/ 5105408 h 9097806"/>
              <a:gd name="connsiteX2905" fmla="*/ 2444372 w 9097815"/>
              <a:gd name="connsiteY2905" fmla="*/ 5322596 h 9097806"/>
              <a:gd name="connsiteX2906" fmla="*/ 2661566 w 9097815"/>
              <a:gd name="connsiteY2906" fmla="*/ 5322619 h 9097806"/>
              <a:gd name="connsiteX2907" fmla="*/ 2661589 w 9097815"/>
              <a:gd name="connsiteY2907" fmla="*/ 5105432 h 9097806"/>
              <a:gd name="connsiteX2908" fmla="*/ 2222639 w 9097815"/>
              <a:gd name="connsiteY2908" fmla="*/ 5105384 h 9097806"/>
              <a:gd name="connsiteX2909" fmla="*/ 2222616 w 9097815"/>
              <a:gd name="connsiteY2909" fmla="*/ 5322572 h 9097806"/>
              <a:gd name="connsiteX2910" fmla="*/ 2439799 w 9097815"/>
              <a:gd name="connsiteY2910" fmla="*/ 5322595 h 9097806"/>
              <a:gd name="connsiteX2911" fmla="*/ 2439823 w 9097815"/>
              <a:gd name="connsiteY2911" fmla="*/ 5105408 h 9097806"/>
              <a:gd name="connsiteX2912" fmla="*/ 2000874 w 9097815"/>
              <a:gd name="connsiteY2912" fmla="*/ 5105361 h 9097806"/>
              <a:gd name="connsiteX2913" fmla="*/ 2000850 w 9097815"/>
              <a:gd name="connsiteY2913" fmla="*/ 5322548 h 9097806"/>
              <a:gd name="connsiteX2914" fmla="*/ 2218043 w 9097815"/>
              <a:gd name="connsiteY2914" fmla="*/ 5322571 h 9097806"/>
              <a:gd name="connsiteX2915" fmla="*/ 2218067 w 9097815"/>
              <a:gd name="connsiteY2915" fmla="*/ 5105384 h 9097806"/>
              <a:gd name="connsiteX2916" fmla="*/ 1779114 w 9097815"/>
              <a:gd name="connsiteY2916" fmla="*/ 5105337 h 9097806"/>
              <a:gd name="connsiteX2917" fmla="*/ 1779090 w 9097815"/>
              <a:gd name="connsiteY2917" fmla="*/ 5322524 h 9097806"/>
              <a:gd name="connsiteX2918" fmla="*/ 1996278 w 9097815"/>
              <a:gd name="connsiteY2918" fmla="*/ 5322547 h 9097806"/>
              <a:gd name="connsiteX2919" fmla="*/ 1996302 w 9097815"/>
              <a:gd name="connsiteY2919" fmla="*/ 5105360 h 9097806"/>
              <a:gd name="connsiteX2920" fmla="*/ 1557349 w 9097815"/>
              <a:gd name="connsiteY2920" fmla="*/ 5105313 h 9097806"/>
              <a:gd name="connsiteX2921" fmla="*/ 1557326 w 9097815"/>
              <a:gd name="connsiteY2921" fmla="*/ 5322500 h 9097806"/>
              <a:gd name="connsiteX2922" fmla="*/ 1774518 w 9097815"/>
              <a:gd name="connsiteY2922" fmla="*/ 5322523 h 9097806"/>
              <a:gd name="connsiteX2923" fmla="*/ 1774542 w 9097815"/>
              <a:gd name="connsiteY2923" fmla="*/ 5105336 h 9097806"/>
              <a:gd name="connsiteX2924" fmla="*/ 1335585 w 9097815"/>
              <a:gd name="connsiteY2924" fmla="*/ 5105289 h 9097806"/>
              <a:gd name="connsiteX2925" fmla="*/ 1335561 w 9097815"/>
              <a:gd name="connsiteY2925" fmla="*/ 5322476 h 9097806"/>
              <a:gd name="connsiteX2926" fmla="*/ 1552754 w 9097815"/>
              <a:gd name="connsiteY2926" fmla="*/ 5322499 h 9097806"/>
              <a:gd name="connsiteX2927" fmla="*/ 1552778 w 9097815"/>
              <a:gd name="connsiteY2927" fmla="*/ 5105312 h 9097806"/>
              <a:gd name="connsiteX2928" fmla="*/ 1113830 w 9097815"/>
              <a:gd name="connsiteY2928" fmla="*/ 5105265 h 9097806"/>
              <a:gd name="connsiteX2929" fmla="*/ 1113808 w 9097815"/>
              <a:gd name="connsiteY2929" fmla="*/ 5322452 h 9097806"/>
              <a:gd name="connsiteX2930" fmla="*/ 1330988 w 9097815"/>
              <a:gd name="connsiteY2930" fmla="*/ 5322475 h 9097806"/>
              <a:gd name="connsiteX2931" fmla="*/ 1331011 w 9097815"/>
              <a:gd name="connsiteY2931" fmla="*/ 5105288 h 9097806"/>
              <a:gd name="connsiteX2932" fmla="*/ 892065 w 9097815"/>
              <a:gd name="connsiteY2932" fmla="*/ 5105241 h 9097806"/>
              <a:gd name="connsiteX2933" fmla="*/ 892041 w 9097815"/>
              <a:gd name="connsiteY2933" fmla="*/ 5322428 h 9097806"/>
              <a:gd name="connsiteX2934" fmla="*/ 1109236 w 9097815"/>
              <a:gd name="connsiteY2934" fmla="*/ 5322451 h 9097806"/>
              <a:gd name="connsiteX2935" fmla="*/ 1109258 w 9097815"/>
              <a:gd name="connsiteY2935" fmla="*/ 5105265 h 9097806"/>
              <a:gd name="connsiteX2936" fmla="*/ 670305 w 9097815"/>
              <a:gd name="connsiteY2936" fmla="*/ 5105217 h 9097806"/>
              <a:gd name="connsiteX2937" fmla="*/ 670281 w 9097815"/>
              <a:gd name="connsiteY2937" fmla="*/ 5322403 h 9097806"/>
              <a:gd name="connsiteX2938" fmla="*/ 887469 w 9097815"/>
              <a:gd name="connsiteY2938" fmla="*/ 5322427 h 9097806"/>
              <a:gd name="connsiteX2939" fmla="*/ 887492 w 9097815"/>
              <a:gd name="connsiteY2939" fmla="*/ 5105241 h 9097806"/>
              <a:gd name="connsiteX2940" fmla="*/ 448537 w 9097815"/>
              <a:gd name="connsiteY2940" fmla="*/ 5105194 h 9097806"/>
              <a:gd name="connsiteX2941" fmla="*/ 448514 w 9097815"/>
              <a:gd name="connsiteY2941" fmla="*/ 5322379 h 9097806"/>
              <a:gd name="connsiteX2942" fmla="*/ 665709 w 9097815"/>
              <a:gd name="connsiteY2942" fmla="*/ 5322403 h 9097806"/>
              <a:gd name="connsiteX2943" fmla="*/ 665733 w 9097815"/>
              <a:gd name="connsiteY2943" fmla="*/ 5105217 h 9097806"/>
              <a:gd name="connsiteX2944" fmla="*/ 226772 w 9097815"/>
              <a:gd name="connsiteY2944" fmla="*/ 5105170 h 9097806"/>
              <a:gd name="connsiteX2945" fmla="*/ 226748 w 9097815"/>
              <a:gd name="connsiteY2945" fmla="*/ 5322355 h 9097806"/>
              <a:gd name="connsiteX2946" fmla="*/ 443942 w 9097815"/>
              <a:gd name="connsiteY2946" fmla="*/ 5322379 h 9097806"/>
              <a:gd name="connsiteX2947" fmla="*/ 443966 w 9097815"/>
              <a:gd name="connsiteY2947" fmla="*/ 5105193 h 9097806"/>
              <a:gd name="connsiteX2948" fmla="*/ 5015 w 9097815"/>
              <a:gd name="connsiteY2948" fmla="*/ 5105146 h 9097806"/>
              <a:gd name="connsiteX2949" fmla="*/ 4992 w 9097815"/>
              <a:gd name="connsiteY2949" fmla="*/ 5322331 h 9097806"/>
              <a:gd name="connsiteX2950" fmla="*/ 222177 w 9097815"/>
              <a:gd name="connsiteY2950" fmla="*/ 5322355 h 9097806"/>
              <a:gd name="connsiteX2951" fmla="*/ 222200 w 9097815"/>
              <a:gd name="connsiteY2951" fmla="*/ 5105169 h 9097806"/>
              <a:gd name="connsiteX2952" fmla="*/ 8875529 w 9097815"/>
              <a:gd name="connsiteY2952" fmla="*/ 4884345 h 9097806"/>
              <a:gd name="connsiteX2953" fmla="*/ 8875505 w 9097815"/>
              <a:gd name="connsiteY2953" fmla="*/ 5101528 h 9097806"/>
              <a:gd name="connsiteX2954" fmla="*/ 9092646 w 9097815"/>
              <a:gd name="connsiteY2954" fmla="*/ 5101552 h 9097806"/>
              <a:gd name="connsiteX2955" fmla="*/ 9092670 w 9097815"/>
              <a:gd name="connsiteY2955" fmla="*/ 4884368 h 9097806"/>
              <a:gd name="connsiteX2956" fmla="*/ 8653754 w 9097815"/>
              <a:gd name="connsiteY2956" fmla="*/ 4884321 h 9097806"/>
              <a:gd name="connsiteX2957" fmla="*/ 8653730 w 9097815"/>
              <a:gd name="connsiteY2957" fmla="*/ 5101505 h 9097806"/>
              <a:gd name="connsiteX2958" fmla="*/ 8870933 w 9097815"/>
              <a:gd name="connsiteY2958" fmla="*/ 5101528 h 9097806"/>
              <a:gd name="connsiteX2959" fmla="*/ 8870957 w 9097815"/>
              <a:gd name="connsiteY2959" fmla="*/ 4884344 h 9097806"/>
              <a:gd name="connsiteX2960" fmla="*/ 8432002 w 9097815"/>
              <a:gd name="connsiteY2960" fmla="*/ 4884297 h 9097806"/>
              <a:gd name="connsiteX2961" fmla="*/ 8431978 w 9097815"/>
              <a:gd name="connsiteY2961" fmla="*/ 5101481 h 9097806"/>
              <a:gd name="connsiteX2962" fmla="*/ 8649159 w 9097815"/>
              <a:gd name="connsiteY2962" fmla="*/ 5101504 h 9097806"/>
              <a:gd name="connsiteX2963" fmla="*/ 8649183 w 9097815"/>
              <a:gd name="connsiteY2963" fmla="*/ 4884320 h 9097806"/>
              <a:gd name="connsiteX2964" fmla="*/ 8210235 w 9097815"/>
              <a:gd name="connsiteY2964" fmla="*/ 4884272 h 9097806"/>
              <a:gd name="connsiteX2965" fmla="*/ 8210211 w 9097815"/>
              <a:gd name="connsiteY2965" fmla="*/ 5101457 h 9097806"/>
              <a:gd name="connsiteX2966" fmla="*/ 8427406 w 9097815"/>
              <a:gd name="connsiteY2966" fmla="*/ 5101480 h 9097806"/>
              <a:gd name="connsiteX2967" fmla="*/ 8427430 w 9097815"/>
              <a:gd name="connsiteY2967" fmla="*/ 4884296 h 9097806"/>
              <a:gd name="connsiteX2968" fmla="*/ 7988469 w 9097815"/>
              <a:gd name="connsiteY2968" fmla="*/ 4884248 h 9097806"/>
              <a:gd name="connsiteX2969" fmla="*/ 7988445 w 9097815"/>
              <a:gd name="connsiteY2969" fmla="*/ 5101433 h 9097806"/>
              <a:gd name="connsiteX2970" fmla="*/ 8205639 w 9097815"/>
              <a:gd name="connsiteY2970" fmla="*/ 5101456 h 9097806"/>
              <a:gd name="connsiteX2971" fmla="*/ 8205663 w 9097815"/>
              <a:gd name="connsiteY2971" fmla="*/ 4884272 h 9097806"/>
              <a:gd name="connsiteX2972" fmla="*/ 7766713 w 9097815"/>
              <a:gd name="connsiteY2972" fmla="*/ 4884224 h 9097806"/>
              <a:gd name="connsiteX2973" fmla="*/ 7766689 w 9097815"/>
              <a:gd name="connsiteY2973" fmla="*/ 5101409 h 9097806"/>
              <a:gd name="connsiteX2974" fmla="*/ 7983873 w 9097815"/>
              <a:gd name="connsiteY2974" fmla="*/ 5101433 h 9097806"/>
              <a:gd name="connsiteX2975" fmla="*/ 7983897 w 9097815"/>
              <a:gd name="connsiteY2975" fmla="*/ 4884248 h 9097806"/>
              <a:gd name="connsiteX2976" fmla="*/ 7544945 w 9097815"/>
              <a:gd name="connsiteY2976" fmla="*/ 4884200 h 9097806"/>
              <a:gd name="connsiteX2977" fmla="*/ 7544922 w 9097815"/>
              <a:gd name="connsiteY2977" fmla="*/ 5101385 h 9097806"/>
              <a:gd name="connsiteX2978" fmla="*/ 7762117 w 9097815"/>
              <a:gd name="connsiteY2978" fmla="*/ 5101409 h 9097806"/>
              <a:gd name="connsiteX2979" fmla="*/ 7762141 w 9097815"/>
              <a:gd name="connsiteY2979" fmla="*/ 4884224 h 9097806"/>
              <a:gd name="connsiteX2980" fmla="*/ 7323181 w 9097815"/>
              <a:gd name="connsiteY2980" fmla="*/ 4884176 h 9097806"/>
              <a:gd name="connsiteX2981" fmla="*/ 7323158 w 9097815"/>
              <a:gd name="connsiteY2981" fmla="*/ 5101361 h 9097806"/>
              <a:gd name="connsiteX2982" fmla="*/ 7540350 w 9097815"/>
              <a:gd name="connsiteY2982" fmla="*/ 5101385 h 9097806"/>
              <a:gd name="connsiteX2983" fmla="*/ 7540373 w 9097815"/>
              <a:gd name="connsiteY2983" fmla="*/ 4884200 h 9097806"/>
              <a:gd name="connsiteX2984" fmla="*/ 7101424 w 9097815"/>
              <a:gd name="connsiteY2984" fmla="*/ 4884152 h 9097806"/>
              <a:gd name="connsiteX2985" fmla="*/ 7101400 w 9097815"/>
              <a:gd name="connsiteY2985" fmla="*/ 5101338 h 9097806"/>
              <a:gd name="connsiteX2986" fmla="*/ 7318586 w 9097815"/>
              <a:gd name="connsiteY2986" fmla="*/ 5101361 h 9097806"/>
              <a:gd name="connsiteX2987" fmla="*/ 7318609 w 9097815"/>
              <a:gd name="connsiteY2987" fmla="*/ 4884176 h 9097806"/>
              <a:gd name="connsiteX2988" fmla="*/ 6879660 w 9097815"/>
              <a:gd name="connsiteY2988" fmla="*/ 4884128 h 9097806"/>
              <a:gd name="connsiteX2989" fmla="*/ 6879636 w 9097815"/>
              <a:gd name="connsiteY2989" fmla="*/ 5101314 h 9097806"/>
              <a:gd name="connsiteX2990" fmla="*/ 7096828 w 9097815"/>
              <a:gd name="connsiteY2990" fmla="*/ 5101337 h 9097806"/>
              <a:gd name="connsiteX2991" fmla="*/ 7096852 w 9097815"/>
              <a:gd name="connsiteY2991" fmla="*/ 4884152 h 9097806"/>
              <a:gd name="connsiteX2992" fmla="*/ 6657904 w 9097815"/>
              <a:gd name="connsiteY2992" fmla="*/ 4884104 h 9097806"/>
              <a:gd name="connsiteX2993" fmla="*/ 6657880 w 9097815"/>
              <a:gd name="connsiteY2993" fmla="*/ 5101290 h 9097806"/>
              <a:gd name="connsiteX2994" fmla="*/ 6875064 w 9097815"/>
              <a:gd name="connsiteY2994" fmla="*/ 5101313 h 9097806"/>
              <a:gd name="connsiteX2995" fmla="*/ 6875088 w 9097815"/>
              <a:gd name="connsiteY2995" fmla="*/ 4884128 h 9097806"/>
              <a:gd name="connsiteX2996" fmla="*/ 6436134 w 9097815"/>
              <a:gd name="connsiteY2996" fmla="*/ 4884080 h 9097806"/>
              <a:gd name="connsiteX2997" fmla="*/ 6436111 w 9097815"/>
              <a:gd name="connsiteY2997" fmla="*/ 5101266 h 9097806"/>
              <a:gd name="connsiteX2998" fmla="*/ 6653308 w 9097815"/>
              <a:gd name="connsiteY2998" fmla="*/ 5101289 h 9097806"/>
              <a:gd name="connsiteX2999" fmla="*/ 6653332 w 9097815"/>
              <a:gd name="connsiteY2999" fmla="*/ 4884103 h 9097806"/>
              <a:gd name="connsiteX3000" fmla="*/ 6214370 w 9097815"/>
              <a:gd name="connsiteY3000" fmla="*/ 4884056 h 9097806"/>
              <a:gd name="connsiteX3001" fmla="*/ 6214346 w 9097815"/>
              <a:gd name="connsiteY3001" fmla="*/ 5101242 h 9097806"/>
              <a:gd name="connsiteX3002" fmla="*/ 6431539 w 9097815"/>
              <a:gd name="connsiteY3002" fmla="*/ 5101266 h 9097806"/>
              <a:gd name="connsiteX3003" fmla="*/ 6431562 w 9097815"/>
              <a:gd name="connsiteY3003" fmla="*/ 4884079 h 9097806"/>
              <a:gd name="connsiteX3004" fmla="*/ 5992614 w 9097815"/>
              <a:gd name="connsiteY3004" fmla="*/ 4884032 h 9097806"/>
              <a:gd name="connsiteX3005" fmla="*/ 5992590 w 9097815"/>
              <a:gd name="connsiteY3005" fmla="*/ 5101218 h 9097806"/>
              <a:gd name="connsiteX3006" fmla="*/ 6209775 w 9097815"/>
              <a:gd name="connsiteY3006" fmla="*/ 5101242 h 9097806"/>
              <a:gd name="connsiteX3007" fmla="*/ 6209798 w 9097815"/>
              <a:gd name="connsiteY3007" fmla="*/ 4884055 h 9097806"/>
              <a:gd name="connsiteX3008" fmla="*/ 5770848 w 9097815"/>
              <a:gd name="connsiteY3008" fmla="*/ 4884008 h 9097806"/>
              <a:gd name="connsiteX3009" fmla="*/ 5770824 w 9097815"/>
              <a:gd name="connsiteY3009" fmla="*/ 5101195 h 9097806"/>
              <a:gd name="connsiteX3010" fmla="*/ 5988018 w 9097815"/>
              <a:gd name="connsiteY3010" fmla="*/ 5101218 h 9097806"/>
              <a:gd name="connsiteX3011" fmla="*/ 5988042 w 9097815"/>
              <a:gd name="connsiteY3011" fmla="*/ 4884031 h 9097806"/>
              <a:gd name="connsiteX3012" fmla="*/ 5549089 w 9097815"/>
              <a:gd name="connsiteY3012" fmla="*/ 4883984 h 9097806"/>
              <a:gd name="connsiteX3013" fmla="*/ 5549066 w 9097815"/>
              <a:gd name="connsiteY3013" fmla="*/ 5101171 h 9097806"/>
              <a:gd name="connsiteX3014" fmla="*/ 5766252 w 9097815"/>
              <a:gd name="connsiteY3014" fmla="*/ 5101194 h 9097806"/>
              <a:gd name="connsiteX3015" fmla="*/ 5766276 w 9097815"/>
              <a:gd name="connsiteY3015" fmla="*/ 4884007 h 9097806"/>
              <a:gd name="connsiteX3016" fmla="*/ 5327323 w 9097815"/>
              <a:gd name="connsiteY3016" fmla="*/ 4883959 h 9097806"/>
              <a:gd name="connsiteX3017" fmla="*/ 5327300 w 9097815"/>
              <a:gd name="connsiteY3017" fmla="*/ 5101147 h 9097806"/>
              <a:gd name="connsiteX3018" fmla="*/ 5544494 w 9097815"/>
              <a:gd name="connsiteY3018" fmla="*/ 5101170 h 9097806"/>
              <a:gd name="connsiteX3019" fmla="*/ 5544517 w 9097815"/>
              <a:gd name="connsiteY3019" fmla="*/ 4883983 h 9097806"/>
              <a:gd name="connsiteX3020" fmla="*/ 5105557 w 9097815"/>
              <a:gd name="connsiteY3020" fmla="*/ 4883935 h 9097806"/>
              <a:gd name="connsiteX3021" fmla="*/ 5105533 w 9097815"/>
              <a:gd name="connsiteY3021" fmla="*/ 5101123 h 9097806"/>
              <a:gd name="connsiteX3022" fmla="*/ 5322728 w 9097815"/>
              <a:gd name="connsiteY3022" fmla="*/ 5101146 h 9097806"/>
              <a:gd name="connsiteX3023" fmla="*/ 5322751 w 9097815"/>
              <a:gd name="connsiteY3023" fmla="*/ 4883959 h 9097806"/>
              <a:gd name="connsiteX3024" fmla="*/ 4883802 w 9097815"/>
              <a:gd name="connsiteY3024" fmla="*/ 4883911 h 9097806"/>
              <a:gd name="connsiteX3025" fmla="*/ 4883778 w 9097815"/>
              <a:gd name="connsiteY3025" fmla="*/ 5101099 h 9097806"/>
              <a:gd name="connsiteX3026" fmla="*/ 5100962 w 9097815"/>
              <a:gd name="connsiteY3026" fmla="*/ 5101122 h 9097806"/>
              <a:gd name="connsiteX3027" fmla="*/ 5100985 w 9097815"/>
              <a:gd name="connsiteY3027" fmla="*/ 4883935 h 9097806"/>
              <a:gd name="connsiteX3028" fmla="*/ 4662036 w 9097815"/>
              <a:gd name="connsiteY3028" fmla="*/ 4883887 h 9097806"/>
              <a:gd name="connsiteX3029" fmla="*/ 4662012 w 9097815"/>
              <a:gd name="connsiteY3029" fmla="*/ 5101075 h 9097806"/>
              <a:gd name="connsiteX3030" fmla="*/ 4879206 w 9097815"/>
              <a:gd name="connsiteY3030" fmla="*/ 5101099 h 9097806"/>
              <a:gd name="connsiteX3031" fmla="*/ 4879230 w 9097815"/>
              <a:gd name="connsiteY3031" fmla="*/ 4883911 h 9097806"/>
              <a:gd name="connsiteX3032" fmla="*/ 4440277 w 9097815"/>
              <a:gd name="connsiteY3032" fmla="*/ 4883863 h 9097806"/>
              <a:gd name="connsiteX3033" fmla="*/ 4440254 w 9097815"/>
              <a:gd name="connsiteY3033" fmla="*/ 5101051 h 9097806"/>
              <a:gd name="connsiteX3034" fmla="*/ 4657440 w 9097815"/>
              <a:gd name="connsiteY3034" fmla="*/ 5101075 h 9097806"/>
              <a:gd name="connsiteX3035" fmla="*/ 4657464 w 9097815"/>
              <a:gd name="connsiteY3035" fmla="*/ 4883887 h 9097806"/>
              <a:gd name="connsiteX3036" fmla="*/ 4218511 w 9097815"/>
              <a:gd name="connsiteY3036" fmla="*/ 4883839 h 9097806"/>
              <a:gd name="connsiteX3037" fmla="*/ 4218488 w 9097815"/>
              <a:gd name="connsiteY3037" fmla="*/ 5101028 h 9097806"/>
              <a:gd name="connsiteX3038" fmla="*/ 4435682 w 9097815"/>
              <a:gd name="connsiteY3038" fmla="*/ 5101051 h 9097806"/>
              <a:gd name="connsiteX3039" fmla="*/ 4435705 w 9097815"/>
              <a:gd name="connsiteY3039" fmla="*/ 4883863 h 9097806"/>
              <a:gd name="connsiteX3040" fmla="*/ 3996750 w 9097815"/>
              <a:gd name="connsiteY3040" fmla="*/ 4883815 h 9097806"/>
              <a:gd name="connsiteX3041" fmla="*/ 3996727 w 9097815"/>
              <a:gd name="connsiteY3041" fmla="*/ 5101004 h 9097806"/>
              <a:gd name="connsiteX3042" fmla="*/ 4213916 w 9097815"/>
              <a:gd name="connsiteY3042" fmla="*/ 5101027 h 9097806"/>
              <a:gd name="connsiteX3043" fmla="*/ 4213939 w 9097815"/>
              <a:gd name="connsiteY3043" fmla="*/ 4883839 h 9097806"/>
              <a:gd name="connsiteX3044" fmla="*/ 3774997 w 9097815"/>
              <a:gd name="connsiteY3044" fmla="*/ 4883791 h 9097806"/>
              <a:gd name="connsiteX3045" fmla="*/ 3774973 w 9097815"/>
              <a:gd name="connsiteY3045" fmla="*/ 5100980 h 9097806"/>
              <a:gd name="connsiteX3046" fmla="*/ 3992155 w 9097815"/>
              <a:gd name="connsiteY3046" fmla="*/ 5101003 h 9097806"/>
              <a:gd name="connsiteX3047" fmla="*/ 3992179 w 9097815"/>
              <a:gd name="connsiteY3047" fmla="*/ 4883815 h 9097806"/>
              <a:gd name="connsiteX3048" fmla="*/ 3553231 w 9097815"/>
              <a:gd name="connsiteY3048" fmla="*/ 4883767 h 9097806"/>
              <a:gd name="connsiteX3049" fmla="*/ 3553207 w 9097815"/>
              <a:gd name="connsiteY3049" fmla="*/ 5100956 h 9097806"/>
              <a:gd name="connsiteX3050" fmla="*/ 3770402 w 9097815"/>
              <a:gd name="connsiteY3050" fmla="*/ 5100979 h 9097806"/>
              <a:gd name="connsiteX3051" fmla="*/ 3770426 w 9097815"/>
              <a:gd name="connsiteY3051" fmla="*/ 4883790 h 9097806"/>
              <a:gd name="connsiteX3052" fmla="*/ 3331474 w 9097815"/>
              <a:gd name="connsiteY3052" fmla="*/ 4883743 h 9097806"/>
              <a:gd name="connsiteX3053" fmla="*/ 3331451 w 9097815"/>
              <a:gd name="connsiteY3053" fmla="*/ 5100932 h 9097806"/>
              <a:gd name="connsiteX3054" fmla="*/ 3548635 w 9097815"/>
              <a:gd name="connsiteY3054" fmla="*/ 5100956 h 9097806"/>
              <a:gd name="connsiteX3055" fmla="*/ 3548659 w 9097815"/>
              <a:gd name="connsiteY3055" fmla="*/ 4883766 h 9097806"/>
              <a:gd name="connsiteX3056" fmla="*/ 3109709 w 9097815"/>
              <a:gd name="connsiteY3056" fmla="*/ 4883719 h 9097806"/>
              <a:gd name="connsiteX3057" fmla="*/ 3109685 w 9097815"/>
              <a:gd name="connsiteY3057" fmla="*/ 5100908 h 9097806"/>
              <a:gd name="connsiteX3058" fmla="*/ 3326878 w 9097815"/>
              <a:gd name="connsiteY3058" fmla="*/ 5100932 h 9097806"/>
              <a:gd name="connsiteX3059" fmla="*/ 3326901 w 9097815"/>
              <a:gd name="connsiteY3059" fmla="*/ 4883742 h 9097806"/>
              <a:gd name="connsiteX3060" fmla="*/ 2887947 w 9097815"/>
              <a:gd name="connsiteY3060" fmla="*/ 4883695 h 9097806"/>
              <a:gd name="connsiteX3061" fmla="*/ 2887924 w 9097815"/>
              <a:gd name="connsiteY3061" fmla="*/ 5100884 h 9097806"/>
              <a:gd name="connsiteX3062" fmla="*/ 3105113 w 9097815"/>
              <a:gd name="connsiteY3062" fmla="*/ 5100908 h 9097806"/>
              <a:gd name="connsiteX3063" fmla="*/ 3105136 w 9097815"/>
              <a:gd name="connsiteY3063" fmla="*/ 4883718 h 9097806"/>
              <a:gd name="connsiteX3064" fmla="*/ 2666186 w 9097815"/>
              <a:gd name="connsiteY3064" fmla="*/ 4883671 h 9097806"/>
              <a:gd name="connsiteX3065" fmla="*/ 2666162 w 9097815"/>
              <a:gd name="connsiteY3065" fmla="*/ 5100861 h 9097806"/>
              <a:gd name="connsiteX3066" fmla="*/ 2883353 w 9097815"/>
              <a:gd name="connsiteY3066" fmla="*/ 5100884 h 9097806"/>
              <a:gd name="connsiteX3067" fmla="*/ 2883376 w 9097815"/>
              <a:gd name="connsiteY3067" fmla="*/ 4883694 h 9097806"/>
              <a:gd name="connsiteX3068" fmla="*/ 2444419 w 9097815"/>
              <a:gd name="connsiteY3068" fmla="*/ 4883646 h 9097806"/>
              <a:gd name="connsiteX3069" fmla="*/ 2444395 w 9097815"/>
              <a:gd name="connsiteY3069" fmla="*/ 5100837 h 9097806"/>
              <a:gd name="connsiteX3070" fmla="*/ 2661590 w 9097815"/>
              <a:gd name="connsiteY3070" fmla="*/ 5100860 h 9097806"/>
              <a:gd name="connsiteX3071" fmla="*/ 2661613 w 9097815"/>
              <a:gd name="connsiteY3071" fmla="*/ 4883670 h 9097806"/>
              <a:gd name="connsiteX3072" fmla="*/ 2222663 w 9097815"/>
              <a:gd name="connsiteY3072" fmla="*/ 4883622 h 9097806"/>
              <a:gd name="connsiteX3073" fmla="*/ 2222640 w 9097815"/>
              <a:gd name="connsiteY3073" fmla="*/ 5100813 h 9097806"/>
              <a:gd name="connsiteX3074" fmla="*/ 2439824 w 9097815"/>
              <a:gd name="connsiteY3074" fmla="*/ 5100836 h 9097806"/>
              <a:gd name="connsiteX3075" fmla="*/ 2439847 w 9097815"/>
              <a:gd name="connsiteY3075" fmla="*/ 4883646 h 9097806"/>
              <a:gd name="connsiteX3076" fmla="*/ 2000898 w 9097815"/>
              <a:gd name="connsiteY3076" fmla="*/ 4883598 h 9097806"/>
              <a:gd name="connsiteX3077" fmla="*/ 2000875 w 9097815"/>
              <a:gd name="connsiteY3077" fmla="*/ 5100789 h 9097806"/>
              <a:gd name="connsiteX3078" fmla="*/ 2218068 w 9097815"/>
              <a:gd name="connsiteY3078" fmla="*/ 5100812 h 9097806"/>
              <a:gd name="connsiteX3079" fmla="*/ 2218091 w 9097815"/>
              <a:gd name="connsiteY3079" fmla="*/ 4883622 h 9097806"/>
              <a:gd name="connsiteX3080" fmla="*/ 1779138 w 9097815"/>
              <a:gd name="connsiteY3080" fmla="*/ 4883574 h 9097806"/>
              <a:gd name="connsiteX3081" fmla="*/ 1779114 w 9097815"/>
              <a:gd name="connsiteY3081" fmla="*/ 5100765 h 9097806"/>
              <a:gd name="connsiteX3082" fmla="*/ 1996302 w 9097815"/>
              <a:gd name="connsiteY3082" fmla="*/ 5100789 h 9097806"/>
              <a:gd name="connsiteX3083" fmla="*/ 1996326 w 9097815"/>
              <a:gd name="connsiteY3083" fmla="*/ 4883598 h 9097806"/>
              <a:gd name="connsiteX3084" fmla="*/ 1557373 w 9097815"/>
              <a:gd name="connsiteY3084" fmla="*/ 4883550 h 9097806"/>
              <a:gd name="connsiteX3085" fmla="*/ 1557350 w 9097815"/>
              <a:gd name="connsiteY3085" fmla="*/ 5100741 h 9097806"/>
              <a:gd name="connsiteX3086" fmla="*/ 1774542 w 9097815"/>
              <a:gd name="connsiteY3086" fmla="*/ 5100765 h 9097806"/>
              <a:gd name="connsiteX3087" fmla="*/ 1774566 w 9097815"/>
              <a:gd name="connsiteY3087" fmla="*/ 4883574 h 9097806"/>
              <a:gd name="connsiteX3088" fmla="*/ 1335609 w 9097815"/>
              <a:gd name="connsiteY3088" fmla="*/ 4883526 h 9097806"/>
              <a:gd name="connsiteX3089" fmla="*/ 1335586 w 9097815"/>
              <a:gd name="connsiteY3089" fmla="*/ 5100717 h 9097806"/>
              <a:gd name="connsiteX3090" fmla="*/ 1552778 w 9097815"/>
              <a:gd name="connsiteY3090" fmla="*/ 5100741 h 9097806"/>
              <a:gd name="connsiteX3091" fmla="*/ 1552802 w 9097815"/>
              <a:gd name="connsiteY3091" fmla="*/ 4883550 h 9097806"/>
              <a:gd name="connsiteX3092" fmla="*/ 1113854 w 9097815"/>
              <a:gd name="connsiteY3092" fmla="*/ 4883502 h 9097806"/>
              <a:gd name="connsiteX3093" fmla="*/ 1113831 w 9097815"/>
              <a:gd name="connsiteY3093" fmla="*/ 5100694 h 9097806"/>
              <a:gd name="connsiteX3094" fmla="*/ 1331012 w 9097815"/>
              <a:gd name="connsiteY3094" fmla="*/ 5100717 h 9097806"/>
              <a:gd name="connsiteX3095" fmla="*/ 1331035 w 9097815"/>
              <a:gd name="connsiteY3095" fmla="*/ 4883526 h 9097806"/>
              <a:gd name="connsiteX3096" fmla="*/ 892089 w 9097815"/>
              <a:gd name="connsiteY3096" fmla="*/ 4883478 h 9097806"/>
              <a:gd name="connsiteX3097" fmla="*/ 892065 w 9097815"/>
              <a:gd name="connsiteY3097" fmla="*/ 5100670 h 9097806"/>
              <a:gd name="connsiteX3098" fmla="*/ 1109259 w 9097815"/>
              <a:gd name="connsiteY3098" fmla="*/ 5100693 h 9097806"/>
              <a:gd name="connsiteX3099" fmla="*/ 1109282 w 9097815"/>
              <a:gd name="connsiteY3099" fmla="*/ 4883502 h 9097806"/>
              <a:gd name="connsiteX3100" fmla="*/ 670329 w 9097815"/>
              <a:gd name="connsiteY3100" fmla="*/ 4883454 h 9097806"/>
              <a:gd name="connsiteX3101" fmla="*/ 670305 w 9097815"/>
              <a:gd name="connsiteY3101" fmla="*/ 5100646 h 9097806"/>
              <a:gd name="connsiteX3102" fmla="*/ 887493 w 9097815"/>
              <a:gd name="connsiteY3102" fmla="*/ 5100669 h 9097806"/>
              <a:gd name="connsiteX3103" fmla="*/ 887517 w 9097815"/>
              <a:gd name="connsiteY3103" fmla="*/ 4883477 h 9097806"/>
              <a:gd name="connsiteX3104" fmla="*/ 448562 w 9097815"/>
              <a:gd name="connsiteY3104" fmla="*/ 4883430 h 9097806"/>
              <a:gd name="connsiteX3105" fmla="*/ 448538 w 9097815"/>
              <a:gd name="connsiteY3105" fmla="*/ 5100622 h 9097806"/>
              <a:gd name="connsiteX3106" fmla="*/ 665733 w 9097815"/>
              <a:gd name="connsiteY3106" fmla="*/ 5100645 h 9097806"/>
              <a:gd name="connsiteX3107" fmla="*/ 665757 w 9097815"/>
              <a:gd name="connsiteY3107" fmla="*/ 4883453 h 9097806"/>
              <a:gd name="connsiteX3108" fmla="*/ 226796 w 9097815"/>
              <a:gd name="connsiteY3108" fmla="*/ 4883406 h 9097806"/>
              <a:gd name="connsiteX3109" fmla="*/ 226773 w 9097815"/>
              <a:gd name="connsiteY3109" fmla="*/ 5100598 h 9097806"/>
              <a:gd name="connsiteX3110" fmla="*/ 443966 w 9097815"/>
              <a:gd name="connsiteY3110" fmla="*/ 5100622 h 9097806"/>
              <a:gd name="connsiteX3111" fmla="*/ 443990 w 9097815"/>
              <a:gd name="connsiteY3111" fmla="*/ 4883429 h 9097806"/>
              <a:gd name="connsiteX3112" fmla="*/ 5039 w 9097815"/>
              <a:gd name="connsiteY3112" fmla="*/ 4883382 h 9097806"/>
              <a:gd name="connsiteX3113" fmla="*/ 5016 w 9097815"/>
              <a:gd name="connsiteY3113" fmla="*/ 5100574 h 9097806"/>
              <a:gd name="connsiteX3114" fmla="*/ 222201 w 9097815"/>
              <a:gd name="connsiteY3114" fmla="*/ 5100598 h 9097806"/>
              <a:gd name="connsiteX3115" fmla="*/ 222224 w 9097815"/>
              <a:gd name="connsiteY3115" fmla="*/ 4883405 h 9097806"/>
              <a:gd name="connsiteX3116" fmla="*/ 8875553 w 9097815"/>
              <a:gd name="connsiteY3116" fmla="*/ 4662579 h 9097806"/>
              <a:gd name="connsiteX3117" fmla="*/ 8875529 w 9097815"/>
              <a:gd name="connsiteY3117" fmla="*/ 4879773 h 9097806"/>
              <a:gd name="connsiteX3118" fmla="*/ 9092670 w 9097815"/>
              <a:gd name="connsiteY3118" fmla="*/ 4879796 h 9097806"/>
              <a:gd name="connsiteX3119" fmla="*/ 9092694 w 9097815"/>
              <a:gd name="connsiteY3119" fmla="*/ 4662602 h 9097806"/>
              <a:gd name="connsiteX3120" fmla="*/ 8653778 w 9097815"/>
              <a:gd name="connsiteY3120" fmla="*/ 4662555 h 9097806"/>
              <a:gd name="connsiteX3121" fmla="*/ 8653754 w 9097815"/>
              <a:gd name="connsiteY3121" fmla="*/ 4879748 h 9097806"/>
              <a:gd name="connsiteX3122" fmla="*/ 8870957 w 9097815"/>
              <a:gd name="connsiteY3122" fmla="*/ 4879772 h 9097806"/>
              <a:gd name="connsiteX3123" fmla="*/ 8870981 w 9097815"/>
              <a:gd name="connsiteY3123" fmla="*/ 4662578 h 9097806"/>
              <a:gd name="connsiteX3124" fmla="*/ 8432026 w 9097815"/>
              <a:gd name="connsiteY3124" fmla="*/ 4662531 h 9097806"/>
              <a:gd name="connsiteX3125" fmla="*/ 8432002 w 9097815"/>
              <a:gd name="connsiteY3125" fmla="*/ 4879724 h 9097806"/>
              <a:gd name="connsiteX3126" fmla="*/ 8649183 w 9097815"/>
              <a:gd name="connsiteY3126" fmla="*/ 4879748 h 9097806"/>
              <a:gd name="connsiteX3127" fmla="*/ 8649207 w 9097815"/>
              <a:gd name="connsiteY3127" fmla="*/ 4662554 h 9097806"/>
              <a:gd name="connsiteX3128" fmla="*/ 8210259 w 9097815"/>
              <a:gd name="connsiteY3128" fmla="*/ 4662506 h 9097806"/>
              <a:gd name="connsiteX3129" fmla="*/ 8210235 w 9097815"/>
              <a:gd name="connsiteY3129" fmla="*/ 4879700 h 9097806"/>
              <a:gd name="connsiteX3130" fmla="*/ 8427430 w 9097815"/>
              <a:gd name="connsiteY3130" fmla="*/ 4879724 h 9097806"/>
              <a:gd name="connsiteX3131" fmla="*/ 8427454 w 9097815"/>
              <a:gd name="connsiteY3131" fmla="*/ 4662530 h 9097806"/>
              <a:gd name="connsiteX3132" fmla="*/ 7988493 w 9097815"/>
              <a:gd name="connsiteY3132" fmla="*/ 4662482 h 9097806"/>
              <a:gd name="connsiteX3133" fmla="*/ 7988469 w 9097815"/>
              <a:gd name="connsiteY3133" fmla="*/ 4879676 h 9097806"/>
              <a:gd name="connsiteX3134" fmla="*/ 8205663 w 9097815"/>
              <a:gd name="connsiteY3134" fmla="*/ 4879700 h 9097806"/>
              <a:gd name="connsiteX3135" fmla="*/ 8205687 w 9097815"/>
              <a:gd name="connsiteY3135" fmla="*/ 4662506 h 9097806"/>
              <a:gd name="connsiteX3136" fmla="*/ 7766737 w 9097815"/>
              <a:gd name="connsiteY3136" fmla="*/ 4662458 h 9097806"/>
              <a:gd name="connsiteX3137" fmla="*/ 7766713 w 9097815"/>
              <a:gd name="connsiteY3137" fmla="*/ 4879652 h 9097806"/>
              <a:gd name="connsiteX3138" fmla="*/ 7983897 w 9097815"/>
              <a:gd name="connsiteY3138" fmla="*/ 4879676 h 9097806"/>
              <a:gd name="connsiteX3139" fmla="*/ 7983921 w 9097815"/>
              <a:gd name="connsiteY3139" fmla="*/ 4662482 h 9097806"/>
              <a:gd name="connsiteX3140" fmla="*/ 7544969 w 9097815"/>
              <a:gd name="connsiteY3140" fmla="*/ 4662434 h 9097806"/>
              <a:gd name="connsiteX3141" fmla="*/ 7544946 w 9097815"/>
              <a:gd name="connsiteY3141" fmla="*/ 4879628 h 9097806"/>
              <a:gd name="connsiteX3142" fmla="*/ 7762141 w 9097815"/>
              <a:gd name="connsiteY3142" fmla="*/ 4879652 h 9097806"/>
              <a:gd name="connsiteX3143" fmla="*/ 7762165 w 9097815"/>
              <a:gd name="connsiteY3143" fmla="*/ 4662458 h 9097806"/>
              <a:gd name="connsiteX3144" fmla="*/ 7323205 w 9097815"/>
              <a:gd name="connsiteY3144" fmla="*/ 4662410 h 9097806"/>
              <a:gd name="connsiteX3145" fmla="*/ 7323182 w 9097815"/>
              <a:gd name="connsiteY3145" fmla="*/ 4879604 h 9097806"/>
              <a:gd name="connsiteX3146" fmla="*/ 7540374 w 9097815"/>
              <a:gd name="connsiteY3146" fmla="*/ 4879628 h 9097806"/>
              <a:gd name="connsiteX3147" fmla="*/ 7540397 w 9097815"/>
              <a:gd name="connsiteY3147" fmla="*/ 4662434 h 9097806"/>
              <a:gd name="connsiteX3148" fmla="*/ 7101448 w 9097815"/>
              <a:gd name="connsiteY3148" fmla="*/ 4662386 h 9097806"/>
              <a:gd name="connsiteX3149" fmla="*/ 7101424 w 9097815"/>
              <a:gd name="connsiteY3149" fmla="*/ 4879580 h 9097806"/>
              <a:gd name="connsiteX3150" fmla="*/ 7318610 w 9097815"/>
              <a:gd name="connsiteY3150" fmla="*/ 4879604 h 9097806"/>
              <a:gd name="connsiteX3151" fmla="*/ 7318633 w 9097815"/>
              <a:gd name="connsiteY3151" fmla="*/ 4662410 h 9097806"/>
              <a:gd name="connsiteX3152" fmla="*/ 6879684 w 9097815"/>
              <a:gd name="connsiteY3152" fmla="*/ 4662362 h 9097806"/>
              <a:gd name="connsiteX3153" fmla="*/ 6879660 w 9097815"/>
              <a:gd name="connsiteY3153" fmla="*/ 4879556 h 9097806"/>
              <a:gd name="connsiteX3154" fmla="*/ 7096852 w 9097815"/>
              <a:gd name="connsiteY3154" fmla="*/ 4879579 h 9097806"/>
              <a:gd name="connsiteX3155" fmla="*/ 7096876 w 9097815"/>
              <a:gd name="connsiteY3155" fmla="*/ 4662386 h 9097806"/>
              <a:gd name="connsiteX3156" fmla="*/ 6657928 w 9097815"/>
              <a:gd name="connsiteY3156" fmla="*/ 4662338 h 9097806"/>
              <a:gd name="connsiteX3157" fmla="*/ 6657904 w 9097815"/>
              <a:gd name="connsiteY3157" fmla="*/ 4879532 h 9097806"/>
              <a:gd name="connsiteX3158" fmla="*/ 6875088 w 9097815"/>
              <a:gd name="connsiteY3158" fmla="*/ 4879555 h 9097806"/>
              <a:gd name="connsiteX3159" fmla="*/ 6875112 w 9097815"/>
              <a:gd name="connsiteY3159" fmla="*/ 4662362 h 9097806"/>
              <a:gd name="connsiteX3160" fmla="*/ 6436158 w 9097815"/>
              <a:gd name="connsiteY3160" fmla="*/ 4662314 h 9097806"/>
              <a:gd name="connsiteX3161" fmla="*/ 6436135 w 9097815"/>
              <a:gd name="connsiteY3161" fmla="*/ 4879508 h 9097806"/>
              <a:gd name="connsiteX3162" fmla="*/ 6653332 w 9097815"/>
              <a:gd name="connsiteY3162" fmla="*/ 4879531 h 9097806"/>
              <a:gd name="connsiteX3163" fmla="*/ 6653356 w 9097815"/>
              <a:gd name="connsiteY3163" fmla="*/ 4662337 h 9097806"/>
              <a:gd name="connsiteX3164" fmla="*/ 6214393 w 9097815"/>
              <a:gd name="connsiteY3164" fmla="*/ 4662290 h 9097806"/>
              <a:gd name="connsiteX3165" fmla="*/ 6214370 w 9097815"/>
              <a:gd name="connsiteY3165" fmla="*/ 4879484 h 9097806"/>
              <a:gd name="connsiteX3166" fmla="*/ 6431563 w 9097815"/>
              <a:gd name="connsiteY3166" fmla="*/ 4879507 h 9097806"/>
              <a:gd name="connsiteX3167" fmla="*/ 6431586 w 9097815"/>
              <a:gd name="connsiteY3167" fmla="*/ 4662313 h 9097806"/>
              <a:gd name="connsiteX3168" fmla="*/ 5992638 w 9097815"/>
              <a:gd name="connsiteY3168" fmla="*/ 4662266 h 9097806"/>
              <a:gd name="connsiteX3169" fmla="*/ 5992614 w 9097815"/>
              <a:gd name="connsiteY3169" fmla="*/ 4879460 h 9097806"/>
              <a:gd name="connsiteX3170" fmla="*/ 6209799 w 9097815"/>
              <a:gd name="connsiteY3170" fmla="*/ 4879483 h 9097806"/>
              <a:gd name="connsiteX3171" fmla="*/ 6209822 w 9097815"/>
              <a:gd name="connsiteY3171" fmla="*/ 4662289 h 9097806"/>
              <a:gd name="connsiteX3172" fmla="*/ 5770872 w 9097815"/>
              <a:gd name="connsiteY3172" fmla="*/ 4662242 h 9097806"/>
              <a:gd name="connsiteX3173" fmla="*/ 5770848 w 9097815"/>
              <a:gd name="connsiteY3173" fmla="*/ 4879435 h 9097806"/>
              <a:gd name="connsiteX3174" fmla="*/ 5988042 w 9097815"/>
              <a:gd name="connsiteY3174" fmla="*/ 4879459 h 9097806"/>
              <a:gd name="connsiteX3175" fmla="*/ 5988066 w 9097815"/>
              <a:gd name="connsiteY3175" fmla="*/ 4662265 h 9097806"/>
              <a:gd name="connsiteX3176" fmla="*/ 5549113 w 9097815"/>
              <a:gd name="connsiteY3176" fmla="*/ 4662218 h 9097806"/>
              <a:gd name="connsiteX3177" fmla="*/ 5549090 w 9097815"/>
              <a:gd name="connsiteY3177" fmla="*/ 4879411 h 9097806"/>
              <a:gd name="connsiteX3178" fmla="*/ 5766276 w 9097815"/>
              <a:gd name="connsiteY3178" fmla="*/ 4879435 h 9097806"/>
              <a:gd name="connsiteX3179" fmla="*/ 5766300 w 9097815"/>
              <a:gd name="connsiteY3179" fmla="*/ 4662241 h 9097806"/>
              <a:gd name="connsiteX3180" fmla="*/ 5327347 w 9097815"/>
              <a:gd name="connsiteY3180" fmla="*/ 4662193 h 9097806"/>
              <a:gd name="connsiteX3181" fmla="*/ 5327324 w 9097815"/>
              <a:gd name="connsiteY3181" fmla="*/ 4879387 h 9097806"/>
              <a:gd name="connsiteX3182" fmla="*/ 5544518 w 9097815"/>
              <a:gd name="connsiteY3182" fmla="*/ 4879411 h 9097806"/>
              <a:gd name="connsiteX3183" fmla="*/ 5544541 w 9097815"/>
              <a:gd name="connsiteY3183" fmla="*/ 4662217 h 9097806"/>
              <a:gd name="connsiteX3184" fmla="*/ 5105581 w 9097815"/>
              <a:gd name="connsiteY3184" fmla="*/ 4662169 h 9097806"/>
              <a:gd name="connsiteX3185" fmla="*/ 5105557 w 9097815"/>
              <a:gd name="connsiteY3185" fmla="*/ 4879363 h 9097806"/>
              <a:gd name="connsiteX3186" fmla="*/ 5322752 w 9097815"/>
              <a:gd name="connsiteY3186" fmla="*/ 4879387 h 9097806"/>
              <a:gd name="connsiteX3187" fmla="*/ 5322775 w 9097815"/>
              <a:gd name="connsiteY3187" fmla="*/ 4662193 h 9097806"/>
              <a:gd name="connsiteX3188" fmla="*/ 4883826 w 9097815"/>
              <a:gd name="connsiteY3188" fmla="*/ 4662145 h 9097806"/>
              <a:gd name="connsiteX3189" fmla="*/ 4883802 w 9097815"/>
              <a:gd name="connsiteY3189" fmla="*/ 4879339 h 9097806"/>
              <a:gd name="connsiteX3190" fmla="*/ 5100986 w 9097815"/>
              <a:gd name="connsiteY3190" fmla="*/ 4879363 h 9097806"/>
              <a:gd name="connsiteX3191" fmla="*/ 5101009 w 9097815"/>
              <a:gd name="connsiteY3191" fmla="*/ 4662169 h 9097806"/>
              <a:gd name="connsiteX3192" fmla="*/ 4662060 w 9097815"/>
              <a:gd name="connsiteY3192" fmla="*/ 4662121 h 9097806"/>
              <a:gd name="connsiteX3193" fmla="*/ 4662036 w 9097815"/>
              <a:gd name="connsiteY3193" fmla="*/ 4879315 h 9097806"/>
              <a:gd name="connsiteX3194" fmla="*/ 4879230 w 9097815"/>
              <a:gd name="connsiteY3194" fmla="*/ 4879339 h 9097806"/>
              <a:gd name="connsiteX3195" fmla="*/ 4879254 w 9097815"/>
              <a:gd name="connsiteY3195" fmla="*/ 4662145 h 9097806"/>
              <a:gd name="connsiteX3196" fmla="*/ 4440301 w 9097815"/>
              <a:gd name="connsiteY3196" fmla="*/ 4662097 h 9097806"/>
              <a:gd name="connsiteX3197" fmla="*/ 4440278 w 9097815"/>
              <a:gd name="connsiteY3197" fmla="*/ 4879291 h 9097806"/>
              <a:gd name="connsiteX3198" fmla="*/ 4657464 w 9097815"/>
              <a:gd name="connsiteY3198" fmla="*/ 4879315 h 9097806"/>
              <a:gd name="connsiteX3199" fmla="*/ 4657488 w 9097815"/>
              <a:gd name="connsiteY3199" fmla="*/ 4662121 h 9097806"/>
              <a:gd name="connsiteX3200" fmla="*/ 4218535 w 9097815"/>
              <a:gd name="connsiteY3200" fmla="*/ 4662073 h 9097806"/>
              <a:gd name="connsiteX3201" fmla="*/ 4218512 w 9097815"/>
              <a:gd name="connsiteY3201" fmla="*/ 4879267 h 9097806"/>
              <a:gd name="connsiteX3202" fmla="*/ 4435706 w 9097815"/>
              <a:gd name="connsiteY3202" fmla="*/ 4879291 h 9097806"/>
              <a:gd name="connsiteX3203" fmla="*/ 4435729 w 9097815"/>
              <a:gd name="connsiteY3203" fmla="*/ 4662097 h 9097806"/>
              <a:gd name="connsiteX3204" fmla="*/ 3996774 w 9097815"/>
              <a:gd name="connsiteY3204" fmla="*/ 4662049 h 9097806"/>
              <a:gd name="connsiteX3205" fmla="*/ 3996751 w 9097815"/>
              <a:gd name="connsiteY3205" fmla="*/ 4879243 h 9097806"/>
              <a:gd name="connsiteX3206" fmla="*/ 4213940 w 9097815"/>
              <a:gd name="connsiteY3206" fmla="*/ 4879266 h 9097806"/>
              <a:gd name="connsiteX3207" fmla="*/ 4213963 w 9097815"/>
              <a:gd name="connsiteY3207" fmla="*/ 4662073 h 9097806"/>
              <a:gd name="connsiteX3208" fmla="*/ 3775021 w 9097815"/>
              <a:gd name="connsiteY3208" fmla="*/ 4662025 h 9097806"/>
              <a:gd name="connsiteX3209" fmla="*/ 3774997 w 9097815"/>
              <a:gd name="connsiteY3209" fmla="*/ 4879219 h 9097806"/>
              <a:gd name="connsiteX3210" fmla="*/ 3992179 w 9097815"/>
              <a:gd name="connsiteY3210" fmla="*/ 4879242 h 9097806"/>
              <a:gd name="connsiteX3211" fmla="*/ 3992202 w 9097815"/>
              <a:gd name="connsiteY3211" fmla="*/ 4662049 h 9097806"/>
              <a:gd name="connsiteX3212" fmla="*/ 3553255 w 9097815"/>
              <a:gd name="connsiteY3212" fmla="*/ 4662001 h 9097806"/>
              <a:gd name="connsiteX3213" fmla="*/ 3553231 w 9097815"/>
              <a:gd name="connsiteY3213" fmla="*/ 4879195 h 9097806"/>
              <a:gd name="connsiteX3214" fmla="*/ 3770426 w 9097815"/>
              <a:gd name="connsiteY3214" fmla="*/ 4879218 h 9097806"/>
              <a:gd name="connsiteX3215" fmla="*/ 3770450 w 9097815"/>
              <a:gd name="connsiteY3215" fmla="*/ 4662024 h 9097806"/>
              <a:gd name="connsiteX3216" fmla="*/ 3331498 w 9097815"/>
              <a:gd name="connsiteY3216" fmla="*/ 4661977 h 9097806"/>
              <a:gd name="connsiteX3217" fmla="*/ 3331475 w 9097815"/>
              <a:gd name="connsiteY3217" fmla="*/ 4879171 h 9097806"/>
              <a:gd name="connsiteX3218" fmla="*/ 3548659 w 9097815"/>
              <a:gd name="connsiteY3218" fmla="*/ 4879194 h 9097806"/>
              <a:gd name="connsiteX3219" fmla="*/ 3548683 w 9097815"/>
              <a:gd name="connsiteY3219" fmla="*/ 4662000 h 9097806"/>
              <a:gd name="connsiteX3220" fmla="*/ 3109733 w 9097815"/>
              <a:gd name="connsiteY3220" fmla="*/ 4661953 h 9097806"/>
              <a:gd name="connsiteX3221" fmla="*/ 3109709 w 9097815"/>
              <a:gd name="connsiteY3221" fmla="*/ 4879147 h 9097806"/>
              <a:gd name="connsiteX3222" fmla="*/ 3326902 w 9097815"/>
              <a:gd name="connsiteY3222" fmla="*/ 4879170 h 9097806"/>
              <a:gd name="connsiteX3223" fmla="*/ 3326925 w 9097815"/>
              <a:gd name="connsiteY3223" fmla="*/ 4661976 h 9097806"/>
              <a:gd name="connsiteX3224" fmla="*/ 2887971 w 9097815"/>
              <a:gd name="connsiteY3224" fmla="*/ 4661929 h 9097806"/>
              <a:gd name="connsiteX3225" fmla="*/ 2887948 w 9097815"/>
              <a:gd name="connsiteY3225" fmla="*/ 4879122 h 9097806"/>
              <a:gd name="connsiteX3226" fmla="*/ 3105136 w 9097815"/>
              <a:gd name="connsiteY3226" fmla="*/ 4879146 h 9097806"/>
              <a:gd name="connsiteX3227" fmla="*/ 3105160 w 9097815"/>
              <a:gd name="connsiteY3227" fmla="*/ 4661952 h 9097806"/>
              <a:gd name="connsiteX3228" fmla="*/ 2666210 w 9097815"/>
              <a:gd name="connsiteY3228" fmla="*/ 4661905 h 9097806"/>
              <a:gd name="connsiteX3229" fmla="*/ 2666186 w 9097815"/>
              <a:gd name="connsiteY3229" fmla="*/ 4879098 h 9097806"/>
              <a:gd name="connsiteX3230" fmla="*/ 2883376 w 9097815"/>
              <a:gd name="connsiteY3230" fmla="*/ 4879122 h 9097806"/>
              <a:gd name="connsiteX3231" fmla="*/ 2883400 w 9097815"/>
              <a:gd name="connsiteY3231" fmla="*/ 4661928 h 9097806"/>
              <a:gd name="connsiteX3232" fmla="*/ 2444443 w 9097815"/>
              <a:gd name="connsiteY3232" fmla="*/ 4661880 h 9097806"/>
              <a:gd name="connsiteX3233" fmla="*/ 2444419 w 9097815"/>
              <a:gd name="connsiteY3233" fmla="*/ 4879074 h 9097806"/>
              <a:gd name="connsiteX3234" fmla="*/ 2661613 w 9097815"/>
              <a:gd name="connsiteY3234" fmla="*/ 4879098 h 9097806"/>
              <a:gd name="connsiteX3235" fmla="*/ 2661637 w 9097815"/>
              <a:gd name="connsiteY3235" fmla="*/ 4661904 h 9097806"/>
              <a:gd name="connsiteX3236" fmla="*/ 2222688 w 9097815"/>
              <a:gd name="connsiteY3236" fmla="*/ 4661856 h 9097806"/>
              <a:gd name="connsiteX3237" fmla="*/ 2222664 w 9097815"/>
              <a:gd name="connsiteY3237" fmla="*/ 4879050 h 9097806"/>
              <a:gd name="connsiteX3238" fmla="*/ 2439848 w 9097815"/>
              <a:gd name="connsiteY3238" fmla="*/ 4879074 h 9097806"/>
              <a:gd name="connsiteX3239" fmla="*/ 2439871 w 9097815"/>
              <a:gd name="connsiteY3239" fmla="*/ 4661880 h 9097806"/>
              <a:gd name="connsiteX3240" fmla="*/ 2000922 w 9097815"/>
              <a:gd name="connsiteY3240" fmla="*/ 4661832 h 9097806"/>
              <a:gd name="connsiteX3241" fmla="*/ 2000899 w 9097815"/>
              <a:gd name="connsiteY3241" fmla="*/ 4879026 h 9097806"/>
              <a:gd name="connsiteX3242" fmla="*/ 2218092 w 9097815"/>
              <a:gd name="connsiteY3242" fmla="*/ 4879050 h 9097806"/>
              <a:gd name="connsiteX3243" fmla="*/ 2218115 w 9097815"/>
              <a:gd name="connsiteY3243" fmla="*/ 4661856 h 9097806"/>
              <a:gd name="connsiteX3244" fmla="*/ 1779162 w 9097815"/>
              <a:gd name="connsiteY3244" fmla="*/ 4661808 h 9097806"/>
              <a:gd name="connsiteX3245" fmla="*/ 1779138 w 9097815"/>
              <a:gd name="connsiteY3245" fmla="*/ 4879002 h 9097806"/>
              <a:gd name="connsiteX3246" fmla="*/ 1996326 w 9097815"/>
              <a:gd name="connsiteY3246" fmla="*/ 4879026 h 9097806"/>
              <a:gd name="connsiteX3247" fmla="*/ 1996350 w 9097815"/>
              <a:gd name="connsiteY3247" fmla="*/ 4661832 h 9097806"/>
              <a:gd name="connsiteX3248" fmla="*/ 1557397 w 9097815"/>
              <a:gd name="connsiteY3248" fmla="*/ 4661784 h 9097806"/>
              <a:gd name="connsiteX3249" fmla="*/ 1557374 w 9097815"/>
              <a:gd name="connsiteY3249" fmla="*/ 4878978 h 9097806"/>
              <a:gd name="connsiteX3250" fmla="*/ 1774566 w 9097815"/>
              <a:gd name="connsiteY3250" fmla="*/ 4879002 h 9097806"/>
              <a:gd name="connsiteX3251" fmla="*/ 1774590 w 9097815"/>
              <a:gd name="connsiteY3251" fmla="*/ 4661808 h 9097806"/>
              <a:gd name="connsiteX3252" fmla="*/ 1335633 w 9097815"/>
              <a:gd name="connsiteY3252" fmla="*/ 4661760 h 9097806"/>
              <a:gd name="connsiteX3253" fmla="*/ 1335610 w 9097815"/>
              <a:gd name="connsiteY3253" fmla="*/ 4878954 h 9097806"/>
              <a:gd name="connsiteX3254" fmla="*/ 1552802 w 9097815"/>
              <a:gd name="connsiteY3254" fmla="*/ 4878978 h 9097806"/>
              <a:gd name="connsiteX3255" fmla="*/ 1552826 w 9097815"/>
              <a:gd name="connsiteY3255" fmla="*/ 4661784 h 9097806"/>
              <a:gd name="connsiteX3256" fmla="*/ 1113880 w 9097815"/>
              <a:gd name="connsiteY3256" fmla="*/ 4661736 h 9097806"/>
              <a:gd name="connsiteX3257" fmla="*/ 1113856 w 9097815"/>
              <a:gd name="connsiteY3257" fmla="*/ 4878930 h 9097806"/>
              <a:gd name="connsiteX3258" fmla="*/ 1331036 w 9097815"/>
              <a:gd name="connsiteY3258" fmla="*/ 4878953 h 9097806"/>
              <a:gd name="connsiteX3259" fmla="*/ 1331060 w 9097815"/>
              <a:gd name="connsiteY3259" fmla="*/ 4661760 h 9097806"/>
              <a:gd name="connsiteX3260" fmla="*/ 892113 w 9097815"/>
              <a:gd name="connsiteY3260" fmla="*/ 4661712 h 9097806"/>
              <a:gd name="connsiteX3261" fmla="*/ 892089 w 9097815"/>
              <a:gd name="connsiteY3261" fmla="*/ 4878906 h 9097806"/>
              <a:gd name="connsiteX3262" fmla="*/ 1109284 w 9097815"/>
              <a:gd name="connsiteY3262" fmla="*/ 4878929 h 9097806"/>
              <a:gd name="connsiteX3263" fmla="*/ 1109308 w 9097815"/>
              <a:gd name="connsiteY3263" fmla="*/ 4661736 h 9097806"/>
              <a:gd name="connsiteX3264" fmla="*/ 670353 w 9097815"/>
              <a:gd name="connsiteY3264" fmla="*/ 4661688 h 9097806"/>
              <a:gd name="connsiteX3265" fmla="*/ 670329 w 9097815"/>
              <a:gd name="connsiteY3265" fmla="*/ 4878882 h 9097806"/>
              <a:gd name="connsiteX3266" fmla="*/ 887517 w 9097815"/>
              <a:gd name="connsiteY3266" fmla="*/ 4878905 h 9097806"/>
              <a:gd name="connsiteX3267" fmla="*/ 887541 w 9097815"/>
              <a:gd name="connsiteY3267" fmla="*/ 4661711 h 9097806"/>
              <a:gd name="connsiteX3268" fmla="*/ 448586 w 9097815"/>
              <a:gd name="connsiteY3268" fmla="*/ 4661664 h 9097806"/>
              <a:gd name="connsiteX3269" fmla="*/ 448562 w 9097815"/>
              <a:gd name="connsiteY3269" fmla="*/ 4878858 h 9097806"/>
              <a:gd name="connsiteX3270" fmla="*/ 665757 w 9097815"/>
              <a:gd name="connsiteY3270" fmla="*/ 4878881 h 9097806"/>
              <a:gd name="connsiteX3271" fmla="*/ 665781 w 9097815"/>
              <a:gd name="connsiteY3271" fmla="*/ 4661687 h 9097806"/>
              <a:gd name="connsiteX3272" fmla="*/ 226820 w 9097815"/>
              <a:gd name="connsiteY3272" fmla="*/ 4661640 h 9097806"/>
              <a:gd name="connsiteX3273" fmla="*/ 226797 w 9097815"/>
              <a:gd name="connsiteY3273" fmla="*/ 4878834 h 9097806"/>
              <a:gd name="connsiteX3274" fmla="*/ 443990 w 9097815"/>
              <a:gd name="connsiteY3274" fmla="*/ 4878857 h 9097806"/>
              <a:gd name="connsiteX3275" fmla="*/ 444014 w 9097815"/>
              <a:gd name="connsiteY3275" fmla="*/ 4661663 h 9097806"/>
              <a:gd name="connsiteX3276" fmla="*/ 5063 w 9097815"/>
              <a:gd name="connsiteY3276" fmla="*/ 4661616 h 9097806"/>
              <a:gd name="connsiteX3277" fmla="*/ 5040 w 9097815"/>
              <a:gd name="connsiteY3277" fmla="*/ 4878809 h 9097806"/>
              <a:gd name="connsiteX3278" fmla="*/ 222225 w 9097815"/>
              <a:gd name="connsiteY3278" fmla="*/ 4878833 h 9097806"/>
              <a:gd name="connsiteX3279" fmla="*/ 222248 w 9097815"/>
              <a:gd name="connsiteY3279" fmla="*/ 4661639 h 9097806"/>
              <a:gd name="connsiteX3280" fmla="*/ 8875577 w 9097815"/>
              <a:gd name="connsiteY3280" fmla="*/ 4440823 h 9097806"/>
              <a:gd name="connsiteX3281" fmla="*/ 8875553 w 9097815"/>
              <a:gd name="connsiteY3281" fmla="*/ 4658007 h 9097806"/>
              <a:gd name="connsiteX3282" fmla="*/ 9092694 w 9097815"/>
              <a:gd name="connsiteY3282" fmla="*/ 4658030 h 9097806"/>
              <a:gd name="connsiteX3283" fmla="*/ 9092718 w 9097815"/>
              <a:gd name="connsiteY3283" fmla="*/ 4440846 h 9097806"/>
              <a:gd name="connsiteX3284" fmla="*/ 8653802 w 9097815"/>
              <a:gd name="connsiteY3284" fmla="*/ 4440799 h 9097806"/>
              <a:gd name="connsiteX3285" fmla="*/ 8653778 w 9097815"/>
              <a:gd name="connsiteY3285" fmla="*/ 4657982 h 9097806"/>
              <a:gd name="connsiteX3286" fmla="*/ 8870981 w 9097815"/>
              <a:gd name="connsiteY3286" fmla="*/ 4658006 h 9097806"/>
              <a:gd name="connsiteX3287" fmla="*/ 8871005 w 9097815"/>
              <a:gd name="connsiteY3287" fmla="*/ 4440822 h 9097806"/>
              <a:gd name="connsiteX3288" fmla="*/ 8432050 w 9097815"/>
              <a:gd name="connsiteY3288" fmla="*/ 4440775 h 9097806"/>
              <a:gd name="connsiteX3289" fmla="*/ 8432026 w 9097815"/>
              <a:gd name="connsiteY3289" fmla="*/ 4657958 h 9097806"/>
              <a:gd name="connsiteX3290" fmla="*/ 8649207 w 9097815"/>
              <a:gd name="connsiteY3290" fmla="*/ 4657982 h 9097806"/>
              <a:gd name="connsiteX3291" fmla="*/ 8649231 w 9097815"/>
              <a:gd name="connsiteY3291" fmla="*/ 4440798 h 9097806"/>
              <a:gd name="connsiteX3292" fmla="*/ 8210283 w 9097815"/>
              <a:gd name="connsiteY3292" fmla="*/ 4440751 h 9097806"/>
              <a:gd name="connsiteX3293" fmla="*/ 8210259 w 9097815"/>
              <a:gd name="connsiteY3293" fmla="*/ 4657934 h 9097806"/>
              <a:gd name="connsiteX3294" fmla="*/ 8427454 w 9097815"/>
              <a:gd name="connsiteY3294" fmla="*/ 4657958 h 9097806"/>
              <a:gd name="connsiteX3295" fmla="*/ 8427478 w 9097815"/>
              <a:gd name="connsiteY3295" fmla="*/ 4440775 h 9097806"/>
              <a:gd name="connsiteX3296" fmla="*/ 7988517 w 9097815"/>
              <a:gd name="connsiteY3296" fmla="*/ 4440727 h 9097806"/>
              <a:gd name="connsiteX3297" fmla="*/ 7988493 w 9097815"/>
              <a:gd name="connsiteY3297" fmla="*/ 4657910 h 9097806"/>
              <a:gd name="connsiteX3298" fmla="*/ 8205687 w 9097815"/>
              <a:gd name="connsiteY3298" fmla="*/ 4657934 h 9097806"/>
              <a:gd name="connsiteX3299" fmla="*/ 8205711 w 9097815"/>
              <a:gd name="connsiteY3299" fmla="*/ 4440750 h 9097806"/>
              <a:gd name="connsiteX3300" fmla="*/ 7766761 w 9097815"/>
              <a:gd name="connsiteY3300" fmla="*/ 4440703 h 9097806"/>
              <a:gd name="connsiteX3301" fmla="*/ 7766737 w 9097815"/>
              <a:gd name="connsiteY3301" fmla="*/ 4657886 h 9097806"/>
              <a:gd name="connsiteX3302" fmla="*/ 7983921 w 9097815"/>
              <a:gd name="connsiteY3302" fmla="*/ 4657910 h 9097806"/>
              <a:gd name="connsiteX3303" fmla="*/ 7983945 w 9097815"/>
              <a:gd name="connsiteY3303" fmla="*/ 4440726 h 9097806"/>
              <a:gd name="connsiteX3304" fmla="*/ 7544993 w 9097815"/>
              <a:gd name="connsiteY3304" fmla="*/ 4440679 h 9097806"/>
              <a:gd name="connsiteX3305" fmla="*/ 7544970 w 9097815"/>
              <a:gd name="connsiteY3305" fmla="*/ 4657862 h 9097806"/>
              <a:gd name="connsiteX3306" fmla="*/ 7762165 w 9097815"/>
              <a:gd name="connsiteY3306" fmla="*/ 4657886 h 9097806"/>
              <a:gd name="connsiteX3307" fmla="*/ 7762189 w 9097815"/>
              <a:gd name="connsiteY3307" fmla="*/ 4440702 h 9097806"/>
              <a:gd name="connsiteX3308" fmla="*/ 7323229 w 9097815"/>
              <a:gd name="connsiteY3308" fmla="*/ 4440655 h 9097806"/>
              <a:gd name="connsiteX3309" fmla="*/ 7323205 w 9097815"/>
              <a:gd name="connsiteY3309" fmla="*/ 4657838 h 9097806"/>
              <a:gd name="connsiteX3310" fmla="*/ 7540398 w 9097815"/>
              <a:gd name="connsiteY3310" fmla="*/ 4657862 h 9097806"/>
              <a:gd name="connsiteX3311" fmla="*/ 7540421 w 9097815"/>
              <a:gd name="connsiteY3311" fmla="*/ 4440678 h 9097806"/>
              <a:gd name="connsiteX3312" fmla="*/ 7101472 w 9097815"/>
              <a:gd name="connsiteY3312" fmla="*/ 4440631 h 9097806"/>
              <a:gd name="connsiteX3313" fmla="*/ 7101448 w 9097815"/>
              <a:gd name="connsiteY3313" fmla="*/ 4657814 h 9097806"/>
              <a:gd name="connsiteX3314" fmla="*/ 7318633 w 9097815"/>
              <a:gd name="connsiteY3314" fmla="*/ 4657837 h 9097806"/>
              <a:gd name="connsiteX3315" fmla="*/ 7318657 w 9097815"/>
              <a:gd name="connsiteY3315" fmla="*/ 4440654 h 9097806"/>
              <a:gd name="connsiteX3316" fmla="*/ 6879708 w 9097815"/>
              <a:gd name="connsiteY3316" fmla="*/ 4440606 h 9097806"/>
              <a:gd name="connsiteX3317" fmla="*/ 6879684 w 9097815"/>
              <a:gd name="connsiteY3317" fmla="*/ 4657790 h 9097806"/>
              <a:gd name="connsiteX3318" fmla="*/ 7096876 w 9097815"/>
              <a:gd name="connsiteY3318" fmla="*/ 4657813 h 9097806"/>
              <a:gd name="connsiteX3319" fmla="*/ 7096900 w 9097815"/>
              <a:gd name="connsiteY3319" fmla="*/ 4440630 h 9097806"/>
              <a:gd name="connsiteX3320" fmla="*/ 6657952 w 9097815"/>
              <a:gd name="connsiteY3320" fmla="*/ 4440582 h 9097806"/>
              <a:gd name="connsiteX3321" fmla="*/ 6657928 w 9097815"/>
              <a:gd name="connsiteY3321" fmla="*/ 4657766 h 9097806"/>
              <a:gd name="connsiteX3322" fmla="*/ 6875112 w 9097815"/>
              <a:gd name="connsiteY3322" fmla="*/ 4657789 h 9097806"/>
              <a:gd name="connsiteX3323" fmla="*/ 6875136 w 9097815"/>
              <a:gd name="connsiteY3323" fmla="*/ 4440606 h 9097806"/>
              <a:gd name="connsiteX3324" fmla="*/ 6436182 w 9097815"/>
              <a:gd name="connsiteY3324" fmla="*/ 4440559 h 9097806"/>
              <a:gd name="connsiteX3325" fmla="*/ 6436159 w 9097815"/>
              <a:gd name="connsiteY3325" fmla="*/ 4657742 h 9097806"/>
              <a:gd name="connsiteX3326" fmla="*/ 6653356 w 9097815"/>
              <a:gd name="connsiteY3326" fmla="*/ 4657765 h 9097806"/>
              <a:gd name="connsiteX3327" fmla="*/ 6653380 w 9097815"/>
              <a:gd name="connsiteY3327" fmla="*/ 4440582 h 9097806"/>
              <a:gd name="connsiteX3328" fmla="*/ 6214417 w 9097815"/>
              <a:gd name="connsiteY3328" fmla="*/ 4440534 h 9097806"/>
              <a:gd name="connsiteX3329" fmla="*/ 6214394 w 9097815"/>
              <a:gd name="connsiteY3329" fmla="*/ 4657718 h 9097806"/>
              <a:gd name="connsiteX3330" fmla="*/ 6431587 w 9097815"/>
              <a:gd name="connsiteY3330" fmla="*/ 4657741 h 9097806"/>
              <a:gd name="connsiteX3331" fmla="*/ 6431610 w 9097815"/>
              <a:gd name="connsiteY3331" fmla="*/ 4440558 h 9097806"/>
              <a:gd name="connsiteX3332" fmla="*/ 5992662 w 9097815"/>
              <a:gd name="connsiteY3332" fmla="*/ 4440510 h 9097806"/>
              <a:gd name="connsiteX3333" fmla="*/ 5992638 w 9097815"/>
              <a:gd name="connsiteY3333" fmla="*/ 4657694 h 9097806"/>
              <a:gd name="connsiteX3334" fmla="*/ 6209822 w 9097815"/>
              <a:gd name="connsiteY3334" fmla="*/ 4657717 h 9097806"/>
              <a:gd name="connsiteX3335" fmla="*/ 6209846 w 9097815"/>
              <a:gd name="connsiteY3335" fmla="*/ 4440534 h 9097806"/>
              <a:gd name="connsiteX3336" fmla="*/ 5770896 w 9097815"/>
              <a:gd name="connsiteY3336" fmla="*/ 4440486 h 9097806"/>
              <a:gd name="connsiteX3337" fmla="*/ 5770872 w 9097815"/>
              <a:gd name="connsiteY3337" fmla="*/ 4657669 h 9097806"/>
              <a:gd name="connsiteX3338" fmla="*/ 5988066 w 9097815"/>
              <a:gd name="connsiteY3338" fmla="*/ 4657693 h 9097806"/>
              <a:gd name="connsiteX3339" fmla="*/ 5988090 w 9097815"/>
              <a:gd name="connsiteY3339" fmla="*/ 4440510 h 9097806"/>
              <a:gd name="connsiteX3340" fmla="*/ 5549137 w 9097815"/>
              <a:gd name="connsiteY3340" fmla="*/ 4440462 h 9097806"/>
              <a:gd name="connsiteX3341" fmla="*/ 5549114 w 9097815"/>
              <a:gd name="connsiteY3341" fmla="*/ 4657645 h 9097806"/>
              <a:gd name="connsiteX3342" fmla="*/ 5766300 w 9097815"/>
              <a:gd name="connsiteY3342" fmla="*/ 4657669 h 9097806"/>
              <a:gd name="connsiteX3343" fmla="*/ 5766324 w 9097815"/>
              <a:gd name="connsiteY3343" fmla="*/ 4440486 h 9097806"/>
              <a:gd name="connsiteX3344" fmla="*/ 5327371 w 9097815"/>
              <a:gd name="connsiteY3344" fmla="*/ 4440438 h 9097806"/>
              <a:gd name="connsiteX3345" fmla="*/ 5327348 w 9097815"/>
              <a:gd name="connsiteY3345" fmla="*/ 4657621 h 9097806"/>
              <a:gd name="connsiteX3346" fmla="*/ 5544542 w 9097815"/>
              <a:gd name="connsiteY3346" fmla="*/ 4657645 h 9097806"/>
              <a:gd name="connsiteX3347" fmla="*/ 5544565 w 9097815"/>
              <a:gd name="connsiteY3347" fmla="*/ 4440461 h 9097806"/>
              <a:gd name="connsiteX3348" fmla="*/ 5105605 w 9097815"/>
              <a:gd name="connsiteY3348" fmla="*/ 4440414 h 9097806"/>
              <a:gd name="connsiteX3349" fmla="*/ 5105581 w 9097815"/>
              <a:gd name="connsiteY3349" fmla="*/ 4657597 h 9097806"/>
              <a:gd name="connsiteX3350" fmla="*/ 5322776 w 9097815"/>
              <a:gd name="connsiteY3350" fmla="*/ 4657621 h 9097806"/>
              <a:gd name="connsiteX3351" fmla="*/ 5322799 w 9097815"/>
              <a:gd name="connsiteY3351" fmla="*/ 4440437 h 9097806"/>
              <a:gd name="connsiteX3352" fmla="*/ 4883850 w 9097815"/>
              <a:gd name="connsiteY3352" fmla="*/ 4440390 h 9097806"/>
              <a:gd name="connsiteX3353" fmla="*/ 4883826 w 9097815"/>
              <a:gd name="connsiteY3353" fmla="*/ 4657573 h 9097806"/>
              <a:gd name="connsiteX3354" fmla="*/ 5101009 w 9097815"/>
              <a:gd name="connsiteY3354" fmla="*/ 4657597 h 9097806"/>
              <a:gd name="connsiteX3355" fmla="*/ 5101033 w 9097815"/>
              <a:gd name="connsiteY3355" fmla="*/ 4440413 h 9097806"/>
              <a:gd name="connsiteX3356" fmla="*/ 4662084 w 9097815"/>
              <a:gd name="connsiteY3356" fmla="*/ 4440366 h 9097806"/>
              <a:gd name="connsiteX3357" fmla="*/ 4662060 w 9097815"/>
              <a:gd name="connsiteY3357" fmla="*/ 4657549 h 9097806"/>
              <a:gd name="connsiteX3358" fmla="*/ 4879254 w 9097815"/>
              <a:gd name="connsiteY3358" fmla="*/ 4657573 h 9097806"/>
              <a:gd name="connsiteX3359" fmla="*/ 4879278 w 9097815"/>
              <a:gd name="connsiteY3359" fmla="*/ 4440389 h 9097806"/>
              <a:gd name="connsiteX3360" fmla="*/ 4440325 w 9097815"/>
              <a:gd name="connsiteY3360" fmla="*/ 4440342 h 9097806"/>
              <a:gd name="connsiteX3361" fmla="*/ 4440302 w 9097815"/>
              <a:gd name="connsiteY3361" fmla="*/ 4657525 h 9097806"/>
              <a:gd name="connsiteX3362" fmla="*/ 4657488 w 9097815"/>
              <a:gd name="connsiteY3362" fmla="*/ 4657549 h 9097806"/>
              <a:gd name="connsiteX3363" fmla="*/ 4657512 w 9097815"/>
              <a:gd name="connsiteY3363" fmla="*/ 4440365 h 9097806"/>
              <a:gd name="connsiteX3364" fmla="*/ 4218559 w 9097815"/>
              <a:gd name="connsiteY3364" fmla="*/ 4440318 h 9097806"/>
              <a:gd name="connsiteX3365" fmla="*/ 4218536 w 9097815"/>
              <a:gd name="connsiteY3365" fmla="*/ 4657501 h 9097806"/>
              <a:gd name="connsiteX3366" fmla="*/ 4435730 w 9097815"/>
              <a:gd name="connsiteY3366" fmla="*/ 4657524 h 9097806"/>
              <a:gd name="connsiteX3367" fmla="*/ 4435753 w 9097815"/>
              <a:gd name="connsiteY3367" fmla="*/ 4440341 h 9097806"/>
              <a:gd name="connsiteX3368" fmla="*/ 3996798 w 9097815"/>
              <a:gd name="connsiteY3368" fmla="*/ 4440294 h 9097806"/>
              <a:gd name="connsiteX3369" fmla="*/ 3996774 w 9097815"/>
              <a:gd name="connsiteY3369" fmla="*/ 4657477 h 9097806"/>
              <a:gd name="connsiteX3370" fmla="*/ 4213964 w 9097815"/>
              <a:gd name="connsiteY3370" fmla="*/ 4657500 h 9097806"/>
              <a:gd name="connsiteX3371" fmla="*/ 4213987 w 9097815"/>
              <a:gd name="connsiteY3371" fmla="*/ 4440317 h 9097806"/>
              <a:gd name="connsiteX3372" fmla="*/ 3775045 w 9097815"/>
              <a:gd name="connsiteY3372" fmla="*/ 4440270 h 9097806"/>
              <a:gd name="connsiteX3373" fmla="*/ 3775022 w 9097815"/>
              <a:gd name="connsiteY3373" fmla="*/ 4657453 h 9097806"/>
              <a:gd name="connsiteX3374" fmla="*/ 3992203 w 9097815"/>
              <a:gd name="connsiteY3374" fmla="*/ 4657476 h 9097806"/>
              <a:gd name="connsiteX3375" fmla="*/ 3992226 w 9097815"/>
              <a:gd name="connsiteY3375" fmla="*/ 4440293 h 9097806"/>
              <a:gd name="connsiteX3376" fmla="*/ 3553279 w 9097815"/>
              <a:gd name="connsiteY3376" fmla="*/ 4440246 h 9097806"/>
              <a:gd name="connsiteX3377" fmla="*/ 3553255 w 9097815"/>
              <a:gd name="connsiteY3377" fmla="*/ 4657429 h 9097806"/>
              <a:gd name="connsiteX3378" fmla="*/ 3770450 w 9097815"/>
              <a:gd name="connsiteY3378" fmla="*/ 4657452 h 9097806"/>
              <a:gd name="connsiteX3379" fmla="*/ 3770474 w 9097815"/>
              <a:gd name="connsiteY3379" fmla="*/ 4440269 h 9097806"/>
              <a:gd name="connsiteX3380" fmla="*/ 3331522 w 9097815"/>
              <a:gd name="connsiteY3380" fmla="*/ 4440222 h 9097806"/>
              <a:gd name="connsiteX3381" fmla="*/ 3331498 w 9097815"/>
              <a:gd name="connsiteY3381" fmla="*/ 4657405 h 9097806"/>
              <a:gd name="connsiteX3382" fmla="*/ 3548683 w 9097815"/>
              <a:gd name="connsiteY3382" fmla="*/ 4657428 h 9097806"/>
              <a:gd name="connsiteX3383" fmla="*/ 3548707 w 9097815"/>
              <a:gd name="connsiteY3383" fmla="*/ 4440245 h 9097806"/>
              <a:gd name="connsiteX3384" fmla="*/ 3109756 w 9097815"/>
              <a:gd name="connsiteY3384" fmla="*/ 4440198 h 9097806"/>
              <a:gd name="connsiteX3385" fmla="*/ 3109733 w 9097815"/>
              <a:gd name="connsiteY3385" fmla="*/ 4657381 h 9097806"/>
              <a:gd name="connsiteX3386" fmla="*/ 3326926 w 9097815"/>
              <a:gd name="connsiteY3386" fmla="*/ 4657404 h 9097806"/>
              <a:gd name="connsiteX3387" fmla="*/ 3326950 w 9097815"/>
              <a:gd name="connsiteY3387" fmla="*/ 4440221 h 9097806"/>
              <a:gd name="connsiteX3388" fmla="*/ 2887996 w 9097815"/>
              <a:gd name="connsiteY3388" fmla="*/ 4440174 h 9097806"/>
              <a:gd name="connsiteX3389" fmla="*/ 2887972 w 9097815"/>
              <a:gd name="connsiteY3389" fmla="*/ 4657356 h 9097806"/>
              <a:gd name="connsiteX3390" fmla="*/ 3105160 w 9097815"/>
              <a:gd name="connsiteY3390" fmla="*/ 4657380 h 9097806"/>
              <a:gd name="connsiteX3391" fmla="*/ 3105184 w 9097815"/>
              <a:gd name="connsiteY3391" fmla="*/ 4440197 h 9097806"/>
              <a:gd name="connsiteX3392" fmla="*/ 2666234 w 9097815"/>
              <a:gd name="connsiteY3392" fmla="*/ 4440149 h 9097806"/>
              <a:gd name="connsiteX3393" fmla="*/ 2666210 w 9097815"/>
              <a:gd name="connsiteY3393" fmla="*/ 4657332 h 9097806"/>
              <a:gd name="connsiteX3394" fmla="*/ 2883400 w 9097815"/>
              <a:gd name="connsiteY3394" fmla="*/ 4657356 h 9097806"/>
              <a:gd name="connsiteX3395" fmla="*/ 2883424 w 9097815"/>
              <a:gd name="connsiteY3395" fmla="*/ 4440173 h 9097806"/>
              <a:gd name="connsiteX3396" fmla="*/ 2444467 w 9097815"/>
              <a:gd name="connsiteY3396" fmla="*/ 4440125 h 9097806"/>
              <a:gd name="connsiteX3397" fmla="*/ 2444445 w 9097815"/>
              <a:gd name="connsiteY3397" fmla="*/ 4657308 h 9097806"/>
              <a:gd name="connsiteX3398" fmla="*/ 2661637 w 9097815"/>
              <a:gd name="connsiteY3398" fmla="*/ 4657332 h 9097806"/>
              <a:gd name="connsiteX3399" fmla="*/ 2661662 w 9097815"/>
              <a:gd name="connsiteY3399" fmla="*/ 4440149 h 9097806"/>
              <a:gd name="connsiteX3400" fmla="*/ 2222712 w 9097815"/>
              <a:gd name="connsiteY3400" fmla="*/ 4440101 h 9097806"/>
              <a:gd name="connsiteX3401" fmla="*/ 2222688 w 9097815"/>
              <a:gd name="connsiteY3401" fmla="*/ 4657284 h 9097806"/>
              <a:gd name="connsiteX3402" fmla="*/ 2439872 w 9097815"/>
              <a:gd name="connsiteY3402" fmla="*/ 4657308 h 9097806"/>
              <a:gd name="connsiteX3403" fmla="*/ 2439895 w 9097815"/>
              <a:gd name="connsiteY3403" fmla="*/ 4440125 h 9097806"/>
              <a:gd name="connsiteX3404" fmla="*/ 2000947 w 9097815"/>
              <a:gd name="connsiteY3404" fmla="*/ 4440077 h 9097806"/>
              <a:gd name="connsiteX3405" fmla="*/ 2000923 w 9097815"/>
              <a:gd name="connsiteY3405" fmla="*/ 4657260 h 9097806"/>
              <a:gd name="connsiteX3406" fmla="*/ 2218115 w 9097815"/>
              <a:gd name="connsiteY3406" fmla="*/ 4657284 h 9097806"/>
              <a:gd name="connsiteX3407" fmla="*/ 2218139 w 9097815"/>
              <a:gd name="connsiteY3407" fmla="*/ 4440101 h 9097806"/>
              <a:gd name="connsiteX3408" fmla="*/ 1779185 w 9097815"/>
              <a:gd name="connsiteY3408" fmla="*/ 4440053 h 9097806"/>
              <a:gd name="connsiteX3409" fmla="*/ 1779162 w 9097815"/>
              <a:gd name="connsiteY3409" fmla="*/ 4657236 h 9097806"/>
              <a:gd name="connsiteX3410" fmla="*/ 1996350 w 9097815"/>
              <a:gd name="connsiteY3410" fmla="*/ 4657260 h 9097806"/>
              <a:gd name="connsiteX3411" fmla="*/ 1996374 w 9097815"/>
              <a:gd name="connsiteY3411" fmla="*/ 4440077 h 9097806"/>
              <a:gd name="connsiteX3412" fmla="*/ 1557421 w 9097815"/>
              <a:gd name="connsiteY3412" fmla="*/ 4440029 h 9097806"/>
              <a:gd name="connsiteX3413" fmla="*/ 1557398 w 9097815"/>
              <a:gd name="connsiteY3413" fmla="*/ 4657212 h 9097806"/>
              <a:gd name="connsiteX3414" fmla="*/ 1774590 w 9097815"/>
              <a:gd name="connsiteY3414" fmla="*/ 4657236 h 9097806"/>
              <a:gd name="connsiteX3415" fmla="*/ 1774614 w 9097815"/>
              <a:gd name="connsiteY3415" fmla="*/ 4440053 h 9097806"/>
              <a:gd name="connsiteX3416" fmla="*/ 1335657 w 9097815"/>
              <a:gd name="connsiteY3416" fmla="*/ 4440005 h 9097806"/>
              <a:gd name="connsiteX3417" fmla="*/ 1335634 w 9097815"/>
              <a:gd name="connsiteY3417" fmla="*/ 4657188 h 9097806"/>
              <a:gd name="connsiteX3418" fmla="*/ 1552826 w 9097815"/>
              <a:gd name="connsiteY3418" fmla="*/ 4657211 h 9097806"/>
              <a:gd name="connsiteX3419" fmla="*/ 1552850 w 9097815"/>
              <a:gd name="connsiteY3419" fmla="*/ 4440029 h 9097806"/>
              <a:gd name="connsiteX3420" fmla="*/ 1113904 w 9097815"/>
              <a:gd name="connsiteY3420" fmla="*/ 4439981 h 9097806"/>
              <a:gd name="connsiteX3421" fmla="*/ 1113880 w 9097815"/>
              <a:gd name="connsiteY3421" fmla="*/ 4657164 h 9097806"/>
              <a:gd name="connsiteX3422" fmla="*/ 1331060 w 9097815"/>
              <a:gd name="connsiteY3422" fmla="*/ 4657187 h 9097806"/>
              <a:gd name="connsiteX3423" fmla="*/ 1331084 w 9097815"/>
              <a:gd name="connsiteY3423" fmla="*/ 4440004 h 9097806"/>
              <a:gd name="connsiteX3424" fmla="*/ 892137 w 9097815"/>
              <a:gd name="connsiteY3424" fmla="*/ 4439957 h 9097806"/>
              <a:gd name="connsiteX3425" fmla="*/ 892113 w 9097815"/>
              <a:gd name="connsiteY3425" fmla="*/ 4657140 h 9097806"/>
              <a:gd name="connsiteX3426" fmla="*/ 1109308 w 9097815"/>
              <a:gd name="connsiteY3426" fmla="*/ 4657163 h 9097806"/>
              <a:gd name="connsiteX3427" fmla="*/ 1109332 w 9097815"/>
              <a:gd name="connsiteY3427" fmla="*/ 4439980 h 9097806"/>
              <a:gd name="connsiteX3428" fmla="*/ 670377 w 9097815"/>
              <a:gd name="connsiteY3428" fmla="*/ 4439933 h 9097806"/>
              <a:gd name="connsiteX3429" fmla="*/ 670353 w 9097815"/>
              <a:gd name="connsiteY3429" fmla="*/ 4657116 h 9097806"/>
              <a:gd name="connsiteX3430" fmla="*/ 887541 w 9097815"/>
              <a:gd name="connsiteY3430" fmla="*/ 4657139 h 9097806"/>
              <a:gd name="connsiteX3431" fmla="*/ 887565 w 9097815"/>
              <a:gd name="connsiteY3431" fmla="*/ 4439956 h 9097806"/>
              <a:gd name="connsiteX3432" fmla="*/ 448610 w 9097815"/>
              <a:gd name="connsiteY3432" fmla="*/ 4439909 h 9097806"/>
              <a:gd name="connsiteX3433" fmla="*/ 448586 w 9097815"/>
              <a:gd name="connsiteY3433" fmla="*/ 4657092 h 9097806"/>
              <a:gd name="connsiteX3434" fmla="*/ 665781 w 9097815"/>
              <a:gd name="connsiteY3434" fmla="*/ 4657115 h 9097806"/>
              <a:gd name="connsiteX3435" fmla="*/ 665805 w 9097815"/>
              <a:gd name="connsiteY3435" fmla="*/ 4439932 h 9097806"/>
              <a:gd name="connsiteX3436" fmla="*/ 226845 w 9097815"/>
              <a:gd name="connsiteY3436" fmla="*/ 4439885 h 9097806"/>
              <a:gd name="connsiteX3437" fmla="*/ 226821 w 9097815"/>
              <a:gd name="connsiteY3437" fmla="*/ 4657068 h 9097806"/>
              <a:gd name="connsiteX3438" fmla="*/ 444015 w 9097815"/>
              <a:gd name="connsiteY3438" fmla="*/ 4657091 h 9097806"/>
              <a:gd name="connsiteX3439" fmla="*/ 444038 w 9097815"/>
              <a:gd name="connsiteY3439" fmla="*/ 4439909 h 9097806"/>
              <a:gd name="connsiteX3440" fmla="*/ 5087 w 9097815"/>
              <a:gd name="connsiteY3440" fmla="*/ 4439861 h 9097806"/>
              <a:gd name="connsiteX3441" fmla="*/ 5064 w 9097815"/>
              <a:gd name="connsiteY3441" fmla="*/ 4657043 h 9097806"/>
              <a:gd name="connsiteX3442" fmla="*/ 222249 w 9097815"/>
              <a:gd name="connsiteY3442" fmla="*/ 4657067 h 9097806"/>
              <a:gd name="connsiteX3443" fmla="*/ 222272 w 9097815"/>
              <a:gd name="connsiteY3443" fmla="*/ 4439884 h 9097806"/>
              <a:gd name="connsiteX3444" fmla="*/ 8875601 w 9097815"/>
              <a:gd name="connsiteY3444" fmla="*/ 4219056 h 9097806"/>
              <a:gd name="connsiteX3445" fmla="*/ 8875577 w 9097815"/>
              <a:gd name="connsiteY3445" fmla="*/ 4436251 h 9097806"/>
              <a:gd name="connsiteX3446" fmla="*/ 9092718 w 9097815"/>
              <a:gd name="connsiteY3446" fmla="*/ 4436274 h 9097806"/>
              <a:gd name="connsiteX3447" fmla="*/ 9092742 w 9097815"/>
              <a:gd name="connsiteY3447" fmla="*/ 4219080 h 9097806"/>
              <a:gd name="connsiteX3448" fmla="*/ 8653826 w 9097815"/>
              <a:gd name="connsiteY3448" fmla="*/ 4219033 h 9097806"/>
              <a:gd name="connsiteX3449" fmla="*/ 8653802 w 9097815"/>
              <a:gd name="connsiteY3449" fmla="*/ 4436227 h 9097806"/>
              <a:gd name="connsiteX3450" fmla="*/ 8871005 w 9097815"/>
              <a:gd name="connsiteY3450" fmla="*/ 4436251 h 9097806"/>
              <a:gd name="connsiteX3451" fmla="*/ 8871029 w 9097815"/>
              <a:gd name="connsiteY3451" fmla="*/ 4219056 h 9097806"/>
              <a:gd name="connsiteX3452" fmla="*/ 8432074 w 9097815"/>
              <a:gd name="connsiteY3452" fmla="*/ 4219010 h 9097806"/>
              <a:gd name="connsiteX3453" fmla="*/ 8432050 w 9097815"/>
              <a:gd name="connsiteY3453" fmla="*/ 4436202 h 9097806"/>
              <a:gd name="connsiteX3454" fmla="*/ 8649231 w 9097815"/>
              <a:gd name="connsiteY3454" fmla="*/ 4436227 h 9097806"/>
              <a:gd name="connsiteX3455" fmla="*/ 8649255 w 9097815"/>
              <a:gd name="connsiteY3455" fmla="*/ 4219033 h 9097806"/>
              <a:gd name="connsiteX3456" fmla="*/ 8210307 w 9097815"/>
              <a:gd name="connsiteY3456" fmla="*/ 4218984 h 9097806"/>
              <a:gd name="connsiteX3457" fmla="*/ 8210283 w 9097815"/>
              <a:gd name="connsiteY3457" fmla="*/ 4436178 h 9097806"/>
              <a:gd name="connsiteX3458" fmla="*/ 8427478 w 9097815"/>
              <a:gd name="connsiteY3458" fmla="*/ 4436202 h 9097806"/>
              <a:gd name="connsiteX3459" fmla="*/ 8427502 w 9097815"/>
              <a:gd name="connsiteY3459" fmla="*/ 4219008 h 9097806"/>
              <a:gd name="connsiteX3460" fmla="*/ 7988541 w 9097815"/>
              <a:gd name="connsiteY3460" fmla="*/ 4218960 h 9097806"/>
              <a:gd name="connsiteX3461" fmla="*/ 7988517 w 9097815"/>
              <a:gd name="connsiteY3461" fmla="*/ 4436155 h 9097806"/>
              <a:gd name="connsiteX3462" fmla="*/ 8205711 w 9097815"/>
              <a:gd name="connsiteY3462" fmla="*/ 4436178 h 9097806"/>
              <a:gd name="connsiteX3463" fmla="*/ 8205735 w 9097815"/>
              <a:gd name="connsiteY3463" fmla="*/ 4218984 h 9097806"/>
              <a:gd name="connsiteX3464" fmla="*/ 7766785 w 9097815"/>
              <a:gd name="connsiteY3464" fmla="*/ 4218937 h 9097806"/>
              <a:gd name="connsiteX3465" fmla="*/ 7766761 w 9097815"/>
              <a:gd name="connsiteY3465" fmla="*/ 4436131 h 9097806"/>
              <a:gd name="connsiteX3466" fmla="*/ 7983945 w 9097815"/>
              <a:gd name="connsiteY3466" fmla="*/ 4436154 h 9097806"/>
              <a:gd name="connsiteX3467" fmla="*/ 7983969 w 9097815"/>
              <a:gd name="connsiteY3467" fmla="*/ 4218960 h 9097806"/>
              <a:gd name="connsiteX3468" fmla="*/ 7545017 w 9097815"/>
              <a:gd name="connsiteY3468" fmla="*/ 4218913 h 9097806"/>
              <a:gd name="connsiteX3469" fmla="*/ 7544994 w 9097815"/>
              <a:gd name="connsiteY3469" fmla="*/ 4436107 h 9097806"/>
              <a:gd name="connsiteX3470" fmla="*/ 7762189 w 9097815"/>
              <a:gd name="connsiteY3470" fmla="*/ 4436130 h 9097806"/>
              <a:gd name="connsiteX3471" fmla="*/ 7762213 w 9097815"/>
              <a:gd name="connsiteY3471" fmla="*/ 4218936 h 9097806"/>
              <a:gd name="connsiteX3472" fmla="*/ 7323253 w 9097815"/>
              <a:gd name="connsiteY3472" fmla="*/ 4218889 h 9097806"/>
              <a:gd name="connsiteX3473" fmla="*/ 7323229 w 9097815"/>
              <a:gd name="connsiteY3473" fmla="*/ 4436082 h 9097806"/>
              <a:gd name="connsiteX3474" fmla="*/ 7540422 w 9097815"/>
              <a:gd name="connsiteY3474" fmla="*/ 4436106 h 9097806"/>
              <a:gd name="connsiteX3475" fmla="*/ 7540445 w 9097815"/>
              <a:gd name="connsiteY3475" fmla="*/ 4218913 h 9097806"/>
              <a:gd name="connsiteX3476" fmla="*/ 7101496 w 9097815"/>
              <a:gd name="connsiteY3476" fmla="*/ 4218864 h 9097806"/>
              <a:gd name="connsiteX3477" fmla="*/ 7101472 w 9097815"/>
              <a:gd name="connsiteY3477" fmla="*/ 4436059 h 9097806"/>
              <a:gd name="connsiteX3478" fmla="*/ 7318657 w 9097815"/>
              <a:gd name="connsiteY3478" fmla="*/ 4436082 h 9097806"/>
              <a:gd name="connsiteX3479" fmla="*/ 7318681 w 9097815"/>
              <a:gd name="connsiteY3479" fmla="*/ 4218888 h 9097806"/>
              <a:gd name="connsiteX3480" fmla="*/ 6879732 w 9097815"/>
              <a:gd name="connsiteY3480" fmla="*/ 4218840 h 9097806"/>
              <a:gd name="connsiteX3481" fmla="*/ 6879708 w 9097815"/>
              <a:gd name="connsiteY3481" fmla="*/ 4436035 h 9097806"/>
              <a:gd name="connsiteX3482" fmla="*/ 7096900 w 9097815"/>
              <a:gd name="connsiteY3482" fmla="*/ 4436058 h 9097806"/>
              <a:gd name="connsiteX3483" fmla="*/ 7096924 w 9097815"/>
              <a:gd name="connsiteY3483" fmla="*/ 4218864 h 9097806"/>
              <a:gd name="connsiteX3484" fmla="*/ 6657976 w 9097815"/>
              <a:gd name="connsiteY3484" fmla="*/ 4218817 h 9097806"/>
              <a:gd name="connsiteX3485" fmla="*/ 6657952 w 9097815"/>
              <a:gd name="connsiteY3485" fmla="*/ 4436011 h 9097806"/>
              <a:gd name="connsiteX3486" fmla="*/ 6875136 w 9097815"/>
              <a:gd name="connsiteY3486" fmla="*/ 4436034 h 9097806"/>
              <a:gd name="connsiteX3487" fmla="*/ 6875160 w 9097815"/>
              <a:gd name="connsiteY3487" fmla="*/ 4218840 h 9097806"/>
              <a:gd name="connsiteX3488" fmla="*/ 6436206 w 9097815"/>
              <a:gd name="connsiteY3488" fmla="*/ 4218793 h 9097806"/>
              <a:gd name="connsiteX3489" fmla="*/ 6436183 w 9097815"/>
              <a:gd name="connsiteY3489" fmla="*/ 4435986 h 9097806"/>
              <a:gd name="connsiteX3490" fmla="*/ 6653380 w 9097815"/>
              <a:gd name="connsiteY3490" fmla="*/ 4436010 h 9097806"/>
              <a:gd name="connsiteX3491" fmla="*/ 6653404 w 9097815"/>
              <a:gd name="connsiteY3491" fmla="*/ 4218817 h 9097806"/>
              <a:gd name="connsiteX3492" fmla="*/ 6214441 w 9097815"/>
              <a:gd name="connsiteY3492" fmla="*/ 4218768 h 9097806"/>
              <a:gd name="connsiteX3493" fmla="*/ 6214418 w 9097815"/>
              <a:gd name="connsiteY3493" fmla="*/ 4435962 h 9097806"/>
              <a:gd name="connsiteX3494" fmla="*/ 6431611 w 9097815"/>
              <a:gd name="connsiteY3494" fmla="*/ 4435986 h 9097806"/>
              <a:gd name="connsiteX3495" fmla="*/ 6431634 w 9097815"/>
              <a:gd name="connsiteY3495" fmla="*/ 4218792 h 9097806"/>
              <a:gd name="connsiteX3496" fmla="*/ 5992686 w 9097815"/>
              <a:gd name="connsiteY3496" fmla="*/ 4218744 h 9097806"/>
              <a:gd name="connsiteX3497" fmla="*/ 5992662 w 9097815"/>
              <a:gd name="connsiteY3497" fmla="*/ 4435939 h 9097806"/>
              <a:gd name="connsiteX3498" fmla="*/ 6209846 w 9097815"/>
              <a:gd name="connsiteY3498" fmla="*/ 4435962 h 9097806"/>
              <a:gd name="connsiteX3499" fmla="*/ 6209870 w 9097815"/>
              <a:gd name="connsiteY3499" fmla="*/ 4218768 h 9097806"/>
              <a:gd name="connsiteX3500" fmla="*/ 5770920 w 9097815"/>
              <a:gd name="connsiteY3500" fmla="*/ 4218720 h 9097806"/>
              <a:gd name="connsiteX3501" fmla="*/ 5770896 w 9097815"/>
              <a:gd name="connsiteY3501" fmla="*/ 4435915 h 9097806"/>
              <a:gd name="connsiteX3502" fmla="*/ 5988090 w 9097815"/>
              <a:gd name="connsiteY3502" fmla="*/ 4435937 h 9097806"/>
              <a:gd name="connsiteX3503" fmla="*/ 5988114 w 9097815"/>
              <a:gd name="connsiteY3503" fmla="*/ 4218744 h 9097806"/>
              <a:gd name="connsiteX3504" fmla="*/ 5549161 w 9097815"/>
              <a:gd name="connsiteY3504" fmla="*/ 4218696 h 9097806"/>
              <a:gd name="connsiteX3505" fmla="*/ 5549138 w 9097815"/>
              <a:gd name="connsiteY3505" fmla="*/ 4435890 h 9097806"/>
              <a:gd name="connsiteX3506" fmla="*/ 5766324 w 9097815"/>
              <a:gd name="connsiteY3506" fmla="*/ 4435914 h 9097806"/>
              <a:gd name="connsiteX3507" fmla="*/ 5766348 w 9097815"/>
              <a:gd name="connsiteY3507" fmla="*/ 4218720 h 9097806"/>
              <a:gd name="connsiteX3508" fmla="*/ 5327395 w 9097815"/>
              <a:gd name="connsiteY3508" fmla="*/ 4218673 h 9097806"/>
              <a:gd name="connsiteX3509" fmla="*/ 5327372 w 9097815"/>
              <a:gd name="connsiteY3509" fmla="*/ 4435866 h 9097806"/>
              <a:gd name="connsiteX3510" fmla="*/ 5544566 w 9097815"/>
              <a:gd name="connsiteY3510" fmla="*/ 4435889 h 9097806"/>
              <a:gd name="connsiteX3511" fmla="*/ 5544589 w 9097815"/>
              <a:gd name="connsiteY3511" fmla="*/ 4218696 h 9097806"/>
              <a:gd name="connsiteX3512" fmla="*/ 5105629 w 9097815"/>
              <a:gd name="connsiteY3512" fmla="*/ 4218647 h 9097806"/>
              <a:gd name="connsiteX3513" fmla="*/ 5105605 w 9097815"/>
              <a:gd name="connsiteY3513" fmla="*/ 4435842 h 9097806"/>
              <a:gd name="connsiteX3514" fmla="*/ 5322800 w 9097815"/>
              <a:gd name="connsiteY3514" fmla="*/ 4435865 h 9097806"/>
              <a:gd name="connsiteX3515" fmla="*/ 5322823 w 9097815"/>
              <a:gd name="connsiteY3515" fmla="*/ 4218671 h 9097806"/>
              <a:gd name="connsiteX3516" fmla="*/ 4883874 w 9097815"/>
              <a:gd name="connsiteY3516" fmla="*/ 4218623 h 9097806"/>
              <a:gd name="connsiteX3517" fmla="*/ 4883850 w 9097815"/>
              <a:gd name="connsiteY3517" fmla="*/ 4435818 h 9097806"/>
              <a:gd name="connsiteX3518" fmla="*/ 5101033 w 9097815"/>
              <a:gd name="connsiteY3518" fmla="*/ 4435841 h 9097806"/>
              <a:gd name="connsiteX3519" fmla="*/ 5101057 w 9097815"/>
              <a:gd name="connsiteY3519" fmla="*/ 4218647 h 9097806"/>
              <a:gd name="connsiteX3520" fmla="*/ 4662108 w 9097815"/>
              <a:gd name="connsiteY3520" fmla="*/ 4218600 h 9097806"/>
              <a:gd name="connsiteX3521" fmla="*/ 4662084 w 9097815"/>
              <a:gd name="connsiteY3521" fmla="*/ 4435794 h 9097806"/>
              <a:gd name="connsiteX3522" fmla="*/ 4879278 w 9097815"/>
              <a:gd name="connsiteY3522" fmla="*/ 4435817 h 9097806"/>
              <a:gd name="connsiteX3523" fmla="*/ 4879302 w 9097815"/>
              <a:gd name="connsiteY3523" fmla="*/ 4218623 h 9097806"/>
              <a:gd name="connsiteX3524" fmla="*/ 4440349 w 9097815"/>
              <a:gd name="connsiteY3524" fmla="*/ 4218576 h 9097806"/>
              <a:gd name="connsiteX3525" fmla="*/ 4440326 w 9097815"/>
              <a:gd name="connsiteY3525" fmla="*/ 4435770 h 9097806"/>
              <a:gd name="connsiteX3526" fmla="*/ 4657512 w 9097815"/>
              <a:gd name="connsiteY3526" fmla="*/ 4435794 h 9097806"/>
              <a:gd name="connsiteX3527" fmla="*/ 4657536 w 9097815"/>
              <a:gd name="connsiteY3527" fmla="*/ 4218599 h 9097806"/>
              <a:gd name="connsiteX3528" fmla="*/ 4218583 w 9097815"/>
              <a:gd name="connsiteY3528" fmla="*/ 4218552 h 9097806"/>
              <a:gd name="connsiteX3529" fmla="*/ 4218560 w 9097815"/>
              <a:gd name="connsiteY3529" fmla="*/ 4435745 h 9097806"/>
              <a:gd name="connsiteX3530" fmla="*/ 4435754 w 9097815"/>
              <a:gd name="connsiteY3530" fmla="*/ 4435769 h 9097806"/>
              <a:gd name="connsiteX3531" fmla="*/ 4435777 w 9097815"/>
              <a:gd name="connsiteY3531" fmla="*/ 4218575 h 9097806"/>
              <a:gd name="connsiteX3532" fmla="*/ 3996822 w 9097815"/>
              <a:gd name="connsiteY3532" fmla="*/ 4218527 h 9097806"/>
              <a:gd name="connsiteX3533" fmla="*/ 3996798 w 9097815"/>
              <a:gd name="connsiteY3533" fmla="*/ 4435721 h 9097806"/>
              <a:gd name="connsiteX3534" fmla="*/ 4213988 w 9097815"/>
              <a:gd name="connsiteY3534" fmla="*/ 4435745 h 9097806"/>
              <a:gd name="connsiteX3535" fmla="*/ 4214011 w 9097815"/>
              <a:gd name="connsiteY3535" fmla="*/ 4218551 h 9097806"/>
              <a:gd name="connsiteX3536" fmla="*/ 3775070 w 9097815"/>
              <a:gd name="connsiteY3536" fmla="*/ 4218503 h 9097806"/>
              <a:gd name="connsiteX3537" fmla="*/ 3775046 w 9097815"/>
              <a:gd name="connsiteY3537" fmla="*/ 4435698 h 9097806"/>
              <a:gd name="connsiteX3538" fmla="*/ 3992227 w 9097815"/>
              <a:gd name="connsiteY3538" fmla="*/ 4435721 h 9097806"/>
              <a:gd name="connsiteX3539" fmla="*/ 3992250 w 9097815"/>
              <a:gd name="connsiteY3539" fmla="*/ 4218527 h 9097806"/>
              <a:gd name="connsiteX3540" fmla="*/ 3553302 w 9097815"/>
              <a:gd name="connsiteY3540" fmla="*/ 4218480 h 9097806"/>
              <a:gd name="connsiteX3541" fmla="*/ 3553279 w 9097815"/>
              <a:gd name="connsiteY3541" fmla="*/ 4435673 h 9097806"/>
              <a:gd name="connsiteX3542" fmla="*/ 3770474 w 9097815"/>
              <a:gd name="connsiteY3542" fmla="*/ 4435697 h 9097806"/>
              <a:gd name="connsiteX3543" fmla="*/ 3770498 w 9097815"/>
              <a:gd name="connsiteY3543" fmla="*/ 4218503 h 9097806"/>
              <a:gd name="connsiteX3544" fmla="*/ 3331546 w 9097815"/>
              <a:gd name="connsiteY3544" fmla="*/ 4218456 h 9097806"/>
              <a:gd name="connsiteX3545" fmla="*/ 3331523 w 9097815"/>
              <a:gd name="connsiteY3545" fmla="*/ 4435649 h 9097806"/>
              <a:gd name="connsiteX3546" fmla="*/ 3548707 w 9097815"/>
              <a:gd name="connsiteY3546" fmla="*/ 4435673 h 9097806"/>
              <a:gd name="connsiteX3547" fmla="*/ 3548731 w 9097815"/>
              <a:gd name="connsiteY3547" fmla="*/ 4218480 h 9097806"/>
              <a:gd name="connsiteX3548" fmla="*/ 3109781 w 9097815"/>
              <a:gd name="connsiteY3548" fmla="*/ 4218431 h 9097806"/>
              <a:gd name="connsiteX3549" fmla="*/ 3109757 w 9097815"/>
              <a:gd name="connsiteY3549" fmla="*/ 4435625 h 9097806"/>
              <a:gd name="connsiteX3550" fmla="*/ 3326950 w 9097815"/>
              <a:gd name="connsiteY3550" fmla="*/ 4435649 h 9097806"/>
              <a:gd name="connsiteX3551" fmla="*/ 3326974 w 9097815"/>
              <a:gd name="connsiteY3551" fmla="*/ 4218455 h 9097806"/>
              <a:gd name="connsiteX3552" fmla="*/ 2888018 w 9097815"/>
              <a:gd name="connsiteY3552" fmla="*/ 4218407 h 9097806"/>
              <a:gd name="connsiteX3553" fmla="*/ 2887996 w 9097815"/>
              <a:gd name="connsiteY3553" fmla="*/ 4435602 h 9097806"/>
              <a:gd name="connsiteX3554" fmla="*/ 3105185 w 9097815"/>
              <a:gd name="connsiteY3554" fmla="*/ 4435625 h 9097806"/>
              <a:gd name="connsiteX3555" fmla="*/ 3105208 w 9097815"/>
              <a:gd name="connsiteY3555" fmla="*/ 4218431 h 9097806"/>
              <a:gd name="connsiteX3556" fmla="*/ 2666258 w 9097815"/>
              <a:gd name="connsiteY3556" fmla="*/ 4218383 h 9097806"/>
              <a:gd name="connsiteX3557" fmla="*/ 2666235 w 9097815"/>
              <a:gd name="connsiteY3557" fmla="*/ 4435578 h 9097806"/>
              <a:gd name="connsiteX3558" fmla="*/ 2883424 w 9097815"/>
              <a:gd name="connsiteY3558" fmla="*/ 4435601 h 9097806"/>
              <a:gd name="connsiteX3559" fmla="*/ 2883448 w 9097815"/>
              <a:gd name="connsiteY3559" fmla="*/ 4218407 h 9097806"/>
              <a:gd name="connsiteX3560" fmla="*/ 2444491 w 9097815"/>
              <a:gd name="connsiteY3560" fmla="*/ 4218360 h 9097806"/>
              <a:gd name="connsiteX3561" fmla="*/ 2444468 w 9097815"/>
              <a:gd name="connsiteY3561" fmla="*/ 4435553 h 9097806"/>
              <a:gd name="connsiteX3562" fmla="*/ 2661662 w 9097815"/>
              <a:gd name="connsiteY3562" fmla="*/ 4435577 h 9097806"/>
              <a:gd name="connsiteX3563" fmla="*/ 2661686 w 9097815"/>
              <a:gd name="connsiteY3563" fmla="*/ 4218383 h 9097806"/>
              <a:gd name="connsiteX3564" fmla="*/ 2222736 w 9097815"/>
              <a:gd name="connsiteY3564" fmla="*/ 4218336 h 9097806"/>
              <a:gd name="connsiteX3565" fmla="*/ 2222712 w 9097815"/>
              <a:gd name="connsiteY3565" fmla="*/ 4435529 h 9097806"/>
              <a:gd name="connsiteX3566" fmla="*/ 2439896 w 9097815"/>
              <a:gd name="connsiteY3566" fmla="*/ 4435553 h 9097806"/>
              <a:gd name="connsiteX3567" fmla="*/ 2439919 w 9097815"/>
              <a:gd name="connsiteY3567" fmla="*/ 4218359 h 9097806"/>
              <a:gd name="connsiteX3568" fmla="*/ 2000971 w 9097815"/>
              <a:gd name="connsiteY3568" fmla="*/ 4218311 h 9097806"/>
              <a:gd name="connsiteX3569" fmla="*/ 2000947 w 9097815"/>
              <a:gd name="connsiteY3569" fmla="*/ 4435505 h 9097806"/>
              <a:gd name="connsiteX3570" fmla="*/ 2218139 w 9097815"/>
              <a:gd name="connsiteY3570" fmla="*/ 4435529 h 9097806"/>
              <a:gd name="connsiteX3571" fmla="*/ 2218163 w 9097815"/>
              <a:gd name="connsiteY3571" fmla="*/ 4218335 h 9097806"/>
              <a:gd name="connsiteX3572" fmla="*/ 1779209 w 9097815"/>
              <a:gd name="connsiteY3572" fmla="*/ 4218287 h 9097806"/>
              <a:gd name="connsiteX3573" fmla="*/ 1779186 w 9097815"/>
              <a:gd name="connsiteY3573" fmla="*/ 4435482 h 9097806"/>
              <a:gd name="connsiteX3574" fmla="*/ 1996375 w 9097815"/>
              <a:gd name="connsiteY3574" fmla="*/ 4435505 h 9097806"/>
              <a:gd name="connsiteX3575" fmla="*/ 1996398 w 9097815"/>
              <a:gd name="connsiteY3575" fmla="*/ 4218311 h 9097806"/>
              <a:gd name="connsiteX3576" fmla="*/ 1557445 w 9097815"/>
              <a:gd name="connsiteY3576" fmla="*/ 4218263 h 9097806"/>
              <a:gd name="connsiteX3577" fmla="*/ 1557422 w 9097815"/>
              <a:gd name="connsiteY3577" fmla="*/ 4435457 h 9097806"/>
              <a:gd name="connsiteX3578" fmla="*/ 1774614 w 9097815"/>
              <a:gd name="connsiteY3578" fmla="*/ 4435480 h 9097806"/>
              <a:gd name="connsiteX3579" fmla="*/ 1774638 w 9097815"/>
              <a:gd name="connsiteY3579" fmla="*/ 4218287 h 9097806"/>
              <a:gd name="connsiteX3580" fmla="*/ 1335681 w 9097815"/>
              <a:gd name="connsiteY3580" fmla="*/ 4218240 h 9097806"/>
              <a:gd name="connsiteX3581" fmla="*/ 1335658 w 9097815"/>
              <a:gd name="connsiteY3581" fmla="*/ 4435433 h 9097806"/>
              <a:gd name="connsiteX3582" fmla="*/ 1552850 w 9097815"/>
              <a:gd name="connsiteY3582" fmla="*/ 4435456 h 9097806"/>
              <a:gd name="connsiteX3583" fmla="*/ 1552874 w 9097815"/>
              <a:gd name="connsiteY3583" fmla="*/ 4218263 h 9097806"/>
              <a:gd name="connsiteX3584" fmla="*/ 1113928 w 9097815"/>
              <a:gd name="connsiteY3584" fmla="*/ 4218216 h 9097806"/>
              <a:gd name="connsiteX3585" fmla="*/ 1113904 w 9097815"/>
              <a:gd name="connsiteY3585" fmla="*/ 4435409 h 9097806"/>
              <a:gd name="connsiteX3586" fmla="*/ 1331084 w 9097815"/>
              <a:gd name="connsiteY3586" fmla="*/ 4435432 h 9097806"/>
              <a:gd name="connsiteX3587" fmla="*/ 1331108 w 9097815"/>
              <a:gd name="connsiteY3587" fmla="*/ 4218238 h 9097806"/>
              <a:gd name="connsiteX3588" fmla="*/ 892161 w 9097815"/>
              <a:gd name="connsiteY3588" fmla="*/ 4218190 h 9097806"/>
              <a:gd name="connsiteX3589" fmla="*/ 892137 w 9097815"/>
              <a:gd name="connsiteY3589" fmla="*/ 4435385 h 9097806"/>
              <a:gd name="connsiteX3590" fmla="*/ 1109332 w 9097815"/>
              <a:gd name="connsiteY3590" fmla="*/ 4435408 h 9097806"/>
              <a:gd name="connsiteX3591" fmla="*/ 1109356 w 9097815"/>
              <a:gd name="connsiteY3591" fmla="*/ 4218214 h 9097806"/>
              <a:gd name="connsiteX3592" fmla="*/ 670401 w 9097815"/>
              <a:gd name="connsiteY3592" fmla="*/ 4218166 h 9097806"/>
              <a:gd name="connsiteX3593" fmla="*/ 670377 w 9097815"/>
              <a:gd name="connsiteY3593" fmla="*/ 4435361 h 9097806"/>
              <a:gd name="connsiteX3594" fmla="*/ 887565 w 9097815"/>
              <a:gd name="connsiteY3594" fmla="*/ 4435384 h 9097806"/>
              <a:gd name="connsiteX3595" fmla="*/ 887590 w 9097815"/>
              <a:gd name="connsiteY3595" fmla="*/ 4218190 h 9097806"/>
              <a:gd name="connsiteX3596" fmla="*/ 448634 w 9097815"/>
              <a:gd name="connsiteY3596" fmla="*/ 4218143 h 9097806"/>
              <a:gd name="connsiteX3597" fmla="*/ 448610 w 9097815"/>
              <a:gd name="connsiteY3597" fmla="*/ 4435337 h 9097806"/>
              <a:gd name="connsiteX3598" fmla="*/ 665805 w 9097815"/>
              <a:gd name="connsiteY3598" fmla="*/ 4435360 h 9097806"/>
              <a:gd name="connsiteX3599" fmla="*/ 665829 w 9097815"/>
              <a:gd name="connsiteY3599" fmla="*/ 4218166 h 9097806"/>
              <a:gd name="connsiteX3600" fmla="*/ 226869 w 9097815"/>
              <a:gd name="connsiteY3600" fmla="*/ 4218119 h 9097806"/>
              <a:gd name="connsiteX3601" fmla="*/ 226845 w 9097815"/>
              <a:gd name="connsiteY3601" fmla="*/ 4435313 h 9097806"/>
              <a:gd name="connsiteX3602" fmla="*/ 444039 w 9097815"/>
              <a:gd name="connsiteY3602" fmla="*/ 4435336 h 9097806"/>
              <a:gd name="connsiteX3603" fmla="*/ 444062 w 9097815"/>
              <a:gd name="connsiteY3603" fmla="*/ 4218142 h 9097806"/>
              <a:gd name="connsiteX3604" fmla="*/ 5111 w 9097815"/>
              <a:gd name="connsiteY3604" fmla="*/ 4218095 h 9097806"/>
              <a:gd name="connsiteX3605" fmla="*/ 5088 w 9097815"/>
              <a:gd name="connsiteY3605" fmla="*/ 4435288 h 9097806"/>
              <a:gd name="connsiteX3606" fmla="*/ 222273 w 9097815"/>
              <a:gd name="connsiteY3606" fmla="*/ 4435312 h 9097806"/>
              <a:gd name="connsiteX3607" fmla="*/ 222296 w 9097815"/>
              <a:gd name="connsiteY3607" fmla="*/ 4218118 h 9097806"/>
              <a:gd name="connsiteX3608" fmla="*/ 8875625 w 9097815"/>
              <a:gd name="connsiteY3608" fmla="*/ 3997291 h 9097806"/>
              <a:gd name="connsiteX3609" fmla="*/ 8875601 w 9097815"/>
              <a:gd name="connsiteY3609" fmla="*/ 4214485 h 9097806"/>
              <a:gd name="connsiteX3610" fmla="*/ 9092742 w 9097815"/>
              <a:gd name="connsiteY3610" fmla="*/ 4214509 h 9097806"/>
              <a:gd name="connsiteX3611" fmla="*/ 9092766 w 9097815"/>
              <a:gd name="connsiteY3611" fmla="*/ 3997315 h 9097806"/>
              <a:gd name="connsiteX3612" fmla="*/ 8653850 w 9097815"/>
              <a:gd name="connsiteY3612" fmla="*/ 3997267 h 9097806"/>
              <a:gd name="connsiteX3613" fmla="*/ 8653826 w 9097815"/>
              <a:gd name="connsiteY3613" fmla="*/ 4214461 h 9097806"/>
              <a:gd name="connsiteX3614" fmla="*/ 8871029 w 9097815"/>
              <a:gd name="connsiteY3614" fmla="*/ 4214485 h 9097806"/>
              <a:gd name="connsiteX3615" fmla="*/ 8871053 w 9097815"/>
              <a:gd name="connsiteY3615" fmla="*/ 3997291 h 9097806"/>
              <a:gd name="connsiteX3616" fmla="*/ 8432098 w 9097815"/>
              <a:gd name="connsiteY3616" fmla="*/ 3997243 h 9097806"/>
              <a:gd name="connsiteX3617" fmla="*/ 8432074 w 9097815"/>
              <a:gd name="connsiteY3617" fmla="*/ 4214437 h 9097806"/>
              <a:gd name="connsiteX3618" fmla="*/ 8649255 w 9097815"/>
              <a:gd name="connsiteY3618" fmla="*/ 4214461 h 9097806"/>
              <a:gd name="connsiteX3619" fmla="*/ 8649279 w 9097815"/>
              <a:gd name="connsiteY3619" fmla="*/ 3997267 h 9097806"/>
              <a:gd name="connsiteX3620" fmla="*/ 8210331 w 9097815"/>
              <a:gd name="connsiteY3620" fmla="*/ 3997220 h 9097806"/>
              <a:gd name="connsiteX3621" fmla="*/ 8210307 w 9097815"/>
              <a:gd name="connsiteY3621" fmla="*/ 4214412 h 9097806"/>
              <a:gd name="connsiteX3622" fmla="*/ 8427502 w 9097815"/>
              <a:gd name="connsiteY3622" fmla="*/ 4214437 h 9097806"/>
              <a:gd name="connsiteX3623" fmla="*/ 8427526 w 9097815"/>
              <a:gd name="connsiteY3623" fmla="*/ 3997243 h 9097806"/>
              <a:gd name="connsiteX3624" fmla="*/ 7988565 w 9097815"/>
              <a:gd name="connsiteY3624" fmla="*/ 3997196 h 9097806"/>
              <a:gd name="connsiteX3625" fmla="*/ 7988541 w 9097815"/>
              <a:gd name="connsiteY3625" fmla="*/ 4214388 h 9097806"/>
              <a:gd name="connsiteX3626" fmla="*/ 8205735 w 9097815"/>
              <a:gd name="connsiteY3626" fmla="*/ 4214412 h 9097806"/>
              <a:gd name="connsiteX3627" fmla="*/ 8205759 w 9097815"/>
              <a:gd name="connsiteY3627" fmla="*/ 3997220 h 9097806"/>
              <a:gd name="connsiteX3628" fmla="*/ 7766809 w 9097815"/>
              <a:gd name="connsiteY3628" fmla="*/ 3997172 h 9097806"/>
              <a:gd name="connsiteX3629" fmla="*/ 7766785 w 9097815"/>
              <a:gd name="connsiteY3629" fmla="*/ 4214364 h 9097806"/>
              <a:gd name="connsiteX3630" fmla="*/ 7983969 w 9097815"/>
              <a:gd name="connsiteY3630" fmla="*/ 4214388 h 9097806"/>
              <a:gd name="connsiteX3631" fmla="*/ 7983993 w 9097815"/>
              <a:gd name="connsiteY3631" fmla="*/ 3997196 h 9097806"/>
              <a:gd name="connsiteX3632" fmla="*/ 7545041 w 9097815"/>
              <a:gd name="connsiteY3632" fmla="*/ 3997148 h 9097806"/>
              <a:gd name="connsiteX3633" fmla="*/ 7545018 w 9097815"/>
              <a:gd name="connsiteY3633" fmla="*/ 4214340 h 9097806"/>
              <a:gd name="connsiteX3634" fmla="*/ 7762213 w 9097815"/>
              <a:gd name="connsiteY3634" fmla="*/ 4214364 h 9097806"/>
              <a:gd name="connsiteX3635" fmla="*/ 7762237 w 9097815"/>
              <a:gd name="connsiteY3635" fmla="*/ 3997172 h 9097806"/>
              <a:gd name="connsiteX3636" fmla="*/ 7323277 w 9097815"/>
              <a:gd name="connsiteY3636" fmla="*/ 3997124 h 9097806"/>
              <a:gd name="connsiteX3637" fmla="*/ 7323253 w 9097815"/>
              <a:gd name="connsiteY3637" fmla="*/ 4214317 h 9097806"/>
              <a:gd name="connsiteX3638" fmla="*/ 7540446 w 9097815"/>
              <a:gd name="connsiteY3638" fmla="*/ 4214340 h 9097806"/>
              <a:gd name="connsiteX3639" fmla="*/ 7540469 w 9097815"/>
              <a:gd name="connsiteY3639" fmla="*/ 3997148 h 9097806"/>
              <a:gd name="connsiteX3640" fmla="*/ 7101520 w 9097815"/>
              <a:gd name="connsiteY3640" fmla="*/ 3997101 h 9097806"/>
              <a:gd name="connsiteX3641" fmla="*/ 7101496 w 9097815"/>
              <a:gd name="connsiteY3641" fmla="*/ 4214292 h 9097806"/>
              <a:gd name="connsiteX3642" fmla="*/ 7318681 w 9097815"/>
              <a:gd name="connsiteY3642" fmla="*/ 4214316 h 9097806"/>
              <a:gd name="connsiteX3643" fmla="*/ 7318705 w 9097815"/>
              <a:gd name="connsiteY3643" fmla="*/ 3997124 h 9097806"/>
              <a:gd name="connsiteX3644" fmla="*/ 6879756 w 9097815"/>
              <a:gd name="connsiteY3644" fmla="*/ 3997077 h 9097806"/>
              <a:gd name="connsiteX3645" fmla="*/ 6879732 w 9097815"/>
              <a:gd name="connsiteY3645" fmla="*/ 4214268 h 9097806"/>
              <a:gd name="connsiteX3646" fmla="*/ 7096924 w 9097815"/>
              <a:gd name="connsiteY3646" fmla="*/ 4214292 h 9097806"/>
              <a:gd name="connsiteX3647" fmla="*/ 7096948 w 9097815"/>
              <a:gd name="connsiteY3647" fmla="*/ 3997101 h 9097806"/>
              <a:gd name="connsiteX3648" fmla="*/ 6658000 w 9097815"/>
              <a:gd name="connsiteY3648" fmla="*/ 3997053 h 9097806"/>
              <a:gd name="connsiteX3649" fmla="*/ 6657976 w 9097815"/>
              <a:gd name="connsiteY3649" fmla="*/ 4214244 h 9097806"/>
              <a:gd name="connsiteX3650" fmla="*/ 6875160 w 9097815"/>
              <a:gd name="connsiteY3650" fmla="*/ 4214268 h 9097806"/>
              <a:gd name="connsiteX3651" fmla="*/ 6875184 w 9097815"/>
              <a:gd name="connsiteY3651" fmla="*/ 3997076 h 9097806"/>
              <a:gd name="connsiteX3652" fmla="*/ 6436230 w 9097815"/>
              <a:gd name="connsiteY3652" fmla="*/ 3997029 h 9097806"/>
              <a:gd name="connsiteX3653" fmla="*/ 6436207 w 9097815"/>
              <a:gd name="connsiteY3653" fmla="*/ 4214220 h 9097806"/>
              <a:gd name="connsiteX3654" fmla="*/ 6653404 w 9097815"/>
              <a:gd name="connsiteY3654" fmla="*/ 4214244 h 9097806"/>
              <a:gd name="connsiteX3655" fmla="*/ 6653428 w 9097815"/>
              <a:gd name="connsiteY3655" fmla="*/ 3997052 h 9097806"/>
              <a:gd name="connsiteX3656" fmla="*/ 6214465 w 9097815"/>
              <a:gd name="connsiteY3656" fmla="*/ 3997006 h 9097806"/>
              <a:gd name="connsiteX3657" fmla="*/ 6214442 w 9097815"/>
              <a:gd name="connsiteY3657" fmla="*/ 4214197 h 9097806"/>
              <a:gd name="connsiteX3658" fmla="*/ 6431635 w 9097815"/>
              <a:gd name="connsiteY3658" fmla="*/ 4214220 h 9097806"/>
              <a:gd name="connsiteX3659" fmla="*/ 6431658 w 9097815"/>
              <a:gd name="connsiteY3659" fmla="*/ 3997029 h 9097806"/>
              <a:gd name="connsiteX3660" fmla="*/ 5992710 w 9097815"/>
              <a:gd name="connsiteY3660" fmla="*/ 3996982 h 9097806"/>
              <a:gd name="connsiteX3661" fmla="*/ 5992686 w 9097815"/>
              <a:gd name="connsiteY3661" fmla="*/ 4214172 h 9097806"/>
              <a:gd name="connsiteX3662" fmla="*/ 6209870 w 9097815"/>
              <a:gd name="connsiteY3662" fmla="*/ 4214196 h 9097806"/>
              <a:gd name="connsiteX3663" fmla="*/ 6209894 w 9097815"/>
              <a:gd name="connsiteY3663" fmla="*/ 3997004 h 9097806"/>
              <a:gd name="connsiteX3664" fmla="*/ 5770944 w 9097815"/>
              <a:gd name="connsiteY3664" fmla="*/ 3996958 h 9097806"/>
              <a:gd name="connsiteX3665" fmla="*/ 5770920 w 9097815"/>
              <a:gd name="connsiteY3665" fmla="*/ 4214148 h 9097806"/>
              <a:gd name="connsiteX3666" fmla="*/ 5988114 w 9097815"/>
              <a:gd name="connsiteY3666" fmla="*/ 4214172 h 9097806"/>
              <a:gd name="connsiteX3667" fmla="*/ 5988138 w 9097815"/>
              <a:gd name="connsiteY3667" fmla="*/ 3996982 h 9097806"/>
              <a:gd name="connsiteX3668" fmla="*/ 5549185 w 9097815"/>
              <a:gd name="connsiteY3668" fmla="*/ 3996934 h 9097806"/>
              <a:gd name="connsiteX3669" fmla="*/ 5549162 w 9097815"/>
              <a:gd name="connsiteY3669" fmla="*/ 4214124 h 9097806"/>
              <a:gd name="connsiteX3670" fmla="*/ 5766348 w 9097815"/>
              <a:gd name="connsiteY3670" fmla="*/ 4214148 h 9097806"/>
              <a:gd name="connsiteX3671" fmla="*/ 5766372 w 9097815"/>
              <a:gd name="connsiteY3671" fmla="*/ 3996957 h 9097806"/>
              <a:gd name="connsiteX3672" fmla="*/ 5327419 w 9097815"/>
              <a:gd name="connsiteY3672" fmla="*/ 3996910 h 9097806"/>
              <a:gd name="connsiteX3673" fmla="*/ 5327396 w 9097815"/>
              <a:gd name="connsiteY3673" fmla="*/ 4214101 h 9097806"/>
              <a:gd name="connsiteX3674" fmla="*/ 5544590 w 9097815"/>
              <a:gd name="connsiteY3674" fmla="*/ 4214124 h 9097806"/>
              <a:gd name="connsiteX3675" fmla="*/ 5544613 w 9097815"/>
              <a:gd name="connsiteY3675" fmla="*/ 3996933 h 9097806"/>
              <a:gd name="connsiteX3676" fmla="*/ 5105653 w 9097815"/>
              <a:gd name="connsiteY3676" fmla="*/ 3996887 h 9097806"/>
              <a:gd name="connsiteX3677" fmla="*/ 5105629 w 9097815"/>
              <a:gd name="connsiteY3677" fmla="*/ 4214076 h 9097806"/>
              <a:gd name="connsiteX3678" fmla="*/ 5322824 w 9097815"/>
              <a:gd name="connsiteY3678" fmla="*/ 4214100 h 9097806"/>
              <a:gd name="connsiteX3679" fmla="*/ 5322847 w 9097815"/>
              <a:gd name="connsiteY3679" fmla="*/ 3996909 h 9097806"/>
              <a:gd name="connsiteX3680" fmla="*/ 4883898 w 9097815"/>
              <a:gd name="connsiteY3680" fmla="*/ 3996863 h 9097806"/>
              <a:gd name="connsiteX3681" fmla="*/ 4883874 w 9097815"/>
              <a:gd name="connsiteY3681" fmla="*/ 4214052 h 9097806"/>
              <a:gd name="connsiteX3682" fmla="*/ 5101057 w 9097815"/>
              <a:gd name="connsiteY3682" fmla="*/ 4214076 h 9097806"/>
              <a:gd name="connsiteX3683" fmla="*/ 5101080 w 9097815"/>
              <a:gd name="connsiteY3683" fmla="*/ 3996885 h 9097806"/>
              <a:gd name="connsiteX3684" fmla="*/ 4662132 w 9097815"/>
              <a:gd name="connsiteY3684" fmla="*/ 3996839 h 9097806"/>
              <a:gd name="connsiteX3685" fmla="*/ 4662108 w 9097815"/>
              <a:gd name="connsiteY3685" fmla="*/ 4214028 h 9097806"/>
              <a:gd name="connsiteX3686" fmla="*/ 4879302 w 9097815"/>
              <a:gd name="connsiteY3686" fmla="*/ 4214052 h 9097806"/>
              <a:gd name="connsiteX3687" fmla="*/ 4879326 w 9097815"/>
              <a:gd name="connsiteY3687" fmla="*/ 3996862 h 9097806"/>
              <a:gd name="connsiteX3688" fmla="*/ 4440373 w 9097815"/>
              <a:gd name="connsiteY3688" fmla="*/ 3996814 h 9097806"/>
              <a:gd name="connsiteX3689" fmla="*/ 4440350 w 9097815"/>
              <a:gd name="connsiteY3689" fmla="*/ 4214004 h 9097806"/>
              <a:gd name="connsiteX3690" fmla="*/ 4657536 w 9097815"/>
              <a:gd name="connsiteY3690" fmla="*/ 4214028 h 9097806"/>
              <a:gd name="connsiteX3691" fmla="*/ 4657560 w 9097815"/>
              <a:gd name="connsiteY3691" fmla="*/ 3996838 h 9097806"/>
              <a:gd name="connsiteX3692" fmla="*/ 4218607 w 9097815"/>
              <a:gd name="connsiteY3692" fmla="*/ 3996791 h 9097806"/>
              <a:gd name="connsiteX3693" fmla="*/ 4218584 w 9097815"/>
              <a:gd name="connsiteY3693" fmla="*/ 4213980 h 9097806"/>
              <a:gd name="connsiteX3694" fmla="*/ 4435778 w 9097815"/>
              <a:gd name="connsiteY3694" fmla="*/ 4214004 h 9097806"/>
              <a:gd name="connsiteX3695" fmla="*/ 4435801 w 9097815"/>
              <a:gd name="connsiteY3695" fmla="*/ 3996814 h 9097806"/>
              <a:gd name="connsiteX3696" fmla="*/ 3996846 w 9097815"/>
              <a:gd name="connsiteY3696" fmla="*/ 3996767 h 9097806"/>
              <a:gd name="connsiteX3697" fmla="*/ 3996822 w 9097815"/>
              <a:gd name="connsiteY3697" fmla="*/ 4213955 h 9097806"/>
              <a:gd name="connsiteX3698" fmla="*/ 4214012 w 9097815"/>
              <a:gd name="connsiteY3698" fmla="*/ 4213979 h 9097806"/>
              <a:gd name="connsiteX3699" fmla="*/ 4214035 w 9097815"/>
              <a:gd name="connsiteY3699" fmla="*/ 3996790 h 9097806"/>
              <a:gd name="connsiteX3700" fmla="*/ 3775094 w 9097815"/>
              <a:gd name="connsiteY3700" fmla="*/ 3996743 h 9097806"/>
              <a:gd name="connsiteX3701" fmla="*/ 3775070 w 9097815"/>
              <a:gd name="connsiteY3701" fmla="*/ 4213931 h 9097806"/>
              <a:gd name="connsiteX3702" fmla="*/ 3992251 w 9097815"/>
              <a:gd name="connsiteY3702" fmla="*/ 4213955 h 9097806"/>
              <a:gd name="connsiteX3703" fmla="*/ 3992274 w 9097815"/>
              <a:gd name="connsiteY3703" fmla="*/ 3996766 h 9097806"/>
              <a:gd name="connsiteX3704" fmla="*/ 3553327 w 9097815"/>
              <a:gd name="connsiteY3704" fmla="*/ 3996719 h 9097806"/>
              <a:gd name="connsiteX3705" fmla="*/ 3553303 w 9097815"/>
              <a:gd name="connsiteY3705" fmla="*/ 4213907 h 9097806"/>
              <a:gd name="connsiteX3706" fmla="*/ 3770498 w 9097815"/>
              <a:gd name="connsiteY3706" fmla="*/ 4213931 h 9097806"/>
              <a:gd name="connsiteX3707" fmla="*/ 3770522 w 9097815"/>
              <a:gd name="connsiteY3707" fmla="*/ 3996742 h 9097806"/>
              <a:gd name="connsiteX3708" fmla="*/ 3331570 w 9097815"/>
              <a:gd name="connsiteY3708" fmla="*/ 3996695 h 9097806"/>
              <a:gd name="connsiteX3709" fmla="*/ 3331547 w 9097815"/>
              <a:gd name="connsiteY3709" fmla="*/ 4213883 h 9097806"/>
              <a:gd name="connsiteX3710" fmla="*/ 3548731 w 9097815"/>
              <a:gd name="connsiteY3710" fmla="*/ 4213907 h 9097806"/>
              <a:gd name="connsiteX3711" fmla="*/ 3548754 w 9097815"/>
              <a:gd name="connsiteY3711" fmla="*/ 3996719 h 9097806"/>
              <a:gd name="connsiteX3712" fmla="*/ 3109805 w 9097815"/>
              <a:gd name="connsiteY3712" fmla="*/ 3996672 h 9097806"/>
              <a:gd name="connsiteX3713" fmla="*/ 3109781 w 9097815"/>
              <a:gd name="connsiteY3713" fmla="*/ 4213860 h 9097806"/>
              <a:gd name="connsiteX3714" fmla="*/ 3326974 w 9097815"/>
              <a:gd name="connsiteY3714" fmla="*/ 4213883 h 9097806"/>
              <a:gd name="connsiteX3715" fmla="*/ 3326998 w 9097815"/>
              <a:gd name="connsiteY3715" fmla="*/ 3996695 h 9097806"/>
              <a:gd name="connsiteX3716" fmla="*/ 2888042 w 9097815"/>
              <a:gd name="connsiteY3716" fmla="*/ 3996647 h 9097806"/>
              <a:gd name="connsiteX3717" fmla="*/ 2888020 w 9097815"/>
              <a:gd name="connsiteY3717" fmla="*/ 4213835 h 9097806"/>
              <a:gd name="connsiteX3718" fmla="*/ 3105209 w 9097815"/>
              <a:gd name="connsiteY3718" fmla="*/ 4213859 h 9097806"/>
              <a:gd name="connsiteX3719" fmla="*/ 3105233 w 9097815"/>
              <a:gd name="connsiteY3719" fmla="*/ 3996671 h 9097806"/>
              <a:gd name="connsiteX3720" fmla="*/ 2666283 w 9097815"/>
              <a:gd name="connsiteY3720" fmla="*/ 3996624 h 9097806"/>
              <a:gd name="connsiteX3721" fmla="*/ 2666259 w 9097815"/>
              <a:gd name="connsiteY3721" fmla="*/ 4213811 h 9097806"/>
              <a:gd name="connsiteX3722" fmla="*/ 2883448 w 9097815"/>
              <a:gd name="connsiteY3722" fmla="*/ 4213835 h 9097806"/>
              <a:gd name="connsiteX3723" fmla="*/ 2883472 w 9097815"/>
              <a:gd name="connsiteY3723" fmla="*/ 3996647 h 9097806"/>
              <a:gd name="connsiteX3724" fmla="*/ 2444515 w 9097815"/>
              <a:gd name="connsiteY3724" fmla="*/ 3996600 h 9097806"/>
              <a:gd name="connsiteX3725" fmla="*/ 2444492 w 9097815"/>
              <a:gd name="connsiteY3725" fmla="*/ 4213787 h 9097806"/>
              <a:gd name="connsiteX3726" fmla="*/ 2661686 w 9097815"/>
              <a:gd name="connsiteY3726" fmla="*/ 4213811 h 9097806"/>
              <a:gd name="connsiteX3727" fmla="*/ 2661710 w 9097815"/>
              <a:gd name="connsiteY3727" fmla="*/ 3996624 h 9097806"/>
              <a:gd name="connsiteX3728" fmla="*/ 2222760 w 9097815"/>
              <a:gd name="connsiteY3728" fmla="*/ 3996576 h 9097806"/>
              <a:gd name="connsiteX3729" fmla="*/ 2222736 w 9097815"/>
              <a:gd name="connsiteY3729" fmla="*/ 4213764 h 9097806"/>
              <a:gd name="connsiteX3730" fmla="*/ 2439920 w 9097815"/>
              <a:gd name="connsiteY3730" fmla="*/ 4213787 h 9097806"/>
              <a:gd name="connsiteX3731" fmla="*/ 2439943 w 9097815"/>
              <a:gd name="connsiteY3731" fmla="*/ 3996600 h 9097806"/>
              <a:gd name="connsiteX3732" fmla="*/ 2000995 w 9097815"/>
              <a:gd name="connsiteY3732" fmla="*/ 3996552 h 9097806"/>
              <a:gd name="connsiteX3733" fmla="*/ 2000971 w 9097815"/>
              <a:gd name="connsiteY3733" fmla="*/ 4213740 h 9097806"/>
              <a:gd name="connsiteX3734" fmla="*/ 2218163 w 9097815"/>
              <a:gd name="connsiteY3734" fmla="*/ 4213763 h 9097806"/>
              <a:gd name="connsiteX3735" fmla="*/ 2218187 w 9097815"/>
              <a:gd name="connsiteY3735" fmla="*/ 3996576 h 9097806"/>
              <a:gd name="connsiteX3736" fmla="*/ 1779234 w 9097815"/>
              <a:gd name="connsiteY3736" fmla="*/ 3996528 h 9097806"/>
              <a:gd name="connsiteX3737" fmla="*/ 1779210 w 9097815"/>
              <a:gd name="connsiteY3737" fmla="*/ 4213715 h 9097806"/>
              <a:gd name="connsiteX3738" fmla="*/ 1996399 w 9097815"/>
              <a:gd name="connsiteY3738" fmla="*/ 4213739 h 9097806"/>
              <a:gd name="connsiteX3739" fmla="*/ 1996423 w 9097815"/>
              <a:gd name="connsiteY3739" fmla="*/ 3996552 h 9097806"/>
              <a:gd name="connsiteX3740" fmla="*/ 1557470 w 9097815"/>
              <a:gd name="connsiteY3740" fmla="*/ 3996504 h 9097806"/>
              <a:gd name="connsiteX3741" fmla="*/ 1557446 w 9097815"/>
              <a:gd name="connsiteY3741" fmla="*/ 4213691 h 9097806"/>
              <a:gd name="connsiteX3742" fmla="*/ 1774638 w 9097815"/>
              <a:gd name="connsiteY3742" fmla="*/ 4213715 h 9097806"/>
              <a:gd name="connsiteX3743" fmla="*/ 1774662 w 9097815"/>
              <a:gd name="connsiteY3743" fmla="*/ 3996528 h 9097806"/>
              <a:gd name="connsiteX3744" fmla="*/ 1335705 w 9097815"/>
              <a:gd name="connsiteY3744" fmla="*/ 3996480 h 9097806"/>
              <a:gd name="connsiteX3745" fmla="*/ 1335682 w 9097815"/>
              <a:gd name="connsiteY3745" fmla="*/ 4213667 h 9097806"/>
              <a:gd name="connsiteX3746" fmla="*/ 1552874 w 9097815"/>
              <a:gd name="connsiteY3746" fmla="*/ 4213691 h 9097806"/>
              <a:gd name="connsiteX3747" fmla="*/ 1552898 w 9097815"/>
              <a:gd name="connsiteY3747" fmla="*/ 3996504 h 9097806"/>
              <a:gd name="connsiteX3748" fmla="*/ 1113951 w 9097815"/>
              <a:gd name="connsiteY3748" fmla="*/ 3996457 h 9097806"/>
              <a:gd name="connsiteX3749" fmla="*/ 1113928 w 9097815"/>
              <a:gd name="connsiteY3749" fmla="*/ 4213644 h 9097806"/>
              <a:gd name="connsiteX3750" fmla="*/ 1331109 w 9097815"/>
              <a:gd name="connsiteY3750" fmla="*/ 4213667 h 9097806"/>
              <a:gd name="connsiteX3751" fmla="*/ 1331132 w 9097815"/>
              <a:gd name="connsiteY3751" fmla="*/ 3996480 h 9097806"/>
              <a:gd name="connsiteX3752" fmla="*/ 892185 w 9097815"/>
              <a:gd name="connsiteY3752" fmla="*/ 3996433 h 9097806"/>
              <a:gd name="connsiteX3753" fmla="*/ 892161 w 9097815"/>
              <a:gd name="connsiteY3753" fmla="*/ 4213619 h 9097806"/>
              <a:gd name="connsiteX3754" fmla="*/ 1109356 w 9097815"/>
              <a:gd name="connsiteY3754" fmla="*/ 4213643 h 9097806"/>
              <a:gd name="connsiteX3755" fmla="*/ 1109380 w 9097815"/>
              <a:gd name="connsiteY3755" fmla="*/ 3996457 h 9097806"/>
              <a:gd name="connsiteX3756" fmla="*/ 670425 w 9097815"/>
              <a:gd name="connsiteY3756" fmla="*/ 3996409 h 9097806"/>
              <a:gd name="connsiteX3757" fmla="*/ 670401 w 9097815"/>
              <a:gd name="connsiteY3757" fmla="*/ 4213595 h 9097806"/>
              <a:gd name="connsiteX3758" fmla="*/ 887590 w 9097815"/>
              <a:gd name="connsiteY3758" fmla="*/ 4213619 h 9097806"/>
              <a:gd name="connsiteX3759" fmla="*/ 887614 w 9097815"/>
              <a:gd name="connsiteY3759" fmla="*/ 3996433 h 9097806"/>
              <a:gd name="connsiteX3760" fmla="*/ 448658 w 9097815"/>
              <a:gd name="connsiteY3760" fmla="*/ 3996385 h 9097806"/>
              <a:gd name="connsiteX3761" fmla="*/ 448634 w 9097815"/>
              <a:gd name="connsiteY3761" fmla="*/ 4213571 h 9097806"/>
              <a:gd name="connsiteX3762" fmla="*/ 665829 w 9097815"/>
              <a:gd name="connsiteY3762" fmla="*/ 4213595 h 9097806"/>
              <a:gd name="connsiteX3763" fmla="*/ 665853 w 9097815"/>
              <a:gd name="connsiteY3763" fmla="*/ 3996409 h 9097806"/>
              <a:gd name="connsiteX3764" fmla="*/ 226893 w 9097815"/>
              <a:gd name="connsiteY3764" fmla="*/ 3996361 h 9097806"/>
              <a:gd name="connsiteX3765" fmla="*/ 226869 w 9097815"/>
              <a:gd name="connsiteY3765" fmla="*/ 4213547 h 9097806"/>
              <a:gd name="connsiteX3766" fmla="*/ 444063 w 9097815"/>
              <a:gd name="connsiteY3766" fmla="*/ 4213571 h 9097806"/>
              <a:gd name="connsiteX3767" fmla="*/ 444086 w 9097815"/>
              <a:gd name="connsiteY3767" fmla="*/ 3996384 h 9097806"/>
              <a:gd name="connsiteX3768" fmla="*/ 5135 w 9097815"/>
              <a:gd name="connsiteY3768" fmla="*/ 3996337 h 9097806"/>
              <a:gd name="connsiteX3769" fmla="*/ 5112 w 9097815"/>
              <a:gd name="connsiteY3769" fmla="*/ 4213523 h 9097806"/>
              <a:gd name="connsiteX3770" fmla="*/ 222297 w 9097815"/>
              <a:gd name="connsiteY3770" fmla="*/ 4213547 h 9097806"/>
              <a:gd name="connsiteX3771" fmla="*/ 222320 w 9097815"/>
              <a:gd name="connsiteY3771" fmla="*/ 3996361 h 9097806"/>
              <a:gd name="connsiteX3772" fmla="*/ 8875649 w 9097815"/>
              <a:gd name="connsiteY3772" fmla="*/ 3775536 h 9097806"/>
              <a:gd name="connsiteX3773" fmla="*/ 8875625 w 9097815"/>
              <a:gd name="connsiteY3773" fmla="*/ 3992721 h 9097806"/>
              <a:gd name="connsiteX3774" fmla="*/ 9092766 w 9097815"/>
              <a:gd name="connsiteY3774" fmla="*/ 3992743 h 9097806"/>
              <a:gd name="connsiteX3775" fmla="*/ 9092790 w 9097815"/>
              <a:gd name="connsiteY3775" fmla="*/ 3775559 h 9097806"/>
              <a:gd name="connsiteX3776" fmla="*/ 8653874 w 9097815"/>
              <a:gd name="connsiteY3776" fmla="*/ 3775512 h 9097806"/>
              <a:gd name="connsiteX3777" fmla="*/ 8653850 w 9097815"/>
              <a:gd name="connsiteY3777" fmla="*/ 3992697 h 9097806"/>
              <a:gd name="connsiteX3778" fmla="*/ 8871053 w 9097815"/>
              <a:gd name="connsiteY3778" fmla="*/ 3992719 h 9097806"/>
              <a:gd name="connsiteX3779" fmla="*/ 8871077 w 9097815"/>
              <a:gd name="connsiteY3779" fmla="*/ 3775535 h 9097806"/>
              <a:gd name="connsiteX3780" fmla="*/ 8432122 w 9097815"/>
              <a:gd name="connsiteY3780" fmla="*/ 3775488 h 9097806"/>
              <a:gd name="connsiteX3781" fmla="*/ 8432098 w 9097815"/>
              <a:gd name="connsiteY3781" fmla="*/ 3992673 h 9097806"/>
              <a:gd name="connsiteX3782" fmla="*/ 8649279 w 9097815"/>
              <a:gd name="connsiteY3782" fmla="*/ 3992695 h 9097806"/>
              <a:gd name="connsiteX3783" fmla="*/ 8649303 w 9097815"/>
              <a:gd name="connsiteY3783" fmla="*/ 3775511 h 9097806"/>
              <a:gd name="connsiteX3784" fmla="*/ 8210355 w 9097815"/>
              <a:gd name="connsiteY3784" fmla="*/ 3775464 h 9097806"/>
              <a:gd name="connsiteX3785" fmla="*/ 8210331 w 9097815"/>
              <a:gd name="connsiteY3785" fmla="*/ 3992649 h 9097806"/>
              <a:gd name="connsiteX3786" fmla="*/ 8427526 w 9097815"/>
              <a:gd name="connsiteY3786" fmla="*/ 3992672 h 9097806"/>
              <a:gd name="connsiteX3787" fmla="*/ 8427550 w 9097815"/>
              <a:gd name="connsiteY3787" fmla="*/ 3775487 h 9097806"/>
              <a:gd name="connsiteX3788" fmla="*/ 7988589 w 9097815"/>
              <a:gd name="connsiteY3788" fmla="*/ 3775440 h 9097806"/>
              <a:gd name="connsiteX3789" fmla="*/ 7988565 w 9097815"/>
              <a:gd name="connsiteY3789" fmla="*/ 3992624 h 9097806"/>
              <a:gd name="connsiteX3790" fmla="*/ 8205759 w 9097815"/>
              <a:gd name="connsiteY3790" fmla="*/ 3992648 h 9097806"/>
              <a:gd name="connsiteX3791" fmla="*/ 8205783 w 9097815"/>
              <a:gd name="connsiteY3791" fmla="*/ 3775463 h 9097806"/>
              <a:gd name="connsiteX3792" fmla="*/ 7766833 w 9097815"/>
              <a:gd name="connsiteY3792" fmla="*/ 3775415 h 9097806"/>
              <a:gd name="connsiteX3793" fmla="*/ 7766809 w 9097815"/>
              <a:gd name="connsiteY3793" fmla="*/ 3992601 h 9097806"/>
              <a:gd name="connsiteX3794" fmla="*/ 7983993 w 9097815"/>
              <a:gd name="connsiteY3794" fmla="*/ 3992624 h 9097806"/>
              <a:gd name="connsiteX3795" fmla="*/ 7984017 w 9097815"/>
              <a:gd name="connsiteY3795" fmla="*/ 3775439 h 9097806"/>
              <a:gd name="connsiteX3796" fmla="*/ 7545065 w 9097815"/>
              <a:gd name="connsiteY3796" fmla="*/ 3775392 h 9097806"/>
              <a:gd name="connsiteX3797" fmla="*/ 7545042 w 9097815"/>
              <a:gd name="connsiteY3797" fmla="*/ 3992576 h 9097806"/>
              <a:gd name="connsiteX3798" fmla="*/ 7762237 w 9097815"/>
              <a:gd name="connsiteY3798" fmla="*/ 3992600 h 9097806"/>
              <a:gd name="connsiteX3799" fmla="*/ 7762261 w 9097815"/>
              <a:gd name="connsiteY3799" fmla="*/ 3775415 h 9097806"/>
              <a:gd name="connsiteX3800" fmla="*/ 7323301 w 9097815"/>
              <a:gd name="connsiteY3800" fmla="*/ 3775368 h 9097806"/>
              <a:gd name="connsiteX3801" fmla="*/ 7323277 w 9097815"/>
              <a:gd name="connsiteY3801" fmla="*/ 3992553 h 9097806"/>
              <a:gd name="connsiteX3802" fmla="*/ 7540470 w 9097815"/>
              <a:gd name="connsiteY3802" fmla="*/ 3992576 h 9097806"/>
              <a:gd name="connsiteX3803" fmla="*/ 7540493 w 9097815"/>
              <a:gd name="connsiteY3803" fmla="*/ 3775391 h 9097806"/>
              <a:gd name="connsiteX3804" fmla="*/ 7101544 w 9097815"/>
              <a:gd name="connsiteY3804" fmla="*/ 3775343 h 9097806"/>
              <a:gd name="connsiteX3805" fmla="*/ 7101520 w 9097815"/>
              <a:gd name="connsiteY3805" fmla="*/ 3992530 h 9097806"/>
              <a:gd name="connsiteX3806" fmla="*/ 7318705 w 9097815"/>
              <a:gd name="connsiteY3806" fmla="*/ 3992553 h 9097806"/>
              <a:gd name="connsiteX3807" fmla="*/ 7318729 w 9097815"/>
              <a:gd name="connsiteY3807" fmla="*/ 3775367 h 9097806"/>
              <a:gd name="connsiteX3808" fmla="*/ 6879780 w 9097815"/>
              <a:gd name="connsiteY3808" fmla="*/ 3775319 h 9097806"/>
              <a:gd name="connsiteX3809" fmla="*/ 6879756 w 9097815"/>
              <a:gd name="connsiteY3809" fmla="*/ 3992505 h 9097806"/>
              <a:gd name="connsiteX3810" fmla="*/ 7096948 w 9097815"/>
              <a:gd name="connsiteY3810" fmla="*/ 3992529 h 9097806"/>
              <a:gd name="connsiteX3811" fmla="*/ 7096972 w 9097815"/>
              <a:gd name="connsiteY3811" fmla="*/ 3775343 h 9097806"/>
              <a:gd name="connsiteX3812" fmla="*/ 6658024 w 9097815"/>
              <a:gd name="connsiteY3812" fmla="*/ 3775295 h 9097806"/>
              <a:gd name="connsiteX3813" fmla="*/ 6658000 w 9097815"/>
              <a:gd name="connsiteY3813" fmla="*/ 3992481 h 9097806"/>
              <a:gd name="connsiteX3814" fmla="*/ 6875184 w 9097815"/>
              <a:gd name="connsiteY3814" fmla="*/ 3992505 h 9097806"/>
              <a:gd name="connsiteX3815" fmla="*/ 6875208 w 9097815"/>
              <a:gd name="connsiteY3815" fmla="*/ 3775318 h 9097806"/>
              <a:gd name="connsiteX3816" fmla="*/ 6436254 w 9097815"/>
              <a:gd name="connsiteY3816" fmla="*/ 3775271 h 9097806"/>
              <a:gd name="connsiteX3817" fmla="*/ 6436231 w 9097815"/>
              <a:gd name="connsiteY3817" fmla="*/ 3992458 h 9097806"/>
              <a:gd name="connsiteX3818" fmla="*/ 6653428 w 9097815"/>
              <a:gd name="connsiteY3818" fmla="*/ 3992481 h 9097806"/>
              <a:gd name="connsiteX3819" fmla="*/ 6653452 w 9097815"/>
              <a:gd name="connsiteY3819" fmla="*/ 3775295 h 9097806"/>
              <a:gd name="connsiteX3820" fmla="*/ 6214489 w 9097815"/>
              <a:gd name="connsiteY3820" fmla="*/ 3775247 h 9097806"/>
              <a:gd name="connsiteX3821" fmla="*/ 6214466 w 9097815"/>
              <a:gd name="connsiteY3821" fmla="*/ 3992434 h 9097806"/>
              <a:gd name="connsiteX3822" fmla="*/ 6431659 w 9097815"/>
              <a:gd name="connsiteY3822" fmla="*/ 3992458 h 9097806"/>
              <a:gd name="connsiteX3823" fmla="*/ 6431682 w 9097815"/>
              <a:gd name="connsiteY3823" fmla="*/ 3775270 h 9097806"/>
              <a:gd name="connsiteX3824" fmla="*/ 5992734 w 9097815"/>
              <a:gd name="connsiteY3824" fmla="*/ 3775223 h 9097806"/>
              <a:gd name="connsiteX3825" fmla="*/ 5992710 w 9097815"/>
              <a:gd name="connsiteY3825" fmla="*/ 3992410 h 9097806"/>
              <a:gd name="connsiteX3826" fmla="*/ 6209894 w 9097815"/>
              <a:gd name="connsiteY3826" fmla="*/ 3992434 h 9097806"/>
              <a:gd name="connsiteX3827" fmla="*/ 6209918 w 9097815"/>
              <a:gd name="connsiteY3827" fmla="*/ 3775246 h 9097806"/>
              <a:gd name="connsiteX3828" fmla="*/ 5770968 w 9097815"/>
              <a:gd name="connsiteY3828" fmla="*/ 3775199 h 9097806"/>
              <a:gd name="connsiteX3829" fmla="*/ 5770944 w 9097815"/>
              <a:gd name="connsiteY3829" fmla="*/ 3992386 h 9097806"/>
              <a:gd name="connsiteX3830" fmla="*/ 5988138 w 9097815"/>
              <a:gd name="connsiteY3830" fmla="*/ 3992410 h 9097806"/>
              <a:gd name="connsiteX3831" fmla="*/ 5988162 w 9097815"/>
              <a:gd name="connsiteY3831" fmla="*/ 3775222 h 9097806"/>
              <a:gd name="connsiteX3832" fmla="*/ 5549209 w 9097815"/>
              <a:gd name="connsiteY3832" fmla="*/ 3775174 h 9097806"/>
              <a:gd name="connsiteX3833" fmla="*/ 5549186 w 9097815"/>
              <a:gd name="connsiteY3833" fmla="*/ 3992362 h 9097806"/>
              <a:gd name="connsiteX3834" fmla="*/ 5766372 w 9097815"/>
              <a:gd name="connsiteY3834" fmla="*/ 3992386 h 9097806"/>
              <a:gd name="connsiteX3835" fmla="*/ 5766396 w 9097815"/>
              <a:gd name="connsiteY3835" fmla="*/ 3775198 h 9097806"/>
              <a:gd name="connsiteX3836" fmla="*/ 5327443 w 9097815"/>
              <a:gd name="connsiteY3836" fmla="*/ 3775150 h 9097806"/>
              <a:gd name="connsiteX3837" fmla="*/ 5327420 w 9097815"/>
              <a:gd name="connsiteY3837" fmla="*/ 3992338 h 9097806"/>
              <a:gd name="connsiteX3838" fmla="*/ 5544614 w 9097815"/>
              <a:gd name="connsiteY3838" fmla="*/ 3992362 h 9097806"/>
              <a:gd name="connsiteX3839" fmla="*/ 5544637 w 9097815"/>
              <a:gd name="connsiteY3839" fmla="*/ 3775174 h 9097806"/>
              <a:gd name="connsiteX3840" fmla="*/ 5105677 w 9097815"/>
              <a:gd name="connsiteY3840" fmla="*/ 3775127 h 9097806"/>
              <a:gd name="connsiteX3841" fmla="*/ 5105653 w 9097815"/>
              <a:gd name="connsiteY3841" fmla="*/ 3992314 h 9097806"/>
              <a:gd name="connsiteX3842" fmla="*/ 5322848 w 9097815"/>
              <a:gd name="connsiteY3842" fmla="*/ 3992338 h 9097806"/>
              <a:gd name="connsiteX3843" fmla="*/ 5322871 w 9097815"/>
              <a:gd name="connsiteY3843" fmla="*/ 3775150 h 9097806"/>
              <a:gd name="connsiteX3844" fmla="*/ 4883922 w 9097815"/>
              <a:gd name="connsiteY3844" fmla="*/ 3775102 h 9097806"/>
              <a:gd name="connsiteX3845" fmla="*/ 4883898 w 9097815"/>
              <a:gd name="connsiteY3845" fmla="*/ 3992291 h 9097806"/>
              <a:gd name="connsiteX3846" fmla="*/ 5101081 w 9097815"/>
              <a:gd name="connsiteY3846" fmla="*/ 3992314 h 9097806"/>
              <a:gd name="connsiteX3847" fmla="*/ 5101104 w 9097815"/>
              <a:gd name="connsiteY3847" fmla="*/ 3775126 h 9097806"/>
              <a:gd name="connsiteX3848" fmla="*/ 4662156 w 9097815"/>
              <a:gd name="connsiteY3848" fmla="*/ 3775078 h 9097806"/>
              <a:gd name="connsiteX3849" fmla="*/ 4662132 w 9097815"/>
              <a:gd name="connsiteY3849" fmla="*/ 3992267 h 9097806"/>
              <a:gd name="connsiteX3850" fmla="*/ 4879326 w 9097815"/>
              <a:gd name="connsiteY3850" fmla="*/ 3992291 h 9097806"/>
              <a:gd name="connsiteX3851" fmla="*/ 4879350 w 9097815"/>
              <a:gd name="connsiteY3851" fmla="*/ 3775102 h 9097806"/>
              <a:gd name="connsiteX3852" fmla="*/ 4440397 w 9097815"/>
              <a:gd name="connsiteY3852" fmla="*/ 3775054 h 9097806"/>
              <a:gd name="connsiteX3853" fmla="*/ 4440374 w 9097815"/>
              <a:gd name="connsiteY3853" fmla="*/ 3992243 h 9097806"/>
              <a:gd name="connsiteX3854" fmla="*/ 4657560 w 9097815"/>
              <a:gd name="connsiteY3854" fmla="*/ 3992267 h 9097806"/>
              <a:gd name="connsiteX3855" fmla="*/ 4657584 w 9097815"/>
              <a:gd name="connsiteY3855" fmla="*/ 3775078 h 9097806"/>
              <a:gd name="connsiteX3856" fmla="*/ 4218631 w 9097815"/>
              <a:gd name="connsiteY3856" fmla="*/ 3775030 h 9097806"/>
              <a:gd name="connsiteX3857" fmla="*/ 4218608 w 9097815"/>
              <a:gd name="connsiteY3857" fmla="*/ 3992219 h 9097806"/>
              <a:gd name="connsiteX3858" fmla="*/ 4435802 w 9097815"/>
              <a:gd name="connsiteY3858" fmla="*/ 3992243 h 9097806"/>
              <a:gd name="connsiteX3859" fmla="*/ 4435825 w 9097815"/>
              <a:gd name="connsiteY3859" fmla="*/ 3775054 h 9097806"/>
              <a:gd name="connsiteX3860" fmla="*/ 3996870 w 9097815"/>
              <a:gd name="connsiteY3860" fmla="*/ 3775006 h 9097806"/>
              <a:gd name="connsiteX3861" fmla="*/ 3996846 w 9097815"/>
              <a:gd name="connsiteY3861" fmla="*/ 3992195 h 9097806"/>
              <a:gd name="connsiteX3862" fmla="*/ 4214036 w 9097815"/>
              <a:gd name="connsiteY3862" fmla="*/ 3992219 h 9097806"/>
              <a:gd name="connsiteX3863" fmla="*/ 4214059 w 9097815"/>
              <a:gd name="connsiteY3863" fmla="*/ 3775030 h 9097806"/>
              <a:gd name="connsiteX3864" fmla="*/ 3775118 w 9097815"/>
              <a:gd name="connsiteY3864" fmla="*/ 3774982 h 9097806"/>
              <a:gd name="connsiteX3865" fmla="*/ 3775094 w 9097815"/>
              <a:gd name="connsiteY3865" fmla="*/ 3992171 h 9097806"/>
              <a:gd name="connsiteX3866" fmla="*/ 3992275 w 9097815"/>
              <a:gd name="connsiteY3866" fmla="*/ 3992195 h 9097806"/>
              <a:gd name="connsiteX3867" fmla="*/ 3992298 w 9097815"/>
              <a:gd name="connsiteY3867" fmla="*/ 3775006 h 9097806"/>
              <a:gd name="connsiteX3868" fmla="*/ 3553351 w 9097815"/>
              <a:gd name="connsiteY3868" fmla="*/ 3774958 h 9097806"/>
              <a:gd name="connsiteX3869" fmla="*/ 3553327 w 9097815"/>
              <a:gd name="connsiteY3869" fmla="*/ 3992148 h 9097806"/>
              <a:gd name="connsiteX3870" fmla="*/ 3770522 w 9097815"/>
              <a:gd name="connsiteY3870" fmla="*/ 3992171 h 9097806"/>
              <a:gd name="connsiteX3871" fmla="*/ 3770546 w 9097815"/>
              <a:gd name="connsiteY3871" fmla="*/ 3774982 h 9097806"/>
              <a:gd name="connsiteX3872" fmla="*/ 3331594 w 9097815"/>
              <a:gd name="connsiteY3872" fmla="*/ 3774934 h 9097806"/>
              <a:gd name="connsiteX3873" fmla="*/ 3331571 w 9097815"/>
              <a:gd name="connsiteY3873" fmla="*/ 3992124 h 9097806"/>
              <a:gd name="connsiteX3874" fmla="*/ 3548755 w 9097815"/>
              <a:gd name="connsiteY3874" fmla="*/ 3992147 h 9097806"/>
              <a:gd name="connsiteX3875" fmla="*/ 3548779 w 9097815"/>
              <a:gd name="connsiteY3875" fmla="*/ 3774958 h 9097806"/>
              <a:gd name="connsiteX3876" fmla="*/ 3109829 w 9097815"/>
              <a:gd name="connsiteY3876" fmla="*/ 3774910 h 9097806"/>
              <a:gd name="connsiteX3877" fmla="*/ 3109805 w 9097815"/>
              <a:gd name="connsiteY3877" fmla="*/ 3992100 h 9097806"/>
              <a:gd name="connsiteX3878" fmla="*/ 3326998 w 9097815"/>
              <a:gd name="connsiteY3878" fmla="*/ 3992123 h 9097806"/>
              <a:gd name="connsiteX3879" fmla="*/ 3327022 w 9097815"/>
              <a:gd name="connsiteY3879" fmla="*/ 3774934 h 9097806"/>
              <a:gd name="connsiteX3880" fmla="*/ 2888066 w 9097815"/>
              <a:gd name="connsiteY3880" fmla="*/ 3774886 h 9097806"/>
              <a:gd name="connsiteX3881" fmla="*/ 2888044 w 9097815"/>
              <a:gd name="connsiteY3881" fmla="*/ 3992076 h 9097806"/>
              <a:gd name="connsiteX3882" fmla="*/ 3105234 w 9097815"/>
              <a:gd name="connsiteY3882" fmla="*/ 3992100 h 9097806"/>
              <a:gd name="connsiteX3883" fmla="*/ 3105257 w 9097815"/>
              <a:gd name="connsiteY3883" fmla="*/ 3774909 h 9097806"/>
              <a:gd name="connsiteX3884" fmla="*/ 2666307 w 9097815"/>
              <a:gd name="connsiteY3884" fmla="*/ 3774862 h 9097806"/>
              <a:gd name="connsiteX3885" fmla="*/ 2666283 w 9097815"/>
              <a:gd name="connsiteY3885" fmla="*/ 3992052 h 9097806"/>
              <a:gd name="connsiteX3886" fmla="*/ 2883472 w 9097815"/>
              <a:gd name="connsiteY3886" fmla="*/ 3992075 h 9097806"/>
              <a:gd name="connsiteX3887" fmla="*/ 2883495 w 9097815"/>
              <a:gd name="connsiteY3887" fmla="*/ 3774886 h 9097806"/>
              <a:gd name="connsiteX3888" fmla="*/ 2444539 w 9097815"/>
              <a:gd name="connsiteY3888" fmla="*/ 3774838 h 9097806"/>
              <a:gd name="connsiteX3889" fmla="*/ 2444517 w 9097815"/>
              <a:gd name="connsiteY3889" fmla="*/ 3992029 h 9097806"/>
              <a:gd name="connsiteX3890" fmla="*/ 2661710 w 9097815"/>
              <a:gd name="connsiteY3890" fmla="*/ 3992052 h 9097806"/>
              <a:gd name="connsiteX3891" fmla="*/ 2661733 w 9097815"/>
              <a:gd name="connsiteY3891" fmla="*/ 3774861 h 9097806"/>
              <a:gd name="connsiteX3892" fmla="*/ 2222784 w 9097815"/>
              <a:gd name="connsiteY3892" fmla="*/ 3774814 h 9097806"/>
              <a:gd name="connsiteX3893" fmla="*/ 2222760 w 9097815"/>
              <a:gd name="connsiteY3893" fmla="*/ 3992005 h 9097806"/>
              <a:gd name="connsiteX3894" fmla="*/ 2439944 w 9097815"/>
              <a:gd name="connsiteY3894" fmla="*/ 3992028 h 9097806"/>
              <a:gd name="connsiteX3895" fmla="*/ 2439968 w 9097815"/>
              <a:gd name="connsiteY3895" fmla="*/ 3774837 h 9097806"/>
              <a:gd name="connsiteX3896" fmla="*/ 2001019 w 9097815"/>
              <a:gd name="connsiteY3896" fmla="*/ 3774789 h 9097806"/>
              <a:gd name="connsiteX3897" fmla="*/ 2000995 w 9097815"/>
              <a:gd name="connsiteY3897" fmla="*/ 3991980 h 9097806"/>
              <a:gd name="connsiteX3898" fmla="*/ 2218187 w 9097815"/>
              <a:gd name="connsiteY3898" fmla="*/ 3992004 h 9097806"/>
              <a:gd name="connsiteX3899" fmla="*/ 2218211 w 9097815"/>
              <a:gd name="connsiteY3899" fmla="*/ 3774813 h 9097806"/>
              <a:gd name="connsiteX3900" fmla="*/ 1779258 w 9097815"/>
              <a:gd name="connsiteY3900" fmla="*/ 3774765 h 9097806"/>
              <a:gd name="connsiteX3901" fmla="*/ 1779234 w 9097815"/>
              <a:gd name="connsiteY3901" fmla="*/ 3991957 h 9097806"/>
              <a:gd name="connsiteX3902" fmla="*/ 1996423 w 9097815"/>
              <a:gd name="connsiteY3902" fmla="*/ 3991980 h 9097806"/>
              <a:gd name="connsiteX3903" fmla="*/ 1996447 w 9097815"/>
              <a:gd name="connsiteY3903" fmla="*/ 3774789 h 9097806"/>
              <a:gd name="connsiteX3904" fmla="*/ 1557494 w 9097815"/>
              <a:gd name="connsiteY3904" fmla="*/ 3774741 h 9097806"/>
              <a:gd name="connsiteX3905" fmla="*/ 1557470 w 9097815"/>
              <a:gd name="connsiteY3905" fmla="*/ 3991934 h 9097806"/>
              <a:gd name="connsiteX3906" fmla="*/ 1774662 w 9097815"/>
              <a:gd name="connsiteY3906" fmla="*/ 3991956 h 9097806"/>
              <a:gd name="connsiteX3907" fmla="*/ 1774686 w 9097815"/>
              <a:gd name="connsiteY3907" fmla="*/ 3774765 h 9097806"/>
              <a:gd name="connsiteX3908" fmla="*/ 1335729 w 9097815"/>
              <a:gd name="connsiteY3908" fmla="*/ 3774717 h 9097806"/>
              <a:gd name="connsiteX3909" fmla="*/ 1335706 w 9097815"/>
              <a:gd name="connsiteY3909" fmla="*/ 3991910 h 9097806"/>
              <a:gd name="connsiteX3910" fmla="*/ 1552898 w 9097815"/>
              <a:gd name="connsiteY3910" fmla="*/ 3991932 h 9097806"/>
              <a:gd name="connsiteX3911" fmla="*/ 1552922 w 9097815"/>
              <a:gd name="connsiteY3911" fmla="*/ 3774741 h 9097806"/>
              <a:gd name="connsiteX3912" fmla="*/ 1113976 w 9097815"/>
              <a:gd name="connsiteY3912" fmla="*/ 3774693 h 9097806"/>
              <a:gd name="connsiteX3913" fmla="*/ 1113951 w 9097815"/>
              <a:gd name="connsiteY3913" fmla="*/ 3991885 h 9097806"/>
              <a:gd name="connsiteX3914" fmla="*/ 1331133 w 9097815"/>
              <a:gd name="connsiteY3914" fmla="*/ 3991908 h 9097806"/>
              <a:gd name="connsiteX3915" fmla="*/ 1331156 w 9097815"/>
              <a:gd name="connsiteY3915" fmla="*/ 3774717 h 9097806"/>
              <a:gd name="connsiteX3916" fmla="*/ 892209 w 9097815"/>
              <a:gd name="connsiteY3916" fmla="*/ 3774669 h 9097806"/>
              <a:gd name="connsiteX3917" fmla="*/ 892185 w 9097815"/>
              <a:gd name="connsiteY3917" fmla="*/ 3991862 h 9097806"/>
              <a:gd name="connsiteX3918" fmla="*/ 1109380 w 9097815"/>
              <a:gd name="connsiteY3918" fmla="*/ 3991884 h 9097806"/>
              <a:gd name="connsiteX3919" fmla="*/ 1109404 w 9097815"/>
              <a:gd name="connsiteY3919" fmla="*/ 3774693 h 9097806"/>
              <a:gd name="connsiteX3920" fmla="*/ 670449 w 9097815"/>
              <a:gd name="connsiteY3920" fmla="*/ 3774645 h 9097806"/>
              <a:gd name="connsiteX3921" fmla="*/ 670425 w 9097815"/>
              <a:gd name="connsiteY3921" fmla="*/ 3991838 h 9097806"/>
              <a:gd name="connsiteX3922" fmla="*/ 887614 w 9097815"/>
              <a:gd name="connsiteY3922" fmla="*/ 3991861 h 9097806"/>
              <a:gd name="connsiteX3923" fmla="*/ 887638 w 9097815"/>
              <a:gd name="connsiteY3923" fmla="*/ 3774669 h 9097806"/>
              <a:gd name="connsiteX3924" fmla="*/ 448682 w 9097815"/>
              <a:gd name="connsiteY3924" fmla="*/ 3774621 h 9097806"/>
              <a:gd name="connsiteX3925" fmla="*/ 448658 w 9097815"/>
              <a:gd name="connsiteY3925" fmla="*/ 3991814 h 9097806"/>
              <a:gd name="connsiteX3926" fmla="*/ 665853 w 9097815"/>
              <a:gd name="connsiteY3926" fmla="*/ 3991837 h 9097806"/>
              <a:gd name="connsiteX3927" fmla="*/ 665877 w 9097815"/>
              <a:gd name="connsiteY3927" fmla="*/ 3774645 h 9097806"/>
              <a:gd name="connsiteX3928" fmla="*/ 226917 w 9097815"/>
              <a:gd name="connsiteY3928" fmla="*/ 3774597 h 9097806"/>
              <a:gd name="connsiteX3929" fmla="*/ 226893 w 9097815"/>
              <a:gd name="connsiteY3929" fmla="*/ 3991790 h 9097806"/>
              <a:gd name="connsiteX3930" fmla="*/ 444087 w 9097815"/>
              <a:gd name="connsiteY3930" fmla="*/ 3991813 h 9097806"/>
              <a:gd name="connsiteX3931" fmla="*/ 444110 w 9097815"/>
              <a:gd name="connsiteY3931" fmla="*/ 3774620 h 9097806"/>
              <a:gd name="connsiteX3932" fmla="*/ 5160 w 9097815"/>
              <a:gd name="connsiteY3932" fmla="*/ 3774573 h 9097806"/>
              <a:gd name="connsiteX3933" fmla="*/ 5136 w 9097815"/>
              <a:gd name="connsiteY3933" fmla="*/ 3991766 h 9097806"/>
              <a:gd name="connsiteX3934" fmla="*/ 222321 w 9097815"/>
              <a:gd name="connsiteY3934" fmla="*/ 3991789 h 9097806"/>
              <a:gd name="connsiteX3935" fmla="*/ 222344 w 9097815"/>
              <a:gd name="connsiteY3935" fmla="*/ 3774596 h 9097806"/>
              <a:gd name="connsiteX3936" fmla="*/ 8875673 w 9097815"/>
              <a:gd name="connsiteY3936" fmla="*/ 3553769 h 9097806"/>
              <a:gd name="connsiteX3937" fmla="*/ 8875649 w 9097815"/>
              <a:gd name="connsiteY3937" fmla="*/ 3770964 h 9097806"/>
              <a:gd name="connsiteX3938" fmla="*/ 9092790 w 9097815"/>
              <a:gd name="connsiteY3938" fmla="*/ 3770987 h 9097806"/>
              <a:gd name="connsiteX3939" fmla="*/ 9092814 w 9097815"/>
              <a:gd name="connsiteY3939" fmla="*/ 3553793 h 9097806"/>
              <a:gd name="connsiteX3940" fmla="*/ 8653898 w 9097815"/>
              <a:gd name="connsiteY3940" fmla="*/ 3553745 h 9097806"/>
              <a:gd name="connsiteX3941" fmla="*/ 8653874 w 9097815"/>
              <a:gd name="connsiteY3941" fmla="*/ 3770939 h 9097806"/>
              <a:gd name="connsiteX3942" fmla="*/ 8871077 w 9097815"/>
              <a:gd name="connsiteY3942" fmla="*/ 3770963 h 9097806"/>
              <a:gd name="connsiteX3943" fmla="*/ 8871101 w 9097815"/>
              <a:gd name="connsiteY3943" fmla="*/ 3553769 h 9097806"/>
              <a:gd name="connsiteX3944" fmla="*/ 8432146 w 9097815"/>
              <a:gd name="connsiteY3944" fmla="*/ 3553720 h 9097806"/>
              <a:gd name="connsiteX3945" fmla="*/ 8432122 w 9097815"/>
              <a:gd name="connsiteY3945" fmla="*/ 3770915 h 9097806"/>
              <a:gd name="connsiteX3946" fmla="*/ 8649303 w 9097815"/>
              <a:gd name="connsiteY3946" fmla="*/ 3770939 h 9097806"/>
              <a:gd name="connsiteX3947" fmla="*/ 8649327 w 9097815"/>
              <a:gd name="connsiteY3947" fmla="*/ 3553743 h 9097806"/>
              <a:gd name="connsiteX3948" fmla="*/ 8210379 w 9097815"/>
              <a:gd name="connsiteY3948" fmla="*/ 3553696 h 9097806"/>
              <a:gd name="connsiteX3949" fmla="*/ 8210355 w 9097815"/>
              <a:gd name="connsiteY3949" fmla="*/ 3770891 h 9097806"/>
              <a:gd name="connsiteX3950" fmla="*/ 8427550 w 9097815"/>
              <a:gd name="connsiteY3950" fmla="*/ 3770915 h 9097806"/>
              <a:gd name="connsiteX3951" fmla="*/ 8427574 w 9097815"/>
              <a:gd name="connsiteY3951" fmla="*/ 3553719 h 9097806"/>
              <a:gd name="connsiteX3952" fmla="*/ 7988613 w 9097815"/>
              <a:gd name="connsiteY3952" fmla="*/ 3553673 h 9097806"/>
              <a:gd name="connsiteX3953" fmla="*/ 7988589 w 9097815"/>
              <a:gd name="connsiteY3953" fmla="*/ 3770868 h 9097806"/>
              <a:gd name="connsiteX3954" fmla="*/ 8205783 w 9097815"/>
              <a:gd name="connsiteY3954" fmla="*/ 3770891 h 9097806"/>
              <a:gd name="connsiteX3955" fmla="*/ 8205807 w 9097815"/>
              <a:gd name="connsiteY3955" fmla="*/ 3553696 h 9097806"/>
              <a:gd name="connsiteX3956" fmla="*/ 7766857 w 9097815"/>
              <a:gd name="connsiteY3956" fmla="*/ 3553648 h 9097806"/>
              <a:gd name="connsiteX3957" fmla="*/ 7766833 w 9097815"/>
              <a:gd name="connsiteY3957" fmla="*/ 3770844 h 9097806"/>
              <a:gd name="connsiteX3958" fmla="*/ 7984017 w 9097815"/>
              <a:gd name="connsiteY3958" fmla="*/ 3770867 h 9097806"/>
              <a:gd name="connsiteX3959" fmla="*/ 7984041 w 9097815"/>
              <a:gd name="connsiteY3959" fmla="*/ 3553671 h 9097806"/>
              <a:gd name="connsiteX3960" fmla="*/ 7545089 w 9097815"/>
              <a:gd name="connsiteY3960" fmla="*/ 3553625 h 9097806"/>
              <a:gd name="connsiteX3961" fmla="*/ 7545066 w 9097815"/>
              <a:gd name="connsiteY3961" fmla="*/ 3770819 h 9097806"/>
              <a:gd name="connsiteX3962" fmla="*/ 7762261 w 9097815"/>
              <a:gd name="connsiteY3962" fmla="*/ 3770843 h 9097806"/>
              <a:gd name="connsiteX3963" fmla="*/ 7762285 w 9097815"/>
              <a:gd name="connsiteY3963" fmla="*/ 3553648 h 9097806"/>
              <a:gd name="connsiteX3964" fmla="*/ 7323324 w 9097815"/>
              <a:gd name="connsiteY3964" fmla="*/ 3553601 h 9097806"/>
              <a:gd name="connsiteX3965" fmla="*/ 7323301 w 9097815"/>
              <a:gd name="connsiteY3965" fmla="*/ 3770795 h 9097806"/>
              <a:gd name="connsiteX3966" fmla="*/ 7540494 w 9097815"/>
              <a:gd name="connsiteY3966" fmla="*/ 3770819 h 9097806"/>
              <a:gd name="connsiteX3967" fmla="*/ 7540517 w 9097815"/>
              <a:gd name="connsiteY3967" fmla="*/ 3553624 h 9097806"/>
              <a:gd name="connsiteX3968" fmla="*/ 7101568 w 9097815"/>
              <a:gd name="connsiteY3968" fmla="*/ 3553576 h 9097806"/>
              <a:gd name="connsiteX3969" fmla="*/ 7101544 w 9097815"/>
              <a:gd name="connsiteY3969" fmla="*/ 3770771 h 9097806"/>
              <a:gd name="connsiteX3970" fmla="*/ 7318729 w 9097815"/>
              <a:gd name="connsiteY3970" fmla="*/ 3770795 h 9097806"/>
              <a:gd name="connsiteX3971" fmla="*/ 7318752 w 9097815"/>
              <a:gd name="connsiteY3971" fmla="*/ 3553599 h 9097806"/>
              <a:gd name="connsiteX3972" fmla="*/ 6879804 w 9097815"/>
              <a:gd name="connsiteY3972" fmla="*/ 3553552 h 9097806"/>
              <a:gd name="connsiteX3973" fmla="*/ 6879780 w 9097815"/>
              <a:gd name="connsiteY3973" fmla="*/ 3770746 h 9097806"/>
              <a:gd name="connsiteX3974" fmla="*/ 7096972 w 9097815"/>
              <a:gd name="connsiteY3974" fmla="*/ 3770771 h 9097806"/>
              <a:gd name="connsiteX3975" fmla="*/ 7096996 w 9097815"/>
              <a:gd name="connsiteY3975" fmla="*/ 3553576 h 9097806"/>
              <a:gd name="connsiteX3976" fmla="*/ 6658048 w 9097815"/>
              <a:gd name="connsiteY3976" fmla="*/ 3553528 h 9097806"/>
              <a:gd name="connsiteX3977" fmla="*/ 6658024 w 9097815"/>
              <a:gd name="connsiteY3977" fmla="*/ 3770723 h 9097806"/>
              <a:gd name="connsiteX3978" fmla="*/ 6875208 w 9097815"/>
              <a:gd name="connsiteY3978" fmla="*/ 3770746 h 9097806"/>
              <a:gd name="connsiteX3979" fmla="*/ 6875232 w 9097815"/>
              <a:gd name="connsiteY3979" fmla="*/ 3553551 h 9097806"/>
              <a:gd name="connsiteX3980" fmla="*/ 6436278 w 9097815"/>
              <a:gd name="connsiteY3980" fmla="*/ 3553504 h 9097806"/>
              <a:gd name="connsiteX3981" fmla="*/ 6436255 w 9097815"/>
              <a:gd name="connsiteY3981" fmla="*/ 3770699 h 9097806"/>
              <a:gd name="connsiteX3982" fmla="*/ 6653452 w 9097815"/>
              <a:gd name="connsiteY3982" fmla="*/ 3770723 h 9097806"/>
              <a:gd name="connsiteX3983" fmla="*/ 6653476 w 9097815"/>
              <a:gd name="connsiteY3983" fmla="*/ 3553527 h 9097806"/>
              <a:gd name="connsiteX3984" fmla="*/ 6214513 w 9097815"/>
              <a:gd name="connsiteY3984" fmla="*/ 3553480 h 9097806"/>
              <a:gd name="connsiteX3985" fmla="*/ 6214490 w 9097815"/>
              <a:gd name="connsiteY3985" fmla="*/ 3770675 h 9097806"/>
              <a:gd name="connsiteX3986" fmla="*/ 6431683 w 9097815"/>
              <a:gd name="connsiteY3986" fmla="*/ 3770699 h 9097806"/>
              <a:gd name="connsiteX3987" fmla="*/ 6431706 w 9097815"/>
              <a:gd name="connsiteY3987" fmla="*/ 3553504 h 9097806"/>
              <a:gd name="connsiteX3988" fmla="*/ 5992758 w 9097815"/>
              <a:gd name="connsiteY3988" fmla="*/ 3553456 h 9097806"/>
              <a:gd name="connsiteX3989" fmla="*/ 5992734 w 9097815"/>
              <a:gd name="connsiteY3989" fmla="*/ 3770651 h 9097806"/>
              <a:gd name="connsiteX3990" fmla="*/ 6209918 w 9097815"/>
              <a:gd name="connsiteY3990" fmla="*/ 3770674 h 9097806"/>
              <a:gd name="connsiteX3991" fmla="*/ 6209941 w 9097815"/>
              <a:gd name="connsiteY3991" fmla="*/ 3553479 h 9097806"/>
              <a:gd name="connsiteX3992" fmla="*/ 5770992 w 9097815"/>
              <a:gd name="connsiteY3992" fmla="*/ 3553432 h 9097806"/>
              <a:gd name="connsiteX3993" fmla="*/ 5770968 w 9097815"/>
              <a:gd name="connsiteY3993" fmla="*/ 3770627 h 9097806"/>
              <a:gd name="connsiteX3994" fmla="*/ 5988162 w 9097815"/>
              <a:gd name="connsiteY3994" fmla="*/ 3770650 h 9097806"/>
              <a:gd name="connsiteX3995" fmla="*/ 5988186 w 9097815"/>
              <a:gd name="connsiteY3995" fmla="*/ 3553456 h 9097806"/>
              <a:gd name="connsiteX3996" fmla="*/ 5549233 w 9097815"/>
              <a:gd name="connsiteY3996" fmla="*/ 3553408 h 9097806"/>
              <a:gd name="connsiteX3997" fmla="*/ 5549210 w 9097815"/>
              <a:gd name="connsiteY3997" fmla="*/ 3770602 h 9097806"/>
              <a:gd name="connsiteX3998" fmla="*/ 5766396 w 9097815"/>
              <a:gd name="connsiteY3998" fmla="*/ 3770626 h 9097806"/>
              <a:gd name="connsiteX3999" fmla="*/ 5766420 w 9097815"/>
              <a:gd name="connsiteY3999" fmla="*/ 3553431 h 9097806"/>
              <a:gd name="connsiteX4000" fmla="*/ 5327467 w 9097815"/>
              <a:gd name="connsiteY4000" fmla="*/ 3553384 h 9097806"/>
              <a:gd name="connsiteX4001" fmla="*/ 5327444 w 9097815"/>
              <a:gd name="connsiteY4001" fmla="*/ 3770578 h 9097806"/>
              <a:gd name="connsiteX4002" fmla="*/ 5544638 w 9097815"/>
              <a:gd name="connsiteY4002" fmla="*/ 3770602 h 9097806"/>
              <a:gd name="connsiteX4003" fmla="*/ 5544661 w 9097815"/>
              <a:gd name="connsiteY4003" fmla="*/ 3553407 h 9097806"/>
              <a:gd name="connsiteX4004" fmla="*/ 5105700 w 9097815"/>
              <a:gd name="connsiteY4004" fmla="*/ 3553359 h 9097806"/>
              <a:gd name="connsiteX4005" fmla="*/ 5105677 w 9097815"/>
              <a:gd name="connsiteY4005" fmla="*/ 3770554 h 9097806"/>
              <a:gd name="connsiteX4006" fmla="*/ 5322872 w 9097815"/>
              <a:gd name="connsiteY4006" fmla="*/ 3770578 h 9097806"/>
              <a:gd name="connsiteX4007" fmla="*/ 5322895 w 9097815"/>
              <a:gd name="connsiteY4007" fmla="*/ 3553382 h 9097806"/>
              <a:gd name="connsiteX4008" fmla="*/ 4883946 w 9097815"/>
              <a:gd name="connsiteY4008" fmla="*/ 3553336 h 9097806"/>
              <a:gd name="connsiteX4009" fmla="*/ 4883922 w 9097815"/>
              <a:gd name="connsiteY4009" fmla="*/ 3770530 h 9097806"/>
              <a:gd name="connsiteX4010" fmla="*/ 5101105 w 9097815"/>
              <a:gd name="connsiteY4010" fmla="*/ 3770553 h 9097806"/>
              <a:gd name="connsiteX4011" fmla="*/ 5101128 w 9097815"/>
              <a:gd name="connsiteY4011" fmla="*/ 3553359 h 9097806"/>
              <a:gd name="connsiteX4012" fmla="*/ 4662180 w 9097815"/>
              <a:gd name="connsiteY4012" fmla="*/ 3553312 h 9097806"/>
              <a:gd name="connsiteX4013" fmla="*/ 4662156 w 9097815"/>
              <a:gd name="connsiteY4013" fmla="*/ 3770506 h 9097806"/>
              <a:gd name="connsiteX4014" fmla="*/ 4879350 w 9097815"/>
              <a:gd name="connsiteY4014" fmla="*/ 3770530 h 9097806"/>
              <a:gd name="connsiteX4015" fmla="*/ 4879374 w 9097815"/>
              <a:gd name="connsiteY4015" fmla="*/ 3553335 h 9097806"/>
              <a:gd name="connsiteX4016" fmla="*/ 4440421 w 9097815"/>
              <a:gd name="connsiteY4016" fmla="*/ 3553288 h 9097806"/>
              <a:gd name="connsiteX4017" fmla="*/ 4440398 w 9097815"/>
              <a:gd name="connsiteY4017" fmla="*/ 3770482 h 9097806"/>
              <a:gd name="connsiteX4018" fmla="*/ 4657584 w 9097815"/>
              <a:gd name="connsiteY4018" fmla="*/ 3770506 h 9097806"/>
              <a:gd name="connsiteX4019" fmla="*/ 4657608 w 9097815"/>
              <a:gd name="connsiteY4019" fmla="*/ 3553312 h 9097806"/>
              <a:gd name="connsiteX4020" fmla="*/ 4218655 w 9097815"/>
              <a:gd name="connsiteY4020" fmla="*/ 3553263 h 9097806"/>
              <a:gd name="connsiteX4021" fmla="*/ 4218632 w 9097815"/>
              <a:gd name="connsiteY4021" fmla="*/ 3770458 h 9097806"/>
              <a:gd name="connsiteX4022" fmla="*/ 4435826 w 9097815"/>
              <a:gd name="connsiteY4022" fmla="*/ 3770482 h 9097806"/>
              <a:gd name="connsiteX4023" fmla="*/ 4435849 w 9097815"/>
              <a:gd name="connsiteY4023" fmla="*/ 3553286 h 9097806"/>
              <a:gd name="connsiteX4024" fmla="*/ 3996894 w 9097815"/>
              <a:gd name="connsiteY4024" fmla="*/ 3553239 h 9097806"/>
              <a:gd name="connsiteX4025" fmla="*/ 3996870 w 9097815"/>
              <a:gd name="connsiteY4025" fmla="*/ 3770434 h 9097806"/>
              <a:gd name="connsiteX4026" fmla="*/ 4214060 w 9097815"/>
              <a:gd name="connsiteY4026" fmla="*/ 3770458 h 9097806"/>
              <a:gd name="connsiteX4027" fmla="*/ 4214083 w 9097815"/>
              <a:gd name="connsiteY4027" fmla="*/ 3553262 h 9097806"/>
              <a:gd name="connsiteX4028" fmla="*/ 3775142 w 9097815"/>
              <a:gd name="connsiteY4028" fmla="*/ 3553216 h 9097806"/>
              <a:gd name="connsiteX4029" fmla="*/ 3775118 w 9097815"/>
              <a:gd name="connsiteY4029" fmla="*/ 3770410 h 9097806"/>
              <a:gd name="connsiteX4030" fmla="*/ 3992299 w 9097815"/>
              <a:gd name="connsiteY4030" fmla="*/ 3770434 h 9097806"/>
              <a:gd name="connsiteX4031" fmla="*/ 3992322 w 9097815"/>
              <a:gd name="connsiteY4031" fmla="*/ 3553239 h 9097806"/>
              <a:gd name="connsiteX4032" fmla="*/ 3553376 w 9097815"/>
              <a:gd name="connsiteY4032" fmla="*/ 3553191 h 9097806"/>
              <a:gd name="connsiteX4033" fmla="*/ 3553352 w 9097815"/>
              <a:gd name="connsiteY4033" fmla="*/ 3770386 h 9097806"/>
              <a:gd name="connsiteX4034" fmla="*/ 3770546 w 9097815"/>
              <a:gd name="connsiteY4034" fmla="*/ 3770410 h 9097806"/>
              <a:gd name="connsiteX4035" fmla="*/ 3770570 w 9097815"/>
              <a:gd name="connsiteY4035" fmla="*/ 3553214 h 9097806"/>
              <a:gd name="connsiteX4036" fmla="*/ 3331618 w 9097815"/>
              <a:gd name="connsiteY4036" fmla="*/ 3553167 h 9097806"/>
              <a:gd name="connsiteX4037" fmla="*/ 3331595 w 9097815"/>
              <a:gd name="connsiteY4037" fmla="*/ 3770362 h 9097806"/>
              <a:gd name="connsiteX4038" fmla="*/ 3548779 w 9097815"/>
              <a:gd name="connsiteY4038" fmla="*/ 3770386 h 9097806"/>
              <a:gd name="connsiteX4039" fmla="*/ 3548803 w 9097815"/>
              <a:gd name="connsiteY4039" fmla="*/ 3553191 h 9097806"/>
              <a:gd name="connsiteX4040" fmla="*/ 3109854 w 9097815"/>
              <a:gd name="connsiteY4040" fmla="*/ 3553144 h 9097806"/>
              <a:gd name="connsiteX4041" fmla="*/ 3109829 w 9097815"/>
              <a:gd name="connsiteY4041" fmla="*/ 3770338 h 9097806"/>
              <a:gd name="connsiteX4042" fmla="*/ 3327022 w 9097815"/>
              <a:gd name="connsiteY4042" fmla="*/ 3770361 h 9097806"/>
              <a:gd name="connsiteX4043" fmla="*/ 3327046 w 9097815"/>
              <a:gd name="connsiteY4043" fmla="*/ 3553167 h 9097806"/>
              <a:gd name="connsiteX4044" fmla="*/ 2888091 w 9097815"/>
              <a:gd name="connsiteY4044" fmla="*/ 3553119 h 9097806"/>
              <a:gd name="connsiteX4045" fmla="*/ 2888067 w 9097815"/>
              <a:gd name="connsiteY4045" fmla="*/ 3770314 h 9097806"/>
              <a:gd name="connsiteX4046" fmla="*/ 3105258 w 9097815"/>
              <a:gd name="connsiteY4046" fmla="*/ 3770337 h 9097806"/>
              <a:gd name="connsiteX4047" fmla="*/ 3105282 w 9097815"/>
              <a:gd name="connsiteY4047" fmla="*/ 3553142 h 9097806"/>
              <a:gd name="connsiteX4048" fmla="*/ 2666330 w 9097815"/>
              <a:gd name="connsiteY4048" fmla="*/ 3553096 h 9097806"/>
              <a:gd name="connsiteX4049" fmla="*/ 2666307 w 9097815"/>
              <a:gd name="connsiteY4049" fmla="*/ 3770289 h 9097806"/>
              <a:gd name="connsiteX4050" fmla="*/ 2883496 w 9097815"/>
              <a:gd name="connsiteY4050" fmla="*/ 3770313 h 9097806"/>
              <a:gd name="connsiteX4051" fmla="*/ 2883519 w 9097815"/>
              <a:gd name="connsiteY4051" fmla="*/ 3553119 h 9097806"/>
              <a:gd name="connsiteX4052" fmla="*/ 2444565 w 9097815"/>
              <a:gd name="connsiteY4052" fmla="*/ 3553071 h 9097806"/>
              <a:gd name="connsiteX4053" fmla="*/ 2444541 w 9097815"/>
              <a:gd name="connsiteY4053" fmla="*/ 3770266 h 9097806"/>
              <a:gd name="connsiteX4054" fmla="*/ 2661733 w 9097815"/>
              <a:gd name="connsiteY4054" fmla="*/ 3770289 h 9097806"/>
              <a:gd name="connsiteX4055" fmla="*/ 2661758 w 9097815"/>
              <a:gd name="connsiteY4055" fmla="*/ 3553094 h 9097806"/>
              <a:gd name="connsiteX4056" fmla="*/ 2222808 w 9097815"/>
              <a:gd name="connsiteY4056" fmla="*/ 3553047 h 9097806"/>
              <a:gd name="connsiteX4057" fmla="*/ 2222784 w 9097815"/>
              <a:gd name="connsiteY4057" fmla="*/ 3770242 h 9097806"/>
              <a:gd name="connsiteX4058" fmla="*/ 2439968 w 9097815"/>
              <a:gd name="connsiteY4058" fmla="*/ 3770265 h 9097806"/>
              <a:gd name="connsiteX4059" fmla="*/ 2439992 w 9097815"/>
              <a:gd name="connsiteY4059" fmla="*/ 3553070 h 9097806"/>
              <a:gd name="connsiteX4060" fmla="*/ 2001043 w 9097815"/>
              <a:gd name="connsiteY4060" fmla="*/ 3553023 h 9097806"/>
              <a:gd name="connsiteX4061" fmla="*/ 2001020 w 9097815"/>
              <a:gd name="connsiteY4061" fmla="*/ 3770218 h 9097806"/>
              <a:gd name="connsiteX4062" fmla="*/ 2218211 w 9097815"/>
              <a:gd name="connsiteY4062" fmla="*/ 3770241 h 9097806"/>
              <a:gd name="connsiteX4063" fmla="*/ 2218235 w 9097815"/>
              <a:gd name="connsiteY4063" fmla="*/ 3553047 h 9097806"/>
              <a:gd name="connsiteX4064" fmla="*/ 1779281 w 9097815"/>
              <a:gd name="connsiteY4064" fmla="*/ 3552999 h 9097806"/>
              <a:gd name="connsiteX4065" fmla="*/ 1779258 w 9097815"/>
              <a:gd name="connsiteY4065" fmla="*/ 3770193 h 9097806"/>
              <a:gd name="connsiteX4066" fmla="*/ 1996447 w 9097815"/>
              <a:gd name="connsiteY4066" fmla="*/ 3770217 h 9097806"/>
              <a:gd name="connsiteX4067" fmla="*/ 1996471 w 9097815"/>
              <a:gd name="connsiteY4067" fmla="*/ 3553022 h 9097806"/>
              <a:gd name="connsiteX4068" fmla="*/ 1557518 w 9097815"/>
              <a:gd name="connsiteY4068" fmla="*/ 3552975 h 9097806"/>
              <a:gd name="connsiteX4069" fmla="*/ 1557494 w 9097815"/>
              <a:gd name="connsiteY4069" fmla="*/ 3770169 h 9097806"/>
              <a:gd name="connsiteX4070" fmla="*/ 1774686 w 9097815"/>
              <a:gd name="connsiteY4070" fmla="*/ 3770193 h 9097806"/>
              <a:gd name="connsiteX4071" fmla="*/ 1774710 w 9097815"/>
              <a:gd name="connsiteY4071" fmla="*/ 3552999 h 9097806"/>
              <a:gd name="connsiteX4072" fmla="*/ 1335753 w 9097815"/>
              <a:gd name="connsiteY4072" fmla="*/ 3552951 h 9097806"/>
              <a:gd name="connsiteX4073" fmla="*/ 1335730 w 9097815"/>
              <a:gd name="connsiteY4073" fmla="*/ 3770145 h 9097806"/>
              <a:gd name="connsiteX4074" fmla="*/ 1552922 w 9097815"/>
              <a:gd name="connsiteY4074" fmla="*/ 3770168 h 9097806"/>
              <a:gd name="connsiteX4075" fmla="*/ 1552946 w 9097815"/>
              <a:gd name="connsiteY4075" fmla="*/ 3552975 h 9097806"/>
              <a:gd name="connsiteX4076" fmla="*/ 1113999 w 9097815"/>
              <a:gd name="connsiteY4076" fmla="*/ 3552927 h 9097806"/>
              <a:gd name="connsiteX4077" fmla="*/ 1113976 w 9097815"/>
              <a:gd name="connsiteY4077" fmla="*/ 3770121 h 9097806"/>
              <a:gd name="connsiteX4078" fmla="*/ 1331157 w 9097815"/>
              <a:gd name="connsiteY4078" fmla="*/ 3770145 h 9097806"/>
              <a:gd name="connsiteX4079" fmla="*/ 1331181 w 9097815"/>
              <a:gd name="connsiteY4079" fmla="*/ 3552950 h 9097806"/>
              <a:gd name="connsiteX4080" fmla="*/ 892233 w 9097815"/>
              <a:gd name="connsiteY4080" fmla="*/ 3552902 h 9097806"/>
              <a:gd name="connsiteX4081" fmla="*/ 892209 w 9097815"/>
              <a:gd name="connsiteY4081" fmla="*/ 3770096 h 9097806"/>
              <a:gd name="connsiteX4082" fmla="*/ 1109404 w 9097815"/>
              <a:gd name="connsiteY4082" fmla="*/ 3770120 h 9097806"/>
              <a:gd name="connsiteX4083" fmla="*/ 1109428 w 9097815"/>
              <a:gd name="connsiteY4083" fmla="*/ 3552925 h 9097806"/>
              <a:gd name="connsiteX4084" fmla="*/ 670473 w 9097815"/>
              <a:gd name="connsiteY4084" fmla="*/ 3552878 h 9097806"/>
              <a:gd name="connsiteX4085" fmla="*/ 670449 w 9097815"/>
              <a:gd name="connsiteY4085" fmla="*/ 3770073 h 9097806"/>
              <a:gd name="connsiteX4086" fmla="*/ 887638 w 9097815"/>
              <a:gd name="connsiteY4086" fmla="*/ 3770096 h 9097806"/>
              <a:gd name="connsiteX4087" fmla="*/ 887662 w 9097815"/>
              <a:gd name="connsiteY4087" fmla="*/ 3552902 h 9097806"/>
              <a:gd name="connsiteX4088" fmla="*/ 448706 w 9097815"/>
              <a:gd name="connsiteY4088" fmla="*/ 3552855 h 9097806"/>
              <a:gd name="connsiteX4089" fmla="*/ 448683 w 9097815"/>
              <a:gd name="connsiteY4089" fmla="*/ 3770049 h 9097806"/>
              <a:gd name="connsiteX4090" fmla="*/ 665877 w 9097815"/>
              <a:gd name="connsiteY4090" fmla="*/ 3770072 h 9097806"/>
              <a:gd name="connsiteX4091" fmla="*/ 665901 w 9097815"/>
              <a:gd name="connsiteY4091" fmla="*/ 3552878 h 9097806"/>
              <a:gd name="connsiteX4092" fmla="*/ 226941 w 9097815"/>
              <a:gd name="connsiteY4092" fmla="*/ 3552831 h 9097806"/>
              <a:gd name="connsiteX4093" fmla="*/ 226917 w 9097815"/>
              <a:gd name="connsiteY4093" fmla="*/ 3770025 h 9097806"/>
              <a:gd name="connsiteX4094" fmla="*/ 444111 w 9097815"/>
              <a:gd name="connsiteY4094" fmla="*/ 3770048 h 9097806"/>
              <a:gd name="connsiteX4095" fmla="*/ 444134 w 9097815"/>
              <a:gd name="connsiteY4095" fmla="*/ 3552855 h 9097806"/>
              <a:gd name="connsiteX4096" fmla="*/ 5184 w 9097815"/>
              <a:gd name="connsiteY4096" fmla="*/ 3552807 h 9097806"/>
              <a:gd name="connsiteX4097" fmla="*/ 5160 w 9097815"/>
              <a:gd name="connsiteY4097" fmla="*/ 3770001 h 9097806"/>
              <a:gd name="connsiteX4098" fmla="*/ 222345 w 9097815"/>
              <a:gd name="connsiteY4098" fmla="*/ 3770024 h 9097806"/>
              <a:gd name="connsiteX4099" fmla="*/ 222368 w 9097815"/>
              <a:gd name="connsiteY4099" fmla="*/ 3552830 h 9097806"/>
              <a:gd name="connsiteX4100" fmla="*/ 8875697 w 9097815"/>
              <a:gd name="connsiteY4100" fmla="*/ 3332014 h 9097806"/>
              <a:gd name="connsiteX4101" fmla="*/ 8875673 w 9097815"/>
              <a:gd name="connsiteY4101" fmla="*/ 3549197 h 9097806"/>
              <a:gd name="connsiteX4102" fmla="*/ 9092814 w 9097815"/>
              <a:gd name="connsiteY4102" fmla="*/ 3549220 h 9097806"/>
              <a:gd name="connsiteX4103" fmla="*/ 9092838 w 9097815"/>
              <a:gd name="connsiteY4103" fmla="*/ 3332038 h 9097806"/>
              <a:gd name="connsiteX4104" fmla="*/ 8653922 w 9097815"/>
              <a:gd name="connsiteY4104" fmla="*/ 3331990 h 9097806"/>
              <a:gd name="connsiteX4105" fmla="*/ 8653898 w 9097815"/>
              <a:gd name="connsiteY4105" fmla="*/ 3549172 h 9097806"/>
              <a:gd name="connsiteX4106" fmla="*/ 8871101 w 9097815"/>
              <a:gd name="connsiteY4106" fmla="*/ 3549197 h 9097806"/>
              <a:gd name="connsiteX4107" fmla="*/ 8871125 w 9097815"/>
              <a:gd name="connsiteY4107" fmla="*/ 3332014 h 9097806"/>
              <a:gd name="connsiteX4108" fmla="*/ 8432170 w 9097815"/>
              <a:gd name="connsiteY4108" fmla="*/ 3331966 h 9097806"/>
              <a:gd name="connsiteX4109" fmla="*/ 8432146 w 9097815"/>
              <a:gd name="connsiteY4109" fmla="*/ 3549149 h 9097806"/>
              <a:gd name="connsiteX4110" fmla="*/ 8649327 w 9097815"/>
              <a:gd name="connsiteY4110" fmla="*/ 3549172 h 9097806"/>
              <a:gd name="connsiteX4111" fmla="*/ 8649351 w 9097815"/>
              <a:gd name="connsiteY4111" fmla="*/ 3331990 h 9097806"/>
              <a:gd name="connsiteX4112" fmla="*/ 8210403 w 9097815"/>
              <a:gd name="connsiteY4112" fmla="*/ 3331942 h 9097806"/>
              <a:gd name="connsiteX4113" fmla="*/ 8210379 w 9097815"/>
              <a:gd name="connsiteY4113" fmla="*/ 3549125 h 9097806"/>
              <a:gd name="connsiteX4114" fmla="*/ 8427574 w 9097815"/>
              <a:gd name="connsiteY4114" fmla="*/ 3549148 h 9097806"/>
              <a:gd name="connsiteX4115" fmla="*/ 8427598 w 9097815"/>
              <a:gd name="connsiteY4115" fmla="*/ 3331965 h 9097806"/>
              <a:gd name="connsiteX4116" fmla="*/ 7988637 w 9097815"/>
              <a:gd name="connsiteY4116" fmla="*/ 3331918 h 9097806"/>
              <a:gd name="connsiteX4117" fmla="*/ 7988613 w 9097815"/>
              <a:gd name="connsiteY4117" fmla="*/ 3549100 h 9097806"/>
              <a:gd name="connsiteX4118" fmla="*/ 8205807 w 9097815"/>
              <a:gd name="connsiteY4118" fmla="*/ 3549125 h 9097806"/>
              <a:gd name="connsiteX4119" fmla="*/ 8205831 w 9097815"/>
              <a:gd name="connsiteY4119" fmla="*/ 3331941 h 9097806"/>
              <a:gd name="connsiteX4120" fmla="*/ 7766881 w 9097815"/>
              <a:gd name="connsiteY4120" fmla="*/ 3331894 h 9097806"/>
              <a:gd name="connsiteX4121" fmla="*/ 7766857 w 9097815"/>
              <a:gd name="connsiteY4121" fmla="*/ 3549077 h 9097806"/>
              <a:gd name="connsiteX4122" fmla="*/ 7984041 w 9097815"/>
              <a:gd name="connsiteY4122" fmla="*/ 3549100 h 9097806"/>
              <a:gd name="connsiteX4123" fmla="*/ 7984065 w 9097815"/>
              <a:gd name="connsiteY4123" fmla="*/ 3331918 h 9097806"/>
              <a:gd name="connsiteX4124" fmla="*/ 7545113 w 9097815"/>
              <a:gd name="connsiteY4124" fmla="*/ 3331870 h 9097806"/>
              <a:gd name="connsiteX4125" fmla="*/ 7545090 w 9097815"/>
              <a:gd name="connsiteY4125" fmla="*/ 3549052 h 9097806"/>
              <a:gd name="connsiteX4126" fmla="*/ 7762285 w 9097815"/>
              <a:gd name="connsiteY4126" fmla="*/ 3549077 h 9097806"/>
              <a:gd name="connsiteX4127" fmla="*/ 7762309 w 9097815"/>
              <a:gd name="connsiteY4127" fmla="*/ 3331894 h 9097806"/>
              <a:gd name="connsiteX4128" fmla="*/ 7323348 w 9097815"/>
              <a:gd name="connsiteY4128" fmla="*/ 3331846 h 9097806"/>
              <a:gd name="connsiteX4129" fmla="*/ 7323325 w 9097815"/>
              <a:gd name="connsiteY4129" fmla="*/ 3549029 h 9097806"/>
              <a:gd name="connsiteX4130" fmla="*/ 7540518 w 9097815"/>
              <a:gd name="connsiteY4130" fmla="*/ 3549052 h 9097806"/>
              <a:gd name="connsiteX4131" fmla="*/ 7540541 w 9097815"/>
              <a:gd name="connsiteY4131" fmla="*/ 3331869 h 9097806"/>
              <a:gd name="connsiteX4132" fmla="*/ 7101592 w 9097815"/>
              <a:gd name="connsiteY4132" fmla="*/ 3331822 h 9097806"/>
              <a:gd name="connsiteX4133" fmla="*/ 7101568 w 9097815"/>
              <a:gd name="connsiteY4133" fmla="*/ 3549004 h 9097806"/>
              <a:gd name="connsiteX4134" fmla="*/ 7318753 w 9097815"/>
              <a:gd name="connsiteY4134" fmla="*/ 3549027 h 9097806"/>
              <a:gd name="connsiteX4135" fmla="*/ 7318776 w 9097815"/>
              <a:gd name="connsiteY4135" fmla="*/ 3331845 h 9097806"/>
              <a:gd name="connsiteX4136" fmla="*/ 6879828 w 9097815"/>
              <a:gd name="connsiteY4136" fmla="*/ 3331797 h 9097806"/>
              <a:gd name="connsiteX4137" fmla="*/ 6879804 w 9097815"/>
              <a:gd name="connsiteY4137" fmla="*/ 3548980 h 9097806"/>
              <a:gd name="connsiteX4138" fmla="*/ 7096996 w 9097815"/>
              <a:gd name="connsiteY4138" fmla="*/ 3549003 h 9097806"/>
              <a:gd name="connsiteX4139" fmla="*/ 7097020 w 9097815"/>
              <a:gd name="connsiteY4139" fmla="*/ 3331821 h 9097806"/>
              <a:gd name="connsiteX4140" fmla="*/ 6658072 w 9097815"/>
              <a:gd name="connsiteY4140" fmla="*/ 3331773 h 9097806"/>
              <a:gd name="connsiteX4141" fmla="*/ 6658048 w 9097815"/>
              <a:gd name="connsiteY4141" fmla="*/ 3548955 h 9097806"/>
              <a:gd name="connsiteX4142" fmla="*/ 6875232 w 9097815"/>
              <a:gd name="connsiteY4142" fmla="*/ 3548980 h 9097806"/>
              <a:gd name="connsiteX4143" fmla="*/ 6875256 w 9097815"/>
              <a:gd name="connsiteY4143" fmla="*/ 3331797 h 9097806"/>
              <a:gd name="connsiteX4144" fmla="*/ 6436302 w 9097815"/>
              <a:gd name="connsiteY4144" fmla="*/ 3331749 h 9097806"/>
              <a:gd name="connsiteX4145" fmla="*/ 6436279 w 9097815"/>
              <a:gd name="connsiteY4145" fmla="*/ 3548932 h 9097806"/>
              <a:gd name="connsiteX4146" fmla="*/ 6653476 w 9097815"/>
              <a:gd name="connsiteY4146" fmla="*/ 3548955 h 9097806"/>
              <a:gd name="connsiteX4147" fmla="*/ 6653500 w 9097815"/>
              <a:gd name="connsiteY4147" fmla="*/ 3331773 h 9097806"/>
              <a:gd name="connsiteX4148" fmla="*/ 6214537 w 9097815"/>
              <a:gd name="connsiteY4148" fmla="*/ 3331725 h 9097806"/>
              <a:gd name="connsiteX4149" fmla="*/ 6214514 w 9097815"/>
              <a:gd name="connsiteY4149" fmla="*/ 3548907 h 9097806"/>
              <a:gd name="connsiteX4150" fmla="*/ 6431707 w 9097815"/>
              <a:gd name="connsiteY4150" fmla="*/ 3548932 h 9097806"/>
              <a:gd name="connsiteX4151" fmla="*/ 6431730 w 9097815"/>
              <a:gd name="connsiteY4151" fmla="*/ 3331749 h 9097806"/>
              <a:gd name="connsiteX4152" fmla="*/ 5992782 w 9097815"/>
              <a:gd name="connsiteY4152" fmla="*/ 3331701 h 9097806"/>
              <a:gd name="connsiteX4153" fmla="*/ 5992758 w 9097815"/>
              <a:gd name="connsiteY4153" fmla="*/ 3548884 h 9097806"/>
              <a:gd name="connsiteX4154" fmla="*/ 6209942 w 9097815"/>
              <a:gd name="connsiteY4154" fmla="*/ 3548907 h 9097806"/>
              <a:gd name="connsiteX4155" fmla="*/ 6209965 w 9097815"/>
              <a:gd name="connsiteY4155" fmla="*/ 3331725 h 9097806"/>
              <a:gd name="connsiteX4156" fmla="*/ 5771016 w 9097815"/>
              <a:gd name="connsiteY4156" fmla="*/ 3331677 h 9097806"/>
              <a:gd name="connsiteX4157" fmla="*/ 5770992 w 9097815"/>
              <a:gd name="connsiteY4157" fmla="*/ 3548860 h 9097806"/>
              <a:gd name="connsiteX4158" fmla="*/ 5988186 w 9097815"/>
              <a:gd name="connsiteY4158" fmla="*/ 3548883 h 9097806"/>
              <a:gd name="connsiteX4159" fmla="*/ 5988210 w 9097815"/>
              <a:gd name="connsiteY4159" fmla="*/ 3331701 h 9097806"/>
              <a:gd name="connsiteX4160" fmla="*/ 5549257 w 9097815"/>
              <a:gd name="connsiteY4160" fmla="*/ 3331653 h 9097806"/>
              <a:gd name="connsiteX4161" fmla="*/ 5549234 w 9097815"/>
              <a:gd name="connsiteY4161" fmla="*/ 3548835 h 9097806"/>
              <a:gd name="connsiteX4162" fmla="*/ 5766420 w 9097815"/>
              <a:gd name="connsiteY4162" fmla="*/ 3548860 h 9097806"/>
              <a:gd name="connsiteX4163" fmla="*/ 5766444 w 9097815"/>
              <a:gd name="connsiteY4163" fmla="*/ 3331677 h 9097806"/>
              <a:gd name="connsiteX4164" fmla="*/ 5327491 w 9097815"/>
              <a:gd name="connsiteY4164" fmla="*/ 3331628 h 9097806"/>
              <a:gd name="connsiteX4165" fmla="*/ 5327468 w 9097815"/>
              <a:gd name="connsiteY4165" fmla="*/ 3548812 h 9097806"/>
              <a:gd name="connsiteX4166" fmla="*/ 5544662 w 9097815"/>
              <a:gd name="connsiteY4166" fmla="*/ 3548835 h 9097806"/>
              <a:gd name="connsiteX4167" fmla="*/ 5544685 w 9097815"/>
              <a:gd name="connsiteY4167" fmla="*/ 3331652 h 9097806"/>
              <a:gd name="connsiteX4168" fmla="*/ 5105724 w 9097815"/>
              <a:gd name="connsiteY4168" fmla="*/ 3331604 h 9097806"/>
              <a:gd name="connsiteX4169" fmla="*/ 5105701 w 9097815"/>
              <a:gd name="connsiteY4169" fmla="*/ 3548788 h 9097806"/>
              <a:gd name="connsiteX4170" fmla="*/ 5322896 w 9097815"/>
              <a:gd name="connsiteY4170" fmla="*/ 3548811 h 9097806"/>
              <a:gd name="connsiteX4171" fmla="*/ 5322919 w 9097815"/>
              <a:gd name="connsiteY4171" fmla="*/ 3331628 h 9097806"/>
              <a:gd name="connsiteX4172" fmla="*/ 4883970 w 9097815"/>
              <a:gd name="connsiteY4172" fmla="*/ 3331581 h 9097806"/>
              <a:gd name="connsiteX4173" fmla="*/ 4883946 w 9097815"/>
              <a:gd name="connsiteY4173" fmla="*/ 3548763 h 9097806"/>
              <a:gd name="connsiteX4174" fmla="*/ 5101129 w 9097815"/>
              <a:gd name="connsiteY4174" fmla="*/ 3548787 h 9097806"/>
              <a:gd name="connsiteX4175" fmla="*/ 5101152 w 9097815"/>
              <a:gd name="connsiteY4175" fmla="*/ 3331604 h 9097806"/>
              <a:gd name="connsiteX4176" fmla="*/ 4662204 w 9097815"/>
              <a:gd name="connsiteY4176" fmla="*/ 3331557 h 9097806"/>
              <a:gd name="connsiteX4177" fmla="*/ 4662180 w 9097815"/>
              <a:gd name="connsiteY4177" fmla="*/ 3548740 h 9097806"/>
              <a:gd name="connsiteX4178" fmla="*/ 4879374 w 9097815"/>
              <a:gd name="connsiteY4178" fmla="*/ 3548763 h 9097806"/>
              <a:gd name="connsiteX4179" fmla="*/ 4879398 w 9097815"/>
              <a:gd name="connsiteY4179" fmla="*/ 3331581 h 9097806"/>
              <a:gd name="connsiteX4180" fmla="*/ 4440445 w 9097815"/>
              <a:gd name="connsiteY4180" fmla="*/ 3331533 h 9097806"/>
              <a:gd name="connsiteX4181" fmla="*/ 4440422 w 9097815"/>
              <a:gd name="connsiteY4181" fmla="*/ 3548715 h 9097806"/>
              <a:gd name="connsiteX4182" fmla="*/ 4657608 w 9097815"/>
              <a:gd name="connsiteY4182" fmla="*/ 3548740 h 9097806"/>
              <a:gd name="connsiteX4183" fmla="*/ 4657632 w 9097815"/>
              <a:gd name="connsiteY4183" fmla="*/ 3331556 h 9097806"/>
              <a:gd name="connsiteX4184" fmla="*/ 4218679 w 9097815"/>
              <a:gd name="connsiteY4184" fmla="*/ 3331508 h 9097806"/>
              <a:gd name="connsiteX4185" fmla="*/ 4218656 w 9097815"/>
              <a:gd name="connsiteY4185" fmla="*/ 3548691 h 9097806"/>
              <a:gd name="connsiteX4186" fmla="*/ 4435850 w 9097815"/>
              <a:gd name="connsiteY4186" fmla="*/ 3548715 h 9097806"/>
              <a:gd name="connsiteX4187" fmla="*/ 4435873 w 9097815"/>
              <a:gd name="connsiteY4187" fmla="*/ 3331532 h 9097806"/>
              <a:gd name="connsiteX4188" fmla="*/ 3996917 w 9097815"/>
              <a:gd name="connsiteY4188" fmla="*/ 3331484 h 9097806"/>
              <a:gd name="connsiteX4189" fmla="*/ 3996894 w 9097815"/>
              <a:gd name="connsiteY4189" fmla="*/ 3548668 h 9097806"/>
              <a:gd name="connsiteX4190" fmla="*/ 4214084 w 9097815"/>
              <a:gd name="connsiteY4190" fmla="*/ 3548691 h 9097806"/>
              <a:gd name="connsiteX4191" fmla="*/ 4214107 w 9097815"/>
              <a:gd name="connsiteY4191" fmla="*/ 3331508 h 9097806"/>
              <a:gd name="connsiteX4192" fmla="*/ 3775166 w 9097815"/>
              <a:gd name="connsiteY4192" fmla="*/ 3331461 h 9097806"/>
              <a:gd name="connsiteX4193" fmla="*/ 3775142 w 9097815"/>
              <a:gd name="connsiteY4193" fmla="*/ 3548643 h 9097806"/>
              <a:gd name="connsiteX4194" fmla="*/ 3992323 w 9097815"/>
              <a:gd name="connsiteY4194" fmla="*/ 3548666 h 9097806"/>
              <a:gd name="connsiteX4195" fmla="*/ 3992346 w 9097815"/>
              <a:gd name="connsiteY4195" fmla="*/ 3331483 h 9097806"/>
              <a:gd name="connsiteX4196" fmla="*/ 3553400 w 9097815"/>
              <a:gd name="connsiteY4196" fmla="*/ 3331437 h 9097806"/>
              <a:gd name="connsiteX4197" fmla="*/ 3553376 w 9097815"/>
              <a:gd name="connsiteY4197" fmla="*/ 3548620 h 9097806"/>
              <a:gd name="connsiteX4198" fmla="*/ 3770570 w 9097815"/>
              <a:gd name="connsiteY4198" fmla="*/ 3548643 h 9097806"/>
              <a:gd name="connsiteX4199" fmla="*/ 3770594 w 9097815"/>
              <a:gd name="connsiteY4199" fmla="*/ 3331460 h 9097806"/>
              <a:gd name="connsiteX4200" fmla="*/ 3331642 w 9097815"/>
              <a:gd name="connsiteY4200" fmla="*/ 3331412 h 9097806"/>
              <a:gd name="connsiteX4201" fmla="*/ 3331620 w 9097815"/>
              <a:gd name="connsiteY4201" fmla="*/ 3548596 h 9097806"/>
              <a:gd name="connsiteX4202" fmla="*/ 3548803 w 9097815"/>
              <a:gd name="connsiteY4202" fmla="*/ 3548620 h 9097806"/>
              <a:gd name="connsiteX4203" fmla="*/ 3548827 w 9097815"/>
              <a:gd name="connsiteY4203" fmla="*/ 3331436 h 9097806"/>
              <a:gd name="connsiteX4204" fmla="*/ 3109878 w 9097815"/>
              <a:gd name="connsiteY4204" fmla="*/ 3331388 h 9097806"/>
              <a:gd name="connsiteX4205" fmla="*/ 3109854 w 9097815"/>
              <a:gd name="connsiteY4205" fmla="*/ 3548570 h 9097806"/>
              <a:gd name="connsiteX4206" fmla="*/ 3327046 w 9097815"/>
              <a:gd name="connsiteY4206" fmla="*/ 3548594 h 9097806"/>
              <a:gd name="connsiteX4207" fmla="*/ 3327071 w 9097815"/>
              <a:gd name="connsiteY4207" fmla="*/ 3331411 h 9097806"/>
              <a:gd name="connsiteX4208" fmla="*/ 2888114 w 9097815"/>
              <a:gd name="connsiteY4208" fmla="*/ 3331364 h 9097806"/>
              <a:gd name="connsiteX4209" fmla="*/ 2888091 w 9097815"/>
              <a:gd name="connsiteY4209" fmla="*/ 3548547 h 9097806"/>
              <a:gd name="connsiteX4210" fmla="*/ 3105282 w 9097815"/>
              <a:gd name="connsiteY4210" fmla="*/ 3548570 h 9097806"/>
              <a:gd name="connsiteX4211" fmla="*/ 3105306 w 9097815"/>
              <a:gd name="connsiteY4211" fmla="*/ 3331387 h 9097806"/>
              <a:gd name="connsiteX4212" fmla="*/ 2666356 w 9097815"/>
              <a:gd name="connsiteY4212" fmla="*/ 3331340 h 9097806"/>
              <a:gd name="connsiteX4213" fmla="*/ 2666330 w 9097815"/>
              <a:gd name="connsiteY4213" fmla="*/ 3548523 h 9097806"/>
              <a:gd name="connsiteX4214" fmla="*/ 2883521 w 9097815"/>
              <a:gd name="connsiteY4214" fmla="*/ 3548546 h 9097806"/>
              <a:gd name="connsiteX4215" fmla="*/ 2883543 w 9097815"/>
              <a:gd name="connsiteY4215" fmla="*/ 3331363 h 9097806"/>
              <a:gd name="connsiteX4216" fmla="*/ 2444587 w 9097815"/>
              <a:gd name="connsiteY4216" fmla="*/ 3331316 h 9097806"/>
              <a:gd name="connsiteX4217" fmla="*/ 2444565 w 9097815"/>
              <a:gd name="connsiteY4217" fmla="*/ 3548498 h 9097806"/>
              <a:gd name="connsiteX4218" fmla="*/ 2661758 w 9097815"/>
              <a:gd name="connsiteY4218" fmla="*/ 3548523 h 9097806"/>
              <a:gd name="connsiteX4219" fmla="*/ 2661782 w 9097815"/>
              <a:gd name="connsiteY4219" fmla="*/ 3331339 h 9097806"/>
              <a:gd name="connsiteX4220" fmla="*/ 2222832 w 9097815"/>
              <a:gd name="connsiteY4220" fmla="*/ 3331292 h 9097806"/>
              <a:gd name="connsiteX4221" fmla="*/ 2222808 w 9097815"/>
              <a:gd name="connsiteY4221" fmla="*/ 3548475 h 9097806"/>
              <a:gd name="connsiteX4222" fmla="*/ 2439993 w 9097815"/>
              <a:gd name="connsiteY4222" fmla="*/ 3548498 h 9097806"/>
              <a:gd name="connsiteX4223" fmla="*/ 2440016 w 9097815"/>
              <a:gd name="connsiteY4223" fmla="*/ 3331316 h 9097806"/>
              <a:gd name="connsiteX4224" fmla="*/ 2001067 w 9097815"/>
              <a:gd name="connsiteY4224" fmla="*/ 3331268 h 9097806"/>
              <a:gd name="connsiteX4225" fmla="*/ 2001044 w 9097815"/>
              <a:gd name="connsiteY4225" fmla="*/ 3548450 h 9097806"/>
              <a:gd name="connsiteX4226" fmla="*/ 2218235 w 9097815"/>
              <a:gd name="connsiteY4226" fmla="*/ 3548474 h 9097806"/>
              <a:gd name="connsiteX4227" fmla="*/ 2218259 w 9097815"/>
              <a:gd name="connsiteY4227" fmla="*/ 3331291 h 9097806"/>
              <a:gd name="connsiteX4228" fmla="*/ 1779305 w 9097815"/>
              <a:gd name="connsiteY4228" fmla="*/ 3331244 h 9097806"/>
              <a:gd name="connsiteX4229" fmla="*/ 1779281 w 9097815"/>
              <a:gd name="connsiteY4229" fmla="*/ 3548427 h 9097806"/>
              <a:gd name="connsiteX4230" fmla="*/ 1996471 w 9097815"/>
              <a:gd name="connsiteY4230" fmla="*/ 3548450 h 9097806"/>
              <a:gd name="connsiteX4231" fmla="*/ 1996495 w 9097815"/>
              <a:gd name="connsiteY4231" fmla="*/ 3331267 h 9097806"/>
              <a:gd name="connsiteX4232" fmla="*/ 1557542 w 9097815"/>
              <a:gd name="connsiteY4232" fmla="*/ 3331220 h 9097806"/>
              <a:gd name="connsiteX4233" fmla="*/ 1557518 w 9097815"/>
              <a:gd name="connsiteY4233" fmla="*/ 3548403 h 9097806"/>
              <a:gd name="connsiteX4234" fmla="*/ 1774710 w 9097815"/>
              <a:gd name="connsiteY4234" fmla="*/ 3548426 h 9097806"/>
              <a:gd name="connsiteX4235" fmla="*/ 1774734 w 9097815"/>
              <a:gd name="connsiteY4235" fmla="*/ 3331243 h 9097806"/>
              <a:gd name="connsiteX4236" fmla="*/ 1335776 w 9097815"/>
              <a:gd name="connsiteY4236" fmla="*/ 3331195 h 9097806"/>
              <a:gd name="connsiteX4237" fmla="*/ 1335754 w 9097815"/>
              <a:gd name="connsiteY4237" fmla="*/ 3548378 h 9097806"/>
              <a:gd name="connsiteX4238" fmla="*/ 1552946 w 9097815"/>
              <a:gd name="connsiteY4238" fmla="*/ 3548402 h 9097806"/>
              <a:gd name="connsiteX4239" fmla="*/ 1552970 w 9097815"/>
              <a:gd name="connsiteY4239" fmla="*/ 3331219 h 9097806"/>
              <a:gd name="connsiteX4240" fmla="*/ 1114024 w 9097815"/>
              <a:gd name="connsiteY4240" fmla="*/ 3331171 h 9097806"/>
              <a:gd name="connsiteX4241" fmla="*/ 1113999 w 9097815"/>
              <a:gd name="connsiteY4241" fmla="*/ 3548354 h 9097806"/>
              <a:gd name="connsiteX4242" fmla="*/ 1331181 w 9097815"/>
              <a:gd name="connsiteY4242" fmla="*/ 3548378 h 9097806"/>
              <a:gd name="connsiteX4243" fmla="*/ 1331205 w 9097815"/>
              <a:gd name="connsiteY4243" fmla="*/ 3331195 h 9097806"/>
              <a:gd name="connsiteX4244" fmla="*/ 892257 w 9097815"/>
              <a:gd name="connsiteY4244" fmla="*/ 3331147 h 9097806"/>
              <a:gd name="connsiteX4245" fmla="*/ 892233 w 9097815"/>
              <a:gd name="connsiteY4245" fmla="*/ 3548331 h 9097806"/>
              <a:gd name="connsiteX4246" fmla="*/ 1109428 w 9097815"/>
              <a:gd name="connsiteY4246" fmla="*/ 3548354 h 9097806"/>
              <a:gd name="connsiteX4247" fmla="*/ 1109452 w 9097815"/>
              <a:gd name="connsiteY4247" fmla="*/ 3331171 h 9097806"/>
              <a:gd name="connsiteX4248" fmla="*/ 670497 w 9097815"/>
              <a:gd name="connsiteY4248" fmla="*/ 3331124 h 9097806"/>
              <a:gd name="connsiteX4249" fmla="*/ 670473 w 9097815"/>
              <a:gd name="connsiteY4249" fmla="*/ 3548306 h 9097806"/>
              <a:gd name="connsiteX4250" fmla="*/ 887662 w 9097815"/>
              <a:gd name="connsiteY4250" fmla="*/ 3548330 h 9097806"/>
              <a:gd name="connsiteX4251" fmla="*/ 887686 w 9097815"/>
              <a:gd name="connsiteY4251" fmla="*/ 3331147 h 9097806"/>
              <a:gd name="connsiteX4252" fmla="*/ 448730 w 9097815"/>
              <a:gd name="connsiteY4252" fmla="*/ 3331099 h 9097806"/>
              <a:gd name="connsiteX4253" fmla="*/ 448707 w 9097815"/>
              <a:gd name="connsiteY4253" fmla="*/ 3548283 h 9097806"/>
              <a:gd name="connsiteX4254" fmla="*/ 665901 w 9097815"/>
              <a:gd name="connsiteY4254" fmla="*/ 3548306 h 9097806"/>
              <a:gd name="connsiteX4255" fmla="*/ 665925 w 9097815"/>
              <a:gd name="connsiteY4255" fmla="*/ 3331122 h 9097806"/>
              <a:gd name="connsiteX4256" fmla="*/ 226965 w 9097815"/>
              <a:gd name="connsiteY4256" fmla="*/ 3331075 h 9097806"/>
              <a:gd name="connsiteX4257" fmla="*/ 226941 w 9097815"/>
              <a:gd name="connsiteY4257" fmla="*/ 3548258 h 9097806"/>
              <a:gd name="connsiteX4258" fmla="*/ 444135 w 9097815"/>
              <a:gd name="connsiteY4258" fmla="*/ 3548281 h 9097806"/>
              <a:gd name="connsiteX4259" fmla="*/ 444158 w 9097815"/>
              <a:gd name="connsiteY4259" fmla="*/ 3331098 h 9097806"/>
              <a:gd name="connsiteX4260" fmla="*/ 5208 w 9097815"/>
              <a:gd name="connsiteY4260" fmla="*/ 3331051 h 9097806"/>
              <a:gd name="connsiteX4261" fmla="*/ 5184 w 9097815"/>
              <a:gd name="connsiteY4261" fmla="*/ 3548234 h 9097806"/>
              <a:gd name="connsiteX4262" fmla="*/ 222369 w 9097815"/>
              <a:gd name="connsiteY4262" fmla="*/ 3548258 h 9097806"/>
              <a:gd name="connsiteX4263" fmla="*/ 222393 w 9097815"/>
              <a:gd name="connsiteY4263" fmla="*/ 3331075 h 9097806"/>
              <a:gd name="connsiteX4264" fmla="*/ 8875721 w 9097815"/>
              <a:gd name="connsiteY4264" fmla="*/ 3110248 h 9097806"/>
              <a:gd name="connsiteX4265" fmla="*/ 8875697 w 9097815"/>
              <a:gd name="connsiteY4265" fmla="*/ 3327442 h 9097806"/>
              <a:gd name="connsiteX4266" fmla="*/ 9092838 w 9097815"/>
              <a:gd name="connsiteY4266" fmla="*/ 3327465 h 9097806"/>
              <a:gd name="connsiteX4267" fmla="*/ 9092862 w 9097815"/>
              <a:gd name="connsiteY4267" fmla="*/ 3110272 h 9097806"/>
              <a:gd name="connsiteX4268" fmla="*/ 8653946 w 9097815"/>
              <a:gd name="connsiteY4268" fmla="*/ 3110224 h 9097806"/>
              <a:gd name="connsiteX4269" fmla="*/ 8653922 w 9097815"/>
              <a:gd name="connsiteY4269" fmla="*/ 3327418 h 9097806"/>
              <a:gd name="connsiteX4270" fmla="*/ 8871125 w 9097815"/>
              <a:gd name="connsiteY4270" fmla="*/ 3327441 h 9097806"/>
              <a:gd name="connsiteX4271" fmla="*/ 8871149 w 9097815"/>
              <a:gd name="connsiteY4271" fmla="*/ 3110248 h 9097806"/>
              <a:gd name="connsiteX4272" fmla="*/ 8432194 w 9097815"/>
              <a:gd name="connsiteY4272" fmla="*/ 3110200 h 9097806"/>
              <a:gd name="connsiteX4273" fmla="*/ 8432170 w 9097815"/>
              <a:gd name="connsiteY4273" fmla="*/ 3327394 h 9097806"/>
              <a:gd name="connsiteX4274" fmla="*/ 8649351 w 9097815"/>
              <a:gd name="connsiteY4274" fmla="*/ 3327417 h 9097806"/>
              <a:gd name="connsiteX4275" fmla="*/ 8649375 w 9097815"/>
              <a:gd name="connsiteY4275" fmla="*/ 3110224 h 9097806"/>
              <a:gd name="connsiteX4276" fmla="*/ 8210427 w 9097815"/>
              <a:gd name="connsiteY4276" fmla="*/ 3110176 h 9097806"/>
              <a:gd name="connsiteX4277" fmla="*/ 8210403 w 9097815"/>
              <a:gd name="connsiteY4277" fmla="*/ 3327369 h 9097806"/>
              <a:gd name="connsiteX4278" fmla="*/ 8427598 w 9097815"/>
              <a:gd name="connsiteY4278" fmla="*/ 3327393 h 9097806"/>
              <a:gd name="connsiteX4279" fmla="*/ 8427622 w 9097815"/>
              <a:gd name="connsiteY4279" fmla="*/ 3110200 h 9097806"/>
              <a:gd name="connsiteX4280" fmla="*/ 7988661 w 9097815"/>
              <a:gd name="connsiteY4280" fmla="*/ 3110152 h 9097806"/>
              <a:gd name="connsiteX4281" fmla="*/ 7988637 w 9097815"/>
              <a:gd name="connsiteY4281" fmla="*/ 3327345 h 9097806"/>
              <a:gd name="connsiteX4282" fmla="*/ 8205831 w 9097815"/>
              <a:gd name="connsiteY4282" fmla="*/ 3327369 h 9097806"/>
              <a:gd name="connsiteX4283" fmla="*/ 8205855 w 9097815"/>
              <a:gd name="connsiteY4283" fmla="*/ 3110176 h 9097806"/>
              <a:gd name="connsiteX4284" fmla="*/ 7766905 w 9097815"/>
              <a:gd name="connsiteY4284" fmla="*/ 3110128 h 9097806"/>
              <a:gd name="connsiteX4285" fmla="*/ 7766881 w 9097815"/>
              <a:gd name="connsiteY4285" fmla="*/ 3327322 h 9097806"/>
              <a:gd name="connsiteX4286" fmla="*/ 7984065 w 9097815"/>
              <a:gd name="connsiteY4286" fmla="*/ 3327345 h 9097806"/>
              <a:gd name="connsiteX4287" fmla="*/ 7984089 w 9097815"/>
              <a:gd name="connsiteY4287" fmla="*/ 3110152 h 9097806"/>
              <a:gd name="connsiteX4288" fmla="*/ 7545137 w 9097815"/>
              <a:gd name="connsiteY4288" fmla="*/ 3110104 h 9097806"/>
              <a:gd name="connsiteX4289" fmla="*/ 7545114 w 9097815"/>
              <a:gd name="connsiteY4289" fmla="*/ 3327298 h 9097806"/>
              <a:gd name="connsiteX4290" fmla="*/ 7762309 w 9097815"/>
              <a:gd name="connsiteY4290" fmla="*/ 3327320 h 9097806"/>
              <a:gd name="connsiteX4291" fmla="*/ 7762333 w 9097815"/>
              <a:gd name="connsiteY4291" fmla="*/ 3110127 h 9097806"/>
              <a:gd name="connsiteX4292" fmla="*/ 7323372 w 9097815"/>
              <a:gd name="connsiteY4292" fmla="*/ 3110080 h 9097806"/>
              <a:gd name="connsiteX4293" fmla="*/ 7323349 w 9097815"/>
              <a:gd name="connsiteY4293" fmla="*/ 3327273 h 9097806"/>
              <a:gd name="connsiteX4294" fmla="*/ 7540542 w 9097815"/>
              <a:gd name="connsiteY4294" fmla="*/ 3327296 h 9097806"/>
              <a:gd name="connsiteX4295" fmla="*/ 7540565 w 9097815"/>
              <a:gd name="connsiteY4295" fmla="*/ 3110103 h 9097806"/>
              <a:gd name="connsiteX4296" fmla="*/ 7101616 w 9097815"/>
              <a:gd name="connsiteY4296" fmla="*/ 3110056 h 9097806"/>
              <a:gd name="connsiteX4297" fmla="*/ 7101592 w 9097815"/>
              <a:gd name="connsiteY4297" fmla="*/ 3327249 h 9097806"/>
              <a:gd name="connsiteX4298" fmla="*/ 7318777 w 9097815"/>
              <a:gd name="connsiteY4298" fmla="*/ 3327273 h 9097806"/>
              <a:gd name="connsiteX4299" fmla="*/ 7318800 w 9097815"/>
              <a:gd name="connsiteY4299" fmla="*/ 3110079 h 9097806"/>
              <a:gd name="connsiteX4300" fmla="*/ 6879852 w 9097815"/>
              <a:gd name="connsiteY4300" fmla="*/ 3110032 h 9097806"/>
              <a:gd name="connsiteX4301" fmla="*/ 6879828 w 9097815"/>
              <a:gd name="connsiteY4301" fmla="*/ 3327225 h 9097806"/>
              <a:gd name="connsiteX4302" fmla="*/ 7097020 w 9097815"/>
              <a:gd name="connsiteY4302" fmla="*/ 3327248 h 9097806"/>
              <a:gd name="connsiteX4303" fmla="*/ 7097044 w 9097815"/>
              <a:gd name="connsiteY4303" fmla="*/ 3110055 h 9097806"/>
              <a:gd name="connsiteX4304" fmla="*/ 6658096 w 9097815"/>
              <a:gd name="connsiteY4304" fmla="*/ 3110008 h 9097806"/>
              <a:gd name="connsiteX4305" fmla="*/ 6658072 w 9097815"/>
              <a:gd name="connsiteY4305" fmla="*/ 3327201 h 9097806"/>
              <a:gd name="connsiteX4306" fmla="*/ 6875256 w 9097815"/>
              <a:gd name="connsiteY4306" fmla="*/ 3327224 h 9097806"/>
              <a:gd name="connsiteX4307" fmla="*/ 6875280 w 9097815"/>
              <a:gd name="connsiteY4307" fmla="*/ 3110031 h 9097806"/>
              <a:gd name="connsiteX4308" fmla="*/ 6436326 w 9097815"/>
              <a:gd name="connsiteY4308" fmla="*/ 3109984 h 9097806"/>
              <a:gd name="connsiteX4309" fmla="*/ 6436303 w 9097815"/>
              <a:gd name="connsiteY4309" fmla="*/ 3327178 h 9097806"/>
              <a:gd name="connsiteX4310" fmla="*/ 6653500 w 9097815"/>
              <a:gd name="connsiteY4310" fmla="*/ 3327200 h 9097806"/>
              <a:gd name="connsiteX4311" fmla="*/ 6653524 w 9097815"/>
              <a:gd name="connsiteY4311" fmla="*/ 3110007 h 9097806"/>
              <a:gd name="connsiteX4312" fmla="*/ 6214561 w 9097815"/>
              <a:gd name="connsiteY4312" fmla="*/ 3109959 h 9097806"/>
              <a:gd name="connsiteX4313" fmla="*/ 6214538 w 9097815"/>
              <a:gd name="connsiteY4313" fmla="*/ 3327153 h 9097806"/>
              <a:gd name="connsiteX4314" fmla="*/ 6431731 w 9097815"/>
              <a:gd name="connsiteY4314" fmla="*/ 3327177 h 9097806"/>
              <a:gd name="connsiteX4315" fmla="*/ 6431754 w 9097815"/>
              <a:gd name="connsiteY4315" fmla="*/ 3109983 h 9097806"/>
              <a:gd name="connsiteX4316" fmla="*/ 5992806 w 9097815"/>
              <a:gd name="connsiteY4316" fmla="*/ 3109935 h 9097806"/>
              <a:gd name="connsiteX4317" fmla="*/ 5992782 w 9097815"/>
              <a:gd name="connsiteY4317" fmla="*/ 3327128 h 9097806"/>
              <a:gd name="connsiteX4318" fmla="*/ 6209966 w 9097815"/>
              <a:gd name="connsiteY4318" fmla="*/ 3327152 h 9097806"/>
              <a:gd name="connsiteX4319" fmla="*/ 6209989 w 9097815"/>
              <a:gd name="connsiteY4319" fmla="*/ 3109959 h 9097806"/>
              <a:gd name="connsiteX4320" fmla="*/ 5771040 w 9097815"/>
              <a:gd name="connsiteY4320" fmla="*/ 3109911 h 9097806"/>
              <a:gd name="connsiteX4321" fmla="*/ 5771016 w 9097815"/>
              <a:gd name="connsiteY4321" fmla="*/ 3327105 h 9097806"/>
              <a:gd name="connsiteX4322" fmla="*/ 5988210 w 9097815"/>
              <a:gd name="connsiteY4322" fmla="*/ 3327128 h 9097806"/>
              <a:gd name="connsiteX4323" fmla="*/ 5988234 w 9097815"/>
              <a:gd name="connsiteY4323" fmla="*/ 3109935 h 9097806"/>
              <a:gd name="connsiteX4324" fmla="*/ 5549281 w 9097815"/>
              <a:gd name="connsiteY4324" fmla="*/ 3109887 h 9097806"/>
              <a:gd name="connsiteX4325" fmla="*/ 5549258 w 9097815"/>
              <a:gd name="connsiteY4325" fmla="*/ 3327080 h 9097806"/>
              <a:gd name="connsiteX4326" fmla="*/ 5766444 w 9097815"/>
              <a:gd name="connsiteY4326" fmla="*/ 3327104 h 9097806"/>
              <a:gd name="connsiteX4327" fmla="*/ 5766468 w 9097815"/>
              <a:gd name="connsiteY4327" fmla="*/ 3109911 h 9097806"/>
              <a:gd name="connsiteX4328" fmla="*/ 5327515 w 9097815"/>
              <a:gd name="connsiteY4328" fmla="*/ 3109863 h 9097806"/>
              <a:gd name="connsiteX4329" fmla="*/ 5327492 w 9097815"/>
              <a:gd name="connsiteY4329" fmla="*/ 3327056 h 9097806"/>
              <a:gd name="connsiteX4330" fmla="*/ 5544686 w 9097815"/>
              <a:gd name="connsiteY4330" fmla="*/ 3327080 h 9097806"/>
              <a:gd name="connsiteX4331" fmla="*/ 5544709 w 9097815"/>
              <a:gd name="connsiteY4331" fmla="*/ 3109886 h 9097806"/>
              <a:gd name="connsiteX4332" fmla="*/ 5105748 w 9097815"/>
              <a:gd name="connsiteY4332" fmla="*/ 3109839 h 9097806"/>
              <a:gd name="connsiteX4333" fmla="*/ 5105724 w 9097815"/>
              <a:gd name="connsiteY4333" fmla="*/ 3327033 h 9097806"/>
              <a:gd name="connsiteX4334" fmla="*/ 5322920 w 9097815"/>
              <a:gd name="connsiteY4334" fmla="*/ 3327056 h 9097806"/>
              <a:gd name="connsiteX4335" fmla="*/ 5322943 w 9097815"/>
              <a:gd name="connsiteY4335" fmla="*/ 3109862 h 9097806"/>
              <a:gd name="connsiteX4336" fmla="*/ 4883994 w 9097815"/>
              <a:gd name="connsiteY4336" fmla="*/ 3109815 h 9097806"/>
              <a:gd name="connsiteX4337" fmla="*/ 4883970 w 9097815"/>
              <a:gd name="connsiteY4337" fmla="*/ 3327008 h 9097806"/>
              <a:gd name="connsiteX4338" fmla="*/ 5101153 w 9097815"/>
              <a:gd name="connsiteY4338" fmla="*/ 3327032 h 9097806"/>
              <a:gd name="connsiteX4339" fmla="*/ 5101176 w 9097815"/>
              <a:gd name="connsiteY4339" fmla="*/ 3109838 h 9097806"/>
              <a:gd name="connsiteX4340" fmla="*/ 4662228 w 9097815"/>
              <a:gd name="connsiteY4340" fmla="*/ 3109791 h 9097806"/>
              <a:gd name="connsiteX4341" fmla="*/ 4662204 w 9097815"/>
              <a:gd name="connsiteY4341" fmla="*/ 3326984 h 9097806"/>
              <a:gd name="connsiteX4342" fmla="*/ 4879398 w 9097815"/>
              <a:gd name="connsiteY4342" fmla="*/ 3327008 h 9097806"/>
              <a:gd name="connsiteX4343" fmla="*/ 4879422 w 9097815"/>
              <a:gd name="connsiteY4343" fmla="*/ 3109815 h 9097806"/>
              <a:gd name="connsiteX4344" fmla="*/ 4440469 w 9097815"/>
              <a:gd name="connsiteY4344" fmla="*/ 3109767 h 9097806"/>
              <a:gd name="connsiteX4345" fmla="*/ 4440446 w 9097815"/>
              <a:gd name="connsiteY4345" fmla="*/ 3326960 h 9097806"/>
              <a:gd name="connsiteX4346" fmla="*/ 4657632 w 9097815"/>
              <a:gd name="connsiteY4346" fmla="*/ 3326984 h 9097806"/>
              <a:gd name="connsiteX4347" fmla="*/ 4657656 w 9097815"/>
              <a:gd name="connsiteY4347" fmla="*/ 3109791 h 9097806"/>
              <a:gd name="connsiteX4348" fmla="*/ 4218703 w 9097815"/>
              <a:gd name="connsiteY4348" fmla="*/ 3109743 h 9097806"/>
              <a:gd name="connsiteX4349" fmla="*/ 4218680 w 9097815"/>
              <a:gd name="connsiteY4349" fmla="*/ 3326936 h 9097806"/>
              <a:gd name="connsiteX4350" fmla="*/ 4435874 w 9097815"/>
              <a:gd name="connsiteY4350" fmla="*/ 3326960 h 9097806"/>
              <a:gd name="connsiteX4351" fmla="*/ 4435897 w 9097815"/>
              <a:gd name="connsiteY4351" fmla="*/ 3109766 h 9097806"/>
              <a:gd name="connsiteX4352" fmla="*/ 3996941 w 9097815"/>
              <a:gd name="connsiteY4352" fmla="*/ 3109719 h 9097806"/>
              <a:gd name="connsiteX4353" fmla="*/ 3996918 w 9097815"/>
              <a:gd name="connsiteY4353" fmla="*/ 3326912 h 9097806"/>
              <a:gd name="connsiteX4354" fmla="*/ 4214108 w 9097815"/>
              <a:gd name="connsiteY4354" fmla="*/ 3326936 h 9097806"/>
              <a:gd name="connsiteX4355" fmla="*/ 4214131 w 9097815"/>
              <a:gd name="connsiteY4355" fmla="*/ 3109742 h 9097806"/>
              <a:gd name="connsiteX4356" fmla="*/ 3775190 w 9097815"/>
              <a:gd name="connsiteY4356" fmla="*/ 3109695 h 9097806"/>
              <a:gd name="connsiteX4357" fmla="*/ 3775166 w 9097815"/>
              <a:gd name="connsiteY4357" fmla="*/ 3326888 h 9097806"/>
              <a:gd name="connsiteX4358" fmla="*/ 3992346 w 9097815"/>
              <a:gd name="connsiteY4358" fmla="*/ 3326912 h 9097806"/>
              <a:gd name="connsiteX4359" fmla="*/ 3992369 w 9097815"/>
              <a:gd name="connsiteY4359" fmla="*/ 3109718 h 9097806"/>
              <a:gd name="connsiteX4360" fmla="*/ 3553423 w 9097815"/>
              <a:gd name="connsiteY4360" fmla="*/ 3109671 h 9097806"/>
              <a:gd name="connsiteX4361" fmla="*/ 3553400 w 9097815"/>
              <a:gd name="connsiteY4361" fmla="*/ 3326864 h 9097806"/>
              <a:gd name="connsiteX4362" fmla="*/ 3770594 w 9097815"/>
              <a:gd name="connsiteY4362" fmla="*/ 3326887 h 9097806"/>
              <a:gd name="connsiteX4363" fmla="*/ 3770618 w 9097815"/>
              <a:gd name="connsiteY4363" fmla="*/ 3109694 h 9097806"/>
              <a:gd name="connsiteX4364" fmla="*/ 3331666 w 9097815"/>
              <a:gd name="connsiteY4364" fmla="*/ 3109646 h 9097806"/>
              <a:gd name="connsiteX4365" fmla="*/ 3331643 w 9097815"/>
              <a:gd name="connsiteY4365" fmla="*/ 3326840 h 9097806"/>
              <a:gd name="connsiteX4366" fmla="*/ 3548827 w 9097815"/>
              <a:gd name="connsiteY4366" fmla="*/ 3326863 h 9097806"/>
              <a:gd name="connsiteX4367" fmla="*/ 3548851 w 9097815"/>
              <a:gd name="connsiteY4367" fmla="*/ 3109670 h 9097806"/>
              <a:gd name="connsiteX4368" fmla="*/ 3109901 w 9097815"/>
              <a:gd name="connsiteY4368" fmla="*/ 3109622 h 9097806"/>
              <a:gd name="connsiteX4369" fmla="*/ 3109878 w 9097815"/>
              <a:gd name="connsiteY4369" fmla="*/ 3326816 h 9097806"/>
              <a:gd name="connsiteX4370" fmla="*/ 3327071 w 9097815"/>
              <a:gd name="connsiteY4370" fmla="*/ 3326839 h 9097806"/>
              <a:gd name="connsiteX4371" fmla="*/ 3327095 w 9097815"/>
              <a:gd name="connsiteY4371" fmla="*/ 3109646 h 9097806"/>
              <a:gd name="connsiteX4372" fmla="*/ 2888138 w 9097815"/>
              <a:gd name="connsiteY4372" fmla="*/ 3109598 h 9097806"/>
              <a:gd name="connsiteX4373" fmla="*/ 2888114 w 9097815"/>
              <a:gd name="connsiteY4373" fmla="*/ 3326792 h 9097806"/>
              <a:gd name="connsiteX4374" fmla="*/ 3105306 w 9097815"/>
              <a:gd name="connsiteY4374" fmla="*/ 3326815 h 9097806"/>
              <a:gd name="connsiteX4375" fmla="*/ 3105329 w 9097815"/>
              <a:gd name="connsiteY4375" fmla="*/ 3109622 h 9097806"/>
              <a:gd name="connsiteX4376" fmla="*/ 2666379 w 9097815"/>
              <a:gd name="connsiteY4376" fmla="*/ 3109574 h 9097806"/>
              <a:gd name="connsiteX4377" fmla="*/ 2666356 w 9097815"/>
              <a:gd name="connsiteY4377" fmla="*/ 3326767 h 9097806"/>
              <a:gd name="connsiteX4378" fmla="*/ 2883545 w 9097815"/>
              <a:gd name="connsiteY4378" fmla="*/ 3326791 h 9097806"/>
              <a:gd name="connsiteX4379" fmla="*/ 2883567 w 9097815"/>
              <a:gd name="connsiteY4379" fmla="*/ 3109598 h 9097806"/>
              <a:gd name="connsiteX4380" fmla="*/ 2444611 w 9097815"/>
              <a:gd name="connsiteY4380" fmla="*/ 3109550 h 9097806"/>
              <a:gd name="connsiteX4381" fmla="*/ 2444589 w 9097815"/>
              <a:gd name="connsiteY4381" fmla="*/ 3326743 h 9097806"/>
              <a:gd name="connsiteX4382" fmla="*/ 2661783 w 9097815"/>
              <a:gd name="connsiteY4382" fmla="*/ 3326767 h 9097806"/>
              <a:gd name="connsiteX4383" fmla="*/ 2661806 w 9097815"/>
              <a:gd name="connsiteY4383" fmla="*/ 3109573 h 9097806"/>
              <a:gd name="connsiteX4384" fmla="*/ 2222856 w 9097815"/>
              <a:gd name="connsiteY4384" fmla="*/ 3109526 h 9097806"/>
              <a:gd name="connsiteX4385" fmla="*/ 2222832 w 9097815"/>
              <a:gd name="connsiteY4385" fmla="*/ 3326720 h 9097806"/>
              <a:gd name="connsiteX4386" fmla="*/ 2440017 w 9097815"/>
              <a:gd name="connsiteY4386" fmla="*/ 3326743 h 9097806"/>
              <a:gd name="connsiteX4387" fmla="*/ 2440041 w 9097815"/>
              <a:gd name="connsiteY4387" fmla="*/ 3109549 h 9097806"/>
              <a:gd name="connsiteX4388" fmla="*/ 2001092 w 9097815"/>
              <a:gd name="connsiteY4388" fmla="*/ 3109502 h 9097806"/>
              <a:gd name="connsiteX4389" fmla="*/ 2001068 w 9097815"/>
              <a:gd name="connsiteY4389" fmla="*/ 3326695 h 9097806"/>
              <a:gd name="connsiteX4390" fmla="*/ 2218261 w 9097815"/>
              <a:gd name="connsiteY4390" fmla="*/ 3326719 h 9097806"/>
              <a:gd name="connsiteX4391" fmla="*/ 2218283 w 9097815"/>
              <a:gd name="connsiteY4391" fmla="*/ 3109526 h 9097806"/>
              <a:gd name="connsiteX4392" fmla="*/ 1779329 w 9097815"/>
              <a:gd name="connsiteY4392" fmla="*/ 3109478 h 9097806"/>
              <a:gd name="connsiteX4393" fmla="*/ 1779305 w 9097815"/>
              <a:gd name="connsiteY4393" fmla="*/ 3326671 h 9097806"/>
              <a:gd name="connsiteX4394" fmla="*/ 1996495 w 9097815"/>
              <a:gd name="connsiteY4394" fmla="*/ 3326695 h 9097806"/>
              <a:gd name="connsiteX4395" fmla="*/ 1996519 w 9097815"/>
              <a:gd name="connsiteY4395" fmla="*/ 3109501 h 9097806"/>
              <a:gd name="connsiteX4396" fmla="*/ 1557566 w 9097815"/>
              <a:gd name="connsiteY4396" fmla="*/ 3109454 h 9097806"/>
              <a:gd name="connsiteX4397" fmla="*/ 1557542 w 9097815"/>
              <a:gd name="connsiteY4397" fmla="*/ 3326647 h 9097806"/>
              <a:gd name="connsiteX4398" fmla="*/ 1774734 w 9097815"/>
              <a:gd name="connsiteY4398" fmla="*/ 3326671 h 9097806"/>
              <a:gd name="connsiteX4399" fmla="*/ 1774758 w 9097815"/>
              <a:gd name="connsiteY4399" fmla="*/ 3109477 h 9097806"/>
              <a:gd name="connsiteX4400" fmla="*/ 1335801 w 9097815"/>
              <a:gd name="connsiteY4400" fmla="*/ 3109429 h 9097806"/>
              <a:gd name="connsiteX4401" fmla="*/ 1335778 w 9097815"/>
              <a:gd name="connsiteY4401" fmla="*/ 3326623 h 9097806"/>
              <a:gd name="connsiteX4402" fmla="*/ 1552971 w 9097815"/>
              <a:gd name="connsiteY4402" fmla="*/ 3326647 h 9097806"/>
              <a:gd name="connsiteX4403" fmla="*/ 1552994 w 9097815"/>
              <a:gd name="connsiteY4403" fmla="*/ 3109453 h 9097806"/>
              <a:gd name="connsiteX4404" fmla="*/ 1114048 w 9097815"/>
              <a:gd name="connsiteY4404" fmla="*/ 3109405 h 9097806"/>
              <a:gd name="connsiteX4405" fmla="*/ 1114024 w 9097815"/>
              <a:gd name="connsiteY4405" fmla="*/ 3326599 h 9097806"/>
              <a:gd name="connsiteX4406" fmla="*/ 1331205 w 9097815"/>
              <a:gd name="connsiteY4406" fmla="*/ 3326623 h 9097806"/>
              <a:gd name="connsiteX4407" fmla="*/ 1331228 w 9097815"/>
              <a:gd name="connsiteY4407" fmla="*/ 3109429 h 9097806"/>
              <a:gd name="connsiteX4408" fmla="*/ 892281 w 9097815"/>
              <a:gd name="connsiteY4408" fmla="*/ 3109381 h 9097806"/>
              <a:gd name="connsiteX4409" fmla="*/ 892257 w 9097815"/>
              <a:gd name="connsiteY4409" fmla="*/ 3326575 h 9097806"/>
              <a:gd name="connsiteX4410" fmla="*/ 1109452 w 9097815"/>
              <a:gd name="connsiteY4410" fmla="*/ 3326598 h 9097806"/>
              <a:gd name="connsiteX4411" fmla="*/ 1109476 w 9097815"/>
              <a:gd name="connsiteY4411" fmla="*/ 3109405 h 9097806"/>
              <a:gd name="connsiteX4412" fmla="*/ 670521 w 9097815"/>
              <a:gd name="connsiteY4412" fmla="*/ 3109358 h 9097806"/>
              <a:gd name="connsiteX4413" fmla="*/ 670497 w 9097815"/>
              <a:gd name="connsiteY4413" fmla="*/ 3326551 h 9097806"/>
              <a:gd name="connsiteX4414" fmla="*/ 887686 w 9097815"/>
              <a:gd name="connsiteY4414" fmla="*/ 3326574 h 9097806"/>
              <a:gd name="connsiteX4415" fmla="*/ 887710 w 9097815"/>
              <a:gd name="connsiteY4415" fmla="*/ 3109381 h 9097806"/>
              <a:gd name="connsiteX4416" fmla="*/ 448754 w 9097815"/>
              <a:gd name="connsiteY4416" fmla="*/ 3109334 h 9097806"/>
              <a:gd name="connsiteX4417" fmla="*/ 448731 w 9097815"/>
              <a:gd name="connsiteY4417" fmla="*/ 3326527 h 9097806"/>
              <a:gd name="connsiteX4418" fmla="*/ 665925 w 9097815"/>
              <a:gd name="connsiteY4418" fmla="*/ 3326550 h 9097806"/>
              <a:gd name="connsiteX4419" fmla="*/ 665950 w 9097815"/>
              <a:gd name="connsiteY4419" fmla="*/ 3109357 h 9097806"/>
              <a:gd name="connsiteX4420" fmla="*/ 226989 w 9097815"/>
              <a:gd name="connsiteY4420" fmla="*/ 3109309 h 9097806"/>
              <a:gd name="connsiteX4421" fmla="*/ 226965 w 9097815"/>
              <a:gd name="connsiteY4421" fmla="*/ 3326503 h 9097806"/>
              <a:gd name="connsiteX4422" fmla="*/ 444159 w 9097815"/>
              <a:gd name="connsiteY4422" fmla="*/ 3326527 h 9097806"/>
              <a:gd name="connsiteX4423" fmla="*/ 444182 w 9097815"/>
              <a:gd name="connsiteY4423" fmla="*/ 3109333 h 9097806"/>
              <a:gd name="connsiteX4424" fmla="*/ 5232 w 9097815"/>
              <a:gd name="connsiteY4424" fmla="*/ 3109285 h 9097806"/>
              <a:gd name="connsiteX4425" fmla="*/ 5208 w 9097815"/>
              <a:gd name="connsiteY4425" fmla="*/ 3326479 h 9097806"/>
              <a:gd name="connsiteX4426" fmla="*/ 222393 w 9097815"/>
              <a:gd name="connsiteY4426" fmla="*/ 3326502 h 9097806"/>
              <a:gd name="connsiteX4427" fmla="*/ 222417 w 9097815"/>
              <a:gd name="connsiteY4427" fmla="*/ 3109309 h 9097806"/>
              <a:gd name="connsiteX4428" fmla="*/ 8875745 w 9097815"/>
              <a:gd name="connsiteY4428" fmla="*/ 2888481 h 9097806"/>
              <a:gd name="connsiteX4429" fmla="*/ 8875721 w 9097815"/>
              <a:gd name="connsiteY4429" fmla="*/ 3105676 h 9097806"/>
              <a:gd name="connsiteX4430" fmla="*/ 9092862 w 9097815"/>
              <a:gd name="connsiteY4430" fmla="*/ 3105700 h 9097806"/>
              <a:gd name="connsiteX4431" fmla="*/ 9092886 w 9097815"/>
              <a:gd name="connsiteY4431" fmla="*/ 2888504 h 9097806"/>
              <a:gd name="connsiteX4432" fmla="*/ 8653970 w 9097815"/>
              <a:gd name="connsiteY4432" fmla="*/ 2888457 h 9097806"/>
              <a:gd name="connsiteX4433" fmla="*/ 8653946 w 9097815"/>
              <a:gd name="connsiteY4433" fmla="*/ 3105652 h 9097806"/>
              <a:gd name="connsiteX4434" fmla="*/ 8871149 w 9097815"/>
              <a:gd name="connsiteY4434" fmla="*/ 3105676 h 9097806"/>
              <a:gd name="connsiteX4435" fmla="*/ 8871173 w 9097815"/>
              <a:gd name="connsiteY4435" fmla="*/ 2888481 h 9097806"/>
              <a:gd name="connsiteX4436" fmla="*/ 8432218 w 9097815"/>
              <a:gd name="connsiteY4436" fmla="*/ 2888434 h 9097806"/>
              <a:gd name="connsiteX4437" fmla="*/ 8432194 w 9097815"/>
              <a:gd name="connsiteY4437" fmla="*/ 3105628 h 9097806"/>
              <a:gd name="connsiteX4438" fmla="*/ 8649375 w 9097815"/>
              <a:gd name="connsiteY4438" fmla="*/ 3105652 h 9097806"/>
              <a:gd name="connsiteX4439" fmla="*/ 8649399 w 9097815"/>
              <a:gd name="connsiteY4439" fmla="*/ 2888457 h 9097806"/>
              <a:gd name="connsiteX4440" fmla="*/ 8210451 w 9097815"/>
              <a:gd name="connsiteY4440" fmla="*/ 2888410 h 9097806"/>
              <a:gd name="connsiteX4441" fmla="*/ 8210427 w 9097815"/>
              <a:gd name="connsiteY4441" fmla="*/ 3105604 h 9097806"/>
              <a:gd name="connsiteX4442" fmla="*/ 8427622 w 9097815"/>
              <a:gd name="connsiteY4442" fmla="*/ 3105628 h 9097806"/>
              <a:gd name="connsiteX4443" fmla="*/ 8427646 w 9097815"/>
              <a:gd name="connsiteY4443" fmla="*/ 2888433 h 9097806"/>
              <a:gd name="connsiteX4444" fmla="*/ 7988685 w 9097815"/>
              <a:gd name="connsiteY4444" fmla="*/ 2888386 h 9097806"/>
              <a:gd name="connsiteX4445" fmla="*/ 7988661 w 9097815"/>
              <a:gd name="connsiteY4445" fmla="*/ 3105580 h 9097806"/>
              <a:gd name="connsiteX4446" fmla="*/ 8205855 w 9097815"/>
              <a:gd name="connsiteY4446" fmla="*/ 3105603 h 9097806"/>
              <a:gd name="connsiteX4447" fmla="*/ 8205879 w 9097815"/>
              <a:gd name="connsiteY4447" fmla="*/ 2888409 h 9097806"/>
              <a:gd name="connsiteX4448" fmla="*/ 7766929 w 9097815"/>
              <a:gd name="connsiteY4448" fmla="*/ 2888362 h 9097806"/>
              <a:gd name="connsiteX4449" fmla="*/ 7766905 w 9097815"/>
              <a:gd name="connsiteY4449" fmla="*/ 3105556 h 9097806"/>
              <a:gd name="connsiteX4450" fmla="*/ 7984089 w 9097815"/>
              <a:gd name="connsiteY4450" fmla="*/ 3105579 h 9097806"/>
              <a:gd name="connsiteX4451" fmla="*/ 7984113 w 9097815"/>
              <a:gd name="connsiteY4451" fmla="*/ 2888385 h 9097806"/>
              <a:gd name="connsiteX4452" fmla="*/ 7545161 w 9097815"/>
              <a:gd name="connsiteY4452" fmla="*/ 2888338 h 9097806"/>
              <a:gd name="connsiteX4453" fmla="*/ 7545138 w 9097815"/>
              <a:gd name="connsiteY4453" fmla="*/ 3105532 h 9097806"/>
              <a:gd name="connsiteX4454" fmla="*/ 7762333 w 9097815"/>
              <a:gd name="connsiteY4454" fmla="*/ 3105556 h 9097806"/>
              <a:gd name="connsiteX4455" fmla="*/ 7762357 w 9097815"/>
              <a:gd name="connsiteY4455" fmla="*/ 2888362 h 9097806"/>
              <a:gd name="connsiteX4456" fmla="*/ 7323396 w 9097815"/>
              <a:gd name="connsiteY4456" fmla="*/ 2888315 h 9097806"/>
              <a:gd name="connsiteX4457" fmla="*/ 7323373 w 9097815"/>
              <a:gd name="connsiteY4457" fmla="*/ 3105508 h 9097806"/>
              <a:gd name="connsiteX4458" fmla="*/ 7540566 w 9097815"/>
              <a:gd name="connsiteY4458" fmla="*/ 3105531 h 9097806"/>
              <a:gd name="connsiteX4459" fmla="*/ 7540589 w 9097815"/>
              <a:gd name="connsiteY4459" fmla="*/ 2888338 h 9097806"/>
              <a:gd name="connsiteX4460" fmla="*/ 7101640 w 9097815"/>
              <a:gd name="connsiteY4460" fmla="*/ 2888291 h 9097806"/>
              <a:gd name="connsiteX4461" fmla="*/ 7101616 w 9097815"/>
              <a:gd name="connsiteY4461" fmla="*/ 3105484 h 9097806"/>
              <a:gd name="connsiteX4462" fmla="*/ 7318801 w 9097815"/>
              <a:gd name="connsiteY4462" fmla="*/ 3105507 h 9097806"/>
              <a:gd name="connsiteX4463" fmla="*/ 7318824 w 9097815"/>
              <a:gd name="connsiteY4463" fmla="*/ 2888314 h 9097806"/>
              <a:gd name="connsiteX4464" fmla="*/ 6879876 w 9097815"/>
              <a:gd name="connsiteY4464" fmla="*/ 2888266 h 9097806"/>
              <a:gd name="connsiteX4465" fmla="*/ 6879852 w 9097815"/>
              <a:gd name="connsiteY4465" fmla="*/ 3105459 h 9097806"/>
              <a:gd name="connsiteX4466" fmla="*/ 7097044 w 9097815"/>
              <a:gd name="connsiteY4466" fmla="*/ 3105483 h 9097806"/>
              <a:gd name="connsiteX4467" fmla="*/ 7097068 w 9097815"/>
              <a:gd name="connsiteY4467" fmla="*/ 2888290 h 9097806"/>
              <a:gd name="connsiteX4468" fmla="*/ 6658120 w 9097815"/>
              <a:gd name="connsiteY4468" fmla="*/ 2888243 h 9097806"/>
              <a:gd name="connsiteX4469" fmla="*/ 6658096 w 9097815"/>
              <a:gd name="connsiteY4469" fmla="*/ 3105435 h 9097806"/>
              <a:gd name="connsiteX4470" fmla="*/ 6875280 w 9097815"/>
              <a:gd name="connsiteY4470" fmla="*/ 3105459 h 9097806"/>
              <a:gd name="connsiteX4471" fmla="*/ 6875304 w 9097815"/>
              <a:gd name="connsiteY4471" fmla="*/ 2888266 h 9097806"/>
              <a:gd name="connsiteX4472" fmla="*/ 6436350 w 9097815"/>
              <a:gd name="connsiteY4472" fmla="*/ 2888219 h 9097806"/>
              <a:gd name="connsiteX4473" fmla="*/ 6436327 w 9097815"/>
              <a:gd name="connsiteY4473" fmla="*/ 3105411 h 9097806"/>
              <a:gd name="connsiteX4474" fmla="*/ 6653524 w 9097815"/>
              <a:gd name="connsiteY4474" fmla="*/ 3105435 h 9097806"/>
              <a:gd name="connsiteX4475" fmla="*/ 6653548 w 9097815"/>
              <a:gd name="connsiteY4475" fmla="*/ 2888242 h 9097806"/>
              <a:gd name="connsiteX4476" fmla="*/ 6214585 w 9097815"/>
              <a:gd name="connsiteY4476" fmla="*/ 2888195 h 9097806"/>
              <a:gd name="connsiteX4477" fmla="*/ 6214561 w 9097815"/>
              <a:gd name="connsiteY4477" fmla="*/ 3105387 h 9097806"/>
              <a:gd name="connsiteX4478" fmla="*/ 6431755 w 9097815"/>
              <a:gd name="connsiteY4478" fmla="*/ 3105411 h 9097806"/>
              <a:gd name="connsiteX4479" fmla="*/ 6431778 w 9097815"/>
              <a:gd name="connsiteY4479" fmla="*/ 2888218 h 9097806"/>
              <a:gd name="connsiteX4480" fmla="*/ 5992830 w 9097815"/>
              <a:gd name="connsiteY4480" fmla="*/ 2888171 h 9097806"/>
              <a:gd name="connsiteX4481" fmla="*/ 5992806 w 9097815"/>
              <a:gd name="connsiteY4481" fmla="*/ 3105363 h 9097806"/>
              <a:gd name="connsiteX4482" fmla="*/ 6209990 w 9097815"/>
              <a:gd name="connsiteY4482" fmla="*/ 3105387 h 9097806"/>
              <a:gd name="connsiteX4483" fmla="*/ 6210013 w 9097815"/>
              <a:gd name="connsiteY4483" fmla="*/ 2888194 h 9097806"/>
              <a:gd name="connsiteX4484" fmla="*/ 5771064 w 9097815"/>
              <a:gd name="connsiteY4484" fmla="*/ 2888147 h 9097806"/>
              <a:gd name="connsiteX4485" fmla="*/ 5771040 w 9097815"/>
              <a:gd name="connsiteY4485" fmla="*/ 3105339 h 9097806"/>
              <a:gd name="connsiteX4486" fmla="*/ 5988234 w 9097815"/>
              <a:gd name="connsiteY4486" fmla="*/ 3105362 h 9097806"/>
              <a:gd name="connsiteX4487" fmla="*/ 5988258 w 9097815"/>
              <a:gd name="connsiteY4487" fmla="*/ 2888171 h 9097806"/>
              <a:gd name="connsiteX4488" fmla="*/ 5549305 w 9097815"/>
              <a:gd name="connsiteY4488" fmla="*/ 2888124 h 9097806"/>
              <a:gd name="connsiteX4489" fmla="*/ 5549282 w 9097815"/>
              <a:gd name="connsiteY4489" fmla="*/ 3105315 h 9097806"/>
              <a:gd name="connsiteX4490" fmla="*/ 5766468 w 9097815"/>
              <a:gd name="connsiteY4490" fmla="*/ 3105338 h 9097806"/>
              <a:gd name="connsiteX4491" fmla="*/ 5766492 w 9097815"/>
              <a:gd name="connsiteY4491" fmla="*/ 2888147 h 9097806"/>
              <a:gd name="connsiteX4492" fmla="*/ 5327539 w 9097815"/>
              <a:gd name="connsiteY4492" fmla="*/ 2888100 h 9097806"/>
              <a:gd name="connsiteX4493" fmla="*/ 5327516 w 9097815"/>
              <a:gd name="connsiteY4493" fmla="*/ 3105291 h 9097806"/>
              <a:gd name="connsiteX4494" fmla="*/ 5544710 w 9097815"/>
              <a:gd name="connsiteY4494" fmla="*/ 3105314 h 9097806"/>
              <a:gd name="connsiteX4495" fmla="*/ 5544733 w 9097815"/>
              <a:gd name="connsiteY4495" fmla="*/ 2888123 h 9097806"/>
              <a:gd name="connsiteX4496" fmla="*/ 5105772 w 9097815"/>
              <a:gd name="connsiteY4496" fmla="*/ 2888076 h 9097806"/>
              <a:gd name="connsiteX4497" fmla="*/ 5105748 w 9097815"/>
              <a:gd name="connsiteY4497" fmla="*/ 3105267 h 9097806"/>
              <a:gd name="connsiteX4498" fmla="*/ 5322944 w 9097815"/>
              <a:gd name="connsiteY4498" fmla="*/ 3105290 h 9097806"/>
              <a:gd name="connsiteX4499" fmla="*/ 5322967 w 9097815"/>
              <a:gd name="connsiteY4499" fmla="*/ 2888099 h 9097806"/>
              <a:gd name="connsiteX4500" fmla="*/ 4884018 w 9097815"/>
              <a:gd name="connsiteY4500" fmla="*/ 2888052 h 9097806"/>
              <a:gd name="connsiteX4501" fmla="*/ 4883994 w 9097815"/>
              <a:gd name="connsiteY4501" fmla="*/ 3105243 h 9097806"/>
              <a:gd name="connsiteX4502" fmla="*/ 5101177 w 9097815"/>
              <a:gd name="connsiteY4502" fmla="*/ 3105266 h 9097806"/>
              <a:gd name="connsiteX4503" fmla="*/ 5101200 w 9097815"/>
              <a:gd name="connsiteY4503" fmla="*/ 2888075 h 9097806"/>
              <a:gd name="connsiteX4504" fmla="*/ 4662252 w 9097815"/>
              <a:gd name="connsiteY4504" fmla="*/ 2888028 h 9097806"/>
              <a:gd name="connsiteX4505" fmla="*/ 4662228 w 9097815"/>
              <a:gd name="connsiteY4505" fmla="*/ 3105219 h 9097806"/>
              <a:gd name="connsiteX4506" fmla="*/ 4879422 w 9097815"/>
              <a:gd name="connsiteY4506" fmla="*/ 3105242 h 9097806"/>
              <a:gd name="connsiteX4507" fmla="*/ 4879446 w 9097815"/>
              <a:gd name="connsiteY4507" fmla="*/ 2888052 h 9097806"/>
              <a:gd name="connsiteX4508" fmla="*/ 4440493 w 9097815"/>
              <a:gd name="connsiteY4508" fmla="*/ 2888004 h 9097806"/>
              <a:gd name="connsiteX4509" fmla="*/ 4440470 w 9097815"/>
              <a:gd name="connsiteY4509" fmla="*/ 3105195 h 9097806"/>
              <a:gd name="connsiteX4510" fmla="*/ 4657656 w 9097815"/>
              <a:gd name="connsiteY4510" fmla="*/ 3105218 h 9097806"/>
              <a:gd name="connsiteX4511" fmla="*/ 4657680 w 9097815"/>
              <a:gd name="connsiteY4511" fmla="*/ 2888028 h 9097806"/>
              <a:gd name="connsiteX4512" fmla="*/ 4218727 w 9097815"/>
              <a:gd name="connsiteY4512" fmla="*/ 2887981 h 9097806"/>
              <a:gd name="connsiteX4513" fmla="*/ 4218704 w 9097815"/>
              <a:gd name="connsiteY4513" fmla="*/ 3105170 h 9097806"/>
              <a:gd name="connsiteX4514" fmla="*/ 4435898 w 9097815"/>
              <a:gd name="connsiteY4514" fmla="*/ 3105194 h 9097806"/>
              <a:gd name="connsiteX4515" fmla="*/ 4435921 w 9097815"/>
              <a:gd name="connsiteY4515" fmla="*/ 2888004 h 9097806"/>
              <a:gd name="connsiteX4516" fmla="*/ 3996964 w 9097815"/>
              <a:gd name="connsiteY4516" fmla="*/ 2887956 h 9097806"/>
              <a:gd name="connsiteX4517" fmla="*/ 3996941 w 9097815"/>
              <a:gd name="connsiteY4517" fmla="*/ 3105146 h 9097806"/>
              <a:gd name="connsiteX4518" fmla="*/ 4214132 w 9097815"/>
              <a:gd name="connsiteY4518" fmla="*/ 3105170 h 9097806"/>
              <a:gd name="connsiteX4519" fmla="*/ 4214155 w 9097815"/>
              <a:gd name="connsiteY4519" fmla="*/ 2887980 h 9097806"/>
              <a:gd name="connsiteX4520" fmla="*/ 3775214 w 9097815"/>
              <a:gd name="connsiteY4520" fmla="*/ 2887933 h 9097806"/>
              <a:gd name="connsiteX4521" fmla="*/ 3775190 w 9097815"/>
              <a:gd name="connsiteY4521" fmla="*/ 3105122 h 9097806"/>
              <a:gd name="connsiteX4522" fmla="*/ 3992370 w 9097815"/>
              <a:gd name="connsiteY4522" fmla="*/ 3105146 h 9097806"/>
              <a:gd name="connsiteX4523" fmla="*/ 3992393 w 9097815"/>
              <a:gd name="connsiteY4523" fmla="*/ 2887956 h 9097806"/>
              <a:gd name="connsiteX4524" fmla="*/ 3553448 w 9097815"/>
              <a:gd name="connsiteY4524" fmla="*/ 2887909 h 9097806"/>
              <a:gd name="connsiteX4525" fmla="*/ 3553424 w 9097815"/>
              <a:gd name="connsiteY4525" fmla="*/ 3105099 h 9097806"/>
              <a:gd name="connsiteX4526" fmla="*/ 3770618 w 9097815"/>
              <a:gd name="connsiteY4526" fmla="*/ 3105122 h 9097806"/>
              <a:gd name="connsiteX4527" fmla="*/ 3770642 w 9097815"/>
              <a:gd name="connsiteY4527" fmla="*/ 2887932 h 9097806"/>
              <a:gd name="connsiteX4528" fmla="*/ 3331690 w 9097815"/>
              <a:gd name="connsiteY4528" fmla="*/ 2887885 h 9097806"/>
              <a:gd name="connsiteX4529" fmla="*/ 3331668 w 9097815"/>
              <a:gd name="connsiteY4529" fmla="*/ 3105075 h 9097806"/>
              <a:gd name="connsiteX4530" fmla="*/ 3548853 w 9097815"/>
              <a:gd name="connsiteY4530" fmla="*/ 3105098 h 9097806"/>
              <a:gd name="connsiteX4531" fmla="*/ 3548875 w 9097815"/>
              <a:gd name="connsiteY4531" fmla="*/ 2887908 h 9097806"/>
              <a:gd name="connsiteX4532" fmla="*/ 3109925 w 9097815"/>
              <a:gd name="connsiteY4532" fmla="*/ 2887861 h 9097806"/>
              <a:gd name="connsiteX4533" fmla="*/ 3109901 w 9097815"/>
              <a:gd name="connsiteY4533" fmla="*/ 3105050 h 9097806"/>
              <a:gd name="connsiteX4534" fmla="*/ 3327095 w 9097815"/>
              <a:gd name="connsiteY4534" fmla="*/ 3105074 h 9097806"/>
              <a:gd name="connsiteX4535" fmla="*/ 3327118 w 9097815"/>
              <a:gd name="connsiteY4535" fmla="*/ 2887885 h 9097806"/>
              <a:gd name="connsiteX4536" fmla="*/ 2888162 w 9097815"/>
              <a:gd name="connsiteY4536" fmla="*/ 2887837 h 9097806"/>
              <a:gd name="connsiteX4537" fmla="*/ 2888138 w 9097815"/>
              <a:gd name="connsiteY4537" fmla="*/ 3105026 h 9097806"/>
              <a:gd name="connsiteX4538" fmla="*/ 3105329 w 9097815"/>
              <a:gd name="connsiteY4538" fmla="*/ 3105050 h 9097806"/>
              <a:gd name="connsiteX4539" fmla="*/ 3105354 w 9097815"/>
              <a:gd name="connsiteY4539" fmla="*/ 2887861 h 9097806"/>
              <a:gd name="connsiteX4540" fmla="*/ 2666404 w 9097815"/>
              <a:gd name="connsiteY4540" fmla="*/ 2887813 h 9097806"/>
              <a:gd name="connsiteX4541" fmla="*/ 2666379 w 9097815"/>
              <a:gd name="connsiteY4541" fmla="*/ 3105002 h 9097806"/>
              <a:gd name="connsiteX4542" fmla="*/ 2883567 w 9097815"/>
              <a:gd name="connsiteY4542" fmla="*/ 3105026 h 9097806"/>
              <a:gd name="connsiteX4543" fmla="*/ 2883592 w 9097815"/>
              <a:gd name="connsiteY4543" fmla="*/ 2887837 h 9097806"/>
              <a:gd name="connsiteX4544" fmla="*/ 2444635 w 9097815"/>
              <a:gd name="connsiteY4544" fmla="*/ 2887790 h 9097806"/>
              <a:gd name="connsiteX4545" fmla="*/ 2444613 w 9097815"/>
              <a:gd name="connsiteY4545" fmla="*/ 3104978 h 9097806"/>
              <a:gd name="connsiteX4546" fmla="*/ 2661806 w 9097815"/>
              <a:gd name="connsiteY4546" fmla="*/ 3105002 h 9097806"/>
              <a:gd name="connsiteX4547" fmla="*/ 2661830 w 9097815"/>
              <a:gd name="connsiteY4547" fmla="*/ 2887813 h 9097806"/>
              <a:gd name="connsiteX4548" fmla="*/ 2222880 w 9097815"/>
              <a:gd name="connsiteY4548" fmla="*/ 2887766 h 9097806"/>
              <a:gd name="connsiteX4549" fmla="*/ 2222858 w 9097815"/>
              <a:gd name="connsiteY4549" fmla="*/ 3104954 h 9097806"/>
              <a:gd name="connsiteX4550" fmla="*/ 2440041 w 9097815"/>
              <a:gd name="connsiteY4550" fmla="*/ 3104977 h 9097806"/>
              <a:gd name="connsiteX4551" fmla="*/ 2440065 w 9097815"/>
              <a:gd name="connsiteY4551" fmla="*/ 2887789 h 9097806"/>
              <a:gd name="connsiteX4552" fmla="*/ 2001116 w 9097815"/>
              <a:gd name="connsiteY4552" fmla="*/ 2887742 h 9097806"/>
              <a:gd name="connsiteX4553" fmla="*/ 2001092 w 9097815"/>
              <a:gd name="connsiteY4553" fmla="*/ 3104930 h 9097806"/>
              <a:gd name="connsiteX4554" fmla="*/ 2218285 w 9097815"/>
              <a:gd name="connsiteY4554" fmla="*/ 3104953 h 9097806"/>
              <a:gd name="connsiteX4555" fmla="*/ 2218307 w 9097815"/>
              <a:gd name="connsiteY4555" fmla="*/ 2887765 h 9097806"/>
              <a:gd name="connsiteX4556" fmla="*/ 1779354 w 9097815"/>
              <a:gd name="connsiteY4556" fmla="*/ 2887718 h 9097806"/>
              <a:gd name="connsiteX4557" fmla="*/ 1779329 w 9097815"/>
              <a:gd name="connsiteY4557" fmla="*/ 3104905 h 9097806"/>
              <a:gd name="connsiteX4558" fmla="*/ 1996519 w 9097815"/>
              <a:gd name="connsiteY4558" fmla="*/ 3104929 h 9097806"/>
              <a:gd name="connsiteX4559" fmla="*/ 1996543 w 9097815"/>
              <a:gd name="connsiteY4559" fmla="*/ 2887742 h 9097806"/>
              <a:gd name="connsiteX4560" fmla="*/ 1557590 w 9097815"/>
              <a:gd name="connsiteY4560" fmla="*/ 2887694 h 9097806"/>
              <a:gd name="connsiteX4561" fmla="*/ 1557566 w 9097815"/>
              <a:gd name="connsiteY4561" fmla="*/ 3104881 h 9097806"/>
              <a:gd name="connsiteX4562" fmla="*/ 1774758 w 9097815"/>
              <a:gd name="connsiteY4562" fmla="*/ 3104905 h 9097806"/>
              <a:gd name="connsiteX4563" fmla="*/ 1774782 w 9097815"/>
              <a:gd name="connsiteY4563" fmla="*/ 2887718 h 9097806"/>
              <a:gd name="connsiteX4564" fmla="*/ 1335826 w 9097815"/>
              <a:gd name="connsiteY4564" fmla="*/ 2887671 h 9097806"/>
              <a:gd name="connsiteX4565" fmla="*/ 1335802 w 9097815"/>
              <a:gd name="connsiteY4565" fmla="*/ 3104857 h 9097806"/>
              <a:gd name="connsiteX4566" fmla="*/ 1552995 w 9097815"/>
              <a:gd name="connsiteY4566" fmla="*/ 3104881 h 9097806"/>
              <a:gd name="connsiteX4567" fmla="*/ 1553019 w 9097815"/>
              <a:gd name="connsiteY4567" fmla="*/ 2887694 h 9097806"/>
              <a:gd name="connsiteX4568" fmla="*/ 1114072 w 9097815"/>
              <a:gd name="connsiteY4568" fmla="*/ 2887646 h 9097806"/>
              <a:gd name="connsiteX4569" fmla="*/ 1114048 w 9097815"/>
              <a:gd name="connsiteY4569" fmla="*/ 3104833 h 9097806"/>
              <a:gd name="connsiteX4570" fmla="*/ 1331229 w 9097815"/>
              <a:gd name="connsiteY4570" fmla="*/ 3104857 h 9097806"/>
              <a:gd name="connsiteX4571" fmla="*/ 1331253 w 9097815"/>
              <a:gd name="connsiteY4571" fmla="*/ 2887670 h 9097806"/>
              <a:gd name="connsiteX4572" fmla="*/ 892305 w 9097815"/>
              <a:gd name="connsiteY4572" fmla="*/ 2887623 h 9097806"/>
              <a:gd name="connsiteX4573" fmla="*/ 892281 w 9097815"/>
              <a:gd name="connsiteY4573" fmla="*/ 3104809 h 9097806"/>
              <a:gd name="connsiteX4574" fmla="*/ 1109476 w 9097815"/>
              <a:gd name="connsiteY4574" fmla="*/ 3104833 h 9097806"/>
              <a:gd name="connsiteX4575" fmla="*/ 1109501 w 9097815"/>
              <a:gd name="connsiteY4575" fmla="*/ 2887646 h 9097806"/>
              <a:gd name="connsiteX4576" fmla="*/ 670545 w 9097815"/>
              <a:gd name="connsiteY4576" fmla="*/ 2887599 h 9097806"/>
              <a:gd name="connsiteX4577" fmla="*/ 670521 w 9097815"/>
              <a:gd name="connsiteY4577" fmla="*/ 3104785 h 9097806"/>
              <a:gd name="connsiteX4578" fmla="*/ 887710 w 9097815"/>
              <a:gd name="connsiteY4578" fmla="*/ 3104809 h 9097806"/>
              <a:gd name="connsiteX4579" fmla="*/ 887732 w 9097815"/>
              <a:gd name="connsiteY4579" fmla="*/ 2887622 h 9097806"/>
              <a:gd name="connsiteX4580" fmla="*/ 448778 w 9097815"/>
              <a:gd name="connsiteY4580" fmla="*/ 2887575 h 9097806"/>
              <a:gd name="connsiteX4581" fmla="*/ 448755 w 9097815"/>
              <a:gd name="connsiteY4581" fmla="*/ 3104761 h 9097806"/>
              <a:gd name="connsiteX4582" fmla="*/ 665950 w 9097815"/>
              <a:gd name="connsiteY4582" fmla="*/ 3104785 h 9097806"/>
              <a:gd name="connsiteX4583" fmla="*/ 665973 w 9097815"/>
              <a:gd name="connsiteY4583" fmla="*/ 2887598 h 9097806"/>
              <a:gd name="connsiteX4584" fmla="*/ 227013 w 9097815"/>
              <a:gd name="connsiteY4584" fmla="*/ 2887551 h 9097806"/>
              <a:gd name="connsiteX4585" fmla="*/ 226989 w 9097815"/>
              <a:gd name="connsiteY4585" fmla="*/ 3104737 h 9097806"/>
              <a:gd name="connsiteX4586" fmla="*/ 444183 w 9097815"/>
              <a:gd name="connsiteY4586" fmla="*/ 3104761 h 9097806"/>
              <a:gd name="connsiteX4587" fmla="*/ 444206 w 9097815"/>
              <a:gd name="connsiteY4587" fmla="*/ 2887574 h 9097806"/>
              <a:gd name="connsiteX4588" fmla="*/ 5256 w 9097815"/>
              <a:gd name="connsiteY4588" fmla="*/ 2887527 h 9097806"/>
              <a:gd name="connsiteX4589" fmla="*/ 5233 w 9097815"/>
              <a:gd name="connsiteY4589" fmla="*/ 3104713 h 9097806"/>
              <a:gd name="connsiteX4590" fmla="*/ 222417 w 9097815"/>
              <a:gd name="connsiteY4590" fmla="*/ 3104737 h 9097806"/>
              <a:gd name="connsiteX4591" fmla="*/ 222441 w 9097815"/>
              <a:gd name="connsiteY4591" fmla="*/ 2887551 h 9097806"/>
              <a:gd name="connsiteX4592" fmla="*/ 8875769 w 9097815"/>
              <a:gd name="connsiteY4592" fmla="*/ 2666723 h 9097806"/>
              <a:gd name="connsiteX4593" fmla="*/ 8875745 w 9097815"/>
              <a:gd name="connsiteY4593" fmla="*/ 2883910 h 9097806"/>
              <a:gd name="connsiteX4594" fmla="*/ 9092886 w 9097815"/>
              <a:gd name="connsiteY4594" fmla="*/ 2883933 h 9097806"/>
              <a:gd name="connsiteX4595" fmla="*/ 9092910 w 9097815"/>
              <a:gd name="connsiteY4595" fmla="*/ 2666747 h 9097806"/>
              <a:gd name="connsiteX4596" fmla="*/ 8653994 w 9097815"/>
              <a:gd name="connsiteY4596" fmla="*/ 2666699 h 9097806"/>
              <a:gd name="connsiteX4597" fmla="*/ 8653970 w 9097815"/>
              <a:gd name="connsiteY4597" fmla="*/ 2883886 h 9097806"/>
              <a:gd name="connsiteX4598" fmla="*/ 8871173 w 9097815"/>
              <a:gd name="connsiteY4598" fmla="*/ 2883909 h 9097806"/>
              <a:gd name="connsiteX4599" fmla="*/ 8871197 w 9097815"/>
              <a:gd name="connsiteY4599" fmla="*/ 2666723 h 9097806"/>
              <a:gd name="connsiteX4600" fmla="*/ 8432242 w 9097815"/>
              <a:gd name="connsiteY4600" fmla="*/ 2666675 h 9097806"/>
              <a:gd name="connsiteX4601" fmla="*/ 8432218 w 9097815"/>
              <a:gd name="connsiteY4601" fmla="*/ 2883862 h 9097806"/>
              <a:gd name="connsiteX4602" fmla="*/ 8649399 w 9097815"/>
              <a:gd name="connsiteY4602" fmla="*/ 2883885 h 9097806"/>
              <a:gd name="connsiteX4603" fmla="*/ 8649423 w 9097815"/>
              <a:gd name="connsiteY4603" fmla="*/ 2666699 h 9097806"/>
              <a:gd name="connsiteX4604" fmla="*/ 8210475 w 9097815"/>
              <a:gd name="connsiteY4604" fmla="*/ 2666651 h 9097806"/>
              <a:gd name="connsiteX4605" fmla="*/ 8210451 w 9097815"/>
              <a:gd name="connsiteY4605" fmla="*/ 2883838 h 9097806"/>
              <a:gd name="connsiteX4606" fmla="*/ 8427646 w 9097815"/>
              <a:gd name="connsiteY4606" fmla="*/ 2883862 h 9097806"/>
              <a:gd name="connsiteX4607" fmla="*/ 8427670 w 9097815"/>
              <a:gd name="connsiteY4607" fmla="*/ 2666675 h 9097806"/>
              <a:gd name="connsiteX4608" fmla="*/ 7988709 w 9097815"/>
              <a:gd name="connsiteY4608" fmla="*/ 2666627 h 9097806"/>
              <a:gd name="connsiteX4609" fmla="*/ 7988685 w 9097815"/>
              <a:gd name="connsiteY4609" fmla="*/ 2883814 h 9097806"/>
              <a:gd name="connsiteX4610" fmla="*/ 8205879 w 9097815"/>
              <a:gd name="connsiteY4610" fmla="*/ 2883838 h 9097806"/>
              <a:gd name="connsiteX4611" fmla="*/ 8205903 w 9097815"/>
              <a:gd name="connsiteY4611" fmla="*/ 2666651 h 9097806"/>
              <a:gd name="connsiteX4612" fmla="*/ 7766953 w 9097815"/>
              <a:gd name="connsiteY4612" fmla="*/ 2666603 h 9097806"/>
              <a:gd name="connsiteX4613" fmla="*/ 7766929 w 9097815"/>
              <a:gd name="connsiteY4613" fmla="*/ 2883790 h 9097806"/>
              <a:gd name="connsiteX4614" fmla="*/ 7984113 w 9097815"/>
              <a:gd name="connsiteY4614" fmla="*/ 2883813 h 9097806"/>
              <a:gd name="connsiteX4615" fmla="*/ 7984137 w 9097815"/>
              <a:gd name="connsiteY4615" fmla="*/ 2666626 h 9097806"/>
              <a:gd name="connsiteX4616" fmla="*/ 7545185 w 9097815"/>
              <a:gd name="connsiteY4616" fmla="*/ 2666579 h 9097806"/>
              <a:gd name="connsiteX4617" fmla="*/ 7545162 w 9097815"/>
              <a:gd name="connsiteY4617" fmla="*/ 2883766 h 9097806"/>
              <a:gd name="connsiteX4618" fmla="*/ 7762357 w 9097815"/>
              <a:gd name="connsiteY4618" fmla="*/ 2883790 h 9097806"/>
              <a:gd name="connsiteX4619" fmla="*/ 7762381 w 9097815"/>
              <a:gd name="connsiteY4619" fmla="*/ 2666603 h 9097806"/>
              <a:gd name="connsiteX4620" fmla="*/ 7323420 w 9097815"/>
              <a:gd name="connsiteY4620" fmla="*/ 2666555 h 9097806"/>
              <a:gd name="connsiteX4621" fmla="*/ 7323396 w 9097815"/>
              <a:gd name="connsiteY4621" fmla="*/ 2883742 h 9097806"/>
              <a:gd name="connsiteX4622" fmla="*/ 7540590 w 9097815"/>
              <a:gd name="connsiteY4622" fmla="*/ 2883766 h 9097806"/>
              <a:gd name="connsiteX4623" fmla="*/ 7540613 w 9097815"/>
              <a:gd name="connsiteY4623" fmla="*/ 2666578 h 9097806"/>
              <a:gd name="connsiteX4624" fmla="*/ 7101664 w 9097815"/>
              <a:gd name="connsiteY4624" fmla="*/ 2666530 h 9097806"/>
              <a:gd name="connsiteX4625" fmla="*/ 7101640 w 9097815"/>
              <a:gd name="connsiteY4625" fmla="*/ 2883719 h 9097806"/>
              <a:gd name="connsiteX4626" fmla="*/ 7318825 w 9097815"/>
              <a:gd name="connsiteY4626" fmla="*/ 2883742 h 9097806"/>
              <a:gd name="connsiteX4627" fmla="*/ 7318848 w 9097815"/>
              <a:gd name="connsiteY4627" fmla="*/ 2666554 h 9097806"/>
              <a:gd name="connsiteX4628" fmla="*/ 6879900 w 9097815"/>
              <a:gd name="connsiteY4628" fmla="*/ 2666506 h 9097806"/>
              <a:gd name="connsiteX4629" fmla="*/ 6879876 w 9097815"/>
              <a:gd name="connsiteY4629" fmla="*/ 2883695 h 9097806"/>
              <a:gd name="connsiteX4630" fmla="*/ 7097068 w 9097815"/>
              <a:gd name="connsiteY4630" fmla="*/ 2883718 h 9097806"/>
              <a:gd name="connsiteX4631" fmla="*/ 7097092 w 9097815"/>
              <a:gd name="connsiteY4631" fmla="*/ 2666530 h 9097806"/>
              <a:gd name="connsiteX4632" fmla="*/ 6658144 w 9097815"/>
              <a:gd name="connsiteY4632" fmla="*/ 2666482 h 9097806"/>
              <a:gd name="connsiteX4633" fmla="*/ 6658120 w 9097815"/>
              <a:gd name="connsiteY4633" fmla="*/ 2883671 h 9097806"/>
              <a:gd name="connsiteX4634" fmla="*/ 6875304 w 9097815"/>
              <a:gd name="connsiteY4634" fmla="*/ 2883694 h 9097806"/>
              <a:gd name="connsiteX4635" fmla="*/ 6875328 w 9097815"/>
              <a:gd name="connsiteY4635" fmla="*/ 2666506 h 9097806"/>
              <a:gd name="connsiteX4636" fmla="*/ 6436374 w 9097815"/>
              <a:gd name="connsiteY4636" fmla="*/ 2666458 h 9097806"/>
              <a:gd name="connsiteX4637" fmla="*/ 6436351 w 9097815"/>
              <a:gd name="connsiteY4637" fmla="*/ 2883647 h 9097806"/>
              <a:gd name="connsiteX4638" fmla="*/ 6653548 w 9097815"/>
              <a:gd name="connsiteY4638" fmla="*/ 2883671 h 9097806"/>
              <a:gd name="connsiteX4639" fmla="*/ 6653572 w 9097815"/>
              <a:gd name="connsiteY4639" fmla="*/ 2666482 h 9097806"/>
              <a:gd name="connsiteX4640" fmla="*/ 6214609 w 9097815"/>
              <a:gd name="connsiteY4640" fmla="*/ 2666434 h 9097806"/>
              <a:gd name="connsiteX4641" fmla="*/ 6214585 w 9097815"/>
              <a:gd name="connsiteY4641" fmla="*/ 2883623 h 9097806"/>
              <a:gd name="connsiteX4642" fmla="*/ 6431779 w 9097815"/>
              <a:gd name="connsiteY4642" fmla="*/ 2883647 h 9097806"/>
              <a:gd name="connsiteX4643" fmla="*/ 6431802 w 9097815"/>
              <a:gd name="connsiteY4643" fmla="*/ 2666458 h 9097806"/>
              <a:gd name="connsiteX4644" fmla="*/ 5992854 w 9097815"/>
              <a:gd name="connsiteY4644" fmla="*/ 2666410 h 9097806"/>
              <a:gd name="connsiteX4645" fmla="*/ 5992830 w 9097815"/>
              <a:gd name="connsiteY4645" fmla="*/ 2883600 h 9097806"/>
              <a:gd name="connsiteX4646" fmla="*/ 6210014 w 9097815"/>
              <a:gd name="connsiteY4646" fmla="*/ 2883623 h 9097806"/>
              <a:gd name="connsiteX4647" fmla="*/ 6210037 w 9097815"/>
              <a:gd name="connsiteY4647" fmla="*/ 2666434 h 9097806"/>
              <a:gd name="connsiteX4648" fmla="*/ 5771088 w 9097815"/>
              <a:gd name="connsiteY4648" fmla="*/ 2666386 h 9097806"/>
              <a:gd name="connsiteX4649" fmla="*/ 5771064 w 9097815"/>
              <a:gd name="connsiteY4649" fmla="*/ 2883576 h 9097806"/>
              <a:gd name="connsiteX4650" fmla="*/ 5988258 w 9097815"/>
              <a:gd name="connsiteY4650" fmla="*/ 2883599 h 9097806"/>
              <a:gd name="connsiteX4651" fmla="*/ 5988282 w 9097815"/>
              <a:gd name="connsiteY4651" fmla="*/ 2666410 h 9097806"/>
              <a:gd name="connsiteX4652" fmla="*/ 5549329 w 9097815"/>
              <a:gd name="connsiteY4652" fmla="*/ 2666362 h 9097806"/>
              <a:gd name="connsiteX4653" fmla="*/ 5549306 w 9097815"/>
              <a:gd name="connsiteY4653" fmla="*/ 2883552 h 9097806"/>
              <a:gd name="connsiteX4654" fmla="*/ 5766492 w 9097815"/>
              <a:gd name="connsiteY4654" fmla="*/ 2883575 h 9097806"/>
              <a:gd name="connsiteX4655" fmla="*/ 5766516 w 9097815"/>
              <a:gd name="connsiteY4655" fmla="*/ 2666386 h 9097806"/>
              <a:gd name="connsiteX4656" fmla="*/ 5327563 w 9097815"/>
              <a:gd name="connsiteY4656" fmla="*/ 2666338 h 9097806"/>
              <a:gd name="connsiteX4657" fmla="*/ 5327540 w 9097815"/>
              <a:gd name="connsiteY4657" fmla="*/ 2883528 h 9097806"/>
              <a:gd name="connsiteX4658" fmla="*/ 5544734 w 9097815"/>
              <a:gd name="connsiteY4658" fmla="*/ 2883551 h 9097806"/>
              <a:gd name="connsiteX4659" fmla="*/ 5544757 w 9097815"/>
              <a:gd name="connsiteY4659" fmla="*/ 2666362 h 9097806"/>
              <a:gd name="connsiteX4660" fmla="*/ 5105796 w 9097815"/>
              <a:gd name="connsiteY4660" fmla="*/ 2666314 h 9097806"/>
              <a:gd name="connsiteX4661" fmla="*/ 5105772 w 9097815"/>
              <a:gd name="connsiteY4661" fmla="*/ 2883504 h 9097806"/>
              <a:gd name="connsiteX4662" fmla="*/ 5322968 w 9097815"/>
              <a:gd name="connsiteY4662" fmla="*/ 2883527 h 9097806"/>
              <a:gd name="connsiteX4663" fmla="*/ 5322991 w 9097815"/>
              <a:gd name="connsiteY4663" fmla="*/ 2666338 h 9097806"/>
              <a:gd name="connsiteX4664" fmla="*/ 4884042 w 9097815"/>
              <a:gd name="connsiteY4664" fmla="*/ 2666290 h 9097806"/>
              <a:gd name="connsiteX4665" fmla="*/ 4884018 w 9097815"/>
              <a:gd name="connsiteY4665" fmla="*/ 2883480 h 9097806"/>
              <a:gd name="connsiteX4666" fmla="*/ 5101201 w 9097815"/>
              <a:gd name="connsiteY4666" fmla="*/ 2883503 h 9097806"/>
              <a:gd name="connsiteX4667" fmla="*/ 5101224 w 9097815"/>
              <a:gd name="connsiteY4667" fmla="*/ 2666314 h 9097806"/>
              <a:gd name="connsiteX4668" fmla="*/ 4662276 w 9097815"/>
              <a:gd name="connsiteY4668" fmla="*/ 2666266 h 9097806"/>
              <a:gd name="connsiteX4669" fmla="*/ 4662252 w 9097815"/>
              <a:gd name="connsiteY4669" fmla="*/ 2883456 h 9097806"/>
              <a:gd name="connsiteX4670" fmla="*/ 4879446 w 9097815"/>
              <a:gd name="connsiteY4670" fmla="*/ 2883480 h 9097806"/>
              <a:gd name="connsiteX4671" fmla="*/ 4879470 w 9097815"/>
              <a:gd name="connsiteY4671" fmla="*/ 2666290 h 9097806"/>
              <a:gd name="connsiteX4672" fmla="*/ 4440517 w 9097815"/>
              <a:gd name="connsiteY4672" fmla="*/ 2666242 h 9097806"/>
              <a:gd name="connsiteX4673" fmla="*/ 4440494 w 9097815"/>
              <a:gd name="connsiteY4673" fmla="*/ 2883432 h 9097806"/>
              <a:gd name="connsiteX4674" fmla="*/ 4657680 w 9097815"/>
              <a:gd name="connsiteY4674" fmla="*/ 2883456 h 9097806"/>
              <a:gd name="connsiteX4675" fmla="*/ 4657704 w 9097815"/>
              <a:gd name="connsiteY4675" fmla="*/ 2666265 h 9097806"/>
              <a:gd name="connsiteX4676" fmla="*/ 4218751 w 9097815"/>
              <a:gd name="connsiteY4676" fmla="*/ 2666218 h 9097806"/>
              <a:gd name="connsiteX4677" fmla="*/ 4218728 w 9097815"/>
              <a:gd name="connsiteY4677" fmla="*/ 2883409 h 9097806"/>
              <a:gd name="connsiteX4678" fmla="*/ 4435922 w 9097815"/>
              <a:gd name="connsiteY4678" fmla="*/ 2883432 h 9097806"/>
              <a:gd name="connsiteX4679" fmla="*/ 4435945 w 9097815"/>
              <a:gd name="connsiteY4679" fmla="*/ 2666241 h 9097806"/>
              <a:gd name="connsiteX4680" fmla="*/ 3996988 w 9097815"/>
              <a:gd name="connsiteY4680" fmla="*/ 2666194 h 9097806"/>
              <a:gd name="connsiteX4681" fmla="*/ 3996965 w 9097815"/>
              <a:gd name="connsiteY4681" fmla="*/ 2883385 h 9097806"/>
              <a:gd name="connsiteX4682" fmla="*/ 4214156 w 9097815"/>
              <a:gd name="connsiteY4682" fmla="*/ 2883408 h 9097806"/>
              <a:gd name="connsiteX4683" fmla="*/ 4214179 w 9097815"/>
              <a:gd name="connsiteY4683" fmla="*/ 2666217 h 9097806"/>
              <a:gd name="connsiteX4684" fmla="*/ 3775238 w 9097815"/>
              <a:gd name="connsiteY4684" fmla="*/ 2666170 h 9097806"/>
              <a:gd name="connsiteX4685" fmla="*/ 3775214 w 9097815"/>
              <a:gd name="connsiteY4685" fmla="*/ 2883361 h 9097806"/>
              <a:gd name="connsiteX4686" fmla="*/ 3992393 w 9097815"/>
              <a:gd name="connsiteY4686" fmla="*/ 2883384 h 9097806"/>
              <a:gd name="connsiteX4687" fmla="*/ 3992417 w 9097815"/>
              <a:gd name="connsiteY4687" fmla="*/ 2666193 h 9097806"/>
              <a:gd name="connsiteX4688" fmla="*/ 3553472 w 9097815"/>
              <a:gd name="connsiteY4688" fmla="*/ 2666146 h 9097806"/>
              <a:gd name="connsiteX4689" fmla="*/ 3553448 w 9097815"/>
              <a:gd name="connsiteY4689" fmla="*/ 2883337 h 9097806"/>
              <a:gd name="connsiteX4690" fmla="*/ 3770642 w 9097815"/>
              <a:gd name="connsiteY4690" fmla="*/ 2883361 h 9097806"/>
              <a:gd name="connsiteX4691" fmla="*/ 3770666 w 9097815"/>
              <a:gd name="connsiteY4691" fmla="*/ 2666169 h 9097806"/>
              <a:gd name="connsiteX4692" fmla="*/ 3331716 w 9097815"/>
              <a:gd name="connsiteY4692" fmla="*/ 2666122 h 9097806"/>
              <a:gd name="connsiteX4693" fmla="*/ 3331692 w 9097815"/>
              <a:gd name="connsiteY4693" fmla="*/ 2883313 h 9097806"/>
              <a:gd name="connsiteX4694" fmla="*/ 3548877 w 9097815"/>
              <a:gd name="connsiteY4694" fmla="*/ 2883337 h 9097806"/>
              <a:gd name="connsiteX4695" fmla="*/ 3548900 w 9097815"/>
              <a:gd name="connsiteY4695" fmla="*/ 2666145 h 9097806"/>
              <a:gd name="connsiteX4696" fmla="*/ 3109949 w 9097815"/>
              <a:gd name="connsiteY4696" fmla="*/ 2666098 h 9097806"/>
              <a:gd name="connsiteX4697" fmla="*/ 3109925 w 9097815"/>
              <a:gd name="connsiteY4697" fmla="*/ 2883290 h 9097806"/>
              <a:gd name="connsiteX4698" fmla="*/ 3327120 w 9097815"/>
              <a:gd name="connsiteY4698" fmla="*/ 2883313 h 9097806"/>
              <a:gd name="connsiteX4699" fmla="*/ 3327143 w 9097815"/>
              <a:gd name="connsiteY4699" fmla="*/ 2666121 h 9097806"/>
              <a:gd name="connsiteX4700" fmla="*/ 2888186 w 9097815"/>
              <a:gd name="connsiteY4700" fmla="*/ 2666073 h 9097806"/>
              <a:gd name="connsiteX4701" fmla="*/ 2888162 w 9097815"/>
              <a:gd name="connsiteY4701" fmla="*/ 2883266 h 9097806"/>
              <a:gd name="connsiteX4702" fmla="*/ 3105354 w 9097815"/>
              <a:gd name="connsiteY4702" fmla="*/ 2883289 h 9097806"/>
              <a:gd name="connsiteX4703" fmla="*/ 3105378 w 9097815"/>
              <a:gd name="connsiteY4703" fmla="*/ 2666097 h 9097806"/>
              <a:gd name="connsiteX4704" fmla="*/ 2666426 w 9097815"/>
              <a:gd name="connsiteY4704" fmla="*/ 2666049 h 9097806"/>
              <a:gd name="connsiteX4705" fmla="*/ 2666404 w 9097815"/>
              <a:gd name="connsiteY4705" fmla="*/ 2883242 h 9097806"/>
              <a:gd name="connsiteX4706" fmla="*/ 2883592 w 9097815"/>
              <a:gd name="connsiteY4706" fmla="*/ 2883265 h 9097806"/>
              <a:gd name="connsiteX4707" fmla="*/ 2883615 w 9097815"/>
              <a:gd name="connsiteY4707" fmla="*/ 2666073 h 9097806"/>
              <a:gd name="connsiteX4708" fmla="*/ 2444661 w 9097815"/>
              <a:gd name="connsiteY4708" fmla="*/ 2666025 h 9097806"/>
              <a:gd name="connsiteX4709" fmla="*/ 2444637 w 9097815"/>
              <a:gd name="connsiteY4709" fmla="*/ 2883218 h 9097806"/>
              <a:gd name="connsiteX4710" fmla="*/ 2661830 w 9097815"/>
              <a:gd name="connsiteY4710" fmla="*/ 2883242 h 9097806"/>
              <a:gd name="connsiteX4711" fmla="*/ 2661853 w 9097815"/>
              <a:gd name="connsiteY4711" fmla="*/ 2666049 h 9097806"/>
              <a:gd name="connsiteX4712" fmla="*/ 2222905 w 9097815"/>
              <a:gd name="connsiteY4712" fmla="*/ 2666001 h 9097806"/>
              <a:gd name="connsiteX4713" fmla="*/ 2222881 w 9097815"/>
              <a:gd name="connsiteY4713" fmla="*/ 2883194 h 9097806"/>
              <a:gd name="connsiteX4714" fmla="*/ 2440065 w 9097815"/>
              <a:gd name="connsiteY4714" fmla="*/ 2883217 h 9097806"/>
              <a:gd name="connsiteX4715" fmla="*/ 2440088 w 9097815"/>
              <a:gd name="connsiteY4715" fmla="*/ 2666025 h 9097806"/>
              <a:gd name="connsiteX4716" fmla="*/ 2001140 w 9097815"/>
              <a:gd name="connsiteY4716" fmla="*/ 2665977 h 9097806"/>
              <a:gd name="connsiteX4717" fmla="*/ 2001116 w 9097815"/>
              <a:gd name="connsiteY4717" fmla="*/ 2883170 h 9097806"/>
              <a:gd name="connsiteX4718" fmla="*/ 2218309 w 9097815"/>
              <a:gd name="connsiteY4718" fmla="*/ 2883193 h 9097806"/>
              <a:gd name="connsiteX4719" fmla="*/ 2218331 w 9097815"/>
              <a:gd name="connsiteY4719" fmla="*/ 2666001 h 9097806"/>
              <a:gd name="connsiteX4720" fmla="*/ 1779378 w 9097815"/>
              <a:gd name="connsiteY4720" fmla="*/ 2665953 h 9097806"/>
              <a:gd name="connsiteX4721" fmla="*/ 1779354 w 9097815"/>
              <a:gd name="connsiteY4721" fmla="*/ 2883146 h 9097806"/>
              <a:gd name="connsiteX4722" fmla="*/ 1996543 w 9097815"/>
              <a:gd name="connsiteY4722" fmla="*/ 2883170 h 9097806"/>
              <a:gd name="connsiteX4723" fmla="*/ 1996567 w 9097815"/>
              <a:gd name="connsiteY4723" fmla="*/ 2665977 h 9097806"/>
              <a:gd name="connsiteX4724" fmla="*/ 1557614 w 9097815"/>
              <a:gd name="connsiteY4724" fmla="*/ 2665929 h 9097806"/>
              <a:gd name="connsiteX4725" fmla="*/ 1557590 w 9097815"/>
              <a:gd name="connsiteY4725" fmla="*/ 2883122 h 9097806"/>
              <a:gd name="connsiteX4726" fmla="*/ 1774782 w 9097815"/>
              <a:gd name="connsiteY4726" fmla="*/ 2883146 h 9097806"/>
              <a:gd name="connsiteX4727" fmla="*/ 1774806 w 9097815"/>
              <a:gd name="connsiteY4727" fmla="*/ 2665953 h 9097806"/>
              <a:gd name="connsiteX4728" fmla="*/ 1335850 w 9097815"/>
              <a:gd name="connsiteY4728" fmla="*/ 2665905 h 9097806"/>
              <a:gd name="connsiteX4729" fmla="*/ 1335826 w 9097815"/>
              <a:gd name="connsiteY4729" fmla="*/ 2883099 h 9097806"/>
              <a:gd name="connsiteX4730" fmla="*/ 1553019 w 9097815"/>
              <a:gd name="connsiteY4730" fmla="*/ 2883122 h 9097806"/>
              <a:gd name="connsiteX4731" fmla="*/ 1553043 w 9097815"/>
              <a:gd name="connsiteY4731" fmla="*/ 2665928 h 9097806"/>
              <a:gd name="connsiteX4732" fmla="*/ 1114096 w 9097815"/>
              <a:gd name="connsiteY4732" fmla="*/ 2665881 h 9097806"/>
              <a:gd name="connsiteX4733" fmla="*/ 1114072 w 9097815"/>
              <a:gd name="connsiteY4733" fmla="*/ 2883075 h 9097806"/>
              <a:gd name="connsiteX4734" fmla="*/ 1331253 w 9097815"/>
              <a:gd name="connsiteY4734" fmla="*/ 2883098 h 9097806"/>
              <a:gd name="connsiteX4735" fmla="*/ 1331277 w 9097815"/>
              <a:gd name="connsiteY4735" fmla="*/ 2665905 h 9097806"/>
              <a:gd name="connsiteX4736" fmla="*/ 892330 w 9097815"/>
              <a:gd name="connsiteY4736" fmla="*/ 2665857 h 9097806"/>
              <a:gd name="connsiteX4737" fmla="*/ 892305 w 9097815"/>
              <a:gd name="connsiteY4737" fmla="*/ 2883051 h 9097806"/>
              <a:gd name="connsiteX4738" fmla="*/ 1109501 w 9097815"/>
              <a:gd name="connsiteY4738" fmla="*/ 2883074 h 9097806"/>
              <a:gd name="connsiteX4739" fmla="*/ 1109525 w 9097815"/>
              <a:gd name="connsiteY4739" fmla="*/ 2665881 h 9097806"/>
              <a:gd name="connsiteX4740" fmla="*/ 670569 w 9097815"/>
              <a:gd name="connsiteY4740" fmla="*/ 2665833 h 9097806"/>
              <a:gd name="connsiteX4741" fmla="*/ 670545 w 9097815"/>
              <a:gd name="connsiteY4741" fmla="*/ 2883027 h 9097806"/>
              <a:gd name="connsiteX4742" fmla="*/ 887734 w 9097815"/>
              <a:gd name="connsiteY4742" fmla="*/ 2883051 h 9097806"/>
              <a:gd name="connsiteX4743" fmla="*/ 887758 w 9097815"/>
              <a:gd name="connsiteY4743" fmla="*/ 2665856 h 9097806"/>
              <a:gd name="connsiteX4744" fmla="*/ 448802 w 9097815"/>
              <a:gd name="connsiteY4744" fmla="*/ 2665809 h 9097806"/>
              <a:gd name="connsiteX4745" fmla="*/ 448778 w 9097815"/>
              <a:gd name="connsiteY4745" fmla="*/ 2883004 h 9097806"/>
              <a:gd name="connsiteX4746" fmla="*/ 665973 w 9097815"/>
              <a:gd name="connsiteY4746" fmla="*/ 2883027 h 9097806"/>
              <a:gd name="connsiteX4747" fmla="*/ 665998 w 9097815"/>
              <a:gd name="connsiteY4747" fmla="*/ 2665832 h 9097806"/>
              <a:gd name="connsiteX4748" fmla="*/ 227037 w 9097815"/>
              <a:gd name="connsiteY4748" fmla="*/ 2665785 h 9097806"/>
              <a:gd name="connsiteX4749" fmla="*/ 227013 w 9097815"/>
              <a:gd name="connsiteY4749" fmla="*/ 2882980 h 9097806"/>
              <a:gd name="connsiteX4750" fmla="*/ 444207 w 9097815"/>
              <a:gd name="connsiteY4750" fmla="*/ 2883003 h 9097806"/>
              <a:gd name="connsiteX4751" fmla="*/ 444230 w 9097815"/>
              <a:gd name="connsiteY4751" fmla="*/ 2665808 h 9097806"/>
              <a:gd name="connsiteX4752" fmla="*/ 5280 w 9097815"/>
              <a:gd name="connsiteY4752" fmla="*/ 2665761 h 9097806"/>
              <a:gd name="connsiteX4753" fmla="*/ 5257 w 9097815"/>
              <a:gd name="connsiteY4753" fmla="*/ 2882956 h 9097806"/>
              <a:gd name="connsiteX4754" fmla="*/ 222441 w 9097815"/>
              <a:gd name="connsiteY4754" fmla="*/ 2882979 h 9097806"/>
              <a:gd name="connsiteX4755" fmla="*/ 222465 w 9097815"/>
              <a:gd name="connsiteY4755" fmla="*/ 2665784 h 9097806"/>
              <a:gd name="connsiteX4756" fmla="*/ 8875793 w 9097815"/>
              <a:gd name="connsiteY4756" fmla="*/ 2444958 h 9097806"/>
              <a:gd name="connsiteX4757" fmla="*/ 8875769 w 9097815"/>
              <a:gd name="connsiteY4757" fmla="*/ 2662151 h 9097806"/>
              <a:gd name="connsiteX4758" fmla="*/ 9092910 w 9097815"/>
              <a:gd name="connsiteY4758" fmla="*/ 2662175 h 9097806"/>
              <a:gd name="connsiteX4759" fmla="*/ 9092934 w 9097815"/>
              <a:gd name="connsiteY4759" fmla="*/ 2444982 h 9097806"/>
              <a:gd name="connsiteX4760" fmla="*/ 8654018 w 9097815"/>
              <a:gd name="connsiteY4760" fmla="*/ 2444934 h 9097806"/>
              <a:gd name="connsiteX4761" fmla="*/ 8653994 w 9097815"/>
              <a:gd name="connsiteY4761" fmla="*/ 2662127 h 9097806"/>
              <a:gd name="connsiteX4762" fmla="*/ 8871197 w 9097815"/>
              <a:gd name="connsiteY4762" fmla="*/ 2662151 h 9097806"/>
              <a:gd name="connsiteX4763" fmla="*/ 8871221 w 9097815"/>
              <a:gd name="connsiteY4763" fmla="*/ 2444958 h 9097806"/>
              <a:gd name="connsiteX4764" fmla="*/ 8432266 w 9097815"/>
              <a:gd name="connsiteY4764" fmla="*/ 2444910 h 9097806"/>
              <a:gd name="connsiteX4765" fmla="*/ 8432242 w 9097815"/>
              <a:gd name="connsiteY4765" fmla="*/ 2662103 h 9097806"/>
              <a:gd name="connsiteX4766" fmla="*/ 8649423 w 9097815"/>
              <a:gd name="connsiteY4766" fmla="*/ 2662127 h 9097806"/>
              <a:gd name="connsiteX4767" fmla="*/ 8649447 w 9097815"/>
              <a:gd name="connsiteY4767" fmla="*/ 2444934 h 9097806"/>
              <a:gd name="connsiteX4768" fmla="*/ 8210499 w 9097815"/>
              <a:gd name="connsiteY4768" fmla="*/ 2444886 h 9097806"/>
              <a:gd name="connsiteX4769" fmla="*/ 8210475 w 9097815"/>
              <a:gd name="connsiteY4769" fmla="*/ 2662079 h 9097806"/>
              <a:gd name="connsiteX4770" fmla="*/ 8427670 w 9097815"/>
              <a:gd name="connsiteY4770" fmla="*/ 2662103 h 9097806"/>
              <a:gd name="connsiteX4771" fmla="*/ 8427694 w 9097815"/>
              <a:gd name="connsiteY4771" fmla="*/ 2444910 h 9097806"/>
              <a:gd name="connsiteX4772" fmla="*/ 7988733 w 9097815"/>
              <a:gd name="connsiteY4772" fmla="*/ 2444862 h 9097806"/>
              <a:gd name="connsiteX4773" fmla="*/ 7988709 w 9097815"/>
              <a:gd name="connsiteY4773" fmla="*/ 2662055 h 9097806"/>
              <a:gd name="connsiteX4774" fmla="*/ 8205903 w 9097815"/>
              <a:gd name="connsiteY4774" fmla="*/ 2662079 h 9097806"/>
              <a:gd name="connsiteX4775" fmla="*/ 8205927 w 9097815"/>
              <a:gd name="connsiteY4775" fmla="*/ 2444886 h 9097806"/>
              <a:gd name="connsiteX4776" fmla="*/ 7766977 w 9097815"/>
              <a:gd name="connsiteY4776" fmla="*/ 2444838 h 9097806"/>
              <a:gd name="connsiteX4777" fmla="*/ 7766953 w 9097815"/>
              <a:gd name="connsiteY4777" fmla="*/ 2662031 h 9097806"/>
              <a:gd name="connsiteX4778" fmla="*/ 7984137 w 9097815"/>
              <a:gd name="connsiteY4778" fmla="*/ 2662054 h 9097806"/>
              <a:gd name="connsiteX4779" fmla="*/ 7984161 w 9097815"/>
              <a:gd name="connsiteY4779" fmla="*/ 2444862 h 9097806"/>
              <a:gd name="connsiteX4780" fmla="*/ 7545209 w 9097815"/>
              <a:gd name="connsiteY4780" fmla="*/ 2444814 h 9097806"/>
              <a:gd name="connsiteX4781" fmla="*/ 7545186 w 9097815"/>
              <a:gd name="connsiteY4781" fmla="*/ 2662007 h 9097806"/>
              <a:gd name="connsiteX4782" fmla="*/ 7762381 w 9097815"/>
              <a:gd name="connsiteY4782" fmla="*/ 2662030 h 9097806"/>
              <a:gd name="connsiteX4783" fmla="*/ 7762405 w 9097815"/>
              <a:gd name="connsiteY4783" fmla="*/ 2444838 h 9097806"/>
              <a:gd name="connsiteX4784" fmla="*/ 7323444 w 9097815"/>
              <a:gd name="connsiteY4784" fmla="*/ 2444790 h 9097806"/>
              <a:gd name="connsiteX4785" fmla="*/ 7323420 w 9097815"/>
              <a:gd name="connsiteY4785" fmla="*/ 2661983 h 9097806"/>
              <a:gd name="connsiteX4786" fmla="*/ 7540614 w 9097815"/>
              <a:gd name="connsiteY4786" fmla="*/ 2662006 h 9097806"/>
              <a:gd name="connsiteX4787" fmla="*/ 7540637 w 9097815"/>
              <a:gd name="connsiteY4787" fmla="*/ 2444814 h 9097806"/>
              <a:gd name="connsiteX4788" fmla="*/ 7101688 w 9097815"/>
              <a:gd name="connsiteY4788" fmla="*/ 2444766 h 9097806"/>
              <a:gd name="connsiteX4789" fmla="*/ 7101664 w 9097815"/>
              <a:gd name="connsiteY4789" fmla="*/ 2661959 h 9097806"/>
              <a:gd name="connsiteX4790" fmla="*/ 7318849 w 9097815"/>
              <a:gd name="connsiteY4790" fmla="*/ 2661982 h 9097806"/>
              <a:gd name="connsiteX4791" fmla="*/ 7318872 w 9097815"/>
              <a:gd name="connsiteY4791" fmla="*/ 2444789 h 9097806"/>
              <a:gd name="connsiteX4792" fmla="*/ 6879924 w 9097815"/>
              <a:gd name="connsiteY4792" fmla="*/ 2444742 h 9097806"/>
              <a:gd name="connsiteX4793" fmla="*/ 6879900 w 9097815"/>
              <a:gd name="connsiteY4793" fmla="*/ 2661935 h 9097806"/>
              <a:gd name="connsiteX4794" fmla="*/ 7097092 w 9097815"/>
              <a:gd name="connsiteY4794" fmla="*/ 2661958 h 9097806"/>
              <a:gd name="connsiteX4795" fmla="*/ 7097116 w 9097815"/>
              <a:gd name="connsiteY4795" fmla="*/ 2444766 h 9097806"/>
              <a:gd name="connsiteX4796" fmla="*/ 6658168 w 9097815"/>
              <a:gd name="connsiteY4796" fmla="*/ 2444718 h 9097806"/>
              <a:gd name="connsiteX4797" fmla="*/ 6658144 w 9097815"/>
              <a:gd name="connsiteY4797" fmla="*/ 2661911 h 9097806"/>
              <a:gd name="connsiteX4798" fmla="*/ 6875328 w 9097815"/>
              <a:gd name="connsiteY4798" fmla="*/ 2661934 h 9097806"/>
              <a:gd name="connsiteX4799" fmla="*/ 6875352 w 9097815"/>
              <a:gd name="connsiteY4799" fmla="*/ 2444741 h 9097806"/>
              <a:gd name="connsiteX4800" fmla="*/ 6436398 w 9097815"/>
              <a:gd name="connsiteY4800" fmla="*/ 2444694 h 9097806"/>
              <a:gd name="connsiteX4801" fmla="*/ 6436375 w 9097815"/>
              <a:gd name="connsiteY4801" fmla="*/ 2661887 h 9097806"/>
              <a:gd name="connsiteX4802" fmla="*/ 6653572 w 9097815"/>
              <a:gd name="connsiteY4802" fmla="*/ 2661910 h 9097806"/>
              <a:gd name="connsiteX4803" fmla="*/ 6653596 w 9097815"/>
              <a:gd name="connsiteY4803" fmla="*/ 2444718 h 9097806"/>
              <a:gd name="connsiteX4804" fmla="*/ 6214633 w 9097815"/>
              <a:gd name="connsiteY4804" fmla="*/ 2444670 h 9097806"/>
              <a:gd name="connsiteX4805" fmla="*/ 6214609 w 9097815"/>
              <a:gd name="connsiteY4805" fmla="*/ 2661863 h 9097806"/>
              <a:gd name="connsiteX4806" fmla="*/ 6431803 w 9097815"/>
              <a:gd name="connsiteY4806" fmla="*/ 2661886 h 9097806"/>
              <a:gd name="connsiteX4807" fmla="*/ 6431826 w 9097815"/>
              <a:gd name="connsiteY4807" fmla="*/ 2444693 h 9097806"/>
              <a:gd name="connsiteX4808" fmla="*/ 5992878 w 9097815"/>
              <a:gd name="connsiteY4808" fmla="*/ 2444645 h 9097806"/>
              <a:gd name="connsiteX4809" fmla="*/ 5992854 w 9097815"/>
              <a:gd name="connsiteY4809" fmla="*/ 2661839 h 9097806"/>
              <a:gd name="connsiteX4810" fmla="*/ 6210038 w 9097815"/>
              <a:gd name="connsiteY4810" fmla="*/ 2661862 h 9097806"/>
              <a:gd name="connsiteX4811" fmla="*/ 6210061 w 9097815"/>
              <a:gd name="connsiteY4811" fmla="*/ 2444669 h 9097806"/>
              <a:gd name="connsiteX4812" fmla="*/ 5771112 w 9097815"/>
              <a:gd name="connsiteY4812" fmla="*/ 2444622 h 9097806"/>
              <a:gd name="connsiteX4813" fmla="*/ 5771088 w 9097815"/>
              <a:gd name="connsiteY4813" fmla="*/ 2661814 h 9097806"/>
              <a:gd name="connsiteX4814" fmla="*/ 5988282 w 9097815"/>
              <a:gd name="connsiteY4814" fmla="*/ 2661838 h 9097806"/>
              <a:gd name="connsiteX4815" fmla="*/ 5988306 w 9097815"/>
              <a:gd name="connsiteY4815" fmla="*/ 2444645 h 9097806"/>
              <a:gd name="connsiteX4816" fmla="*/ 5549353 w 9097815"/>
              <a:gd name="connsiteY4816" fmla="*/ 2444597 h 9097806"/>
              <a:gd name="connsiteX4817" fmla="*/ 5549330 w 9097815"/>
              <a:gd name="connsiteY4817" fmla="*/ 2661790 h 9097806"/>
              <a:gd name="connsiteX4818" fmla="*/ 5766516 w 9097815"/>
              <a:gd name="connsiteY4818" fmla="*/ 2661814 h 9097806"/>
              <a:gd name="connsiteX4819" fmla="*/ 5766540 w 9097815"/>
              <a:gd name="connsiteY4819" fmla="*/ 2444621 h 9097806"/>
              <a:gd name="connsiteX4820" fmla="*/ 5327587 w 9097815"/>
              <a:gd name="connsiteY4820" fmla="*/ 2444573 h 9097806"/>
              <a:gd name="connsiteX4821" fmla="*/ 5327564 w 9097815"/>
              <a:gd name="connsiteY4821" fmla="*/ 2661766 h 9097806"/>
              <a:gd name="connsiteX4822" fmla="*/ 5544758 w 9097815"/>
              <a:gd name="connsiteY4822" fmla="*/ 2661790 h 9097806"/>
              <a:gd name="connsiteX4823" fmla="*/ 5544781 w 9097815"/>
              <a:gd name="connsiteY4823" fmla="*/ 2444597 h 9097806"/>
              <a:gd name="connsiteX4824" fmla="*/ 5105820 w 9097815"/>
              <a:gd name="connsiteY4824" fmla="*/ 2444549 h 9097806"/>
              <a:gd name="connsiteX4825" fmla="*/ 5105796 w 9097815"/>
              <a:gd name="connsiteY4825" fmla="*/ 2661742 h 9097806"/>
              <a:gd name="connsiteX4826" fmla="*/ 5322992 w 9097815"/>
              <a:gd name="connsiteY4826" fmla="*/ 2661766 h 9097806"/>
              <a:gd name="connsiteX4827" fmla="*/ 5323015 w 9097815"/>
              <a:gd name="connsiteY4827" fmla="*/ 2444573 h 9097806"/>
              <a:gd name="connsiteX4828" fmla="*/ 4884066 w 9097815"/>
              <a:gd name="connsiteY4828" fmla="*/ 2444525 h 9097806"/>
              <a:gd name="connsiteX4829" fmla="*/ 4884042 w 9097815"/>
              <a:gd name="connsiteY4829" fmla="*/ 2661718 h 9097806"/>
              <a:gd name="connsiteX4830" fmla="*/ 5101225 w 9097815"/>
              <a:gd name="connsiteY4830" fmla="*/ 2661741 h 9097806"/>
              <a:gd name="connsiteX4831" fmla="*/ 5101248 w 9097815"/>
              <a:gd name="connsiteY4831" fmla="*/ 2444549 h 9097806"/>
              <a:gd name="connsiteX4832" fmla="*/ 4662300 w 9097815"/>
              <a:gd name="connsiteY4832" fmla="*/ 2444501 h 9097806"/>
              <a:gd name="connsiteX4833" fmla="*/ 4662276 w 9097815"/>
              <a:gd name="connsiteY4833" fmla="*/ 2661694 h 9097806"/>
              <a:gd name="connsiteX4834" fmla="*/ 4879470 w 9097815"/>
              <a:gd name="connsiteY4834" fmla="*/ 2661718 h 9097806"/>
              <a:gd name="connsiteX4835" fmla="*/ 4879494 w 9097815"/>
              <a:gd name="connsiteY4835" fmla="*/ 2444525 h 9097806"/>
              <a:gd name="connsiteX4836" fmla="*/ 4440541 w 9097815"/>
              <a:gd name="connsiteY4836" fmla="*/ 2444477 h 9097806"/>
              <a:gd name="connsiteX4837" fmla="*/ 4440518 w 9097815"/>
              <a:gd name="connsiteY4837" fmla="*/ 2661670 h 9097806"/>
              <a:gd name="connsiteX4838" fmla="*/ 4657704 w 9097815"/>
              <a:gd name="connsiteY4838" fmla="*/ 2661693 h 9097806"/>
              <a:gd name="connsiteX4839" fmla="*/ 4657728 w 9097815"/>
              <a:gd name="connsiteY4839" fmla="*/ 2444501 h 9097806"/>
              <a:gd name="connsiteX4840" fmla="*/ 4218775 w 9097815"/>
              <a:gd name="connsiteY4840" fmla="*/ 2444453 h 9097806"/>
              <a:gd name="connsiteX4841" fmla="*/ 4218752 w 9097815"/>
              <a:gd name="connsiteY4841" fmla="*/ 2661646 h 9097806"/>
              <a:gd name="connsiteX4842" fmla="*/ 4435946 w 9097815"/>
              <a:gd name="connsiteY4842" fmla="*/ 2661669 h 9097806"/>
              <a:gd name="connsiteX4843" fmla="*/ 4435969 w 9097815"/>
              <a:gd name="connsiteY4843" fmla="*/ 2444477 h 9097806"/>
              <a:gd name="connsiteX4844" fmla="*/ 3997012 w 9097815"/>
              <a:gd name="connsiteY4844" fmla="*/ 2444429 h 9097806"/>
              <a:gd name="connsiteX4845" fmla="*/ 3996989 w 9097815"/>
              <a:gd name="connsiteY4845" fmla="*/ 2661622 h 9097806"/>
              <a:gd name="connsiteX4846" fmla="*/ 4214180 w 9097815"/>
              <a:gd name="connsiteY4846" fmla="*/ 2661646 h 9097806"/>
              <a:gd name="connsiteX4847" fmla="*/ 4214203 w 9097815"/>
              <a:gd name="connsiteY4847" fmla="*/ 2444453 h 9097806"/>
              <a:gd name="connsiteX4848" fmla="*/ 3775262 w 9097815"/>
              <a:gd name="connsiteY4848" fmla="*/ 2444405 h 9097806"/>
              <a:gd name="connsiteX4849" fmla="*/ 3775238 w 9097815"/>
              <a:gd name="connsiteY4849" fmla="*/ 2661598 h 9097806"/>
              <a:gd name="connsiteX4850" fmla="*/ 3992417 w 9097815"/>
              <a:gd name="connsiteY4850" fmla="*/ 2661621 h 9097806"/>
              <a:gd name="connsiteX4851" fmla="*/ 3992440 w 9097815"/>
              <a:gd name="connsiteY4851" fmla="*/ 2444429 h 9097806"/>
              <a:gd name="connsiteX4852" fmla="*/ 3553496 w 9097815"/>
              <a:gd name="connsiteY4852" fmla="*/ 2444381 h 9097806"/>
              <a:gd name="connsiteX4853" fmla="*/ 3553472 w 9097815"/>
              <a:gd name="connsiteY4853" fmla="*/ 2661574 h 9097806"/>
              <a:gd name="connsiteX4854" fmla="*/ 3770666 w 9097815"/>
              <a:gd name="connsiteY4854" fmla="*/ 2661597 h 9097806"/>
              <a:gd name="connsiteX4855" fmla="*/ 3770690 w 9097815"/>
              <a:gd name="connsiteY4855" fmla="*/ 2444405 h 9097806"/>
              <a:gd name="connsiteX4856" fmla="*/ 3331739 w 9097815"/>
              <a:gd name="connsiteY4856" fmla="*/ 2444356 h 9097806"/>
              <a:gd name="connsiteX4857" fmla="*/ 3331716 w 9097815"/>
              <a:gd name="connsiteY4857" fmla="*/ 2661550 h 9097806"/>
              <a:gd name="connsiteX4858" fmla="*/ 3548901 w 9097815"/>
              <a:gd name="connsiteY4858" fmla="*/ 2661573 h 9097806"/>
              <a:gd name="connsiteX4859" fmla="*/ 3548923 w 9097815"/>
              <a:gd name="connsiteY4859" fmla="*/ 2444381 h 9097806"/>
              <a:gd name="connsiteX4860" fmla="*/ 3109974 w 9097815"/>
              <a:gd name="connsiteY4860" fmla="*/ 2444333 h 9097806"/>
              <a:gd name="connsiteX4861" fmla="*/ 3109950 w 9097815"/>
              <a:gd name="connsiteY4861" fmla="*/ 2661526 h 9097806"/>
              <a:gd name="connsiteX4862" fmla="*/ 3327143 w 9097815"/>
              <a:gd name="connsiteY4862" fmla="*/ 2661549 h 9097806"/>
              <a:gd name="connsiteX4863" fmla="*/ 3327167 w 9097815"/>
              <a:gd name="connsiteY4863" fmla="*/ 2444356 h 9097806"/>
              <a:gd name="connsiteX4864" fmla="*/ 2888211 w 9097815"/>
              <a:gd name="connsiteY4864" fmla="*/ 2444309 h 9097806"/>
              <a:gd name="connsiteX4865" fmla="*/ 2888186 w 9097815"/>
              <a:gd name="connsiteY4865" fmla="*/ 2661502 h 9097806"/>
              <a:gd name="connsiteX4866" fmla="*/ 3105378 w 9097815"/>
              <a:gd name="connsiteY4866" fmla="*/ 2661525 h 9097806"/>
              <a:gd name="connsiteX4867" fmla="*/ 3105402 w 9097815"/>
              <a:gd name="connsiteY4867" fmla="*/ 2444333 h 9097806"/>
              <a:gd name="connsiteX4868" fmla="*/ 2666451 w 9097815"/>
              <a:gd name="connsiteY4868" fmla="*/ 2444285 h 9097806"/>
              <a:gd name="connsiteX4869" fmla="*/ 2666426 w 9097815"/>
              <a:gd name="connsiteY4869" fmla="*/ 2661478 h 9097806"/>
              <a:gd name="connsiteX4870" fmla="*/ 2883615 w 9097815"/>
              <a:gd name="connsiteY4870" fmla="*/ 2661501 h 9097806"/>
              <a:gd name="connsiteX4871" fmla="*/ 2883639 w 9097815"/>
              <a:gd name="connsiteY4871" fmla="*/ 2444308 h 9097806"/>
              <a:gd name="connsiteX4872" fmla="*/ 2444685 w 9097815"/>
              <a:gd name="connsiteY4872" fmla="*/ 2444261 h 9097806"/>
              <a:gd name="connsiteX4873" fmla="*/ 2444661 w 9097815"/>
              <a:gd name="connsiteY4873" fmla="*/ 2661454 h 9097806"/>
              <a:gd name="connsiteX4874" fmla="*/ 2661853 w 9097815"/>
              <a:gd name="connsiteY4874" fmla="*/ 2661477 h 9097806"/>
              <a:gd name="connsiteX4875" fmla="*/ 2661879 w 9097815"/>
              <a:gd name="connsiteY4875" fmla="*/ 2444284 h 9097806"/>
              <a:gd name="connsiteX4876" fmla="*/ 2222929 w 9097815"/>
              <a:gd name="connsiteY4876" fmla="*/ 2444237 h 9097806"/>
              <a:gd name="connsiteX4877" fmla="*/ 2222906 w 9097815"/>
              <a:gd name="connsiteY4877" fmla="*/ 2661430 h 9097806"/>
              <a:gd name="connsiteX4878" fmla="*/ 2440089 w 9097815"/>
              <a:gd name="connsiteY4878" fmla="*/ 2661453 h 9097806"/>
              <a:gd name="connsiteX4879" fmla="*/ 2440112 w 9097815"/>
              <a:gd name="connsiteY4879" fmla="*/ 2444260 h 9097806"/>
              <a:gd name="connsiteX4880" fmla="*/ 2001165 w 9097815"/>
              <a:gd name="connsiteY4880" fmla="*/ 2444212 h 9097806"/>
              <a:gd name="connsiteX4881" fmla="*/ 2001140 w 9097815"/>
              <a:gd name="connsiteY4881" fmla="*/ 2661406 h 9097806"/>
              <a:gd name="connsiteX4882" fmla="*/ 2218333 w 9097815"/>
              <a:gd name="connsiteY4882" fmla="*/ 2661429 h 9097806"/>
              <a:gd name="connsiteX4883" fmla="*/ 2218355 w 9097815"/>
              <a:gd name="connsiteY4883" fmla="*/ 2444236 h 9097806"/>
              <a:gd name="connsiteX4884" fmla="*/ 1779402 w 9097815"/>
              <a:gd name="connsiteY4884" fmla="*/ 2444188 h 9097806"/>
              <a:gd name="connsiteX4885" fmla="*/ 1779378 w 9097815"/>
              <a:gd name="connsiteY4885" fmla="*/ 2661381 h 9097806"/>
              <a:gd name="connsiteX4886" fmla="*/ 1996569 w 9097815"/>
              <a:gd name="connsiteY4886" fmla="*/ 2661405 h 9097806"/>
              <a:gd name="connsiteX4887" fmla="*/ 1996591 w 9097815"/>
              <a:gd name="connsiteY4887" fmla="*/ 2444212 h 9097806"/>
              <a:gd name="connsiteX4888" fmla="*/ 1557638 w 9097815"/>
              <a:gd name="connsiteY4888" fmla="*/ 2444164 h 9097806"/>
              <a:gd name="connsiteX4889" fmla="*/ 1557614 w 9097815"/>
              <a:gd name="connsiteY4889" fmla="*/ 2661357 h 9097806"/>
              <a:gd name="connsiteX4890" fmla="*/ 1774806 w 9097815"/>
              <a:gd name="connsiteY4890" fmla="*/ 2661381 h 9097806"/>
              <a:gd name="connsiteX4891" fmla="*/ 1774829 w 9097815"/>
              <a:gd name="connsiteY4891" fmla="*/ 2444188 h 9097806"/>
              <a:gd name="connsiteX4892" fmla="*/ 1335874 w 9097815"/>
              <a:gd name="connsiteY4892" fmla="*/ 2444140 h 9097806"/>
              <a:gd name="connsiteX4893" fmla="*/ 1335850 w 9097815"/>
              <a:gd name="connsiteY4893" fmla="*/ 2661333 h 9097806"/>
              <a:gd name="connsiteX4894" fmla="*/ 1553043 w 9097815"/>
              <a:gd name="connsiteY4894" fmla="*/ 2661357 h 9097806"/>
              <a:gd name="connsiteX4895" fmla="*/ 1553066 w 9097815"/>
              <a:gd name="connsiteY4895" fmla="*/ 2444164 h 9097806"/>
              <a:gd name="connsiteX4896" fmla="*/ 1114120 w 9097815"/>
              <a:gd name="connsiteY4896" fmla="*/ 2444117 h 9097806"/>
              <a:gd name="connsiteX4897" fmla="*/ 1114096 w 9097815"/>
              <a:gd name="connsiteY4897" fmla="*/ 2661309 h 9097806"/>
              <a:gd name="connsiteX4898" fmla="*/ 1331277 w 9097815"/>
              <a:gd name="connsiteY4898" fmla="*/ 2661333 h 9097806"/>
              <a:gd name="connsiteX4899" fmla="*/ 1331301 w 9097815"/>
              <a:gd name="connsiteY4899" fmla="*/ 2444140 h 9097806"/>
              <a:gd name="connsiteX4900" fmla="*/ 892354 w 9097815"/>
              <a:gd name="connsiteY4900" fmla="*/ 2444092 h 9097806"/>
              <a:gd name="connsiteX4901" fmla="*/ 892330 w 9097815"/>
              <a:gd name="connsiteY4901" fmla="*/ 2661285 h 9097806"/>
              <a:gd name="connsiteX4902" fmla="*/ 1109525 w 9097815"/>
              <a:gd name="connsiteY4902" fmla="*/ 2661308 h 9097806"/>
              <a:gd name="connsiteX4903" fmla="*/ 1109548 w 9097815"/>
              <a:gd name="connsiteY4903" fmla="*/ 2444116 h 9097806"/>
              <a:gd name="connsiteX4904" fmla="*/ 670593 w 9097815"/>
              <a:gd name="connsiteY4904" fmla="*/ 2444068 h 9097806"/>
              <a:gd name="connsiteX4905" fmla="*/ 670569 w 9097815"/>
              <a:gd name="connsiteY4905" fmla="*/ 2661261 h 9097806"/>
              <a:gd name="connsiteX4906" fmla="*/ 887758 w 9097815"/>
              <a:gd name="connsiteY4906" fmla="*/ 2661284 h 9097806"/>
              <a:gd name="connsiteX4907" fmla="*/ 887782 w 9097815"/>
              <a:gd name="connsiteY4907" fmla="*/ 2444092 h 9097806"/>
              <a:gd name="connsiteX4908" fmla="*/ 448826 w 9097815"/>
              <a:gd name="connsiteY4908" fmla="*/ 2444044 h 9097806"/>
              <a:gd name="connsiteX4909" fmla="*/ 448802 w 9097815"/>
              <a:gd name="connsiteY4909" fmla="*/ 2661237 h 9097806"/>
              <a:gd name="connsiteX4910" fmla="*/ 665998 w 9097815"/>
              <a:gd name="connsiteY4910" fmla="*/ 2661261 h 9097806"/>
              <a:gd name="connsiteX4911" fmla="*/ 666022 w 9097815"/>
              <a:gd name="connsiteY4911" fmla="*/ 2444068 h 9097806"/>
              <a:gd name="connsiteX4912" fmla="*/ 227061 w 9097815"/>
              <a:gd name="connsiteY4912" fmla="*/ 2444020 h 9097806"/>
              <a:gd name="connsiteX4913" fmla="*/ 227037 w 9097815"/>
              <a:gd name="connsiteY4913" fmla="*/ 2661213 h 9097806"/>
              <a:gd name="connsiteX4914" fmla="*/ 444231 w 9097815"/>
              <a:gd name="connsiteY4914" fmla="*/ 2661236 h 9097806"/>
              <a:gd name="connsiteX4915" fmla="*/ 444254 w 9097815"/>
              <a:gd name="connsiteY4915" fmla="*/ 2444043 h 9097806"/>
              <a:gd name="connsiteX4916" fmla="*/ 5304 w 9097815"/>
              <a:gd name="connsiteY4916" fmla="*/ 2443996 h 9097806"/>
              <a:gd name="connsiteX4917" fmla="*/ 5281 w 9097815"/>
              <a:gd name="connsiteY4917" fmla="*/ 2661189 h 9097806"/>
              <a:gd name="connsiteX4918" fmla="*/ 222465 w 9097815"/>
              <a:gd name="connsiteY4918" fmla="*/ 2661212 h 9097806"/>
              <a:gd name="connsiteX4919" fmla="*/ 222489 w 9097815"/>
              <a:gd name="connsiteY4919" fmla="*/ 2444020 h 9097806"/>
              <a:gd name="connsiteX4920" fmla="*/ 8875817 w 9097815"/>
              <a:gd name="connsiteY4920" fmla="*/ 2223202 h 9097806"/>
              <a:gd name="connsiteX4921" fmla="*/ 8875793 w 9097815"/>
              <a:gd name="connsiteY4921" fmla="*/ 2440386 h 9097806"/>
              <a:gd name="connsiteX4922" fmla="*/ 9092934 w 9097815"/>
              <a:gd name="connsiteY4922" fmla="*/ 2440410 h 9097806"/>
              <a:gd name="connsiteX4923" fmla="*/ 9092958 w 9097815"/>
              <a:gd name="connsiteY4923" fmla="*/ 2223228 h 9097806"/>
              <a:gd name="connsiteX4924" fmla="*/ 8654042 w 9097815"/>
              <a:gd name="connsiteY4924" fmla="*/ 2223180 h 9097806"/>
              <a:gd name="connsiteX4925" fmla="*/ 8654018 w 9097815"/>
              <a:gd name="connsiteY4925" fmla="*/ 2440363 h 9097806"/>
              <a:gd name="connsiteX4926" fmla="*/ 8871221 w 9097815"/>
              <a:gd name="connsiteY4926" fmla="*/ 2440386 h 9097806"/>
              <a:gd name="connsiteX4927" fmla="*/ 8871245 w 9097815"/>
              <a:gd name="connsiteY4927" fmla="*/ 2223202 h 9097806"/>
              <a:gd name="connsiteX4928" fmla="*/ 8432290 w 9097815"/>
              <a:gd name="connsiteY4928" fmla="*/ 2223156 h 9097806"/>
              <a:gd name="connsiteX4929" fmla="*/ 8432266 w 9097815"/>
              <a:gd name="connsiteY4929" fmla="*/ 2440338 h 9097806"/>
              <a:gd name="connsiteX4930" fmla="*/ 8649447 w 9097815"/>
              <a:gd name="connsiteY4930" fmla="*/ 2440362 h 9097806"/>
              <a:gd name="connsiteX4931" fmla="*/ 8649471 w 9097815"/>
              <a:gd name="connsiteY4931" fmla="*/ 2223180 h 9097806"/>
              <a:gd name="connsiteX4932" fmla="*/ 8210523 w 9097815"/>
              <a:gd name="connsiteY4932" fmla="*/ 2223132 h 9097806"/>
              <a:gd name="connsiteX4933" fmla="*/ 8210499 w 9097815"/>
              <a:gd name="connsiteY4933" fmla="*/ 2440314 h 9097806"/>
              <a:gd name="connsiteX4934" fmla="*/ 8427694 w 9097815"/>
              <a:gd name="connsiteY4934" fmla="*/ 2440338 h 9097806"/>
              <a:gd name="connsiteX4935" fmla="*/ 8427718 w 9097815"/>
              <a:gd name="connsiteY4935" fmla="*/ 2223156 h 9097806"/>
              <a:gd name="connsiteX4936" fmla="*/ 7988757 w 9097815"/>
              <a:gd name="connsiteY4936" fmla="*/ 2223108 h 9097806"/>
              <a:gd name="connsiteX4937" fmla="*/ 7988733 w 9097815"/>
              <a:gd name="connsiteY4937" fmla="*/ 2440290 h 9097806"/>
              <a:gd name="connsiteX4938" fmla="*/ 8205927 w 9097815"/>
              <a:gd name="connsiteY4938" fmla="*/ 2440313 h 9097806"/>
              <a:gd name="connsiteX4939" fmla="*/ 8205951 w 9097815"/>
              <a:gd name="connsiteY4939" fmla="*/ 2223132 h 9097806"/>
              <a:gd name="connsiteX4940" fmla="*/ 7767001 w 9097815"/>
              <a:gd name="connsiteY4940" fmla="*/ 2223082 h 9097806"/>
              <a:gd name="connsiteX4941" fmla="*/ 7766977 w 9097815"/>
              <a:gd name="connsiteY4941" fmla="*/ 2440266 h 9097806"/>
              <a:gd name="connsiteX4942" fmla="*/ 7984161 w 9097815"/>
              <a:gd name="connsiteY4942" fmla="*/ 2440289 h 9097806"/>
              <a:gd name="connsiteX4943" fmla="*/ 7984185 w 9097815"/>
              <a:gd name="connsiteY4943" fmla="*/ 2223108 h 9097806"/>
              <a:gd name="connsiteX4944" fmla="*/ 7545233 w 9097815"/>
              <a:gd name="connsiteY4944" fmla="*/ 2223059 h 9097806"/>
              <a:gd name="connsiteX4945" fmla="*/ 7545210 w 9097815"/>
              <a:gd name="connsiteY4945" fmla="*/ 2440242 h 9097806"/>
              <a:gd name="connsiteX4946" fmla="*/ 7762405 w 9097815"/>
              <a:gd name="connsiteY4946" fmla="*/ 2440266 h 9097806"/>
              <a:gd name="connsiteX4947" fmla="*/ 7762429 w 9097815"/>
              <a:gd name="connsiteY4947" fmla="*/ 2223082 h 9097806"/>
              <a:gd name="connsiteX4948" fmla="*/ 7323468 w 9097815"/>
              <a:gd name="connsiteY4948" fmla="*/ 2223034 h 9097806"/>
              <a:gd name="connsiteX4949" fmla="*/ 7323444 w 9097815"/>
              <a:gd name="connsiteY4949" fmla="*/ 2440218 h 9097806"/>
              <a:gd name="connsiteX4950" fmla="*/ 7540638 w 9097815"/>
              <a:gd name="connsiteY4950" fmla="*/ 2440241 h 9097806"/>
              <a:gd name="connsiteX4951" fmla="*/ 7540661 w 9097815"/>
              <a:gd name="connsiteY4951" fmla="*/ 2223059 h 9097806"/>
              <a:gd name="connsiteX4952" fmla="*/ 7101712 w 9097815"/>
              <a:gd name="connsiteY4952" fmla="*/ 2223011 h 9097806"/>
              <a:gd name="connsiteX4953" fmla="*/ 7101688 w 9097815"/>
              <a:gd name="connsiteY4953" fmla="*/ 2440194 h 9097806"/>
              <a:gd name="connsiteX4954" fmla="*/ 7318873 w 9097815"/>
              <a:gd name="connsiteY4954" fmla="*/ 2440218 h 9097806"/>
              <a:gd name="connsiteX4955" fmla="*/ 7318896 w 9097815"/>
              <a:gd name="connsiteY4955" fmla="*/ 2223034 h 9097806"/>
              <a:gd name="connsiteX4956" fmla="*/ 6879948 w 9097815"/>
              <a:gd name="connsiteY4956" fmla="*/ 2222987 h 9097806"/>
              <a:gd name="connsiteX4957" fmla="*/ 6879924 w 9097815"/>
              <a:gd name="connsiteY4957" fmla="*/ 2440170 h 9097806"/>
              <a:gd name="connsiteX4958" fmla="*/ 7097116 w 9097815"/>
              <a:gd name="connsiteY4958" fmla="*/ 2440193 h 9097806"/>
              <a:gd name="connsiteX4959" fmla="*/ 7097140 w 9097815"/>
              <a:gd name="connsiteY4959" fmla="*/ 2223011 h 9097806"/>
              <a:gd name="connsiteX4960" fmla="*/ 6658192 w 9097815"/>
              <a:gd name="connsiteY4960" fmla="*/ 2222963 h 9097806"/>
              <a:gd name="connsiteX4961" fmla="*/ 6658168 w 9097815"/>
              <a:gd name="connsiteY4961" fmla="*/ 2440146 h 9097806"/>
              <a:gd name="connsiteX4962" fmla="*/ 6875352 w 9097815"/>
              <a:gd name="connsiteY4962" fmla="*/ 2440170 h 9097806"/>
              <a:gd name="connsiteX4963" fmla="*/ 6875376 w 9097815"/>
              <a:gd name="connsiteY4963" fmla="*/ 2222987 h 9097806"/>
              <a:gd name="connsiteX4964" fmla="*/ 6436422 w 9097815"/>
              <a:gd name="connsiteY4964" fmla="*/ 2222939 h 9097806"/>
              <a:gd name="connsiteX4965" fmla="*/ 6436399 w 9097815"/>
              <a:gd name="connsiteY4965" fmla="*/ 2440122 h 9097806"/>
              <a:gd name="connsiteX4966" fmla="*/ 6653596 w 9097815"/>
              <a:gd name="connsiteY4966" fmla="*/ 2440145 h 9097806"/>
              <a:gd name="connsiteX4967" fmla="*/ 6653620 w 9097815"/>
              <a:gd name="connsiteY4967" fmla="*/ 2222963 h 9097806"/>
              <a:gd name="connsiteX4968" fmla="*/ 6214657 w 9097815"/>
              <a:gd name="connsiteY4968" fmla="*/ 2222913 h 9097806"/>
              <a:gd name="connsiteX4969" fmla="*/ 6214633 w 9097815"/>
              <a:gd name="connsiteY4969" fmla="*/ 2440098 h 9097806"/>
              <a:gd name="connsiteX4970" fmla="*/ 6431827 w 9097815"/>
              <a:gd name="connsiteY4970" fmla="*/ 2440121 h 9097806"/>
              <a:gd name="connsiteX4971" fmla="*/ 6431850 w 9097815"/>
              <a:gd name="connsiteY4971" fmla="*/ 2222938 h 9097806"/>
              <a:gd name="connsiteX4972" fmla="*/ 5992902 w 9097815"/>
              <a:gd name="connsiteY4972" fmla="*/ 2222891 h 9097806"/>
              <a:gd name="connsiteX4973" fmla="*/ 5992878 w 9097815"/>
              <a:gd name="connsiteY4973" fmla="*/ 2440074 h 9097806"/>
              <a:gd name="connsiteX4974" fmla="*/ 6210062 w 9097815"/>
              <a:gd name="connsiteY4974" fmla="*/ 2440097 h 9097806"/>
              <a:gd name="connsiteX4975" fmla="*/ 6210085 w 9097815"/>
              <a:gd name="connsiteY4975" fmla="*/ 2222913 h 9097806"/>
              <a:gd name="connsiteX4976" fmla="*/ 5771136 w 9097815"/>
              <a:gd name="connsiteY4976" fmla="*/ 2222866 h 9097806"/>
              <a:gd name="connsiteX4977" fmla="*/ 5771112 w 9097815"/>
              <a:gd name="connsiteY4977" fmla="*/ 2440050 h 9097806"/>
              <a:gd name="connsiteX4978" fmla="*/ 5988306 w 9097815"/>
              <a:gd name="connsiteY4978" fmla="*/ 2440073 h 9097806"/>
              <a:gd name="connsiteX4979" fmla="*/ 5988330 w 9097815"/>
              <a:gd name="connsiteY4979" fmla="*/ 2222889 h 9097806"/>
              <a:gd name="connsiteX4980" fmla="*/ 5549377 w 9097815"/>
              <a:gd name="connsiteY4980" fmla="*/ 2222843 h 9097806"/>
              <a:gd name="connsiteX4981" fmla="*/ 5549354 w 9097815"/>
              <a:gd name="connsiteY4981" fmla="*/ 2440026 h 9097806"/>
              <a:gd name="connsiteX4982" fmla="*/ 5766540 w 9097815"/>
              <a:gd name="connsiteY4982" fmla="*/ 2440049 h 9097806"/>
              <a:gd name="connsiteX4983" fmla="*/ 5766564 w 9097815"/>
              <a:gd name="connsiteY4983" fmla="*/ 2222865 h 9097806"/>
              <a:gd name="connsiteX4984" fmla="*/ 5327611 w 9097815"/>
              <a:gd name="connsiteY4984" fmla="*/ 2222819 h 9097806"/>
              <a:gd name="connsiteX4985" fmla="*/ 5327588 w 9097815"/>
              <a:gd name="connsiteY4985" fmla="*/ 2440002 h 9097806"/>
              <a:gd name="connsiteX4986" fmla="*/ 5544782 w 9097815"/>
              <a:gd name="connsiteY4986" fmla="*/ 2440025 h 9097806"/>
              <a:gd name="connsiteX4987" fmla="*/ 5544805 w 9097815"/>
              <a:gd name="connsiteY4987" fmla="*/ 2222841 h 9097806"/>
              <a:gd name="connsiteX4988" fmla="*/ 5105844 w 9097815"/>
              <a:gd name="connsiteY4988" fmla="*/ 2222795 h 9097806"/>
              <a:gd name="connsiteX4989" fmla="*/ 5105820 w 9097815"/>
              <a:gd name="connsiteY4989" fmla="*/ 2439977 h 9097806"/>
              <a:gd name="connsiteX4990" fmla="*/ 5323016 w 9097815"/>
              <a:gd name="connsiteY4990" fmla="*/ 2440001 h 9097806"/>
              <a:gd name="connsiteX4991" fmla="*/ 5323039 w 9097815"/>
              <a:gd name="connsiteY4991" fmla="*/ 2222817 h 9097806"/>
              <a:gd name="connsiteX4992" fmla="*/ 4884090 w 9097815"/>
              <a:gd name="connsiteY4992" fmla="*/ 2222771 h 9097806"/>
              <a:gd name="connsiteX4993" fmla="*/ 4884066 w 9097815"/>
              <a:gd name="connsiteY4993" fmla="*/ 2439954 h 9097806"/>
              <a:gd name="connsiteX4994" fmla="*/ 5101249 w 9097815"/>
              <a:gd name="connsiteY4994" fmla="*/ 2439977 h 9097806"/>
              <a:gd name="connsiteX4995" fmla="*/ 5101272 w 9097815"/>
              <a:gd name="connsiteY4995" fmla="*/ 2222792 h 9097806"/>
              <a:gd name="connsiteX4996" fmla="*/ 4662324 w 9097815"/>
              <a:gd name="connsiteY4996" fmla="*/ 2222745 h 9097806"/>
              <a:gd name="connsiteX4997" fmla="*/ 4662300 w 9097815"/>
              <a:gd name="connsiteY4997" fmla="*/ 2439929 h 9097806"/>
              <a:gd name="connsiteX4998" fmla="*/ 4879494 w 9097815"/>
              <a:gd name="connsiteY4998" fmla="*/ 2439953 h 9097806"/>
              <a:gd name="connsiteX4999" fmla="*/ 4879518 w 9097815"/>
              <a:gd name="connsiteY4999" fmla="*/ 2222769 h 9097806"/>
              <a:gd name="connsiteX5000" fmla="*/ 4440565 w 9097815"/>
              <a:gd name="connsiteY5000" fmla="*/ 2222723 h 9097806"/>
              <a:gd name="connsiteX5001" fmla="*/ 4440542 w 9097815"/>
              <a:gd name="connsiteY5001" fmla="*/ 2439906 h 9097806"/>
              <a:gd name="connsiteX5002" fmla="*/ 4657728 w 9097815"/>
              <a:gd name="connsiteY5002" fmla="*/ 2439929 h 9097806"/>
              <a:gd name="connsiteX5003" fmla="*/ 4657752 w 9097815"/>
              <a:gd name="connsiteY5003" fmla="*/ 2222745 h 9097806"/>
              <a:gd name="connsiteX5004" fmla="*/ 4218799 w 9097815"/>
              <a:gd name="connsiteY5004" fmla="*/ 2222698 h 9097806"/>
              <a:gd name="connsiteX5005" fmla="*/ 4218776 w 9097815"/>
              <a:gd name="connsiteY5005" fmla="*/ 2439881 h 9097806"/>
              <a:gd name="connsiteX5006" fmla="*/ 4435970 w 9097815"/>
              <a:gd name="connsiteY5006" fmla="*/ 2439905 h 9097806"/>
              <a:gd name="connsiteX5007" fmla="*/ 4435993 w 9097815"/>
              <a:gd name="connsiteY5007" fmla="*/ 2222721 h 9097806"/>
              <a:gd name="connsiteX5008" fmla="*/ 3997035 w 9097815"/>
              <a:gd name="connsiteY5008" fmla="*/ 2222675 h 9097806"/>
              <a:gd name="connsiteX5009" fmla="*/ 3997012 w 9097815"/>
              <a:gd name="connsiteY5009" fmla="*/ 2439858 h 9097806"/>
              <a:gd name="connsiteX5010" fmla="*/ 4214204 w 9097815"/>
              <a:gd name="connsiteY5010" fmla="*/ 2439881 h 9097806"/>
              <a:gd name="connsiteX5011" fmla="*/ 4214227 w 9097815"/>
              <a:gd name="connsiteY5011" fmla="*/ 2222697 h 9097806"/>
              <a:gd name="connsiteX5012" fmla="*/ 3775286 w 9097815"/>
              <a:gd name="connsiteY5012" fmla="*/ 2222651 h 9097806"/>
              <a:gd name="connsiteX5013" fmla="*/ 3775262 w 9097815"/>
              <a:gd name="connsiteY5013" fmla="*/ 2439833 h 9097806"/>
              <a:gd name="connsiteX5014" fmla="*/ 3992441 w 9097815"/>
              <a:gd name="connsiteY5014" fmla="*/ 2439856 h 9097806"/>
              <a:gd name="connsiteX5015" fmla="*/ 3992464 w 9097815"/>
              <a:gd name="connsiteY5015" fmla="*/ 2222673 h 9097806"/>
              <a:gd name="connsiteX5016" fmla="*/ 3553520 w 9097815"/>
              <a:gd name="connsiteY5016" fmla="*/ 2222626 h 9097806"/>
              <a:gd name="connsiteX5017" fmla="*/ 3553497 w 9097815"/>
              <a:gd name="connsiteY5017" fmla="*/ 2439809 h 9097806"/>
              <a:gd name="connsiteX5018" fmla="*/ 3770690 w 9097815"/>
              <a:gd name="connsiteY5018" fmla="*/ 2439832 h 9097806"/>
              <a:gd name="connsiteX5019" fmla="*/ 3770715 w 9097815"/>
              <a:gd name="connsiteY5019" fmla="*/ 2222649 h 9097806"/>
              <a:gd name="connsiteX5020" fmla="*/ 3331762 w 9097815"/>
              <a:gd name="connsiteY5020" fmla="*/ 2222602 h 9097806"/>
              <a:gd name="connsiteX5021" fmla="*/ 3331740 w 9097815"/>
              <a:gd name="connsiteY5021" fmla="*/ 2439785 h 9097806"/>
              <a:gd name="connsiteX5022" fmla="*/ 3548925 w 9097815"/>
              <a:gd name="connsiteY5022" fmla="*/ 2439809 h 9097806"/>
              <a:gd name="connsiteX5023" fmla="*/ 3548948 w 9097815"/>
              <a:gd name="connsiteY5023" fmla="*/ 2222623 h 9097806"/>
              <a:gd name="connsiteX5024" fmla="*/ 3109998 w 9097815"/>
              <a:gd name="connsiteY5024" fmla="*/ 2222577 h 9097806"/>
              <a:gd name="connsiteX5025" fmla="*/ 3109974 w 9097815"/>
              <a:gd name="connsiteY5025" fmla="*/ 2439761 h 9097806"/>
              <a:gd name="connsiteX5026" fmla="*/ 3327168 w 9097815"/>
              <a:gd name="connsiteY5026" fmla="*/ 2439784 h 9097806"/>
              <a:gd name="connsiteX5027" fmla="*/ 3327191 w 9097815"/>
              <a:gd name="connsiteY5027" fmla="*/ 2222601 h 9097806"/>
              <a:gd name="connsiteX5028" fmla="*/ 2888233 w 9097815"/>
              <a:gd name="connsiteY5028" fmla="*/ 2222554 h 9097806"/>
              <a:gd name="connsiteX5029" fmla="*/ 2888211 w 9097815"/>
              <a:gd name="connsiteY5029" fmla="*/ 2439737 h 9097806"/>
              <a:gd name="connsiteX5030" fmla="*/ 3105402 w 9097815"/>
              <a:gd name="connsiteY5030" fmla="*/ 2439761 h 9097806"/>
              <a:gd name="connsiteX5031" fmla="*/ 3105426 w 9097815"/>
              <a:gd name="connsiteY5031" fmla="*/ 2222577 h 9097806"/>
              <a:gd name="connsiteX5032" fmla="*/ 2666476 w 9097815"/>
              <a:gd name="connsiteY5032" fmla="*/ 2222529 h 9097806"/>
              <a:gd name="connsiteX5033" fmla="*/ 2666451 w 9097815"/>
              <a:gd name="connsiteY5033" fmla="*/ 2439713 h 9097806"/>
              <a:gd name="connsiteX5034" fmla="*/ 2883639 w 9097815"/>
              <a:gd name="connsiteY5034" fmla="*/ 2439736 h 9097806"/>
              <a:gd name="connsiteX5035" fmla="*/ 2883663 w 9097815"/>
              <a:gd name="connsiteY5035" fmla="*/ 2222553 h 9097806"/>
              <a:gd name="connsiteX5036" fmla="*/ 2444708 w 9097815"/>
              <a:gd name="connsiteY5036" fmla="*/ 2222506 h 9097806"/>
              <a:gd name="connsiteX5037" fmla="*/ 2444685 w 9097815"/>
              <a:gd name="connsiteY5037" fmla="*/ 2439689 h 9097806"/>
              <a:gd name="connsiteX5038" fmla="*/ 2661880 w 9097815"/>
              <a:gd name="connsiteY5038" fmla="*/ 2439713 h 9097806"/>
              <a:gd name="connsiteX5039" fmla="*/ 2661903 w 9097815"/>
              <a:gd name="connsiteY5039" fmla="*/ 2222529 h 9097806"/>
              <a:gd name="connsiteX5040" fmla="*/ 2222953 w 9097815"/>
              <a:gd name="connsiteY5040" fmla="*/ 2222481 h 9097806"/>
              <a:gd name="connsiteX5041" fmla="*/ 2222930 w 9097815"/>
              <a:gd name="connsiteY5041" fmla="*/ 2439665 h 9097806"/>
              <a:gd name="connsiteX5042" fmla="*/ 2440113 w 9097815"/>
              <a:gd name="connsiteY5042" fmla="*/ 2439688 h 9097806"/>
              <a:gd name="connsiteX5043" fmla="*/ 2440138 w 9097815"/>
              <a:gd name="connsiteY5043" fmla="*/ 2222503 h 9097806"/>
              <a:gd name="connsiteX5044" fmla="*/ 2001189 w 9097815"/>
              <a:gd name="connsiteY5044" fmla="*/ 2222455 h 9097806"/>
              <a:gd name="connsiteX5045" fmla="*/ 2001165 w 9097815"/>
              <a:gd name="connsiteY5045" fmla="*/ 2439640 h 9097806"/>
              <a:gd name="connsiteX5046" fmla="*/ 2218357 w 9097815"/>
              <a:gd name="connsiteY5046" fmla="*/ 2439664 h 9097806"/>
              <a:gd name="connsiteX5047" fmla="*/ 2218381 w 9097815"/>
              <a:gd name="connsiteY5047" fmla="*/ 2222481 h 9097806"/>
              <a:gd name="connsiteX5048" fmla="*/ 1779424 w 9097815"/>
              <a:gd name="connsiteY5048" fmla="*/ 2222432 h 9097806"/>
              <a:gd name="connsiteX5049" fmla="*/ 1779402 w 9097815"/>
              <a:gd name="connsiteY5049" fmla="*/ 2439617 h 9097806"/>
              <a:gd name="connsiteX5050" fmla="*/ 1996593 w 9097815"/>
              <a:gd name="connsiteY5050" fmla="*/ 2439640 h 9097806"/>
              <a:gd name="connsiteX5051" fmla="*/ 1996615 w 9097815"/>
              <a:gd name="connsiteY5051" fmla="*/ 2222455 h 9097806"/>
              <a:gd name="connsiteX5052" fmla="*/ 1557662 w 9097815"/>
              <a:gd name="connsiteY5052" fmla="*/ 2222408 h 9097806"/>
              <a:gd name="connsiteX5053" fmla="*/ 1557638 w 9097815"/>
              <a:gd name="connsiteY5053" fmla="*/ 2439593 h 9097806"/>
              <a:gd name="connsiteX5054" fmla="*/ 1774830 w 9097815"/>
              <a:gd name="connsiteY5054" fmla="*/ 2439616 h 9097806"/>
              <a:gd name="connsiteX5055" fmla="*/ 1774853 w 9097815"/>
              <a:gd name="connsiteY5055" fmla="*/ 2222432 h 9097806"/>
              <a:gd name="connsiteX5056" fmla="*/ 1335898 w 9097815"/>
              <a:gd name="connsiteY5056" fmla="*/ 2222384 h 9097806"/>
              <a:gd name="connsiteX5057" fmla="*/ 1335874 w 9097815"/>
              <a:gd name="connsiteY5057" fmla="*/ 2439569 h 9097806"/>
              <a:gd name="connsiteX5058" fmla="*/ 1553067 w 9097815"/>
              <a:gd name="connsiteY5058" fmla="*/ 2439592 h 9097806"/>
              <a:gd name="connsiteX5059" fmla="*/ 1553090 w 9097815"/>
              <a:gd name="connsiteY5059" fmla="*/ 2222408 h 9097806"/>
              <a:gd name="connsiteX5060" fmla="*/ 1114144 w 9097815"/>
              <a:gd name="connsiteY5060" fmla="*/ 2222360 h 9097806"/>
              <a:gd name="connsiteX5061" fmla="*/ 1114120 w 9097815"/>
              <a:gd name="connsiteY5061" fmla="*/ 2439545 h 9097806"/>
              <a:gd name="connsiteX5062" fmla="*/ 1331301 w 9097815"/>
              <a:gd name="connsiteY5062" fmla="*/ 2439568 h 9097806"/>
              <a:gd name="connsiteX5063" fmla="*/ 1331325 w 9097815"/>
              <a:gd name="connsiteY5063" fmla="*/ 2222384 h 9097806"/>
              <a:gd name="connsiteX5064" fmla="*/ 892378 w 9097815"/>
              <a:gd name="connsiteY5064" fmla="*/ 2222335 h 9097806"/>
              <a:gd name="connsiteX5065" fmla="*/ 892354 w 9097815"/>
              <a:gd name="connsiteY5065" fmla="*/ 2439521 h 9097806"/>
              <a:gd name="connsiteX5066" fmla="*/ 1109549 w 9097815"/>
              <a:gd name="connsiteY5066" fmla="*/ 2439543 h 9097806"/>
              <a:gd name="connsiteX5067" fmla="*/ 1109573 w 9097815"/>
              <a:gd name="connsiteY5067" fmla="*/ 2222360 h 9097806"/>
              <a:gd name="connsiteX5068" fmla="*/ 670617 w 9097815"/>
              <a:gd name="connsiteY5068" fmla="*/ 2222312 h 9097806"/>
              <a:gd name="connsiteX5069" fmla="*/ 670593 w 9097815"/>
              <a:gd name="connsiteY5069" fmla="*/ 2439496 h 9097806"/>
              <a:gd name="connsiteX5070" fmla="*/ 887782 w 9097815"/>
              <a:gd name="connsiteY5070" fmla="*/ 2439520 h 9097806"/>
              <a:gd name="connsiteX5071" fmla="*/ 887806 w 9097815"/>
              <a:gd name="connsiteY5071" fmla="*/ 2222334 h 9097806"/>
              <a:gd name="connsiteX5072" fmla="*/ 448850 w 9097815"/>
              <a:gd name="connsiteY5072" fmla="*/ 2222287 h 9097806"/>
              <a:gd name="connsiteX5073" fmla="*/ 448826 w 9097815"/>
              <a:gd name="connsiteY5073" fmla="*/ 2439472 h 9097806"/>
              <a:gd name="connsiteX5074" fmla="*/ 666022 w 9097815"/>
              <a:gd name="connsiteY5074" fmla="*/ 2439495 h 9097806"/>
              <a:gd name="connsiteX5075" fmla="*/ 666046 w 9097815"/>
              <a:gd name="connsiteY5075" fmla="*/ 2222312 h 9097806"/>
              <a:gd name="connsiteX5076" fmla="*/ 227085 w 9097815"/>
              <a:gd name="connsiteY5076" fmla="*/ 2222264 h 9097806"/>
              <a:gd name="connsiteX5077" fmla="*/ 227061 w 9097815"/>
              <a:gd name="connsiteY5077" fmla="*/ 2439448 h 9097806"/>
              <a:gd name="connsiteX5078" fmla="*/ 444255 w 9097815"/>
              <a:gd name="connsiteY5078" fmla="*/ 2439472 h 9097806"/>
              <a:gd name="connsiteX5079" fmla="*/ 444279 w 9097815"/>
              <a:gd name="connsiteY5079" fmla="*/ 2222287 h 9097806"/>
              <a:gd name="connsiteX5080" fmla="*/ 5328 w 9097815"/>
              <a:gd name="connsiteY5080" fmla="*/ 2222240 h 9097806"/>
              <a:gd name="connsiteX5081" fmla="*/ 5305 w 9097815"/>
              <a:gd name="connsiteY5081" fmla="*/ 2439424 h 9097806"/>
              <a:gd name="connsiteX5082" fmla="*/ 222490 w 9097815"/>
              <a:gd name="connsiteY5082" fmla="*/ 2439447 h 9097806"/>
              <a:gd name="connsiteX5083" fmla="*/ 222513 w 9097815"/>
              <a:gd name="connsiteY5083" fmla="*/ 2222264 h 9097806"/>
              <a:gd name="connsiteX5084" fmla="*/ 8875841 w 9097815"/>
              <a:gd name="connsiteY5084" fmla="*/ 2001435 h 9097806"/>
              <a:gd name="connsiteX5085" fmla="*/ 8875817 w 9097815"/>
              <a:gd name="connsiteY5085" fmla="*/ 2218632 h 9097806"/>
              <a:gd name="connsiteX5086" fmla="*/ 9092959 w 9097815"/>
              <a:gd name="connsiteY5086" fmla="*/ 2218655 h 9097806"/>
              <a:gd name="connsiteX5087" fmla="*/ 9092982 w 9097815"/>
              <a:gd name="connsiteY5087" fmla="*/ 2001458 h 9097806"/>
              <a:gd name="connsiteX5088" fmla="*/ 8654066 w 9097815"/>
              <a:gd name="connsiteY5088" fmla="*/ 2001411 h 9097806"/>
              <a:gd name="connsiteX5089" fmla="*/ 8654042 w 9097815"/>
              <a:gd name="connsiteY5089" fmla="*/ 2218608 h 9097806"/>
              <a:gd name="connsiteX5090" fmla="*/ 8871245 w 9097815"/>
              <a:gd name="connsiteY5090" fmla="*/ 2218630 h 9097806"/>
              <a:gd name="connsiteX5091" fmla="*/ 8871269 w 9097815"/>
              <a:gd name="connsiteY5091" fmla="*/ 2001434 h 9097806"/>
              <a:gd name="connsiteX5092" fmla="*/ 8432314 w 9097815"/>
              <a:gd name="connsiteY5092" fmla="*/ 2001387 h 9097806"/>
              <a:gd name="connsiteX5093" fmla="*/ 8432290 w 9097815"/>
              <a:gd name="connsiteY5093" fmla="*/ 2218584 h 9097806"/>
              <a:gd name="connsiteX5094" fmla="*/ 8649471 w 9097815"/>
              <a:gd name="connsiteY5094" fmla="*/ 2218606 h 9097806"/>
              <a:gd name="connsiteX5095" fmla="*/ 8649495 w 9097815"/>
              <a:gd name="connsiteY5095" fmla="*/ 2001410 h 9097806"/>
              <a:gd name="connsiteX5096" fmla="*/ 8210547 w 9097815"/>
              <a:gd name="connsiteY5096" fmla="*/ 2001362 h 9097806"/>
              <a:gd name="connsiteX5097" fmla="*/ 8210523 w 9097815"/>
              <a:gd name="connsiteY5097" fmla="*/ 2218560 h 9097806"/>
              <a:gd name="connsiteX5098" fmla="*/ 8427718 w 9097815"/>
              <a:gd name="connsiteY5098" fmla="*/ 2218581 h 9097806"/>
              <a:gd name="connsiteX5099" fmla="*/ 8427742 w 9097815"/>
              <a:gd name="connsiteY5099" fmla="*/ 2001386 h 9097806"/>
              <a:gd name="connsiteX5100" fmla="*/ 7988781 w 9097815"/>
              <a:gd name="connsiteY5100" fmla="*/ 2001338 h 9097806"/>
              <a:gd name="connsiteX5101" fmla="*/ 7988757 w 9097815"/>
              <a:gd name="connsiteY5101" fmla="*/ 2218534 h 9097806"/>
              <a:gd name="connsiteX5102" fmla="*/ 8205951 w 9097815"/>
              <a:gd name="connsiteY5102" fmla="*/ 2218558 h 9097806"/>
              <a:gd name="connsiteX5103" fmla="*/ 8205975 w 9097815"/>
              <a:gd name="connsiteY5103" fmla="*/ 2001362 h 9097806"/>
              <a:gd name="connsiteX5104" fmla="*/ 7767025 w 9097815"/>
              <a:gd name="connsiteY5104" fmla="*/ 2001314 h 9097806"/>
              <a:gd name="connsiteX5105" fmla="*/ 7767001 w 9097815"/>
              <a:gd name="connsiteY5105" fmla="*/ 2218512 h 9097806"/>
              <a:gd name="connsiteX5106" fmla="*/ 7984185 w 9097815"/>
              <a:gd name="connsiteY5106" fmla="*/ 2218533 h 9097806"/>
              <a:gd name="connsiteX5107" fmla="*/ 7984209 w 9097815"/>
              <a:gd name="connsiteY5107" fmla="*/ 2001338 h 9097806"/>
              <a:gd name="connsiteX5108" fmla="*/ 7545257 w 9097815"/>
              <a:gd name="connsiteY5108" fmla="*/ 2001290 h 9097806"/>
              <a:gd name="connsiteX5109" fmla="*/ 7545234 w 9097815"/>
              <a:gd name="connsiteY5109" fmla="*/ 2218487 h 9097806"/>
              <a:gd name="connsiteX5110" fmla="*/ 7762429 w 9097815"/>
              <a:gd name="connsiteY5110" fmla="*/ 2218510 h 9097806"/>
              <a:gd name="connsiteX5111" fmla="*/ 7762453 w 9097815"/>
              <a:gd name="connsiteY5111" fmla="*/ 2001314 h 9097806"/>
              <a:gd name="connsiteX5112" fmla="*/ 7323492 w 9097815"/>
              <a:gd name="connsiteY5112" fmla="*/ 2001266 h 9097806"/>
              <a:gd name="connsiteX5113" fmla="*/ 7323468 w 9097815"/>
              <a:gd name="connsiteY5113" fmla="*/ 2218464 h 9097806"/>
              <a:gd name="connsiteX5114" fmla="*/ 7540662 w 9097815"/>
              <a:gd name="connsiteY5114" fmla="*/ 2218486 h 9097806"/>
              <a:gd name="connsiteX5115" fmla="*/ 7540685 w 9097815"/>
              <a:gd name="connsiteY5115" fmla="*/ 2001290 h 9097806"/>
              <a:gd name="connsiteX5116" fmla="*/ 7101736 w 9097815"/>
              <a:gd name="connsiteY5116" fmla="*/ 2001242 h 9097806"/>
              <a:gd name="connsiteX5117" fmla="*/ 7101712 w 9097815"/>
              <a:gd name="connsiteY5117" fmla="*/ 2218440 h 9097806"/>
              <a:gd name="connsiteX5118" fmla="*/ 7318897 w 9097815"/>
              <a:gd name="connsiteY5118" fmla="*/ 2218462 h 9097806"/>
              <a:gd name="connsiteX5119" fmla="*/ 7318920 w 9097815"/>
              <a:gd name="connsiteY5119" fmla="*/ 2001266 h 9097806"/>
              <a:gd name="connsiteX5120" fmla="*/ 6879972 w 9097815"/>
              <a:gd name="connsiteY5120" fmla="*/ 2001218 h 9097806"/>
              <a:gd name="connsiteX5121" fmla="*/ 6879948 w 9097815"/>
              <a:gd name="connsiteY5121" fmla="*/ 2218413 h 9097806"/>
              <a:gd name="connsiteX5122" fmla="*/ 7097140 w 9097815"/>
              <a:gd name="connsiteY5122" fmla="*/ 2218438 h 9097806"/>
              <a:gd name="connsiteX5123" fmla="*/ 7097164 w 9097815"/>
              <a:gd name="connsiteY5123" fmla="*/ 2001242 h 9097806"/>
              <a:gd name="connsiteX5124" fmla="*/ 6658216 w 9097815"/>
              <a:gd name="connsiteY5124" fmla="*/ 2001194 h 9097806"/>
              <a:gd name="connsiteX5125" fmla="*/ 6658192 w 9097815"/>
              <a:gd name="connsiteY5125" fmla="*/ 2218392 h 9097806"/>
              <a:gd name="connsiteX5126" fmla="*/ 6875376 w 9097815"/>
              <a:gd name="connsiteY5126" fmla="*/ 2218412 h 9097806"/>
              <a:gd name="connsiteX5127" fmla="*/ 6875400 w 9097815"/>
              <a:gd name="connsiteY5127" fmla="*/ 2001217 h 9097806"/>
              <a:gd name="connsiteX5128" fmla="*/ 6436446 w 9097815"/>
              <a:gd name="connsiteY5128" fmla="*/ 2001170 h 9097806"/>
              <a:gd name="connsiteX5129" fmla="*/ 6436423 w 9097815"/>
              <a:gd name="connsiteY5129" fmla="*/ 2218366 h 9097806"/>
              <a:gd name="connsiteX5130" fmla="*/ 6653620 w 9097815"/>
              <a:gd name="connsiteY5130" fmla="*/ 2218390 h 9097806"/>
              <a:gd name="connsiteX5131" fmla="*/ 6653644 w 9097815"/>
              <a:gd name="connsiteY5131" fmla="*/ 2001193 h 9097806"/>
              <a:gd name="connsiteX5132" fmla="*/ 6214681 w 9097815"/>
              <a:gd name="connsiteY5132" fmla="*/ 2001146 h 9097806"/>
              <a:gd name="connsiteX5133" fmla="*/ 6214657 w 9097815"/>
              <a:gd name="connsiteY5133" fmla="*/ 2218342 h 9097806"/>
              <a:gd name="connsiteX5134" fmla="*/ 6431851 w 9097815"/>
              <a:gd name="connsiteY5134" fmla="*/ 2218366 h 9097806"/>
              <a:gd name="connsiteX5135" fmla="*/ 6431874 w 9097815"/>
              <a:gd name="connsiteY5135" fmla="*/ 2001169 h 9097806"/>
              <a:gd name="connsiteX5136" fmla="*/ 5992926 w 9097815"/>
              <a:gd name="connsiteY5136" fmla="*/ 2001122 h 9097806"/>
              <a:gd name="connsiteX5137" fmla="*/ 5992902 w 9097815"/>
              <a:gd name="connsiteY5137" fmla="*/ 2218318 h 9097806"/>
              <a:gd name="connsiteX5138" fmla="*/ 6210086 w 9097815"/>
              <a:gd name="connsiteY5138" fmla="*/ 2218342 h 9097806"/>
              <a:gd name="connsiteX5139" fmla="*/ 6210109 w 9097815"/>
              <a:gd name="connsiteY5139" fmla="*/ 2001145 h 9097806"/>
              <a:gd name="connsiteX5140" fmla="*/ 5771160 w 9097815"/>
              <a:gd name="connsiteY5140" fmla="*/ 2001098 h 9097806"/>
              <a:gd name="connsiteX5141" fmla="*/ 5771136 w 9097815"/>
              <a:gd name="connsiteY5141" fmla="*/ 2218294 h 9097806"/>
              <a:gd name="connsiteX5142" fmla="*/ 5988330 w 9097815"/>
              <a:gd name="connsiteY5142" fmla="*/ 2218318 h 9097806"/>
              <a:gd name="connsiteX5143" fmla="*/ 5988354 w 9097815"/>
              <a:gd name="connsiteY5143" fmla="*/ 2001121 h 9097806"/>
              <a:gd name="connsiteX5144" fmla="*/ 5549401 w 9097815"/>
              <a:gd name="connsiteY5144" fmla="*/ 2001074 h 9097806"/>
              <a:gd name="connsiteX5145" fmla="*/ 5549378 w 9097815"/>
              <a:gd name="connsiteY5145" fmla="*/ 2218270 h 9097806"/>
              <a:gd name="connsiteX5146" fmla="*/ 5766564 w 9097815"/>
              <a:gd name="connsiteY5146" fmla="*/ 2218294 h 9097806"/>
              <a:gd name="connsiteX5147" fmla="*/ 5766588 w 9097815"/>
              <a:gd name="connsiteY5147" fmla="*/ 2001097 h 9097806"/>
              <a:gd name="connsiteX5148" fmla="*/ 5327635 w 9097815"/>
              <a:gd name="connsiteY5148" fmla="*/ 2001050 h 9097806"/>
              <a:gd name="connsiteX5149" fmla="*/ 5327612 w 9097815"/>
              <a:gd name="connsiteY5149" fmla="*/ 2218244 h 9097806"/>
              <a:gd name="connsiteX5150" fmla="*/ 5544806 w 9097815"/>
              <a:gd name="connsiteY5150" fmla="*/ 2218270 h 9097806"/>
              <a:gd name="connsiteX5151" fmla="*/ 5544829 w 9097815"/>
              <a:gd name="connsiteY5151" fmla="*/ 2001073 h 9097806"/>
              <a:gd name="connsiteX5152" fmla="*/ 5105868 w 9097815"/>
              <a:gd name="connsiteY5152" fmla="*/ 2001025 h 9097806"/>
              <a:gd name="connsiteX5153" fmla="*/ 5105844 w 9097815"/>
              <a:gd name="connsiteY5153" fmla="*/ 2218222 h 9097806"/>
              <a:gd name="connsiteX5154" fmla="*/ 5323040 w 9097815"/>
              <a:gd name="connsiteY5154" fmla="*/ 2218244 h 9097806"/>
              <a:gd name="connsiteX5155" fmla="*/ 5323063 w 9097815"/>
              <a:gd name="connsiteY5155" fmla="*/ 2001049 h 9097806"/>
              <a:gd name="connsiteX5156" fmla="*/ 4884114 w 9097815"/>
              <a:gd name="connsiteY5156" fmla="*/ 2001001 h 9097806"/>
              <a:gd name="connsiteX5157" fmla="*/ 4884090 w 9097815"/>
              <a:gd name="connsiteY5157" fmla="*/ 2218197 h 9097806"/>
              <a:gd name="connsiteX5158" fmla="*/ 5101273 w 9097815"/>
              <a:gd name="connsiteY5158" fmla="*/ 2218222 h 9097806"/>
              <a:gd name="connsiteX5159" fmla="*/ 5101296 w 9097815"/>
              <a:gd name="connsiteY5159" fmla="*/ 2001025 h 9097806"/>
              <a:gd name="connsiteX5160" fmla="*/ 4662348 w 9097815"/>
              <a:gd name="connsiteY5160" fmla="*/ 2000977 h 9097806"/>
              <a:gd name="connsiteX5161" fmla="*/ 4662324 w 9097815"/>
              <a:gd name="connsiteY5161" fmla="*/ 2218173 h 9097806"/>
              <a:gd name="connsiteX5162" fmla="*/ 4879518 w 9097815"/>
              <a:gd name="connsiteY5162" fmla="*/ 2218197 h 9097806"/>
              <a:gd name="connsiteX5163" fmla="*/ 4879542 w 9097815"/>
              <a:gd name="connsiteY5163" fmla="*/ 2001001 h 9097806"/>
              <a:gd name="connsiteX5164" fmla="*/ 4440589 w 9097815"/>
              <a:gd name="connsiteY5164" fmla="*/ 2000953 h 9097806"/>
              <a:gd name="connsiteX5165" fmla="*/ 4440566 w 9097815"/>
              <a:gd name="connsiteY5165" fmla="*/ 2218149 h 9097806"/>
              <a:gd name="connsiteX5166" fmla="*/ 4657752 w 9097815"/>
              <a:gd name="connsiteY5166" fmla="*/ 2218173 h 9097806"/>
              <a:gd name="connsiteX5167" fmla="*/ 4657776 w 9097815"/>
              <a:gd name="connsiteY5167" fmla="*/ 2000977 h 9097806"/>
              <a:gd name="connsiteX5168" fmla="*/ 4218823 w 9097815"/>
              <a:gd name="connsiteY5168" fmla="*/ 2000929 h 9097806"/>
              <a:gd name="connsiteX5169" fmla="*/ 4218800 w 9097815"/>
              <a:gd name="connsiteY5169" fmla="*/ 2218124 h 9097806"/>
              <a:gd name="connsiteX5170" fmla="*/ 4435994 w 9097815"/>
              <a:gd name="connsiteY5170" fmla="*/ 2218149 h 9097806"/>
              <a:gd name="connsiteX5171" fmla="*/ 4436017 w 9097815"/>
              <a:gd name="connsiteY5171" fmla="*/ 2000953 h 9097806"/>
              <a:gd name="connsiteX5172" fmla="*/ 3997059 w 9097815"/>
              <a:gd name="connsiteY5172" fmla="*/ 2000905 h 9097806"/>
              <a:gd name="connsiteX5173" fmla="*/ 3997036 w 9097815"/>
              <a:gd name="connsiteY5173" fmla="*/ 2218101 h 9097806"/>
              <a:gd name="connsiteX5174" fmla="*/ 4214228 w 9097815"/>
              <a:gd name="connsiteY5174" fmla="*/ 2218124 h 9097806"/>
              <a:gd name="connsiteX5175" fmla="*/ 4214251 w 9097815"/>
              <a:gd name="connsiteY5175" fmla="*/ 2000928 h 9097806"/>
              <a:gd name="connsiteX5176" fmla="*/ 3775310 w 9097815"/>
              <a:gd name="connsiteY5176" fmla="*/ 2000881 h 9097806"/>
              <a:gd name="connsiteX5177" fmla="*/ 3775288 w 9097815"/>
              <a:gd name="connsiteY5177" fmla="*/ 2218076 h 9097806"/>
              <a:gd name="connsiteX5178" fmla="*/ 3992464 w 9097815"/>
              <a:gd name="connsiteY5178" fmla="*/ 2218101 h 9097806"/>
              <a:gd name="connsiteX5179" fmla="*/ 3992488 w 9097815"/>
              <a:gd name="connsiteY5179" fmla="*/ 2000904 h 9097806"/>
              <a:gd name="connsiteX5180" fmla="*/ 3553545 w 9097815"/>
              <a:gd name="connsiteY5180" fmla="*/ 2000857 h 9097806"/>
              <a:gd name="connsiteX5181" fmla="*/ 3553521 w 9097815"/>
              <a:gd name="connsiteY5181" fmla="*/ 2218053 h 9097806"/>
              <a:gd name="connsiteX5182" fmla="*/ 3770715 w 9097815"/>
              <a:gd name="connsiteY5182" fmla="*/ 2218076 h 9097806"/>
              <a:gd name="connsiteX5183" fmla="*/ 3770739 w 9097815"/>
              <a:gd name="connsiteY5183" fmla="*/ 2000880 h 9097806"/>
              <a:gd name="connsiteX5184" fmla="*/ 3331788 w 9097815"/>
              <a:gd name="connsiteY5184" fmla="*/ 2000833 h 9097806"/>
              <a:gd name="connsiteX5185" fmla="*/ 3331764 w 9097815"/>
              <a:gd name="connsiteY5185" fmla="*/ 2218029 h 9097806"/>
              <a:gd name="connsiteX5186" fmla="*/ 3548948 w 9097815"/>
              <a:gd name="connsiteY5186" fmla="*/ 2218053 h 9097806"/>
              <a:gd name="connsiteX5187" fmla="*/ 3548973 w 9097815"/>
              <a:gd name="connsiteY5187" fmla="*/ 2000856 h 9097806"/>
              <a:gd name="connsiteX5188" fmla="*/ 3110022 w 9097815"/>
              <a:gd name="connsiteY5188" fmla="*/ 2000809 h 9097806"/>
              <a:gd name="connsiteX5189" fmla="*/ 3109998 w 9097815"/>
              <a:gd name="connsiteY5189" fmla="*/ 2218005 h 9097806"/>
              <a:gd name="connsiteX5190" fmla="*/ 3327192 w 9097815"/>
              <a:gd name="connsiteY5190" fmla="*/ 2218029 h 9097806"/>
              <a:gd name="connsiteX5191" fmla="*/ 3327215 w 9097815"/>
              <a:gd name="connsiteY5191" fmla="*/ 2000832 h 9097806"/>
              <a:gd name="connsiteX5192" fmla="*/ 2888257 w 9097815"/>
              <a:gd name="connsiteY5192" fmla="*/ 2000785 h 9097806"/>
              <a:gd name="connsiteX5193" fmla="*/ 2888235 w 9097815"/>
              <a:gd name="connsiteY5193" fmla="*/ 2217981 h 9097806"/>
              <a:gd name="connsiteX5194" fmla="*/ 3105426 w 9097815"/>
              <a:gd name="connsiteY5194" fmla="*/ 2218005 h 9097806"/>
              <a:gd name="connsiteX5195" fmla="*/ 3105450 w 9097815"/>
              <a:gd name="connsiteY5195" fmla="*/ 2000808 h 9097806"/>
              <a:gd name="connsiteX5196" fmla="*/ 2666499 w 9097815"/>
              <a:gd name="connsiteY5196" fmla="*/ 2000760 h 9097806"/>
              <a:gd name="connsiteX5197" fmla="*/ 2666476 w 9097815"/>
              <a:gd name="connsiteY5197" fmla="*/ 2217955 h 9097806"/>
              <a:gd name="connsiteX5198" fmla="*/ 2883663 w 9097815"/>
              <a:gd name="connsiteY5198" fmla="*/ 2217981 h 9097806"/>
              <a:gd name="connsiteX5199" fmla="*/ 2883687 w 9097815"/>
              <a:gd name="connsiteY5199" fmla="*/ 2000784 h 9097806"/>
              <a:gd name="connsiteX5200" fmla="*/ 2444733 w 9097815"/>
              <a:gd name="connsiteY5200" fmla="*/ 2000736 h 9097806"/>
              <a:gd name="connsiteX5201" fmla="*/ 2444709 w 9097815"/>
              <a:gd name="connsiteY5201" fmla="*/ 2217933 h 9097806"/>
              <a:gd name="connsiteX5202" fmla="*/ 2661904 w 9097815"/>
              <a:gd name="connsiteY5202" fmla="*/ 2217955 h 9097806"/>
              <a:gd name="connsiteX5203" fmla="*/ 2661926 w 9097815"/>
              <a:gd name="connsiteY5203" fmla="*/ 2000760 h 9097806"/>
              <a:gd name="connsiteX5204" fmla="*/ 2222978 w 9097815"/>
              <a:gd name="connsiteY5204" fmla="*/ 2000712 h 9097806"/>
              <a:gd name="connsiteX5205" fmla="*/ 2222954 w 9097815"/>
              <a:gd name="connsiteY5205" fmla="*/ 2217908 h 9097806"/>
              <a:gd name="connsiteX5206" fmla="*/ 2440138 w 9097815"/>
              <a:gd name="connsiteY5206" fmla="*/ 2217933 h 9097806"/>
              <a:gd name="connsiteX5207" fmla="*/ 2440162 w 9097815"/>
              <a:gd name="connsiteY5207" fmla="*/ 2000736 h 9097806"/>
              <a:gd name="connsiteX5208" fmla="*/ 2001213 w 9097815"/>
              <a:gd name="connsiteY5208" fmla="*/ 2000688 h 9097806"/>
              <a:gd name="connsiteX5209" fmla="*/ 2001189 w 9097815"/>
              <a:gd name="connsiteY5209" fmla="*/ 2217885 h 9097806"/>
              <a:gd name="connsiteX5210" fmla="*/ 2218381 w 9097815"/>
              <a:gd name="connsiteY5210" fmla="*/ 2217908 h 9097806"/>
              <a:gd name="connsiteX5211" fmla="*/ 2218405 w 9097815"/>
              <a:gd name="connsiteY5211" fmla="*/ 2000712 h 9097806"/>
              <a:gd name="connsiteX5212" fmla="*/ 1779448 w 9097815"/>
              <a:gd name="connsiteY5212" fmla="*/ 2000664 h 9097806"/>
              <a:gd name="connsiteX5213" fmla="*/ 1779426 w 9097815"/>
              <a:gd name="connsiteY5213" fmla="*/ 2217861 h 9097806"/>
              <a:gd name="connsiteX5214" fmla="*/ 1996617 w 9097815"/>
              <a:gd name="connsiteY5214" fmla="*/ 2217885 h 9097806"/>
              <a:gd name="connsiteX5215" fmla="*/ 1996639 w 9097815"/>
              <a:gd name="connsiteY5215" fmla="*/ 2000688 h 9097806"/>
              <a:gd name="connsiteX5216" fmla="*/ 1557686 w 9097815"/>
              <a:gd name="connsiteY5216" fmla="*/ 2000640 h 9097806"/>
              <a:gd name="connsiteX5217" fmla="*/ 1557662 w 9097815"/>
              <a:gd name="connsiteY5217" fmla="*/ 2217837 h 9097806"/>
              <a:gd name="connsiteX5218" fmla="*/ 1774854 w 9097815"/>
              <a:gd name="connsiteY5218" fmla="*/ 2217861 h 9097806"/>
              <a:gd name="connsiteX5219" fmla="*/ 1774877 w 9097815"/>
              <a:gd name="connsiteY5219" fmla="*/ 2000664 h 9097806"/>
              <a:gd name="connsiteX5220" fmla="*/ 1335922 w 9097815"/>
              <a:gd name="connsiteY5220" fmla="*/ 2000616 h 9097806"/>
              <a:gd name="connsiteX5221" fmla="*/ 1335898 w 9097815"/>
              <a:gd name="connsiteY5221" fmla="*/ 2217813 h 9097806"/>
              <a:gd name="connsiteX5222" fmla="*/ 1553091 w 9097815"/>
              <a:gd name="connsiteY5222" fmla="*/ 2217835 h 9097806"/>
              <a:gd name="connsiteX5223" fmla="*/ 1553115 w 9097815"/>
              <a:gd name="connsiteY5223" fmla="*/ 2000640 h 9097806"/>
              <a:gd name="connsiteX5224" fmla="*/ 1114168 w 9097815"/>
              <a:gd name="connsiteY5224" fmla="*/ 2000592 h 9097806"/>
              <a:gd name="connsiteX5225" fmla="*/ 1114144 w 9097815"/>
              <a:gd name="connsiteY5225" fmla="*/ 2217787 h 9097806"/>
              <a:gd name="connsiteX5226" fmla="*/ 1331325 w 9097815"/>
              <a:gd name="connsiteY5226" fmla="*/ 2217813 h 9097806"/>
              <a:gd name="connsiteX5227" fmla="*/ 1331349 w 9097815"/>
              <a:gd name="connsiteY5227" fmla="*/ 2000616 h 9097806"/>
              <a:gd name="connsiteX5228" fmla="*/ 892402 w 9097815"/>
              <a:gd name="connsiteY5228" fmla="*/ 2000568 h 9097806"/>
              <a:gd name="connsiteX5229" fmla="*/ 892378 w 9097815"/>
              <a:gd name="connsiteY5229" fmla="*/ 2217765 h 9097806"/>
              <a:gd name="connsiteX5230" fmla="*/ 1109573 w 9097815"/>
              <a:gd name="connsiteY5230" fmla="*/ 2217787 h 9097806"/>
              <a:gd name="connsiteX5231" fmla="*/ 1109597 w 9097815"/>
              <a:gd name="connsiteY5231" fmla="*/ 2000591 h 9097806"/>
              <a:gd name="connsiteX5232" fmla="*/ 670641 w 9097815"/>
              <a:gd name="connsiteY5232" fmla="*/ 2000544 h 9097806"/>
              <a:gd name="connsiteX5233" fmla="*/ 670617 w 9097815"/>
              <a:gd name="connsiteY5233" fmla="*/ 2217740 h 9097806"/>
              <a:gd name="connsiteX5234" fmla="*/ 887806 w 9097815"/>
              <a:gd name="connsiteY5234" fmla="*/ 2217765 h 9097806"/>
              <a:gd name="connsiteX5235" fmla="*/ 887830 w 9097815"/>
              <a:gd name="connsiteY5235" fmla="*/ 2000567 h 9097806"/>
              <a:gd name="connsiteX5236" fmla="*/ 448874 w 9097815"/>
              <a:gd name="connsiteY5236" fmla="*/ 2000520 h 9097806"/>
              <a:gd name="connsiteX5237" fmla="*/ 448851 w 9097815"/>
              <a:gd name="connsiteY5237" fmla="*/ 2217716 h 9097806"/>
              <a:gd name="connsiteX5238" fmla="*/ 666046 w 9097815"/>
              <a:gd name="connsiteY5238" fmla="*/ 2217740 h 9097806"/>
              <a:gd name="connsiteX5239" fmla="*/ 666070 w 9097815"/>
              <a:gd name="connsiteY5239" fmla="*/ 2000543 h 9097806"/>
              <a:gd name="connsiteX5240" fmla="*/ 227109 w 9097815"/>
              <a:gd name="connsiteY5240" fmla="*/ 2000496 h 9097806"/>
              <a:gd name="connsiteX5241" fmla="*/ 227085 w 9097815"/>
              <a:gd name="connsiteY5241" fmla="*/ 2217692 h 9097806"/>
              <a:gd name="connsiteX5242" fmla="*/ 444279 w 9097815"/>
              <a:gd name="connsiteY5242" fmla="*/ 2217716 h 9097806"/>
              <a:gd name="connsiteX5243" fmla="*/ 444303 w 9097815"/>
              <a:gd name="connsiteY5243" fmla="*/ 2000519 h 9097806"/>
              <a:gd name="connsiteX5244" fmla="*/ 5352 w 9097815"/>
              <a:gd name="connsiteY5244" fmla="*/ 2000471 h 9097806"/>
              <a:gd name="connsiteX5245" fmla="*/ 5329 w 9097815"/>
              <a:gd name="connsiteY5245" fmla="*/ 2217667 h 9097806"/>
              <a:gd name="connsiteX5246" fmla="*/ 222514 w 9097815"/>
              <a:gd name="connsiteY5246" fmla="*/ 2217692 h 9097806"/>
              <a:gd name="connsiteX5247" fmla="*/ 222537 w 9097815"/>
              <a:gd name="connsiteY5247" fmla="*/ 2000495 h 9097806"/>
              <a:gd name="connsiteX5248" fmla="*/ 8875865 w 9097815"/>
              <a:gd name="connsiteY5248" fmla="*/ 1779668 h 9097806"/>
              <a:gd name="connsiteX5249" fmla="*/ 8875841 w 9097815"/>
              <a:gd name="connsiteY5249" fmla="*/ 1996863 h 9097806"/>
              <a:gd name="connsiteX5250" fmla="*/ 9092982 w 9097815"/>
              <a:gd name="connsiteY5250" fmla="*/ 1996886 h 9097806"/>
              <a:gd name="connsiteX5251" fmla="*/ 9093006 w 9097815"/>
              <a:gd name="connsiteY5251" fmla="*/ 1779691 h 9097806"/>
              <a:gd name="connsiteX5252" fmla="*/ 8654090 w 9097815"/>
              <a:gd name="connsiteY5252" fmla="*/ 1779644 h 9097806"/>
              <a:gd name="connsiteX5253" fmla="*/ 8654066 w 9097815"/>
              <a:gd name="connsiteY5253" fmla="*/ 1996839 h 9097806"/>
              <a:gd name="connsiteX5254" fmla="*/ 8871269 w 9097815"/>
              <a:gd name="connsiteY5254" fmla="*/ 1996862 h 9097806"/>
              <a:gd name="connsiteX5255" fmla="*/ 8871293 w 9097815"/>
              <a:gd name="connsiteY5255" fmla="*/ 1779668 h 9097806"/>
              <a:gd name="connsiteX5256" fmla="*/ 8432338 w 9097815"/>
              <a:gd name="connsiteY5256" fmla="*/ 1779620 h 9097806"/>
              <a:gd name="connsiteX5257" fmla="*/ 8432314 w 9097815"/>
              <a:gd name="connsiteY5257" fmla="*/ 1996814 h 9097806"/>
              <a:gd name="connsiteX5258" fmla="*/ 8649495 w 9097815"/>
              <a:gd name="connsiteY5258" fmla="*/ 1996838 h 9097806"/>
              <a:gd name="connsiteX5259" fmla="*/ 8649519 w 9097815"/>
              <a:gd name="connsiteY5259" fmla="*/ 1779644 h 9097806"/>
              <a:gd name="connsiteX5260" fmla="*/ 8210571 w 9097815"/>
              <a:gd name="connsiteY5260" fmla="*/ 1779597 h 9097806"/>
              <a:gd name="connsiteX5261" fmla="*/ 8210547 w 9097815"/>
              <a:gd name="connsiteY5261" fmla="*/ 1996790 h 9097806"/>
              <a:gd name="connsiteX5262" fmla="*/ 8427742 w 9097815"/>
              <a:gd name="connsiteY5262" fmla="*/ 1996814 h 9097806"/>
              <a:gd name="connsiteX5263" fmla="*/ 8427766 w 9097815"/>
              <a:gd name="connsiteY5263" fmla="*/ 1779620 h 9097806"/>
              <a:gd name="connsiteX5264" fmla="*/ 7988805 w 9097815"/>
              <a:gd name="connsiteY5264" fmla="*/ 1779573 h 9097806"/>
              <a:gd name="connsiteX5265" fmla="*/ 7988781 w 9097815"/>
              <a:gd name="connsiteY5265" fmla="*/ 1996766 h 9097806"/>
              <a:gd name="connsiteX5266" fmla="*/ 8205975 w 9097815"/>
              <a:gd name="connsiteY5266" fmla="*/ 1996790 h 9097806"/>
              <a:gd name="connsiteX5267" fmla="*/ 8205999 w 9097815"/>
              <a:gd name="connsiteY5267" fmla="*/ 1779596 h 9097806"/>
              <a:gd name="connsiteX5268" fmla="*/ 7767049 w 9097815"/>
              <a:gd name="connsiteY5268" fmla="*/ 1779549 h 9097806"/>
              <a:gd name="connsiteX5269" fmla="*/ 7767025 w 9097815"/>
              <a:gd name="connsiteY5269" fmla="*/ 1996742 h 9097806"/>
              <a:gd name="connsiteX5270" fmla="*/ 7984209 w 9097815"/>
              <a:gd name="connsiteY5270" fmla="*/ 1996766 h 9097806"/>
              <a:gd name="connsiteX5271" fmla="*/ 7984233 w 9097815"/>
              <a:gd name="connsiteY5271" fmla="*/ 1779572 h 9097806"/>
              <a:gd name="connsiteX5272" fmla="*/ 7545281 w 9097815"/>
              <a:gd name="connsiteY5272" fmla="*/ 1779525 h 9097806"/>
              <a:gd name="connsiteX5273" fmla="*/ 7545258 w 9097815"/>
              <a:gd name="connsiteY5273" fmla="*/ 1996718 h 9097806"/>
              <a:gd name="connsiteX5274" fmla="*/ 7762453 w 9097815"/>
              <a:gd name="connsiteY5274" fmla="*/ 1996742 h 9097806"/>
              <a:gd name="connsiteX5275" fmla="*/ 7762477 w 9097815"/>
              <a:gd name="connsiteY5275" fmla="*/ 1779548 h 9097806"/>
              <a:gd name="connsiteX5276" fmla="*/ 7323516 w 9097815"/>
              <a:gd name="connsiteY5276" fmla="*/ 1779501 h 9097806"/>
              <a:gd name="connsiteX5277" fmla="*/ 7323492 w 9097815"/>
              <a:gd name="connsiteY5277" fmla="*/ 1996694 h 9097806"/>
              <a:gd name="connsiteX5278" fmla="*/ 7540686 w 9097815"/>
              <a:gd name="connsiteY5278" fmla="*/ 1996718 h 9097806"/>
              <a:gd name="connsiteX5279" fmla="*/ 7540709 w 9097815"/>
              <a:gd name="connsiteY5279" fmla="*/ 1779525 h 9097806"/>
              <a:gd name="connsiteX5280" fmla="*/ 7101760 w 9097815"/>
              <a:gd name="connsiteY5280" fmla="*/ 1779477 h 9097806"/>
              <a:gd name="connsiteX5281" fmla="*/ 7101736 w 9097815"/>
              <a:gd name="connsiteY5281" fmla="*/ 1996670 h 9097806"/>
              <a:gd name="connsiteX5282" fmla="*/ 7318921 w 9097815"/>
              <a:gd name="connsiteY5282" fmla="*/ 1996693 h 9097806"/>
              <a:gd name="connsiteX5283" fmla="*/ 7318944 w 9097815"/>
              <a:gd name="connsiteY5283" fmla="*/ 1779501 h 9097806"/>
              <a:gd name="connsiteX5284" fmla="*/ 6879996 w 9097815"/>
              <a:gd name="connsiteY5284" fmla="*/ 1779454 h 9097806"/>
              <a:gd name="connsiteX5285" fmla="*/ 6879972 w 9097815"/>
              <a:gd name="connsiteY5285" fmla="*/ 1996646 h 9097806"/>
              <a:gd name="connsiteX5286" fmla="*/ 7097164 w 9097815"/>
              <a:gd name="connsiteY5286" fmla="*/ 1996669 h 9097806"/>
              <a:gd name="connsiteX5287" fmla="*/ 7097188 w 9097815"/>
              <a:gd name="connsiteY5287" fmla="*/ 1779477 h 9097806"/>
              <a:gd name="connsiteX5288" fmla="*/ 6658240 w 9097815"/>
              <a:gd name="connsiteY5288" fmla="*/ 1779430 h 9097806"/>
              <a:gd name="connsiteX5289" fmla="*/ 6658216 w 9097815"/>
              <a:gd name="connsiteY5289" fmla="*/ 1996622 h 9097806"/>
              <a:gd name="connsiteX5290" fmla="*/ 6875400 w 9097815"/>
              <a:gd name="connsiteY5290" fmla="*/ 1996645 h 9097806"/>
              <a:gd name="connsiteX5291" fmla="*/ 6875424 w 9097815"/>
              <a:gd name="connsiteY5291" fmla="*/ 1779453 h 9097806"/>
              <a:gd name="connsiteX5292" fmla="*/ 6436470 w 9097815"/>
              <a:gd name="connsiteY5292" fmla="*/ 1779406 h 9097806"/>
              <a:gd name="connsiteX5293" fmla="*/ 6436447 w 9097815"/>
              <a:gd name="connsiteY5293" fmla="*/ 1996598 h 9097806"/>
              <a:gd name="connsiteX5294" fmla="*/ 6653644 w 9097815"/>
              <a:gd name="connsiteY5294" fmla="*/ 1996621 h 9097806"/>
              <a:gd name="connsiteX5295" fmla="*/ 6653668 w 9097815"/>
              <a:gd name="connsiteY5295" fmla="*/ 1779429 h 9097806"/>
              <a:gd name="connsiteX5296" fmla="*/ 6214705 w 9097815"/>
              <a:gd name="connsiteY5296" fmla="*/ 1779382 h 9097806"/>
              <a:gd name="connsiteX5297" fmla="*/ 6214681 w 9097815"/>
              <a:gd name="connsiteY5297" fmla="*/ 1996574 h 9097806"/>
              <a:gd name="connsiteX5298" fmla="*/ 6431875 w 9097815"/>
              <a:gd name="connsiteY5298" fmla="*/ 1996597 h 9097806"/>
              <a:gd name="connsiteX5299" fmla="*/ 6431898 w 9097815"/>
              <a:gd name="connsiteY5299" fmla="*/ 1779405 h 9097806"/>
              <a:gd name="connsiteX5300" fmla="*/ 5992950 w 9097815"/>
              <a:gd name="connsiteY5300" fmla="*/ 1779358 h 9097806"/>
              <a:gd name="connsiteX5301" fmla="*/ 5992926 w 9097815"/>
              <a:gd name="connsiteY5301" fmla="*/ 1996549 h 9097806"/>
              <a:gd name="connsiteX5302" fmla="*/ 6210110 w 9097815"/>
              <a:gd name="connsiteY5302" fmla="*/ 1996573 h 9097806"/>
              <a:gd name="connsiteX5303" fmla="*/ 6210133 w 9097815"/>
              <a:gd name="connsiteY5303" fmla="*/ 1779381 h 9097806"/>
              <a:gd name="connsiteX5304" fmla="*/ 5771184 w 9097815"/>
              <a:gd name="connsiteY5304" fmla="*/ 1779334 h 9097806"/>
              <a:gd name="connsiteX5305" fmla="*/ 5771160 w 9097815"/>
              <a:gd name="connsiteY5305" fmla="*/ 1996525 h 9097806"/>
              <a:gd name="connsiteX5306" fmla="*/ 5988354 w 9097815"/>
              <a:gd name="connsiteY5306" fmla="*/ 1996549 h 9097806"/>
              <a:gd name="connsiteX5307" fmla="*/ 5988378 w 9097815"/>
              <a:gd name="connsiteY5307" fmla="*/ 1779358 h 9097806"/>
              <a:gd name="connsiteX5308" fmla="*/ 5549425 w 9097815"/>
              <a:gd name="connsiteY5308" fmla="*/ 1779310 h 9097806"/>
              <a:gd name="connsiteX5309" fmla="*/ 5549402 w 9097815"/>
              <a:gd name="connsiteY5309" fmla="*/ 1996501 h 9097806"/>
              <a:gd name="connsiteX5310" fmla="*/ 5766588 w 9097815"/>
              <a:gd name="connsiteY5310" fmla="*/ 1996525 h 9097806"/>
              <a:gd name="connsiteX5311" fmla="*/ 5766612 w 9097815"/>
              <a:gd name="connsiteY5311" fmla="*/ 1779334 h 9097806"/>
              <a:gd name="connsiteX5312" fmla="*/ 5327659 w 9097815"/>
              <a:gd name="connsiteY5312" fmla="*/ 1779287 h 9097806"/>
              <a:gd name="connsiteX5313" fmla="*/ 5327636 w 9097815"/>
              <a:gd name="connsiteY5313" fmla="*/ 1996477 h 9097806"/>
              <a:gd name="connsiteX5314" fmla="*/ 5544830 w 9097815"/>
              <a:gd name="connsiteY5314" fmla="*/ 1996501 h 9097806"/>
              <a:gd name="connsiteX5315" fmla="*/ 5544853 w 9097815"/>
              <a:gd name="connsiteY5315" fmla="*/ 1779310 h 9097806"/>
              <a:gd name="connsiteX5316" fmla="*/ 5105892 w 9097815"/>
              <a:gd name="connsiteY5316" fmla="*/ 1779263 h 9097806"/>
              <a:gd name="connsiteX5317" fmla="*/ 5105868 w 9097815"/>
              <a:gd name="connsiteY5317" fmla="*/ 1996453 h 9097806"/>
              <a:gd name="connsiteX5318" fmla="*/ 5323064 w 9097815"/>
              <a:gd name="connsiteY5318" fmla="*/ 1996477 h 9097806"/>
              <a:gd name="connsiteX5319" fmla="*/ 5323087 w 9097815"/>
              <a:gd name="connsiteY5319" fmla="*/ 1779286 h 9097806"/>
              <a:gd name="connsiteX5320" fmla="*/ 4884138 w 9097815"/>
              <a:gd name="connsiteY5320" fmla="*/ 1779239 h 9097806"/>
              <a:gd name="connsiteX5321" fmla="*/ 4884114 w 9097815"/>
              <a:gd name="connsiteY5321" fmla="*/ 1996429 h 9097806"/>
              <a:gd name="connsiteX5322" fmla="*/ 5101297 w 9097815"/>
              <a:gd name="connsiteY5322" fmla="*/ 1996453 h 9097806"/>
              <a:gd name="connsiteX5323" fmla="*/ 5101320 w 9097815"/>
              <a:gd name="connsiteY5323" fmla="*/ 1779262 h 9097806"/>
              <a:gd name="connsiteX5324" fmla="*/ 4662372 w 9097815"/>
              <a:gd name="connsiteY5324" fmla="*/ 1779215 h 9097806"/>
              <a:gd name="connsiteX5325" fmla="*/ 4662348 w 9097815"/>
              <a:gd name="connsiteY5325" fmla="*/ 1996405 h 9097806"/>
              <a:gd name="connsiteX5326" fmla="*/ 4879542 w 9097815"/>
              <a:gd name="connsiteY5326" fmla="*/ 1996429 h 9097806"/>
              <a:gd name="connsiteX5327" fmla="*/ 4879566 w 9097815"/>
              <a:gd name="connsiteY5327" fmla="*/ 1779238 h 9097806"/>
              <a:gd name="connsiteX5328" fmla="*/ 4440613 w 9097815"/>
              <a:gd name="connsiteY5328" fmla="*/ 1779191 h 9097806"/>
              <a:gd name="connsiteX5329" fmla="*/ 4440590 w 9097815"/>
              <a:gd name="connsiteY5329" fmla="*/ 1996381 h 9097806"/>
              <a:gd name="connsiteX5330" fmla="*/ 4657776 w 9097815"/>
              <a:gd name="connsiteY5330" fmla="*/ 1996405 h 9097806"/>
              <a:gd name="connsiteX5331" fmla="*/ 4657800 w 9097815"/>
              <a:gd name="connsiteY5331" fmla="*/ 1779215 h 9097806"/>
              <a:gd name="connsiteX5332" fmla="*/ 4218847 w 9097815"/>
              <a:gd name="connsiteY5332" fmla="*/ 1779167 h 9097806"/>
              <a:gd name="connsiteX5333" fmla="*/ 4218824 w 9097815"/>
              <a:gd name="connsiteY5333" fmla="*/ 1996357 h 9097806"/>
              <a:gd name="connsiteX5334" fmla="*/ 4436018 w 9097815"/>
              <a:gd name="connsiteY5334" fmla="*/ 1996380 h 9097806"/>
              <a:gd name="connsiteX5335" fmla="*/ 4436041 w 9097815"/>
              <a:gd name="connsiteY5335" fmla="*/ 1779191 h 9097806"/>
              <a:gd name="connsiteX5336" fmla="*/ 3997083 w 9097815"/>
              <a:gd name="connsiteY5336" fmla="*/ 1779143 h 9097806"/>
              <a:gd name="connsiteX5337" fmla="*/ 3997060 w 9097815"/>
              <a:gd name="connsiteY5337" fmla="*/ 1996333 h 9097806"/>
              <a:gd name="connsiteX5338" fmla="*/ 4214252 w 9097815"/>
              <a:gd name="connsiteY5338" fmla="*/ 1996356 h 9097806"/>
              <a:gd name="connsiteX5339" fmla="*/ 4214275 w 9097815"/>
              <a:gd name="connsiteY5339" fmla="*/ 1779167 h 9097806"/>
              <a:gd name="connsiteX5340" fmla="*/ 3775334 w 9097815"/>
              <a:gd name="connsiteY5340" fmla="*/ 1779120 h 9097806"/>
              <a:gd name="connsiteX5341" fmla="*/ 3775312 w 9097815"/>
              <a:gd name="connsiteY5341" fmla="*/ 1996309 h 9097806"/>
              <a:gd name="connsiteX5342" fmla="*/ 3992488 w 9097815"/>
              <a:gd name="connsiteY5342" fmla="*/ 1996332 h 9097806"/>
              <a:gd name="connsiteX5343" fmla="*/ 3992512 w 9097815"/>
              <a:gd name="connsiteY5343" fmla="*/ 1779143 h 9097806"/>
              <a:gd name="connsiteX5344" fmla="*/ 3553567 w 9097815"/>
              <a:gd name="connsiteY5344" fmla="*/ 1779096 h 9097806"/>
              <a:gd name="connsiteX5345" fmla="*/ 3553545 w 9097815"/>
              <a:gd name="connsiteY5345" fmla="*/ 1996285 h 9097806"/>
              <a:gd name="connsiteX5346" fmla="*/ 3770739 w 9097815"/>
              <a:gd name="connsiteY5346" fmla="*/ 1996308 h 9097806"/>
              <a:gd name="connsiteX5347" fmla="*/ 3770763 w 9097815"/>
              <a:gd name="connsiteY5347" fmla="*/ 1779119 h 9097806"/>
              <a:gd name="connsiteX5348" fmla="*/ 3331812 w 9097815"/>
              <a:gd name="connsiteY5348" fmla="*/ 1779072 h 9097806"/>
              <a:gd name="connsiteX5349" fmla="*/ 3331788 w 9097815"/>
              <a:gd name="connsiteY5349" fmla="*/ 1996261 h 9097806"/>
              <a:gd name="connsiteX5350" fmla="*/ 3548973 w 9097815"/>
              <a:gd name="connsiteY5350" fmla="*/ 1996284 h 9097806"/>
              <a:gd name="connsiteX5351" fmla="*/ 3548997 w 9097815"/>
              <a:gd name="connsiteY5351" fmla="*/ 1779095 h 9097806"/>
              <a:gd name="connsiteX5352" fmla="*/ 3110046 w 9097815"/>
              <a:gd name="connsiteY5352" fmla="*/ 1779048 h 9097806"/>
              <a:gd name="connsiteX5353" fmla="*/ 3110023 w 9097815"/>
              <a:gd name="connsiteY5353" fmla="*/ 1996236 h 9097806"/>
              <a:gd name="connsiteX5354" fmla="*/ 3327216 w 9097815"/>
              <a:gd name="connsiteY5354" fmla="*/ 1996260 h 9097806"/>
              <a:gd name="connsiteX5355" fmla="*/ 3327239 w 9097815"/>
              <a:gd name="connsiteY5355" fmla="*/ 1779071 h 9097806"/>
              <a:gd name="connsiteX5356" fmla="*/ 2888281 w 9097815"/>
              <a:gd name="connsiteY5356" fmla="*/ 1779024 h 9097806"/>
              <a:gd name="connsiteX5357" fmla="*/ 2888259 w 9097815"/>
              <a:gd name="connsiteY5357" fmla="*/ 1996212 h 9097806"/>
              <a:gd name="connsiteX5358" fmla="*/ 3105450 w 9097815"/>
              <a:gd name="connsiteY5358" fmla="*/ 1996236 h 9097806"/>
              <a:gd name="connsiteX5359" fmla="*/ 3105474 w 9097815"/>
              <a:gd name="connsiteY5359" fmla="*/ 1779048 h 9097806"/>
              <a:gd name="connsiteX5360" fmla="*/ 2666524 w 9097815"/>
              <a:gd name="connsiteY5360" fmla="*/ 1779000 h 9097806"/>
              <a:gd name="connsiteX5361" fmla="*/ 2666499 w 9097815"/>
              <a:gd name="connsiteY5361" fmla="*/ 1996188 h 9097806"/>
              <a:gd name="connsiteX5362" fmla="*/ 2883687 w 9097815"/>
              <a:gd name="connsiteY5362" fmla="*/ 1996212 h 9097806"/>
              <a:gd name="connsiteX5363" fmla="*/ 2883711 w 9097815"/>
              <a:gd name="connsiteY5363" fmla="*/ 1779024 h 9097806"/>
              <a:gd name="connsiteX5364" fmla="*/ 2444757 w 9097815"/>
              <a:gd name="connsiteY5364" fmla="*/ 1778976 h 9097806"/>
              <a:gd name="connsiteX5365" fmla="*/ 2444733 w 9097815"/>
              <a:gd name="connsiteY5365" fmla="*/ 1996164 h 9097806"/>
              <a:gd name="connsiteX5366" fmla="*/ 2661927 w 9097815"/>
              <a:gd name="connsiteY5366" fmla="*/ 1996188 h 9097806"/>
              <a:gd name="connsiteX5367" fmla="*/ 2661951 w 9097815"/>
              <a:gd name="connsiteY5367" fmla="*/ 1779000 h 9097806"/>
              <a:gd name="connsiteX5368" fmla="*/ 2223001 w 9097815"/>
              <a:gd name="connsiteY5368" fmla="*/ 1778953 h 9097806"/>
              <a:gd name="connsiteX5369" fmla="*/ 2222978 w 9097815"/>
              <a:gd name="connsiteY5369" fmla="*/ 1996140 h 9097806"/>
              <a:gd name="connsiteX5370" fmla="*/ 2440162 w 9097815"/>
              <a:gd name="connsiteY5370" fmla="*/ 1996164 h 9097806"/>
              <a:gd name="connsiteX5371" fmla="*/ 2440186 w 9097815"/>
              <a:gd name="connsiteY5371" fmla="*/ 1778976 h 9097806"/>
              <a:gd name="connsiteX5372" fmla="*/ 2001236 w 9097815"/>
              <a:gd name="connsiteY5372" fmla="*/ 1778929 h 9097806"/>
              <a:gd name="connsiteX5373" fmla="*/ 2001213 w 9097815"/>
              <a:gd name="connsiteY5373" fmla="*/ 1996116 h 9097806"/>
              <a:gd name="connsiteX5374" fmla="*/ 2218405 w 9097815"/>
              <a:gd name="connsiteY5374" fmla="*/ 1996140 h 9097806"/>
              <a:gd name="connsiteX5375" fmla="*/ 2218429 w 9097815"/>
              <a:gd name="connsiteY5375" fmla="*/ 1778952 h 9097806"/>
              <a:gd name="connsiteX5376" fmla="*/ 1779472 w 9097815"/>
              <a:gd name="connsiteY5376" fmla="*/ 1778905 h 9097806"/>
              <a:gd name="connsiteX5377" fmla="*/ 1779450 w 9097815"/>
              <a:gd name="connsiteY5377" fmla="*/ 1996092 h 9097806"/>
              <a:gd name="connsiteX5378" fmla="*/ 1996641 w 9097815"/>
              <a:gd name="connsiteY5378" fmla="*/ 1996116 h 9097806"/>
              <a:gd name="connsiteX5379" fmla="*/ 1996663 w 9097815"/>
              <a:gd name="connsiteY5379" fmla="*/ 1778928 h 9097806"/>
              <a:gd name="connsiteX5380" fmla="*/ 1557710 w 9097815"/>
              <a:gd name="connsiteY5380" fmla="*/ 1778881 h 9097806"/>
              <a:gd name="connsiteX5381" fmla="*/ 1557686 w 9097815"/>
              <a:gd name="connsiteY5381" fmla="*/ 1996068 h 9097806"/>
              <a:gd name="connsiteX5382" fmla="*/ 1774877 w 9097815"/>
              <a:gd name="connsiteY5382" fmla="*/ 1996092 h 9097806"/>
              <a:gd name="connsiteX5383" fmla="*/ 1774901 w 9097815"/>
              <a:gd name="connsiteY5383" fmla="*/ 1778904 h 9097806"/>
              <a:gd name="connsiteX5384" fmla="*/ 1335946 w 9097815"/>
              <a:gd name="connsiteY5384" fmla="*/ 1778857 h 9097806"/>
              <a:gd name="connsiteX5385" fmla="*/ 1335922 w 9097815"/>
              <a:gd name="connsiteY5385" fmla="*/ 1996044 h 9097806"/>
              <a:gd name="connsiteX5386" fmla="*/ 1553115 w 9097815"/>
              <a:gd name="connsiteY5386" fmla="*/ 1996067 h 9097806"/>
              <a:gd name="connsiteX5387" fmla="*/ 1553139 w 9097815"/>
              <a:gd name="connsiteY5387" fmla="*/ 1778881 h 9097806"/>
              <a:gd name="connsiteX5388" fmla="*/ 1114192 w 9097815"/>
              <a:gd name="connsiteY5388" fmla="*/ 1778833 h 9097806"/>
              <a:gd name="connsiteX5389" fmla="*/ 1114168 w 9097815"/>
              <a:gd name="connsiteY5389" fmla="*/ 1996020 h 9097806"/>
              <a:gd name="connsiteX5390" fmla="*/ 1331349 w 9097815"/>
              <a:gd name="connsiteY5390" fmla="*/ 1996043 h 9097806"/>
              <a:gd name="connsiteX5391" fmla="*/ 1331373 w 9097815"/>
              <a:gd name="connsiteY5391" fmla="*/ 1778857 h 9097806"/>
              <a:gd name="connsiteX5392" fmla="*/ 892426 w 9097815"/>
              <a:gd name="connsiteY5392" fmla="*/ 1778810 h 9097806"/>
              <a:gd name="connsiteX5393" fmla="*/ 892402 w 9097815"/>
              <a:gd name="connsiteY5393" fmla="*/ 1995996 h 9097806"/>
              <a:gd name="connsiteX5394" fmla="*/ 1109597 w 9097815"/>
              <a:gd name="connsiteY5394" fmla="*/ 1996019 h 9097806"/>
              <a:gd name="connsiteX5395" fmla="*/ 1109621 w 9097815"/>
              <a:gd name="connsiteY5395" fmla="*/ 1778833 h 9097806"/>
              <a:gd name="connsiteX5396" fmla="*/ 670665 w 9097815"/>
              <a:gd name="connsiteY5396" fmla="*/ 1778786 h 9097806"/>
              <a:gd name="connsiteX5397" fmla="*/ 670642 w 9097815"/>
              <a:gd name="connsiteY5397" fmla="*/ 1995972 h 9097806"/>
              <a:gd name="connsiteX5398" fmla="*/ 887830 w 9097815"/>
              <a:gd name="connsiteY5398" fmla="*/ 1995995 h 9097806"/>
              <a:gd name="connsiteX5399" fmla="*/ 887854 w 9097815"/>
              <a:gd name="connsiteY5399" fmla="*/ 1778809 h 9097806"/>
              <a:gd name="connsiteX5400" fmla="*/ 448898 w 9097815"/>
              <a:gd name="connsiteY5400" fmla="*/ 1778762 h 9097806"/>
              <a:gd name="connsiteX5401" fmla="*/ 448875 w 9097815"/>
              <a:gd name="connsiteY5401" fmla="*/ 1995948 h 9097806"/>
              <a:gd name="connsiteX5402" fmla="*/ 666070 w 9097815"/>
              <a:gd name="connsiteY5402" fmla="*/ 1995971 h 9097806"/>
              <a:gd name="connsiteX5403" fmla="*/ 666094 w 9097815"/>
              <a:gd name="connsiteY5403" fmla="*/ 1778785 h 9097806"/>
              <a:gd name="connsiteX5404" fmla="*/ 227133 w 9097815"/>
              <a:gd name="connsiteY5404" fmla="*/ 1778738 h 9097806"/>
              <a:gd name="connsiteX5405" fmla="*/ 227109 w 9097815"/>
              <a:gd name="connsiteY5405" fmla="*/ 1995923 h 9097806"/>
              <a:gd name="connsiteX5406" fmla="*/ 444303 w 9097815"/>
              <a:gd name="connsiteY5406" fmla="*/ 1995947 h 9097806"/>
              <a:gd name="connsiteX5407" fmla="*/ 444327 w 9097815"/>
              <a:gd name="connsiteY5407" fmla="*/ 1778761 h 9097806"/>
              <a:gd name="connsiteX5408" fmla="*/ 5376 w 9097815"/>
              <a:gd name="connsiteY5408" fmla="*/ 1778714 h 9097806"/>
              <a:gd name="connsiteX5409" fmla="*/ 5353 w 9097815"/>
              <a:gd name="connsiteY5409" fmla="*/ 1995899 h 9097806"/>
              <a:gd name="connsiteX5410" fmla="*/ 222538 w 9097815"/>
              <a:gd name="connsiteY5410" fmla="*/ 1995923 h 9097806"/>
              <a:gd name="connsiteX5411" fmla="*/ 222561 w 9097815"/>
              <a:gd name="connsiteY5411" fmla="*/ 1778738 h 9097806"/>
              <a:gd name="connsiteX5412" fmla="*/ 8875889 w 9097815"/>
              <a:gd name="connsiteY5412" fmla="*/ 1557911 h 9097806"/>
              <a:gd name="connsiteX5413" fmla="*/ 8875865 w 9097815"/>
              <a:gd name="connsiteY5413" fmla="*/ 1775097 h 9097806"/>
              <a:gd name="connsiteX5414" fmla="*/ 9093006 w 9097815"/>
              <a:gd name="connsiteY5414" fmla="*/ 1775120 h 9097806"/>
              <a:gd name="connsiteX5415" fmla="*/ 9093030 w 9097815"/>
              <a:gd name="connsiteY5415" fmla="*/ 1557935 h 9097806"/>
              <a:gd name="connsiteX5416" fmla="*/ 8654114 w 9097815"/>
              <a:gd name="connsiteY5416" fmla="*/ 1557887 h 9097806"/>
              <a:gd name="connsiteX5417" fmla="*/ 8654090 w 9097815"/>
              <a:gd name="connsiteY5417" fmla="*/ 1775073 h 9097806"/>
              <a:gd name="connsiteX5418" fmla="*/ 8871293 w 9097815"/>
              <a:gd name="connsiteY5418" fmla="*/ 1775096 h 9097806"/>
              <a:gd name="connsiteX5419" fmla="*/ 8871317 w 9097815"/>
              <a:gd name="connsiteY5419" fmla="*/ 1557911 h 9097806"/>
              <a:gd name="connsiteX5420" fmla="*/ 8432362 w 9097815"/>
              <a:gd name="connsiteY5420" fmla="*/ 1557863 h 9097806"/>
              <a:gd name="connsiteX5421" fmla="*/ 8432338 w 9097815"/>
              <a:gd name="connsiteY5421" fmla="*/ 1775049 h 9097806"/>
              <a:gd name="connsiteX5422" fmla="*/ 8649519 w 9097815"/>
              <a:gd name="connsiteY5422" fmla="*/ 1775072 h 9097806"/>
              <a:gd name="connsiteX5423" fmla="*/ 8649543 w 9097815"/>
              <a:gd name="connsiteY5423" fmla="*/ 1557887 h 9097806"/>
              <a:gd name="connsiteX5424" fmla="*/ 8210595 w 9097815"/>
              <a:gd name="connsiteY5424" fmla="*/ 1557839 h 9097806"/>
              <a:gd name="connsiteX5425" fmla="*/ 8210571 w 9097815"/>
              <a:gd name="connsiteY5425" fmla="*/ 1775025 h 9097806"/>
              <a:gd name="connsiteX5426" fmla="*/ 8427766 w 9097815"/>
              <a:gd name="connsiteY5426" fmla="*/ 1775048 h 9097806"/>
              <a:gd name="connsiteX5427" fmla="*/ 8427790 w 9097815"/>
              <a:gd name="connsiteY5427" fmla="*/ 1557863 h 9097806"/>
              <a:gd name="connsiteX5428" fmla="*/ 7988829 w 9097815"/>
              <a:gd name="connsiteY5428" fmla="*/ 1557815 h 9097806"/>
              <a:gd name="connsiteX5429" fmla="*/ 7988805 w 9097815"/>
              <a:gd name="connsiteY5429" fmla="*/ 1775001 h 9097806"/>
              <a:gd name="connsiteX5430" fmla="*/ 8205999 w 9097815"/>
              <a:gd name="connsiteY5430" fmla="*/ 1775025 h 9097806"/>
              <a:gd name="connsiteX5431" fmla="*/ 8206023 w 9097815"/>
              <a:gd name="connsiteY5431" fmla="*/ 1557839 h 9097806"/>
              <a:gd name="connsiteX5432" fmla="*/ 7767073 w 9097815"/>
              <a:gd name="connsiteY5432" fmla="*/ 1557791 h 9097806"/>
              <a:gd name="connsiteX5433" fmla="*/ 7767049 w 9097815"/>
              <a:gd name="connsiteY5433" fmla="*/ 1774977 h 9097806"/>
              <a:gd name="connsiteX5434" fmla="*/ 7984233 w 9097815"/>
              <a:gd name="connsiteY5434" fmla="*/ 1775001 h 9097806"/>
              <a:gd name="connsiteX5435" fmla="*/ 7984257 w 9097815"/>
              <a:gd name="connsiteY5435" fmla="*/ 1557814 h 9097806"/>
              <a:gd name="connsiteX5436" fmla="*/ 7545305 w 9097815"/>
              <a:gd name="connsiteY5436" fmla="*/ 1557767 h 9097806"/>
              <a:gd name="connsiteX5437" fmla="*/ 7545282 w 9097815"/>
              <a:gd name="connsiteY5437" fmla="*/ 1774953 h 9097806"/>
              <a:gd name="connsiteX5438" fmla="*/ 7762477 w 9097815"/>
              <a:gd name="connsiteY5438" fmla="*/ 1774977 h 9097806"/>
              <a:gd name="connsiteX5439" fmla="*/ 7762501 w 9097815"/>
              <a:gd name="connsiteY5439" fmla="*/ 1557790 h 9097806"/>
              <a:gd name="connsiteX5440" fmla="*/ 7323540 w 9097815"/>
              <a:gd name="connsiteY5440" fmla="*/ 1557743 h 9097806"/>
              <a:gd name="connsiteX5441" fmla="*/ 7323516 w 9097815"/>
              <a:gd name="connsiteY5441" fmla="*/ 1774930 h 9097806"/>
              <a:gd name="connsiteX5442" fmla="*/ 7540710 w 9097815"/>
              <a:gd name="connsiteY5442" fmla="*/ 1774953 h 9097806"/>
              <a:gd name="connsiteX5443" fmla="*/ 7540733 w 9097815"/>
              <a:gd name="connsiteY5443" fmla="*/ 1557766 h 9097806"/>
              <a:gd name="connsiteX5444" fmla="*/ 7101784 w 9097815"/>
              <a:gd name="connsiteY5444" fmla="*/ 1557719 h 9097806"/>
              <a:gd name="connsiteX5445" fmla="*/ 7101760 w 9097815"/>
              <a:gd name="connsiteY5445" fmla="*/ 1774906 h 9097806"/>
              <a:gd name="connsiteX5446" fmla="*/ 7318945 w 9097815"/>
              <a:gd name="connsiteY5446" fmla="*/ 1774929 h 9097806"/>
              <a:gd name="connsiteX5447" fmla="*/ 7318968 w 9097815"/>
              <a:gd name="connsiteY5447" fmla="*/ 1557742 h 9097806"/>
              <a:gd name="connsiteX5448" fmla="*/ 6880020 w 9097815"/>
              <a:gd name="connsiteY5448" fmla="*/ 1557695 h 9097806"/>
              <a:gd name="connsiteX5449" fmla="*/ 6879996 w 9097815"/>
              <a:gd name="connsiteY5449" fmla="*/ 1774882 h 9097806"/>
              <a:gd name="connsiteX5450" fmla="*/ 7097188 w 9097815"/>
              <a:gd name="connsiteY5450" fmla="*/ 1774905 h 9097806"/>
              <a:gd name="connsiteX5451" fmla="*/ 7097212 w 9097815"/>
              <a:gd name="connsiteY5451" fmla="*/ 1557718 h 9097806"/>
              <a:gd name="connsiteX5452" fmla="*/ 6658264 w 9097815"/>
              <a:gd name="connsiteY5452" fmla="*/ 1557671 h 9097806"/>
              <a:gd name="connsiteX5453" fmla="*/ 6658240 w 9097815"/>
              <a:gd name="connsiteY5453" fmla="*/ 1774858 h 9097806"/>
              <a:gd name="connsiteX5454" fmla="*/ 6875424 w 9097815"/>
              <a:gd name="connsiteY5454" fmla="*/ 1774881 h 9097806"/>
              <a:gd name="connsiteX5455" fmla="*/ 6875448 w 9097815"/>
              <a:gd name="connsiteY5455" fmla="*/ 1557694 h 9097806"/>
              <a:gd name="connsiteX5456" fmla="*/ 6436494 w 9097815"/>
              <a:gd name="connsiteY5456" fmla="*/ 1557646 h 9097806"/>
              <a:gd name="connsiteX5457" fmla="*/ 6436471 w 9097815"/>
              <a:gd name="connsiteY5457" fmla="*/ 1774834 h 9097806"/>
              <a:gd name="connsiteX5458" fmla="*/ 6653668 w 9097815"/>
              <a:gd name="connsiteY5458" fmla="*/ 1774858 h 9097806"/>
              <a:gd name="connsiteX5459" fmla="*/ 6653692 w 9097815"/>
              <a:gd name="connsiteY5459" fmla="*/ 1557670 h 9097806"/>
              <a:gd name="connsiteX5460" fmla="*/ 6214729 w 9097815"/>
              <a:gd name="connsiteY5460" fmla="*/ 1557622 h 9097806"/>
              <a:gd name="connsiteX5461" fmla="*/ 6214705 w 9097815"/>
              <a:gd name="connsiteY5461" fmla="*/ 1774810 h 9097806"/>
              <a:gd name="connsiteX5462" fmla="*/ 6431899 w 9097815"/>
              <a:gd name="connsiteY5462" fmla="*/ 1774834 h 9097806"/>
              <a:gd name="connsiteX5463" fmla="*/ 6431922 w 9097815"/>
              <a:gd name="connsiteY5463" fmla="*/ 1557646 h 9097806"/>
              <a:gd name="connsiteX5464" fmla="*/ 5992974 w 9097815"/>
              <a:gd name="connsiteY5464" fmla="*/ 1557598 h 9097806"/>
              <a:gd name="connsiteX5465" fmla="*/ 5992950 w 9097815"/>
              <a:gd name="connsiteY5465" fmla="*/ 1774786 h 9097806"/>
              <a:gd name="connsiteX5466" fmla="*/ 6210134 w 9097815"/>
              <a:gd name="connsiteY5466" fmla="*/ 1774810 h 9097806"/>
              <a:gd name="connsiteX5467" fmla="*/ 6210157 w 9097815"/>
              <a:gd name="connsiteY5467" fmla="*/ 1557622 h 9097806"/>
              <a:gd name="connsiteX5468" fmla="*/ 5771208 w 9097815"/>
              <a:gd name="connsiteY5468" fmla="*/ 1557574 h 9097806"/>
              <a:gd name="connsiteX5469" fmla="*/ 5771184 w 9097815"/>
              <a:gd name="connsiteY5469" fmla="*/ 1774763 h 9097806"/>
              <a:gd name="connsiteX5470" fmla="*/ 5988378 w 9097815"/>
              <a:gd name="connsiteY5470" fmla="*/ 1774786 h 9097806"/>
              <a:gd name="connsiteX5471" fmla="*/ 5988402 w 9097815"/>
              <a:gd name="connsiteY5471" fmla="*/ 1557598 h 9097806"/>
              <a:gd name="connsiteX5472" fmla="*/ 5549449 w 9097815"/>
              <a:gd name="connsiteY5472" fmla="*/ 1557550 h 9097806"/>
              <a:gd name="connsiteX5473" fmla="*/ 5549426 w 9097815"/>
              <a:gd name="connsiteY5473" fmla="*/ 1774739 h 9097806"/>
              <a:gd name="connsiteX5474" fmla="*/ 5766612 w 9097815"/>
              <a:gd name="connsiteY5474" fmla="*/ 1774762 h 9097806"/>
              <a:gd name="connsiteX5475" fmla="*/ 5766636 w 9097815"/>
              <a:gd name="connsiteY5475" fmla="*/ 1557574 h 9097806"/>
              <a:gd name="connsiteX5476" fmla="*/ 5327683 w 9097815"/>
              <a:gd name="connsiteY5476" fmla="*/ 1557526 h 9097806"/>
              <a:gd name="connsiteX5477" fmla="*/ 5327660 w 9097815"/>
              <a:gd name="connsiteY5477" fmla="*/ 1774715 h 9097806"/>
              <a:gd name="connsiteX5478" fmla="*/ 5544854 w 9097815"/>
              <a:gd name="connsiteY5478" fmla="*/ 1774738 h 9097806"/>
              <a:gd name="connsiteX5479" fmla="*/ 5544877 w 9097815"/>
              <a:gd name="connsiteY5479" fmla="*/ 1557550 h 9097806"/>
              <a:gd name="connsiteX5480" fmla="*/ 5105916 w 9097815"/>
              <a:gd name="connsiteY5480" fmla="*/ 1557502 h 9097806"/>
              <a:gd name="connsiteX5481" fmla="*/ 5105892 w 9097815"/>
              <a:gd name="connsiteY5481" fmla="*/ 1774691 h 9097806"/>
              <a:gd name="connsiteX5482" fmla="*/ 5323088 w 9097815"/>
              <a:gd name="connsiteY5482" fmla="*/ 1774714 h 9097806"/>
              <a:gd name="connsiteX5483" fmla="*/ 5323111 w 9097815"/>
              <a:gd name="connsiteY5483" fmla="*/ 1557526 h 9097806"/>
              <a:gd name="connsiteX5484" fmla="*/ 4884162 w 9097815"/>
              <a:gd name="connsiteY5484" fmla="*/ 1557478 h 9097806"/>
              <a:gd name="connsiteX5485" fmla="*/ 4884138 w 9097815"/>
              <a:gd name="connsiteY5485" fmla="*/ 1774667 h 9097806"/>
              <a:gd name="connsiteX5486" fmla="*/ 5101321 w 9097815"/>
              <a:gd name="connsiteY5486" fmla="*/ 1774691 h 9097806"/>
              <a:gd name="connsiteX5487" fmla="*/ 5101344 w 9097815"/>
              <a:gd name="connsiteY5487" fmla="*/ 1557502 h 9097806"/>
              <a:gd name="connsiteX5488" fmla="*/ 4662396 w 9097815"/>
              <a:gd name="connsiteY5488" fmla="*/ 1557454 h 9097806"/>
              <a:gd name="connsiteX5489" fmla="*/ 4662372 w 9097815"/>
              <a:gd name="connsiteY5489" fmla="*/ 1774643 h 9097806"/>
              <a:gd name="connsiteX5490" fmla="*/ 4879566 w 9097815"/>
              <a:gd name="connsiteY5490" fmla="*/ 1774667 h 9097806"/>
              <a:gd name="connsiteX5491" fmla="*/ 4879590 w 9097815"/>
              <a:gd name="connsiteY5491" fmla="*/ 1557478 h 9097806"/>
              <a:gd name="connsiteX5492" fmla="*/ 4440637 w 9097815"/>
              <a:gd name="connsiteY5492" fmla="*/ 1557430 h 9097806"/>
              <a:gd name="connsiteX5493" fmla="*/ 4440614 w 9097815"/>
              <a:gd name="connsiteY5493" fmla="*/ 1774620 h 9097806"/>
              <a:gd name="connsiteX5494" fmla="*/ 4657800 w 9097815"/>
              <a:gd name="connsiteY5494" fmla="*/ 1774643 h 9097806"/>
              <a:gd name="connsiteX5495" fmla="*/ 4657824 w 9097815"/>
              <a:gd name="connsiteY5495" fmla="*/ 1557454 h 9097806"/>
              <a:gd name="connsiteX5496" fmla="*/ 4218871 w 9097815"/>
              <a:gd name="connsiteY5496" fmla="*/ 1557406 h 9097806"/>
              <a:gd name="connsiteX5497" fmla="*/ 4218848 w 9097815"/>
              <a:gd name="connsiteY5497" fmla="*/ 1774596 h 9097806"/>
              <a:gd name="connsiteX5498" fmla="*/ 4436042 w 9097815"/>
              <a:gd name="connsiteY5498" fmla="*/ 1774619 h 9097806"/>
              <a:gd name="connsiteX5499" fmla="*/ 4436065 w 9097815"/>
              <a:gd name="connsiteY5499" fmla="*/ 1557429 h 9097806"/>
              <a:gd name="connsiteX5500" fmla="*/ 3997107 w 9097815"/>
              <a:gd name="connsiteY5500" fmla="*/ 1557382 h 9097806"/>
              <a:gd name="connsiteX5501" fmla="*/ 3997084 w 9097815"/>
              <a:gd name="connsiteY5501" fmla="*/ 1774572 h 9097806"/>
              <a:gd name="connsiteX5502" fmla="*/ 4214276 w 9097815"/>
              <a:gd name="connsiteY5502" fmla="*/ 1774595 h 9097806"/>
              <a:gd name="connsiteX5503" fmla="*/ 4214299 w 9097815"/>
              <a:gd name="connsiteY5503" fmla="*/ 1557405 h 9097806"/>
              <a:gd name="connsiteX5504" fmla="*/ 3775358 w 9097815"/>
              <a:gd name="connsiteY5504" fmla="*/ 1557358 h 9097806"/>
              <a:gd name="connsiteX5505" fmla="*/ 3775336 w 9097815"/>
              <a:gd name="connsiteY5505" fmla="*/ 1774548 h 9097806"/>
              <a:gd name="connsiteX5506" fmla="*/ 3992512 w 9097815"/>
              <a:gd name="connsiteY5506" fmla="*/ 1774571 h 9097806"/>
              <a:gd name="connsiteX5507" fmla="*/ 3992536 w 9097815"/>
              <a:gd name="connsiteY5507" fmla="*/ 1557381 h 9097806"/>
              <a:gd name="connsiteX5508" fmla="*/ 3553593 w 9097815"/>
              <a:gd name="connsiteY5508" fmla="*/ 1557334 h 9097806"/>
              <a:gd name="connsiteX5509" fmla="*/ 3553568 w 9097815"/>
              <a:gd name="connsiteY5509" fmla="*/ 1774524 h 9097806"/>
              <a:gd name="connsiteX5510" fmla="*/ 3770763 w 9097815"/>
              <a:gd name="connsiteY5510" fmla="*/ 1774547 h 9097806"/>
              <a:gd name="connsiteX5511" fmla="*/ 3770787 w 9097815"/>
              <a:gd name="connsiteY5511" fmla="*/ 1557357 h 9097806"/>
              <a:gd name="connsiteX5512" fmla="*/ 3331836 w 9097815"/>
              <a:gd name="connsiteY5512" fmla="*/ 1557310 h 9097806"/>
              <a:gd name="connsiteX5513" fmla="*/ 3331812 w 9097815"/>
              <a:gd name="connsiteY5513" fmla="*/ 1774500 h 9097806"/>
              <a:gd name="connsiteX5514" fmla="*/ 3548997 w 9097815"/>
              <a:gd name="connsiteY5514" fmla="*/ 1774524 h 9097806"/>
              <a:gd name="connsiteX5515" fmla="*/ 3549021 w 9097815"/>
              <a:gd name="connsiteY5515" fmla="*/ 1557333 h 9097806"/>
              <a:gd name="connsiteX5516" fmla="*/ 3110069 w 9097815"/>
              <a:gd name="connsiteY5516" fmla="*/ 1557286 h 9097806"/>
              <a:gd name="connsiteX5517" fmla="*/ 3110048 w 9097815"/>
              <a:gd name="connsiteY5517" fmla="*/ 1774476 h 9097806"/>
              <a:gd name="connsiteX5518" fmla="*/ 3327240 w 9097815"/>
              <a:gd name="connsiteY5518" fmla="*/ 1774500 h 9097806"/>
              <a:gd name="connsiteX5519" fmla="*/ 3327263 w 9097815"/>
              <a:gd name="connsiteY5519" fmla="*/ 1557309 h 9097806"/>
              <a:gd name="connsiteX5520" fmla="*/ 2888305 w 9097815"/>
              <a:gd name="connsiteY5520" fmla="*/ 1557261 h 9097806"/>
              <a:gd name="connsiteX5521" fmla="*/ 2888283 w 9097815"/>
              <a:gd name="connsiteY5521" fmla="*/ 1774453 h 9097806"/>
              <a:gd name="connsiteX5522" fmla="*/ 3105474 w 9097815"/>
              <a:gd name="connsiteY5522" fmla="*/ 1774476 h 9097806"/>
              <a:gd name="connsiteX5523" fmla="*/ 3105498 w 9097815"/>
              <a:gd name="connsiteY5523" fmla="*/ 1557285 h 9097806"/>
              <a:gd name="connsiteX5524" fmla="*/ 2666547 w 9097815"/>
              <a:gd name="connsiteY5524" fmla="*/ 1557237 h 9097806"/>
              <a:gd name="connsiteX5525" fmla="*/ 2666524 w 9097815"/>
              <a:gd name="connsiteY5525" fmla="*/ 1774429 h 9097806"/>
              <a:gd name="connsiteX5526" fmla="*/ 2883711 w 9097815"/>
              <a:gd name="connsiteY5526" fmla="*/ 1774452 h 9097806"/>
              <a:gd name="connsiteX5527" fmla="*/ 2883734 w 9097815"/>
              <a:gd name="connsiteY5527" fmla="*/ 1557261 h 9097806"/>
              <a:gd name="connsiteX5528" fmla="*/ 2444781 w 9097815"/>
              <a:gd name="connsiteY5528" fmla="*/ 1557213 h 9097806"/>
              <a:gd name="connsiteX5529" fmla="*/ 2444757 w 9097815"/>
              <a:gd name="connsiteY5529" fmla="*/ 1774405 h 9097806"/>
              <a:gd name="connsiteX5530" fmla="*/ 2661952 w 9097815"/>
              <a:gd name="connsiteY5530" fmla="*/ 1774428 h 9097806"/>
              <a:gd name="connsiteX5531" fmla="*/ 2661973 w 9097815"/>
              <a:gd name="connsiteY5531" fmla="*/ 1557237 h 9097806"/>
              <a:gd name="connsiteX5532" fmla="*/ 2223025 w 9097815"/>
              <a:gd name="connsiteY5532" fmla="*/ 1557189 h 9097806"/>
              <a:gd name="connsiteX5533" fmla="*/ 2223002 w 9097815"/>
              <a:gd name="connsiteY5533" fmla="*/ 1774381 h 9097806"/>
              <a:gd name="connsiteX5534" fmla="*/ 2440186 w 9097815"/>
              <a:gd name="connsiteY5534" fmla="*/ 1774404 h 9097806"/>
              <a:gd name="connsiteX5535" fmla="*/ 2440210 w 9097815"/>
              <a:gd name="connsiteY5535" fmla="*/ 1557213 h 9097806"/>
              <a:gd name="connsiteX5536" fmla="*/ 2001261 w 9097815"/>
              <a:gd name="connsiteY5536" fmla="*/ 1557165 h 9097806"/>
              <a:gd name="connsiteX5537" fmla="*/ 2001236 w 9097815"/>
              <a:gd name="connsiteY5537" fmla="*/ 1774357 h 9097806"/>
              <a:gd name="connsiteX5538" fmla="*/ 2218429 w 9097815"/>
              <a:gd name="connsiteY5538" fmla="*/ 1774381 h 9097806"/>
              <a:gd name="connsiteX5539" fmla="*/ 2218453 w 9097815"/>
              <a:gd name="connsiteY5539" fmla="*/ 1557189 h 9097806"/>
              <a:gd name="connsiteX5540" fmla="*/ 1779497 w 9097815"/>
              <a:gd name="connsiteY5540" fmla="*/ 1557141 h 9097806"/>
              <a:gd name="connsiteX5541" fmla="*/ 1779472 w 9097815"/>
              <a:gd name="connsiteY5541" fmla="*/ 1774333 h 9097806"/>
              <a:gd name="connsiteX5542" fmla="*/ 1996665 w 9097815"/>
              <a:gd name="connsiteY5542" fmla="*/ 1774357 h 9097806"/>
              <a:gd name="connsiteX5543" fmla="*/ 1996688 w 9097815"/>
              <a:gd name="connsiteY5543" fmla="*/ 1557165 h 9097806"/>
              <a:gd name="connsiteX5544" fmla="*/ 1557734 w 9097815"/>
              <a:gd name="connsiteY5544" fmla="*/ 1557117 h 9097806"/>
              <a:gd name="connsiteX5545" fmla="*/ 1557711 w 9097815"/>
              <a:gd name="connsiteY5545" fmla="*/ 1774310 h 9097806"/>
              <a:gd name="connsiteX5546" fmla="*/ 1774901 w 9097815"/>
              <a:gd name="connsiteY5546" fmla="*/ 1774333 h 9097806"/>
              <a:gd name="connsiteX5547" fmla="*/ 1774925 w 9097815"/>
              <a:gd name="connsiteY5547" fmla="*/ 1557141 h 9097806"/>
              <a:gd name="connsiteX5548" fmla="*/ 1335970 w 9097815"/>
              <a:gd name="connsiteY5548" fmla="*/ 1557093 h 9097806"/>
              <a:gd name="connsiteX5549" fmla="*/ 1335946 w 9097815"/>
              <a:gd name="connsiteY5549" fmla="*/ 1774286 h 9097806"/>
              <a:gd name="connsiteX5550" fmla="*/ 1553139 w 9097815"/>
              <a:gd name="connsiteY5550" fmla="*/ 1774309 h 9097806"/>
              <a:gd name="connsiteX5551" fmla="*/ 1553163 w 9097815"/>
              <a:gd name="connsiteY5551" fmla="*/ 1557117 h 9097806"/>
              <a:gd name="connsiteX5552" fmla="*/ 1114216 w 9097815"/>
              <a:gd name="connsiteY5552" fmla="*/ 1557069 h 9097806"/>
              <a:gd name="connsiteX5553" fmla="*/ 1114194 w 9097815"/>
              <a:gd name="connsiteY5553" fmla="*/ 1774262 h 9097806"/>
              <a:gd name="connsiteX5554" fmla="*/ 1331373 w 9097815"/>
              <a:gd name="connsiteY5554" fmla="*/ 1774285 h 9097806"/>
              <a:gd name="connsiteX5555" fmla="*/ 1331397 w 9097815"/>
              <a:gd name="connsiteY5555" fmla="*/ 1557093 h 9097806"/>
              <a:gd name="connsiteX5556" fmla="*/ 892450 w 9097815"/>
              <a:gd name="connsiteY5556" fmla="*/ 1557045 h 9097806"/>
              <a:gd name="connsiteX5557" fmla="*/ 892426 w 9097815"/>
              <a:gd name="connsiteY5557" fmla="*/ 1774238 h 9097806"/>
              <a:gd name="connsiteX5558" fmla="*/ 1109622 w 9097815"/>
              <a:gd name="connsiteY5558" fmla="*/ 1774261 h 9097806"/>
              <a:gd name="connsiteX5559" fmla="*/ 1109645 w 9097815"/>
              <a:gd name="connsiteY5559" fmla="*/ 1557069 h 9097806"/>
              <a:gd name="connsiteX5560" fmla="*/ 670690 w 9097815"/>
              <a:gd name="connsiteY5560" fmla="*/ 1557021 h 9097806"/>
              <a:gd name="connsiteX5561" fmla="*/ 670667 w 9097815"/>
              <a:gd name="connsiteY5561" fmla="*/ 1774214 h 9097806"/>
              <a:gd name="connsiteX5562" fmla="*/ 887854 w 9097815"/>
              <a:gd name="connsiteY5562" fmla="*/ 1774237 h 9097806"/>
              <a:gd name="connsiteX5563" fmla="*/ 887878 w 9097815"/>
              <a:gd name="connsiteY5563" fmla="*/ 1557045 h 9097806"/>
              <a:gd name="connsiteX5564" fmla="*/ 448922 w 9097815"/>
              <a:gd name="connsiteY5564" fmla="*/ 1556997 h 9097806"/>
              <a:gd name="connsiteX5565" fmla="*/ 448899 w 9097815"/>
              <a:gd name="connsiteY5565" fmla="*/ 1774190 h 9097806"/>
              <a:gd name="connsiteX5566" fmla="*/ 666095 w 9097815"/>
              <a:gd name="connsiteY5566" fmla="*/ 1774214 h 9097806"/>
              <a:gd name="connsiteX5567" fmla="*/ 666118 w 9097815"/>
              <a:gd name="connsiteY5567" fmla="*/ 1557020 h 9097806"/>
              <a:gd name="connsiteX5568" fmla="*/ 227157 w 9097815"/>
              <a:gd name="connsiteY5568" fmla="*/ 1556973 h 9097806"/>
              <a:gd name="connsiteX5569" fmla="*/ 227133 w 9097815"/>
              <a:gd name="connsiteY5569" fmla="*/ 1774166 h 9097806"/>
              <a:gd name="connsiteX5570" fmla="*/ 444327 w 9097815"/>
              <a:gd name="connsiteY5570" fmla="*/ 1774190 h 9097806"/>
              <a:gd name="connsiteX5571" fmla="*/ 444351 w 9097815"/>
              <a:gd name="connsiteY5571" fmla="*/ 1556996 h 9097806"/>
              <a:gd name="connsiteX5572" fmla="*/ 5401 w 9097815"/>
              <a:gd name="connsiteY5572" fmla="*/ 1556949 h 9097806"/>
              <a:gd name="connsiteX5573" fmla="*/ 5377 w 9097815"/>
              <a:gd name="connsiteY5573" fmla="*/ 1774143 h 9097806"/>
              <a:gd name="connsiteX5574" fmla="*/ 222562 w 9097815"/>
              <a:gd name="connsiteY5574" fmla="*/ 1774166 h 9097806"/>
              <a:gd name="connsiteX5575" fmla="*/ 222585 w 9097815"/>
              <a:gd name="connsiteY5575" fmla="*/ 1556972 h 9097806"/>
              <a:gd name="connsiteX5576" fmla="*/ 8875913 w 9097815"/>
              <a:gd name="connsiteY5576" fmla="*/ 1336145 h 9097806"/>
              <a:gd name="connsiteX5577" fmla="*/ 8875889 w 9097815"/>
              <a:gd name="connsiteY5577" fmla="*/ 1553339 h 9097806"/>
              <a:gd name="connsiteX5578" fmla="*/ 9093030 w 9097815"/>
              <a:gd name="connsiteY5578" fmla="*/ 1553363 h 9097806"/>
              <a:gd name="connsiteX5579" fmla="*/ 9093054 w 9097815"/>
              <a:gd name="connsiteY5579" fmla="*/ 1336169 h 9097806"/>
              <a:gd name="connsiteX5580" fmla="*/ 8654138 w 9097815"/>
              <a:gd name="connsiteY5580" fmla="*/ 1336121 h 9097806"/>
              <a:gd name="connsiteX5581" fmla="*/ 8654114 w 9097815"/>
              <a:gd name="connsiteY5581" fmla="*/ 1553315 h 9097806"/>
              <a:gd name="connsiteX5582" fmla="*/ 8871317 w 9097815"/>
              <a:gd name="connsiteY5582" fmla="*/ 1553339 h 9097806"/>
              <a:gd name="connsiteX5583" fmla="*/ 8871341 w 9097815"/>
              <a:gd name="connsiteY5583" fmla="*/ 1336145 h 9097806"/>
              <a:gd name="connsiteX5584" fmla="*/ 8432386 w 9097815"/>
              <a:gd name="connsiteY5584" fmla="*/ 1336097 h 9097806"/>
              <a:gd name="connsiteX5585" fmla="*/ 8432362 w 9097815"/>
              <a:gd name="connsiteY5585" fmla="*/ 1553291 h 9097806"/>
              <a:gd name="connsiteX5586" fmla="*/ 8649543 w 9097815"/>
              <a:gd name="connsiteY5586" fmla="*/ 1553315 h 9097806"/>
              <a:gd name="connsiteX5587" fmla="*/ 8649567 w 9097815"/>
              <a:gd name="connsiteY5587" fmla="*/ 1336121 h 9097806"/>
              <a:gd name="connsiteX5588" fmla="*/ 8210619 w 9097815"/>
              <a:gd name="connsiteY5588" fmla="*/ 1336073 h 9097806"/>
              <a:gd name="connsiteX5589" fmla="*/ 8210595 w 9097815"/>
              <a:gd name="connsiteY5589" fmla="*/ 1553267 h 9097806"/>
              <a:gd name="connsiteX5590" fmla="*/ 8427790 w 9097815"/>
              <a:gd name="connsiteY5590" fmla="*/ 1553291 h 9097806"/>
              <a:gd name="connsiteX5591" fmla="*/ 8427814 w 9097815"/>
              <a:gd name="connsiteY5591" fmla="*/ 1336097 h 9097806"/>
              <a:gd name="connsiteX5592" fmla="*/ 7988853 w 9097815"/>
              <a:gd name="connsiteY5592" fmla="*/ 1336049 h 9097806"/>
              <a:gd name="connsiteX5593" fmla="*/ 7988829 w 9097815"/>
              <a:gd name="connsiteY5593" fmla="*/ 1553243 h 9097806"/>
              <a:gd name="connsiteX5594" fmla="*/ 8206023 w 9097815"/>
              <a:gd name="connsiteY5594" fmla="*/ 1553267 h 9097806"/>
              <a:gd name="connsiteX5595" fmla="*/ 8206047 w 9097815"/>
              <a:gd name="connsiteY5595" fmla="*/ 1336073 h 9097806"/>
              <a:gd name="connsiteX5596" fmla="*/ 7767097 w 9097815"/>
              <a:gd name="connsiteY5596" fmla="*/ 1336025 h 9097806"/>
              <a:gd name="connsiteX5597" fmla="*/ 7767073 w 9097815"/>
              <a:gd name="connsiteY5597" fmla="*/ 1553219 h 9097806"/>
              <a:gd name="connsiteX5598" fmla="*/ 7984257 w 9097815"/>
              <a:gd name="connsiteY5598" fmla="*/ 1553243 h 9097806"/>
              <a:gd name="connsiteX5599" fmla="*/ 7984281 w 9097815"/>
              <a:gd name="connsiteY5599" fmla="*/ 1336049 h 9097806"/>
              <a:gd name="connsiteX5600" fmla="*/ 7545329 w 9097815"/>
              <a:gd name="connsiteY5600" fmla="*/ 1336001 h 9097806"/>
              <a:gd name="connsiteX5601" fmla="*/ 7545306 w 9097815"/>
              <a:gd name="connsiteY5601" fmla="*/ 1553195 h 9097806"/>
              <a:gd name="connsiteX5602" fmla="*/ 7762501 w 9097815"/>
              <a:gd name="connsiteY5602" fmla="*/ 1553218 h 9097806"/>
              <a:gd name="connsiteX5603" fmla="*/ 7762525 w 9097815"/>
              <a:gd name="connsiteY5603" fmla="*/ 1336025 h 9097806"/>
              <a:gd name="connsiteX5604" fmla="*/ 7323564 w 9097815"/>
              <a:gd name="connsiteY5604" fmla="*/ 1335977 h 9097806"/>
              <a:gd name="connsiteX5605" fmla="*/ 7323540 w 9097815"/>
              <a:gd name="connsiteY5605" fmla="*/ 1553171 h 9097806"/>
              <a:gd name="connsiteX5606" fmla="*/ 7540734 w 9097815"/>
              <a:gd name="connsiteY5606" fmla="*/ 1553194 h 9097806"/>
              <a:gd name="connsiteX5607" fmla="*/ 7540757 w 9097815"/>
              <a:gd name="connsiteY5607" fmla="*/ 1336001 h 9097806"/>
              <a:gd name="connsiteX5608" fmla="*/ 7101808 w 9097815"/>
              <a:gd name="connsiteY5608" fmla="*/ 1335953 h 9097806"/>
              <a:gd name="connsiteX5609" fmla="*/ 7101784 w 9097815"/>
              <a:gd name="connsiteY5609" fmla="*/ 1553147 h 9097806"/>
              <a:gd name="connsiteX5610" fmla="*/ 7318969 w 9097815"/>
              <a:gd name="connsiteY5610" fmla="*/ 1553170 h 9097806"/>
              <a:gd name="connsiteX5611" fmla="*/ 7318992 w 9097815"/>
              <a:gd name="connsiteY5611" fmla="*/ 1335976 h 9097806"/>
              <a:gd name="connsiteX5612" fmla="*/ 6880044 w 9097815"/>
              <a:gd name="connsiteY5612" fmla="*/ 1335929 h 9097806"/>
              <a:gd name="connsiteX5613" fmla="*/ 6880020 w 9097815"/>
              <a:gd name="connsiteY5613" fmla="*/ 1553123 h 9097806"/>
              <a:gd name="connsiteX5614" fmla="*/ 7097212 w 9097815"/>
              <a:gd name="connsiteY5614" fmla="*/ 1553146 h 9097806"/>
              <a:gd name="connsiteX5615" fmla="*/ 7097236 w 9097815"/>
              <a:gd name="connsiteY5615" fmla="*/ 1335952 h 9097806"/>
              <a:gd name="connsiteX5616" fmla="*/ 6658288 w 9097815"/>
              <a:gd name="connsiteY5616" fmla="*/ 1335905 h 9097806"/>
              <a:gd name="connsiteX5617" fmla="*/ 6658264 w 9097815"/>
              <a:gd name="connsiteY5617" fmla="*/ 1553099 h 9097806"/>
              <a:gd name="connsiteX5618" fmla="*/ 6875448 w 9097815"/>
              <a:gd name="connsiteY5618" fmla="*/ 1553122 h 9097806"/>
              <a:gd name="connsiteX5619" fmla="*/ 6875472 w 9097815"/>
              <a:gd name="connsiteY5619" fmla="*/ 1335928 h 9097806"/>
              <a:gd name="connsiteX5620" fmla="*/ 6436518 w 9097815"/>
              <a:gd name="connsiteY5620" fmla="*/ 1335881 h 9097806"/>
              <a:gd name="connsiteX5621" fmla="*/ 6436495 w 9097815"/>
              <a:gd name="connsiteY5621" fmla="*/ 1553075 h 9097806"/>
              <a:gd name="connsiteX5622" fmla="*/ 6653692 w 9097815"/>
              <a:gd name="connsiteY5622" fmla="*/ 1553098 h 9097806"/>
              <a:gd name="connsiteX5623" fmla="*/ 6653716 w 9097815"/>
              <a:gd name="connsiteY5623" fmla="*/ 1335904 h 9097806"/>
              <a:gd name="connsiteX5624" fmla="*/ 6214753 w 9097815"/>
              <a:gd name="connsiteY5624" fmla="*/ 1335857 h 9097806"/>
              <a:gd name="connsiteX5625" fmla="*/ 6214729 w 9097815"/>
              <a:gd name="connsiteY5625" fmla="*/ 1553051 h 9097806"/>
              <a:gd name="connsiteX5626" fmla="*/ 6431923 w 9097815"/>
              <a:gd name="connsiteY5626" fmla="*/ 1553074 h 9097806"/>
              <a:gd name="connsiteX5627" fmla="*/ 6431946 w 9097815"/>
              <a:gd name="connsiteY5627" fmla="*/ 1335880 h 9097806"/>
              <a:gd name="connsiteX5628" fmla="*/ 5992998 w 9097815"/>
              <a:gd name="connsiteY5628" fmla="*/ 1335833 h 9097806"/>
              <a:gd name="connsiteX5629" fmla="*/ 5992974 w 9097815"/>
              <a:gd name="connsiteY5629" fmla="*/ 1553026 h 9097806"/>
              <a:gd name="connsiteX5630" fmla="*/ 6210158 w 9097815"/>
              <a:gd name="connsiteY5630" fmla="*/ 1553050 h 9097806"/>
              <a:gd name="connsiteX5631" fmla="*/ 6210181 w 9097815"/>
              <a:gd name="connsiteY5631" fmla="*/ 1335856 h 9097806"/>
              <a:gd name="connsiteX5632" fmla="*/ 5771232 w 9097815"/>
              <a:gd name="connsiteY5632" fmla="*/ 1335809 h 9097806"/>
              <a:gd name="connsiteX5633" fmla="*/ 5771208 w 9097815"/>
              <a:gd name="connsiteY5633" fmla="*/ 1553002 h 9097806"/>
              <a:gd name="connsiteX5634" fmla="*/ 5988402 w 9097815"/>
              <a:gd name="connsiteY5634" fmla="*/ 1553026 h 9097806"/>
              <a:gd name="connsiteX5635" fmla="*/ 5988426 w 9097815"/>
              <a:gd name="connsiteY5635" fmla="*/ 1335832 h 9097806"/>
              <a:gd name="connsiteX5636" fmla="*/ 5549473 w 9097815"/>
              <a:gd name="connsiteY5636" fmla="*/ 1335784 h 9097806"/>
              <a:gd name="connsiteX5637" fmla="*/ 5549450 w 9097815"/>
              <a:gd name="connsiteY5637" fmla="*/ 1552978 h 9097806"/>
              <a:gd name="connsiteX5638" fmla="*/ 5766636 w 9097815"/>
              <a:gd name="connsiteY5638" fmla="*/ 1553002 h 9097806"/>
              <a:gd name="connsiteX5639" fmla="*/ 5766660 w 9097815"/>
              <a:gd name="connsiteY5639" fmla="*/ 1335808 h 9097806"/>
              <a:gd name="connsiteX5640" fmla="*/ 5327707 w 9097815"/>
              <a:gd name="connsiteY5640" fmla="*/ 1335760 h 9097806"/>
              <a:gd name="connsiteX5641" fmla="*/ 5327684 w 9097815"/>
              <a:gd name="connsiteY5641" fmla="*/ 1552954 h 9097806"/>
              <a:gd name="connsiteX5642" fmla="*/ 5544878 w 9097815"/>
              <a:gd name="connsiteY5642" fmla="*/ 1552978 h 9097806"/>
              <a:gd name="connsiteX5643" fmla="*/ 5544901 w 9097815"/>
              <a:gd name="connsiteY5643" fmla="*/ 1335784 h 9097806"/>
              <a:gd name="connsiteX5644" fmla="*/ 5105940 w 9097815"/>
              <a:gd name="connsiteY5644" fmla="*/ 1335736 h 9097806"/>
              <a:gd name="connsiteX5645" fmla="*/ 5105916 w 9097815"/>
              <a:gd name="connsiteY5645" fmla="*/ 1552930 h 9097806"/>
              <a:gd name="connsiteX5646" fmla="*/ 5323112 w 9097815"/>
              <a:gd name="connsiteY5646" fmla="*/ 1552954 h 9097806"/>
              <a:gd name="connsiteX5647" fmla="*/ 5323135 w 9097815"/>
              <a:gd name="connsiteY5647" fmla="*/ 1335760 h 9097806"/>
              <a:gd name="connsiteX5648" fmla="*/ 4884186 w 9097815"/>
              <a:gd name="connsiteY5648" fmla="*/ 1335712 h 9097806"/>
              <a:gd name="connsiteX5649" fmla="*/ 4884162 w 9097815"/>
              <a:gd name="connsiteY5649" fmla="*/ 1552906 h 9097806"/>
              <a:gd name="connsiteX5650" fmla="*/ 5101345 w 9097815"/>
              <a:gd name="connsiteY5650" fmla="*/ 1552930 h 9097806"/>
              <a:gd name="connsiteX5651" fmla="*/ 5101368 w 9097815"/>
              <a:gd name="connsiteY5651" fmla="*/ 1335736 h 9097806"/>
              <a:gd name="connsiteX5652" fmla="*/ 4662420 w 9097815"/>
              <a:gd name="connsiteY5652" fmla="*/ 1335688 h 9097806"/>
              <a:gd name="connsiteX5653" fmla="*/ 4662396 w 9097815"/>
              <a:gd name="connsiteY5653" fmla="*/ 1552882 h 9097806"/>
              <a:gd name="connsiteX5654" fmla="*/ 4879590 w 9097815"/>
              <a:gd name="connsiteY5654" fmla="*/ 1552906 h 9097806"/>
              <a:gd name="connsiteX5655" fmla="*/ 4879614 w 9097815"/>
              <a:gd name="connsiteY5655" fmla="*/ 1335712 h 9097806"/>
              <a:gd name="connsiteX5656" fmla="*/ 4440661 w 9097815"/>
              <a:gd name="connsiteY5656" fmla="*/ 1335664 h 9097806"/>
              <a:gd name="connsiteX5657" fmla="*/ 4440638 w 9097815"/>
              <a:gd name="connsiteY5657" fmla="*/ 1552858 h 9097806"/>
              <a:gd name="connsiteX5658" fmla="*/ 4657824 w 9097815"/>
              <a:gd name="connsiteY5658" fmla="*/ 1552882 h 9097806"/>
              <a:gd name="connsiteX5659" fmla="*/ 4657848 w 9097815"/>
              <a:gd name="connsiteY5659" fmla="*/ 1335688 h 9097806"/>
              <a:gd name="connsiteX5660" fmla="*/ 4218895 w 9097815"/>
              <a:gd name="connsiteY5660" fmla="*/ 1335640 h 9097806"/>
              <a:gd name="connsiteX5661" fmla="*/ 4218872 w 9097815"/>
              <a:gd name="connsiteY5661" fmla="*/ 1552834 h 9097806"/>
              <a:gd name="connsiteX5662" fmla="*/ 4436066 w 9097815"/>
              <a:gd name="connsiteY5662" fmla="*/ 1552858 h 9097806"/>
              <a:gd name="connsiteX5663" fmla="*/ 4436089 w 9097815"/>
              <a:gd name="connsiteY5663" fmla="*/ 1335664 h 9097806"/>
              <a:gd name="connsiteX5664" fmla="*/ 3997131 w 9097815"/>
              <a:gd name="connsiteY5664" fmla="*/ 1335616 h 9097806"/>
              <a:gd name="connsiteX5665" fmla="*/ 3997108 w 9097815"/>
              <a:gd name="connsiteY5665" fmla="*/ 1552810 h 9097806"/>
              <a:gd name="connsiteX5666" fmla="*/ 4214300 w 9097815"/>
              <a:gd name="connsiteY5666" fmla="*/ 1552834 h 9097806"/>
              <a:gd name="connsiteX5667" fmla="*/ 4214323 w 9097815"/>
              <a:gd name="connsiteY5667" fmla="*/ 1335640 h 9097806"/>
              <a:gd name="connsiteX5668" fmla="*/ 3775382 w 9097815"/>
              <a:gd name="connsiteY5668" fmla="*/ 1335592 h 9097806"/>
              <a:gd name="connsiteX5669" fmla="*/ 3775360 w 9097815"/>
              <a:gd name="connsiteY5669" fmla="*/ 1552786 h 9097806"/>
              <a:gd name="connsiteX5670" fmla="*/ 3992536 w 9097815"/>
              <a:gd name="connsiteY5670" fmla="*/ 1552809 h 9097806"/>
              <a:gd name="connsiteX5671" fmla="*/ 3992560 w 9097815"/>
              <a:gd name="connsiteY5671" fmla="*/ 1335616 h 9097806"/>
              <a:gd name="connsiteX5672" fmla="*/ 3553617 w 9097815"/>
              <a:gd name="connsiteY5672" fmla="*/ 1335568 h 9097806"/>
              <a:gd name="connsiteX5673" fmla="*/ 3553593 w 9097815"/>
              <a:gd name="connsiteY5673" fmla="*/ 1552762 h 9097806"/>
              <a:gd name="connsiteX5674" fmla="*/ 3770787 w 9097815"/>
              <a:gd name="connsiteY5674" fmla="*/ 1552785 h 9097806"/>
              <a:gd name="connsiteX5675" fmla="*/ 3770811 w 9097815"/>
              <a:gd name="connsiteY5675" fmla="*/ 1335592 h 9097806"/>
              <a:gd name="connsiteX5676" fmla="*/ 3331860 w 9097815"/>
              <a:gd name="connsiteY5676" fmla="*/ 1335544 h 9097806"/>
              <a:gd name="connsiteX5677" fmla="*/ 3331836 w 9097815"/>
              <a:gd name="connsiteY5677" fmla="*/ 1552738 h 9097806"/>
              <a:gd name="connsiteX5678" fmla="*/ 3549021 w 9097815"/>
              <a:gd name="connsiteY5678" fmla="*/ 1552761 h 9097806"/>
              <a:gd name="connsiteX5679" fmla="*/ 3549044 w 9097815"/>
              <a:gd name="connsiteY5679" fmla="*/ 1335567 h 9097806"/>
              <a:gd name="connsiteX5680" fmla="*/ 3110094 w 9097815"/>
              <a:gd name="connsiteY5680" fmla="*/ 1335520 h 9097806"/>
              <a:gd name="connsiteX5681" fmla="*/ 3110071 w 9097815"/>
              <a:gd name="connsiteY5681" fmla="*/ 1552714 h 9097806"/>
              <a:gd name="connsiteX5682" fmla="*/ 3327265 w 9097815"/>
              <a:gd name="connsiteY5682" fmla="*/ 1552737 h 9097806"/>
              <a:gd name="connsiteX5683" fmla="*/ 3327287 w 9097815"/>
              <a:gd name="connsiteY5683" fmla="*/ 1335543 h 9097806"/>
              <a:gd name="connsiteX5684" fmla="*/ 2888329 w 9097815"/>
              <a:gd name="connsiteY5684" fmla="*/ 1335496 h 9097806"/>
              <a:gd name="connsiteX5685" fmla="*/ 2888305 w 9097815"/>
              <a:gd name="connsiteY5685" fmla="*/ 1552690 h 9097806"/>
              <a:gd name="connsiteX5686" fmla="*/ 3105498 w 9097815"/>
              <a:gd name="connsiteY5686" fmla="*/ 1552713 h 9097806"/>
              <a:gd name="connsiteX5687" fmla="*/ 3105522 w 9097815"/>
              <a:gd name="connsiteY5687" fmla="*/ 1335519 h 9097806"/>
              <a:gd name="connsiteX5688" fmla="*/ 2666572 w 9097815"/>
              <a:gd name="connsiteY5688" fmla="*/ 1335472 h 9097806"/>
              <a:gd name="connsiteX5689" fmla="*/ 2666547 w 9097815"/>
              <a:gd name="connsiteY5689" fmla="*/ 1552666 h 9097806"/>
              <a:gd name="connsiteX5690" fmla="*/ 2883735 w 9097815"/>
              <a:gd name="connsiteY5690" fmla="*/ 1552689 h 9097806"/>
              <a:gd name="connsiteX5691" fmla="*/ 2883758 w 9097815"/>
              <a:gd name="connsiteY5691" fmla="*/ 1335495 h 9097806"/>
              <a:gd name="connsiteX5692" fmla="*/ 2444805 w 9097815"/>
              <a:gd name="connsiteY5692" fmla="*/ 1335448 h 9097806"/>
              <a:gd name="connsiteX5693" fmla="*/ 2444781 w 9097815"/>
              <a:gd name="connsiteY5693" fmla="*/ 1552642 h 9097806"/>
              <a:gd name="connsiteX5694" fmla="*/ 2661976 w 9097815"/>
              <a:gd name="connsiteY5694" fmla="*/ 1552665 h 9097806"/>
              <a:gd name="connsiteX5695" fmla="*/ 2661999 w 9097815"/>
              <a:gd name="connsiteY5695" fmla="*/ 1335471 h 9097806"/>
              <a:gd name="connsiteX5696" fmla="*/ 2223049 w 9097815"/>
              <a:gd name="connsiteY5696" fmla="*/ 1335424 h 9097806"/>
              <a:gd name="connsiteX5697" fmla="*/ 2223026 w 9097815"/>
              <a:gd name="connsiteY5697" fmla="*/ 1552617 h 9097806"/>
              <a:gd name="connsiteX5698" fmla="*/ 2440210 w 9097815"/>
              <a:gd name="connsiteY5698" fmla="*/ 1552641 h 9097806"/>
              <a:gd name="connsiteX5699" fmla="*/ 2440234 w 9097815"/>
              <a:gd name="connsiteY5699" fmla="*/ 1335447 h 9097806"/>
              <a:gd name="connsiteX5700" fmla="*/ 2001285 w 9097815"/>
              <a:gd name="connsiteY5700" fmla="*/ 1335400 h 9097806"/>
              <a:gd name="connsiteX5701" fmla="*/ 2001261 w 9097815"/>
              <a:gd name="connsiteY5701" fmla="*/ 1552593 h 9097806"/>
              <a:gd name="connsiteX5702" fmla="*/ 2218453 w 9097815"/>
              <a:gd name="connsiteY5702" fmla="*/ 1552617 h 9097806"/>
              <a:gd name="connsiteX5703" fmla="*/ 2218477 w 9097815"/>
              <a:gd name="connsiteY5703" fmla="*/ 1335423 h 9097806"/>
              <a:gd name="connsiteX5704" fmla="*/ 1779521 w 9097815"/>
              <a:gd name="connsiteY5704" fmla="*/ 1335375 h 9097806"/>
              <a:gd name="connsiteX5705" fmla="*/ 1779497 w 9097815"/>
              <a:gd name="connsiteY5705" fmla="*/ 1552569 h 9097806"/>
              <a:gd name="connsiteX5706" fmla="*/ 1996689 w 9097815"/>
              <a:gd name="connsiteY5706" fmla="*/ 1552593 h 9097806"/>
              <a:gd name="connsiteX5707" fmla="*/ 1996712 w 9097815"/>
              <a:gd name="connsiteY5707" fmla="*/ 1335399 h 9097806"/>
              <a:gd name="connsiteX5708" fmla="*/ 1557759 w 9097815"/>
              <a:gd name="connsiteY5708" fmla="*/ 1335351 h 9097806"/>
              <a:gd name="connsiteX5709" fmla="*/ 1557735 w 9097815"/>
              <a:gd name="connsiteY5709" fmla="*/ 1552545 h 9097806"/>
              <a:gd name="connsiteX5710" fmla="*/ 1774925 w 9097815"/>
              <a:gd name="connsiteY5710" fmla="*/ 1552569 h 9097806"/>
              <a:gd name="connsiteX5711" fmla="*/ 1774949 w 9097815"/>
              <a:gd name="connsiteY5711" fmla="*/ 1335375 h 9097806"/>
              <a:gd name="connsiteX5712" fmla="*/ 1335994 w 9097815"/>
              <a:gd name="connsiteY5712" fmla="*/ 1335327 h 9097806"/>
              <a:gd name="connsiteX5713" fmla="*/ 1335970 w 9097815"/>
              <a:gd name="connsiteY5713" fmla="*/ 1552521 h 9097806"/>
              <a:gd name="connsiteX5714" fmla="*/ 1553163 w 9097815"/>
              <a:gd name="connsiteY5714" fmla="*/ 1552545 h 9097806"/>
              <a:gd name="connsiteX5715" fmla="*/ 1553187 w 9097815"/>
              <a:gd name="connsiteY5715" fmla="*/ 1335351 h 9097806"/>
              <a:gd name="connsiteX5716" fmla="*/ 1114241 w 9097815"/>
              <a:gd name="connsiteY5716" fmla="*/ 1335303 h 9097806"/>
              <a:gd name="connsiteX5717" fmla="*/ 1114218 w 9097815"/>
              <a:gd name="connsiteY5717" fmla="*/ 1552497 h 9097806"/>
              <a:gd name="connsiteX5718" fmla="*/ 1331398 w 9097815"/>
              <a:gd name="connsiteY5718" fmla="*/ 1552521 h 9097806"/>
              <a:gd name="connsiteX5719" fmla="*/ 1331421 w 9097815"/>
              <a:gd name="connsiteY5719" fmla="*/ 1335327 h 9097806"/>
              <a:gd name="connsiteX5720" fmla="*/ 892474 w 9097815"/>
              <a:gd name="connsiteY5720" fmla="*/ 1335279 h 9097806"/>
              <a:gd name="connsiteX5721" fmla="*/ 892450 w 9097815"/>
              <a:gd name="connsiteY5721" fmla="*/ 1552473 h 9097806"/>
              <a:gd name="connsiteX5722" fmla="*/ 1109646 w 9097815"/>
              <a:gd name="connsiteY5722" fmla="*/ 1552497 h 9097806"/>
              <a:gd name="connsiteX5723" fmla="*/ 1109669 w 9097815"/>
              <a:gd name="connsiteY5723" fmla="*/ 1335303 h 9097806"/>
              <a:gd name="connsiteX5724" fmla="*/ 670713 w 9097815"/>
              <a:gd name="connsiteY5724" fmla="*/ 1335255 h 9097806"/>
              <a:gd name="connsiteX5725" fmla="*/ 670691 w 9097815"/>
              <a:gd name="connsiteY5725" fmla="*/ 1552449 h 9097806"/>
              <a:gd name="connsiteX5726" fmla="*/ 887878 w 9097815"/>
              <a:gd name="connsiteY5726" fmla="*/ 1552473 h 9097806"/>
              <a:gd name="connsiteX5727" fmla="*/ 887902 w 9097815"/>
              <a:gd name="connsiteY5727" fmla="*/ 1335279 h 9097806"/>
              <a:gd name="connsiteX5728" fmla="*/ 448946 w 9097815"/>
              <a:gd name="connsiteY5728" fmla="*/ 1335231 h 9097806"/>
              <a:gd name="connsiteX5729" fmla="*/ 448923 w 9097815"/>
              <a:gd name="connsiteY5729" fmla="*/ 1552425 h 9097806"/>
              <a:gd name="connsiteX5730" fmla="*/ 666120 w 9097815"/>
              <a:gd name="connsiteY5730" fmla="*/ 1552449 h 9097806"/>
              <a:gd name="connsiteX5731" fmla="*/ 666142 w 9097815"/>
              <a:gd name="connsiteY5731" fmla="*/ 1335255 h 9097806"/>
              <a:gd name="connsiteX5732" fmla="*/ 227181 w 9097815"/>
              <a:gd name="connsiteY5732" fmla="*/ 1335207 h 9097806"/>
              <a:gd name="connsiteX5733" fmla="*/ 227157 w 9097815"/>
              <a:gd name="connsiteY5733" fmla="*/ 1552401 h 9097806"/>
              <a:gd name="connsiteX5734" fmla="*/ 444351 w 9097815"/>
              <a:gd name="connsiteY5734" fmla="*/ 1552425 h 9097806"/>
              <a:gd name="connsiteX5735" fmla="*/ 444375 w 9097815"/>
              <a:gd name="connsiteY5735" fmla="*/ 1335231 h 9097806"/>
              <a:gd name="connsiteX5736" fmla="*/ 5425 w 9097815"/>
              <a:gd name="connsiteY5736" fmla="*/ 1335183 h 9097806"/>
              <a:gd name="connsiteX5737" fmla="*/ 5401 w 9097815"/>
              <a:gd name="connsiteY5737" fmla="*/ 1552377 h 9097806"/>
              <a:gd name="connsiteX5738" fmla="*/ 222586 w 9097815"/>
              <a:gd name="connsiteY5738" fmla="*/ 1552400 h 9097806"/>
              <a:gd name="connsiteX5739" fmla="*/ 222609 w 9097815"/>
              <a:gd name="connsiteY5739" fmla="*/ 1335207 h 9097806"/>
              <a:gd name="connsiteX5740" fmla="*/ 8875937 w 9097815"/>
              <a:gd name="connsiteY5740" fmla="*/ 1114390 h 9097806"/>
              <a:gd name="connsiteX5741" fmla="*/ 8875913 w 9097815"/>
              <a:gd name="connsiteY5741" fmla="*/ 1331574 h 9097806"/>
              <a:gd name="connsiteX5742" fmla="*/ 9093054 w 9097815"/>
              <a:gd name="connsiteY5742" fmla="*/ 1331597 h 9097806"/>
              <a:gd name="connsiteX5743" fmla="*/ 9093078 w 9097815"/>
              <a:gd name="connsiteY5743" fmla="*/ 1114413 h 9097806"/>
              <a:gd name="connsiteX5744" fmla="*/ 8654162 w 9097815"/>
              <a:gd name="connsiteY5744" fmla="*/ 1114366 h 9097806"/>
              <a:gd name="connsiteX5745" fmla="*/ 8654138 w 9097815"/>
              <a:gd name="connsiteY5745" fmla="*/ 1331549 h 9097806"/>
              <a:gd name="connsiteX5746" fmla="*/ 8871341 w 9097815"/>
              <a:gd name="connsiteY5746" fmla="*/ 1331573 h 9097806"/>
              <a:gd name="connsiteX5747" fmla="*/ 8871365 w 9097815"/>
              <a:gd name="connsiteY5747" fmla="*/ 1114389 h 9097806"/>
              <a:gd name="connsiteX5748" fmla="*/ 8432410 w 9097815"/>
              <a:gd name="connsiteY5748" fmla="*/ 1114342 h 9097806"/>
              <a:gd name="connsiteX5749" fmla="*/ 8432386 w 9097815"/>
              <a:gd name="connsiteY5749" fmla="*/ 1331525 h 9097806"/>
              <a:gd name="connsiteX5750" fmla="*/ 8649567 w 9097815"/>
              <a:gd name="connsiteY5750" fmla="*/ 1331549 h 9097806"/>
              <a:gd name="connsiteX5751" fmla="*/ 8649591 w 9097815"/>
              <a:gd name="connsiteY5751" fmla="*/ 1114365 h 9097806"/>
              <a:gd name="connsiteX5752" fmla="*/ 8210643 w 9097815"/>
              <a:gd name="connsiteY5752" fmla="*/ 1114317 h 9097806"/>
              <a:gd name="connsiteX5753" fmla="*/ 8210619 w 9097815"/>
              <a:gd name="connsiteY5753" fmla="*/ 1331501 h 9097806"/>
              <a:gd name="connsiteX5754" fmla="*/ 8427814 w 9097815"/>
              <a:gd name="connsiteY5754" fmla="*/ 1331525 h 9097806"/>
              <a:gd name="connsiteX5755" fmla="*/ 8427838 w 9097815"/>
              <a:gd name="connsiteY5755" fmla="*/ 1114341 h 9097806"/>
              <a:gd name="connsiteX5756" fmla="*/ 7988877 w 9097815"/>
              <a:gd name="connsiteY5756" fmla="*/ 1114293 h 9097806"/>
              <a:gd name="connsiteX5757" fmla="*/ 7988853 w 9097815"/>
              <a:gd name="connsiteY5757" fmla="*/ 1331477 h 9097806"/>
              <a:gd name="connsiteX5758" fmla="*/ 8206047 w 9097815"/>
              <a:gd name="connsiteY5758" fmla="*/ 1331501 h 9097806"/>
              <a:gd name="connsiteX5759" fmla="*/ 8206071 w 9097815"/>
              <a:gd name="connsiteY5759" fmla="*/ 1114317 h 9097806"/>
              <a:gd name="connsiteX5760" fmla="*/ 7767121 w 9097815"/>
              <a:gd name="connsiteY5760" fmla="*/ 1114269 h 9097806"/>
              <a:gd name="connsiteX5761" fmla="*/ 7767097 w 9097815"/>
              <a:gd name="connsiteY5761" fmla="*/ 1331453 h 9097806"/>
              <a:gd name="connsiteX5762" fmla="*/ 7984281 w 9097815"/>
              <a:gd name="connsiteY5762" fmla="*/ 1331477 h 9097806"/>
              <a:gd name="connsiteX5763" fmla="*/ 7984305 w 9097815"/>
              <a:gd name="connsiteY5763" fmla="*/ 1114293 h 9097806"/>
              <a:gd name="connsiteX5764" fmla="*/ 7545353 w 9097815"/>
              <a:gd name="connsiteY5764" fmla="*/ 1114245 h 9097806"/>
              <a:gd name="connsiteX5765" fmla="*/ 7545330 w 9097815"/>
              <a:gd name="connsiteY5765" fmla="*/ 1331429 h 9097806"/>
              <a:gd name="connsiteX5766" fmla="*/ 7762525 w 9097815"/>
              <a:gd name="connsiteY5766" fmla="*/ 1331453 h 9097806"/>
              <a:gd name="connsiteX5767" fmla="*/ 7762549 w 9097815"/>
              <a:gd name="connsiteY5767" fmla="*/ 1114269 h 9097806"/>
              <a:gd name="connsiteX5768" fmla="*/ 7323588 w 9097815"/>
              <a:gd name="connsiteY5768" fmla="*/ 1114221 h 9097806"/>
              <a:gd name="connsiteX5769" fmla="*/ 7323564 w 9097815"/>
              <a:gd name="connsiteY5769" fmla="*/ 1331405 h 9097806"/>
              <a:gd name="connsiteX5770" fmla="*/ 7540758 w 9097815"/>
              <a:gd name="connsiteY5770" fmla="*/ 1331429 h 9097806"/>
              <a:gd name="connsiteX5771" fmla="*/ 7540781 w 9097815"/>
              <a:gd name="connsiteY5771" fmla="*/ 1114245 h 9097806"/>
              <a:gd name="connsiteX5772" fmla="*/ 7101832 w 9097815"/>
              <a:gd name="connsiteY5772" fmla="*/ 1114197 h 9097806"/>
              <a:gd name="connsiteX5773" fmla="*/ 7101808 w 9097815"/>
              <a:gd name="connsiteY5773" fmla="*/ 1331381 h 9097806"/>
              <a:gd name="connsiteX5774" fmla="*/ 7318993 w 9097815"/>
              <a:gd name="connsiteY5774" fmla="*/ 1331405 h 9097806"/>
              <a:gd name="connsiteX5775" fmla="*/ 7319016 w 9097815"/>
              <a:gd name="connsiteY5775" fmla="*/ 1114221 h 9097806"/>
              <a:gd name="connsiteX5776" fmla="*/ 6880068 w 9097815"/>
              <a:gd name="connsiteY5776" fmla="*/ 1114173 h 9097806"/>
              <a:gd name="connsiteX5777" fmla="*/ 6880044 w 9097815"/>
              <a:gd name="connsiteY5777" fmla="*/ 1331357 h 9097806"/>
              <a:gd name="connsiteX5778" fmla="*/ 7097236 w 9097815"/>
              <a:gd name="connsiteY5778" fmla="*/ 1331381 h 9097806"/>
              <a:gd name="connsiteX5779" fmla="*/ 7097260 w 9097815"/>
              <a:gd name="connsiteY5779" fmla="*/ 1114197 h 9097806"/>
              <a:gd name="connsiteX5780" fmla="*/ 6658312 w 9097815"/>
              <a:gd name="connsiteY5780" fmla="*/ 1114149 h 9097806"/>
              <a:gd name="connsiteX5781" fmla="*/ 6658288 w 9097815"/>
              <a:gd name="connsiteY5781" fmla="*/ 1331333 h 9097806"/>
              <a:gd name="connsiteX5782" fmla="*/ 6875472 w 9097815"/>
              <a:gd name="connsiteY5782" fmla="*/ 1331357 h 9097806"/>
              <a:gd name="connsiteX5783" fmla="*/ 6875496 w 9097815"/>
              <a:gd name="connsiteY5783" fmla="*/ 1114172 h 9097806"/>
              <a:gd name="connsiteX5784" fmla="*/ 6436542 w 9097815"/>
              <a:gd name="connsiteY5784" fmla="*/ 1114125 h 9097806"/>
              <a:gd name="connsiteX5785" fmla="*/ 6436519 w 9097815"/>
              <a:gd name="connsiteY5785" fmla="*/ 1331309 h 9097806"/>
              <a:gd name="connsiteX5786" fmla="*/ 6653716 w 9097815"/>
              <a:gd name="connsiteY5786" fmla="*/ 1331332 h 9097806"/>
              <a:gd name="connsiteX5787" fmla="*/ 6653740 w 9097815"/>
              <a:gd name="connsiteY5787" fmla="*/ 1114148 h 9097806"/>
              <a:gd name="connsiteX5788" fmla="*/ 6214777 w 9097815"/>
              <a:gd name="connsiteY5788" fmla="*/ 1114101 h 9097806"/>
              <a:gd name="connsiteX5789" fmla="*/ 6214753 w 9097815"/>
              <a:gd name="connsiteY5789" fmla="*/ 1331285 h 9097806"/>
              <a:gd name="connsiteX5790" fmla="*/ 6431947 w 9097815"/>
              <a:gd name="connsiteY5790" fmla="*/ 1331308 h 9097806"/>
              <a:gd name="connsiteX5791" fmla="*/ 6431970 w 9097815"/>
              <a:gd name="connsiteY5791" fmla="*/ 1114124 h 9097806"/>
              <a:gd name="connsiteX5792" fmla="*/ 5993022 w 9097815"/>
              <a:gd name="connsiteY5792" fmla="*/ 1114077 h 9097806"/>
              <a:gd name="connsiteX5793" fmla="*/ 5992998 w 9097815"/>
              <a:gd name="connsiteY5793" fmla="*/ 1331261 h 9097806"/>
              <a:gd name="connsiteX5794" fmla="*/ 6210182 w 9097815"/>
              <a:gd name="connsiteY5794" fmla="*/ 1331284 h 9097806"/>
              <a:gd name="connsiteX5795" fmla="*/ 6210205 w 9097815"/>
              <a:gd name="connsiteY5795" fmla="*/ 1114100 h 9097806"/>
              <a:gd name="connsiteX5796" fmla="*/ 5771256 w 9097815"/>
              <a:gd name="connsiteY5796" fmla="*/ 1114053 h 9097806"/>
              <a:gd name="connsiteX5797" fmla="*/ 5771232 w 9097815"/>
              <a:gd name="connsiteY5797" fmla="*/ 1331237 h 9097806"/>
              <a:gd name="connsiteX5798" fmla="*/ 5988426 w 9097815"/>
              <a:gd name="connsiteY5798" fmla="*/ 1331260 h 9097806"/>
              <a:gd name="connsiteX5799" fmla="*/ 5988450 w 9097815"/>
              <a:gd name="connsiteY5799" fmla="*/ 1114076 h 9097806"/>
              <a:gd name="connsiteX5800" fmla="*/ 5549497 w 9097815"/>
              <a:gd name="connsiteY5800" fmla="*/ 1114029 h 9097806"/>
              <a:gd name="connsiteX5801" fmla="*/ 5549474 w 9097815"/>
              <a:gd name="connsiteY5801" fmla="*/ 1331213 h 9097806"/>
              <a:gd name="connsiteX5802" fmla="*/ 5766660 w 9097815"/>
              <a:gd name="connsiteY5802" fmla="*/ 1331236 h 9097806"/>
              <a:gd name="connsiteX5803" fmla="*/ 5766684 w 9097815"/>
              <a:gd name="connsiteY5803" fmla="*/ 1114052 h 9097806"/>
              <a:gd name="connsiteX5804" fmla="*/ 5327731 w 9097815"/>
              <a:gd name="connsiteY5804" fmla="*/ 1114004 h 9097806"/>
              <a:gd name="connsiteX5805" fmla="*/ 5327708 w 9097815"/>
              <a:gd name="connsiteY5805" fmla="*/ 1331189 h 9097806"/>
              <a:gd name="connsiteX5806" fmla="*/ 5544902 w 9097815"/>
              <a:gd name="connsiteY5806" fmla="*/ 1331212 h 9097806"/>
              <a:gd name="connsiteX5807" fmla="*/ 5544925 w 9097815"/>
              <a:gd name="connsiteY5807" fmla="*/ 1114028 h 9097806"/>
              <a:gd name="connsiteX5808" fmla="*/ 5105964 w 9097815"/>
              <a:gd name="connsiteY5808" fmla="*/ 1113980 h 9097806"/>
              <a:gd name="connsiteX5809" fmla="*/ 5105940 w 9097815"/>
              <a:gd name="connsiteY5809" fmla="*/ 1331164 h 9097806"/>
              <a:gd name="connsiteX5810" fmla="*/ 5323136 w 9097815"/>
              <a:gd name="connsiteY5810" fmla="*/ 1331188 h 9097806"/>
              <a:gd name="connsiteX5811" fmla="*/ 5323159 w 9097815"/>
              <a:gd name="connsiteY5811" fmla="*/ 1114004 h 9097806"/>
              <a:gd name="connsiteX5812" fmla="*/ 4884210 w 9097815"/>
              <a:gd name="connsiteY5812" fmla="*/ 1113956 h 9097806"/>
              <a:gd name="connsiteX5813" fmla="*/ 4884186 w 9097815"/>
              <a:gd name="connsiteY5813" fmla="*/ 1331140 h 9097806"/>
              <a:gd name="connsiteX5814" fmla="*/ 5101369 w 9097815"/>
              <a:gd name="connsiteY5814" fmla="*/ 1331164 h 9097806"/>
              <a:gd name="connsiteX5815" fmla="*/ 5101392 w 9097815"/>
              <a:gd name="connsiteY5815" fmla="*/ 1113980 h 9097806"/>
              <a:gd name="connsiteX5816" fmla="*/ 4662444 w 9097815"/>
              <a:gd name="connsiteY5816" fmla="*/ 1113932 h 9097806"/>
              <a:gd name="connsiteX5817" fmla="*/ 4662420 w 9097815"/>
              <a:gd name="connsiteY5817" fmla="*/ 1331116 h 9097806"/>
              <a:gd name="connsiteX5818" fmla="*/ 4879614 w 9097815"/>
              <a:gd name="connsiteY5818" fmla="*/ 1331140 h 9097806"/>
              <a:gd name="connsiteX5819" fmla="*/ 4879638 w 9097815"/>
              <a:gd name="connsiteY5819" fmla="*/ 1113956 h 9097806"/>
              <a:gd name="connsiteX5820" fmla="*/ 4440685 w 9097815"/>
              <a:gd name="connsiteY5820" fmla="*/ 1113908 h 9097806"/>
              <a:gd name="connsiteX5821" fmla="*/ 4440662 w 9097815"/>
              <a:gd name="connsiteY5821" fmla="*/ 1331092 h 9097806"/>
              <a:gd name="connsiteX5822" fmla="*/ 4657848 w 9097815"/>
              <a:gd name="connsiteY5822" fmla="*/ 1331116 h 9097806"/>
              <a:gd name="connsiteX5823" fmla="*/ 4657872 w 9097815"/>
              <a:gd name="connsiteY5823" fmla="*/ 1113932 h 9097806"/>
              <a:gd name="connsiteX5824" fmla="*/ 4218919 w 9097815"/>
              <a:gd name="connsiteY5824" fmla="*/ 1113884 h 9097806"/>
              <a:gd name="connsiteX5825" fmla="*/ 4218896 w 9097815"/>
              <a:gd name="connsiteY5825" fmla="*/ 1331068 h 9097806"/>
              <a:gd name="connsiteX5826" fmla="*/ 4436090 w 9097815"/>
              <a:gd name="connsiteY5826" fmla="*/ 1331092 h 9097806"/>
              <a:gd name="connsiteX5827" fmla="*/ 4436113 w 9097815"/>
              <a:gd name="connsiteY5827" fmla="*/ 1113908 h 9097806"/>
              <a:gd name="connsiteX5828" fmla="*/ 3997155 w 9097815"/>
              <a:gd name="connsiteY5828" fmla="*/ 1113860 h 9097806"/>
              <a:gd name="connsiteX5829" fmla="*/ 3997132 w 9097815"/>
              <a:gd name="connsiteY5829" fmla="*/ 1331044 h 9097806"/>
              <a:gd name="connsiteX5830" fmla="*/ 4214324 w 9097815"/>
              <a:gd name="connsiteY5830" fmla="*/ 1331068 h 9097806"/>
              <a:gd name="connsiteX5831" fmla="*/ 4214347 w 9097815"/>
              <a:gd name="connsiteY5831" fmla="*/ 1113884 h 9097806"/>
              <a:gd name="connsiteX5832" fmla="*/ 3775406 w 9097815"/>
              <a:gd name="connsiteY5832" fmla="*/ 1113836 h 9097806"/>
              <a:gd name="connsiteX5833" fmla="*/ 3775382 w 9097815"/>
              <a:gd name="connsiteY5833" fmla="*/ 1331020 h 9097806"/>
              <a:gd name="connsiteX5834" fmla="*/ 3992560 w 9097815"/>
              <a:gd name="connsiteY5834" fmla="*/ 1331044 h 9097806"/>
              <a:gd name="connsiteX5835" fmla="*/ 3992583 w 9097815"/>
              <a:gd name="connsiteY5835" fmla="*/ 1113859 h 9097806"/>
              <a:gd name="connsiteX5836" fmla="*/ 3553639 w 9097815"/>
              <a:gd name="connsiteY5836" fmla="*/ 1113812 h 9097806"/>
              <a:gd name="connsiteX5837" fmla="*/ 3553617 w 9097815"/>
              <a:gd name="connsiteY5837" fmla="*/ 1330996 h 9097806"/>
              <a:gd name="connsiteX5838" fmla="*/ 3770811 w 9097815"/>
              <a:gd name="connsiteY5838" fmla="*/ 1331020 h 9097806"/>
              <a:gd name="connsiteX5839" fmla="*/ 3770835 w 9097815"/>
              <a:gd name="connsiteY5839" fmla="*/ 1113835 h 9097806"/>
              <a:gd name="connsiteX5840" fmla="*/ 3331884 w 9097815"/>
              <a:gd name="connsiteY5840" fmla="*/ 1113788 h 9097806"/>
              <a:gd name="connsiteX5841" fmla="*/ 3331860 w 9097815"/>
              <a:gd name="connsiteY5841" fmla="*/ 1330972 h 9097806"/>
              <a:gd name="connsiteX5842" fmla="*/ 3549044 w 9097815"/>
              <a:gd name="connsiteY5842" fmla="*/ 1330996 h 9097806"/>
              <a:gd name="connsiteX5843" fmla="*/ 3549069 w 9097815"/>
              <a:gd name="connsiteY5843" fmla="*/ 1113811 h 9097806"/>
              <a:gd name="connsiteX5844" fmla="*/ 3110118 w 9097815"/>
              <a:gd name="connsiteY5844" fmla="*/ 1113764 h 9097806"/>
              <a:gd name="connsiteX5845" fmla="*/ 3110094 w 9097815"/>
              <a:gd name="connsiteY5845" fmla="*/ 1330948 h 9097806"/>
              <a:gd name="connsiteX5846" fmla="*/ 3327288 w 9097815"/>
              <a:gd name="connsiteY5846" fmla="*/ 1330972 h 9097806"/>
              <a:gd name="connsiteX5847" fmla="*/ 3327311 w 9097815"/>
              <a:gd name="connsiteY5847" fmla="*/ 1113787 h 9097806"/>
              <a:gd name="connsiteX5848" fmla="*/ 2888354 w 9097815"/>
              <a:gd name="connsiteY5848" fmla="*/ 1113739 h 9097806"/>
              <a:gd name="connsiteX5849" fmla="*/ 2888329 w 9097815"/>
              <a:gd name="connsiteY5849" fmla="*/ 1330924 h 9097806"/>
              <a:gd name="connsiteX5850" fmla="*/ 3105522 w 9097815"/>
              <a:gd name="connsiteY5850" fmla="*/ 1330947 h 9097806"/>
              <a:gd name="connsiteX5851" fmla="*/ 3105546 w 9097815"/>
              <a:gd name="connsiteY5851" fmla="*/ 1113763 h 9097806"/>
              <a:gd name="connsiteX5852" fmla="*/ 2666596 w 9097815"/>
              <a:gd name="connsiteY5852" fmla="*/ 1113715 h 9097806"/>
              <a:gd name="connsiteX5853" fmla="*/ 2666572 w 9097815"/>
              <a:gd name="connsiteY5853" fmla="*/ 1330900 h 9097806"/>
              <a:gd name="connsiteX5854" fmla="*/ 2883759 w 9097815"/>
              <a:gd name="connsiteY5854" fmla="*/ 1330923 h 9097806"/>
              <a:gd name="connsiteX5855" fmla="*/ 2883782 w 9097815"/>
              <a:gd name="connsiteY5855" fmla="*/ 1113739 h 9097806"/>
              <a:gd name="connsiteX5856" fmla="*/ 2444829 w 9097815"/>
              <a:gd name="connsiteY5856" fmla="*/ 1113691 h 9097806"/>
              <a:gd name="connsiteX5857" fmla="*/ 2444805 w 9097815"/>
              <a:gd name="connsiteY5857" fmla="*/ 1330876 h 9097806"/>
              <a:gd name="connsiteX5858" fmla="*/ 2662000 w 9097815"/>
              <a:gd name="connsiteY5858" fmla="*/ 1330899 h 9097806"/>
              <a:gd name="connsiteX5859" fmla="*/ 2662022 w 9097815"/>
              <a:gd name="connsiteY5859" fmla="*/ 1113715 h 9097806"/>
              <a:gd name="connsiteX5860" fmla="*/ 2223073 w 9097815"/>
              <a:gd name="connsiteY5860" fmla="*/ 1113667 h 9097806"/>
              <a:gd name="connsiteX5861" fmla="*/ 2223050 w 9097815"/>
              <a:gd name="connsiteY5861" fmla="*/ 1330852 h 9097806"/>
              <a:gd name="connsiteX5862" fmla="*/ 2440234 w 9097815"/>
              <a:gd name="connsiteY5862" fmla="*/ 1330875 h 9097806"/>
              <a:gd name="connsiteX5863" fmla="*/ 2440258 w 9097815"/>
              <a:gd name="connsiteY5863" fmla="*/ 1113691 h 9097806"/>
              <a:gd name="connsiteX5864" fmla="*/ 2001309 w 9097815"/>
              <a:gd name="connsiteY5864" fmla="*/ 1113643 h 9097806"/>
              <a:gd name="connsiteX5865" fmla="*/ 2001285 w 9097815"/>
              <a:gd name="connsiteY5865" fmla="*/ 1330828 h 9097806"/>
              <a:gd name="connsiteX5866" fmla="*/ 2218477 w 9097815"/>
              <a:gd name="connsiteY5866" fmla="*/ 1330851 h 9097806"/>
              <a:gd name="connsiteX5867" fmla="*/ 2218501 w 9097815"/>
              <a:gd name="connsiteY5867" fmla="*/ 1113667 h 9097806"/>
              <a:gd name="connsiteX5868" fmla="*/ 1779543 w 9097815"/>
              <a:gd name="connsiteY5868" fmla="*/ 1113619 h 9097806"/>
              <a:gd name="connsiteX5869" fmla="*/ 1779521 w 9097815"/>
              <a:gd name="connsiteY5869" fmla="*/ 1330804 h 9097806"/>
              <a:gd name="connsiteX5870" fmla="*/ 1996713 w 9097815"/>
              <a:gd name="connsiteY5870" fmla="*/ 1330827 h 9097806"/>
              <a:gd name="connsiteX5871" fmla="*/ 1996736 w 9097815"/>
              <a:gd name="connsiteY5871" fmla="*/ 1113643 h 9097806"/>
              <a:gd name="connsiteX5872" fmla="*/ 1557783 w 9097815"/>
              <a:gd name="connsiteY5872" fmla="*/ 1113595 h 9097806"/>
              <a:gd name="connsiteX5873" fmla="*/ 1557759 w 9097815"/>
              <a:gd name="connsiteY5873" fmla="*/ 1330780 h 9097806"/>
              <a:gd name="connsiteX5874" fmla="*/ 1774949 w 9097815"/>
              <a:gd name="connsiteY5874" fmla="*/ 1330803 h 9097806"/>
              <a:gd name="connsiteX5875" fmla="*/ 1774971 w 9097815"/>
              <a:gd name="connsiteY5875" fmla="*/ 1113619 h 9097806"/>
              <a:gd name="connsiteX5876" fmla="*/ 1336017 w 9097815"/>
              <a:gd name="connsiteY5876" fmla="*/ 1113571 h 9097806"/>
              <a:gd name="connsiteX5877" fmla="*/ 1335994 w 9097815"/>
              <a:gd name="connsiteY5877" fmla="*/ 1330755 h 9097806"/>
              <a:gd name="connsiteX5878" fmla="*/ 1553187 w 9097815"/>
              <a:gd name="connsiteY5878" fmla="*/ 1330779 h 9097806"/>
              <a:gd name="connsiteX5879" fmla="*/ 1553211 w 9097815"/>
              <a:gd name="connsiteY5879" fmla="*/ 1113595 h 9097806"/>
              <a:gd name="connsiteX5880" fmla="*/ 1114265 w 9097815"/>
              <a:gd name="connsiteY5880" fmla="*/ 1113547 h 9097806"/>
              <a:gd name="connsiteX5881" fmla="*/ 1114241 w 9097815"/>
              <a:gd name="connsiteY5881" fmla="*/ 1330731 h 9097806"/>
              <a:gd name="connsiteX5882" fmla="*/ 1331422 w 9097815"/>
              <a:gd name="connsiteY5882" fmla="*/ 1330755 h 9097806"/>
              <a:gd name="connsiteX5883" fmla="*/ 1331445 w 9097815"/>
              <a:gd name="connsiteY5883" fmla="*/ 1113571 h 9097806"/>
              <a:gd name="connsiteX5884" fmla="*/ 892498 w 9097815"/>
              <a:gd name="connsiteY5884" fmla="*/ 1113523 h 9097806"/>
              <a:gd name="connsiteX5885" fmla="*/ 892474 w 9097815"/>
              <a:gd name="connsiteY5885" fmla="*/ 1330707 h 9097806"/>
              <a:gd name="connsiteX5886" fmla="*/ 1109670 w 9097815"/>
              <a:gd name="connsiteY5886" fmla="*/ 1330731 h 9097806"/>
              <a:gd name="connsiteX5887" fmla="*/ 1109693 w 9097815"/>
              <a:gd name="connsiteY5887" fmla="*/ 1113546 h 9097806"/>
              <a:gd name="connsiteX5888" fmla="*/ 670738 w 9097815"/>
              <a:gd name="connsiteY5888" fmla="*/ 1113499 h 9097806"/>
              <a:gd name="connsiteX5889" fmla="*/ 670715 w 9097815"/>
              <a:gd name="connsiteY5889" fmla="*/ 1330683 h 9097806"/>
              <a:gd name="connsiteX5890" fmla="*/ 887902 w 9097815"/>
              <a:gd name="connsiteY5890" fmla="*/ 1330707 h 9097806"/>
              <a:gd name="connsiteX5891" fmla="*/ 887926 w 9097815"/>
              <a:gd name="connsiteY5891" fmla="*/ 1113522 h 9097806"/>
              <a:gd name="connsiteX5892" fmla="*/ 448970 w 9097815"/>
              <a:gd name="connsiteY5892" fmla="*/ 1113475 h 9097806"/>
              <a:gd name="connsiteX5893" fmla="*/ 448947 w 9097815"/>
              <a:gd name="connsiteY5893" fmla="*/ 1330659 h 9097806"/>
              <a:gd name="connsiteX5894" fmla="*/ 666143 w 9097815"/>
              <a:gd name="connsiteY5894" fmla="*/ 1330683 h 9097806"/>
              <a:gd name="connsiteX5895" fmla="*/ 666166 w 9097815"/>
              <a:gd name="connsiteY5895" fmla="*/ 1113498 h 9097806"/>
              <a:gd name="connsiteX5896" fmla="*/ 227205 w 9097815"/>
              <a:gd name="connsiteY5896" fmla="*/ 1113451 h 9097806"/>
              <a:gd name="connsiteX5897" fmla="*/ 227181 w 9097815"/>
              <a:gd name="connsiteY5897" fmla="*/ 1330635 h 9097806"/>
              <a:gd name="connsiteX5898" fmla="*/ 444375 w 9097815"/>
              <a:gd name="connsiteY5898" fmla="*/ 1330659 h 9097806"/>
              <a:gd name="connsiteX5899" fmla="*/ 444399 w 9097815"/>
              <a:gd name="connsiteY5899" fmla="*/ 1113474 h 9097806"/>
              <a:gd name="connsiteX5900" fmla="*/ 5449 w 9097815"/>
              <a:gd name="connsiteY5900" fmla="*/ 1113426 h 9097806"/>
              <a:gd name="connsiteX5901" fmla="*/ 5425 w 9097815"/>
              <a:gd name="connsiteY5901" fmla="*/ 1330611 h 9097806"/>
              <a:gd name="connsiteX5902" fmla="*/ 222610 w 9097815"/>
              <a:gd name="connsiteY5902" fmla="*/ 1330635 h 9097806"/>
              <a:gd name="connsiteX5903" fmla="*/ 222633 w 9097815"/>
              <a:gd name="connsiteY5903" fmla="*/ 1113450 h 9097806"/>
              <a:gd name="connsiteX5904" fmla="*/ 8875961 w 9097815"/>
              <a:gd name="connsiteY5904" fmla="*/ 892624 h 9097806"/>
              <a:gd name="connsiteX5905" fmla="*/ 8875937 w 9097815"/>
              <a:gd name="connsiteY5905" fmla="*/ 1109818 h 9097806"/>
              <a:gd name="connsiteX5906" fmla="*/ 9093078 w 9097815"/>
              <a:gd name="connsiteY5906" fmla="*/ 1109841 h 9097806"/>
              <a:gd name="connsiteX5907" fmla="*/ 9093102 w 9097815"/>
              <a:gd name="connsiteY5907" fmla="*/ 892648 h 9097806"/>
              <a:gd name="connsiteX5908" fmla="*/ 8654186 w 9097815"/>
              <a:gd name="connsiteY5908" fmla="*/ 892600 h 9097806"/>
              <a:gd name="connsiteX5909" fmla="*/ 8654162 w 9097815"/>
              <a:gd name="connsiteY5909" fmla="*/ 1109794 h 9097806"/>
              <a:gd name="connsiteX5910" fmla="*/ 8871365 w 9097815"/>
              <a:gd name="connsiteY5910" fmla="*/ 1109817 h 9097806"/>
              <a:gd name="connsiteX5911" fmla="*/ 8871389 w 9097815"/>
              <a:gd name="connsiteY5911" fmla="*/ 892624 h 9097806"/>
              <a:gd name="connsiteX5912" fmla="*/ 8432434 w 9097815"/>
              <a:gd name="connsiteY5912" fmla="*/ 892576 h 9097806"/>
              <a:gd name="connsiteX5913" fmla="*/ 8432410 w 9097815"/>
              <a:gd name="connsiteY5913" fmla="*/ 1109769 h 9097806"/>
              <a:gd name="connsiteX5914" fmla="*/ 8649591 w 9097815"/>
              <a:gd name="connsiteY5914" fmla="*/ 1109793 h 9097806"/>
              <a:gd name="connsiteX5915" fmla="*/ 8649615 w 9097815"/>
              <a:gd name="connsiteY5915" fmla="*/ 892599 h 9097806"/>
              <a:gd name="connsiteX5916" fmla="*/ 8210667 w 9097815"/>
              <a:gd name="connsiteY5916" fmla="*/ 892552 h 9097806"/>
              <a:gd name="connsiteX5917" fmla="*/ 8210643 w 9097815"/>
              <a:gd name="connsiteY5917" fmla="*/ 1109745 h 9097806"/>
              <a:gd name="connsiteX5918" fmla="*/ 8427838 w 9097815"/>
              <a:gd name="connsiteY5918" fmla="*/ 1109769 h 9097806"/>
              <a:gd name="connsiteX5919" fmla="*/ 8427862 w 9097815"/>
              <a:gd name="connsiteY5919" fmla="*/ 892575 h 9097806"/>
              <a:gd name="connsiteX5920" fmla="*/ 7988901 w 9097815"/>
              <a:gd name="connsiteY5920" fmla="*/ 892528 h 9097806"/>
              <a:gd name="connsiteX5921" fmla="*/ 7988877 w 9097815"/>
              <a:gd name="connsiteY5921" fmla="*/ 1109721 h 9097806"/>
              <a:gd name="connsiteX5922" fmla="*/ 8206071 w 9097815"/>
              <a:gd name="connsiteY5922" fmla="*/ 1109745 h 9097806"/>
              <a:gd name="connsiteX5923" fmla="*/ 8206095 w 9097815"/>
              <a:gd name="connsiteY5923" fmla="*/ 892551 h 9097806"/>
              <a:gd name="connsiteX5924" fmla="*/ 7767145 w 9097815"/>
              <a:gd name="connsiteY5924" fmla="*/ 892504 h 9097806"/>
              <a:gd name="connsiteX5925" fmla="*/ 7767121 w 9097815"/>
              <a:gd name="connsiteY5925" fmla="*/ 1109697 h 9097806"/>
              <a:gd name="connsiteX5926" fmla="*/ 7984305 w 9097815"/>
              <a:gd name="connsiteY5926" fmla="*/ 1109721 h 9097806"/>
              <a:gd name="connsiteX5927" fmla="*/ 7984329 w 9097815"/>
              <a:gd name="connsiteY5927" fmla="*/ 892527 h 9097806"/>
              <a:gd name="connsiteX5928" fmla="*/ 7545377 w 9097815"/>
              <a:gd name="connsiteY5928" fmla="*/ 892480 h 9097806"/>
              <a:gd name="connsiteX5929" fmla="*/ 7545354 w 9097815"/>
              <a:gd name="connsiteY5929" fmla="*/ 1109673 h 9097806"/>
              <a:gd name="connsiteX5930" fmla="*/ 7762549 w 9097815"/>
              <a:gd name="connsiteY5930" fmla="*/ 1109697 h 9097806"/>
              <a:gd name="connsiteX5931" fmla="*/ 7762573 w 9097815"/>
              <a:gd name="connsiteY5931" fmla="*/ 892503 h 9097806"/>
              <a:gd name="connsiteX5932" fmla="*/ 7323612 w 9097815"/>
              <a:gd name="connsiteY5932" fmla="*/ 892455 h 9097806"/>
              <a:gd name="connsiteX5933" fmla="*/ 7323588 w 9097815"/>
              <a:gd name="connsiteY5933" fmla="*/ 1109649 h 9097806"/>
              <a:gd name="connsiteX5934" fmla="*/ 7540782 w 9097815"/>
              <a:gd name="connsiteY5934" fmla="*/ 1109673 h 9097806"/>
              <a:gd name="connsiteX5935" fmla="*/ 7540805 w 9097815"/>
              <a:gd name="connsiteY5935" fmla="*/ 892479 h 9097806"/>
              <a:gd name="connsiteX5936" fmla="*/ 7101856 w 9097815"/>
              <a:gd name="connsiteY5936" fmla="*/ 892431 h 9097806"/>
              <a:gd name="connsiteX5937" fmla="*/ 7101832 w 9097815"/>
              <a:gd name="connsiteY5937" fmla="*/ 1109625 h 9097806"/>
              <a:gd name="connsiteX5938" fmla="*/ 7319017 w 9097815"/>
              <a:gd name="connsiteY5938" fmla="*/ 1109648 h 9097806"/>
              <a:gd name="connsiteX5939" fmla="*/ 7319040 w 9097815"/>
              <a:gd name="connsiteY5939" fmla="*/ 892455 h 9097806"/>
              <a:gd name="connsiteX5940" fmla="*/ 6880092 w 9097815"/>
              <a:gd name="connsiteY5940" fmla="*/ 892407 h 9097806"/>
              <a:gd name="connsiteX5941" fmla="*/ 6880068 w 9097815"/>
              <a:gd name="connsiteY5941" fmla="*/ 1109601 h 9097806"/>
              <a:gd name="connsiteX5942" fmla="*/ 7097260 w 9097815"/>
              <a:gd name="connsiteY5942" fmla="*/ 1109624 h 9097806"/>
              <a:gd name="connsiteX5943" fmla="*/ 7097284 w 9097815"/>
              <a:gd name="connsiteY5943" fmla="*/ 892431 h 9097806"/>
              <a:gd name="connsiteX5944" fmla="*/ 6658336 w 9097815"/>
              <a:gd name="connsiteY5944" fmla="*/ 892383 h 9097806"/>
              <a:gd name="connsiteX5945" fmla="*/ 6658312 w 9097815"/>
              <a:gd name="connsiteY5945" fmla="*/ 1109577 h 9097806"/>
              <a:gd name="connsiteX5946" fmla="*/ 6875496 w 9097815"/>
              <a:gd name="connsiteY5946" fmla="*/ 1109600 h 9097806"/>
              <a:gd name="connsiteX5947" fmla="*/ 6875520 w 9097815"/>
              <a:gd name="connsiteY5947" fmla="*/ 892407 h 9097806"/>
              <a:gd name="connsiteX5948" fmla="*/ 6436566 w 9097815"/>
              <a:gd name="connsiteY5948" fmla="*/ 892359 h 9097806"/>
              <a:gd name="connsiteX5949" fmla="*/ 6436543 w 9097815"/>
              <a:gd name="connsiteY5949" fmla="*/ 1109553 h 9097806"/>
              <a:gd name="connsiteX5950" fmla="*/ 6653740 w 9097815"/>
              <a:gd name="connsiteY5950" fmla="*/ 1109576 h 9097806"/>
              <a:gd name="connsiteX5951" fmla="*/ 6653764 w 9097815"/>
              <a:gd name="connsiteY5951" fmla="*/ 892383 h 9097806"/>
              <a:gd name="connsiteX5952" fmla="*/ 6214801 w 9097815"/>
              <a:gd name="connsiteY5952" fmla="*/ 892335 h 9097806"/>
              <a:gd name="connsiteX5953" fmla="*/ 6214777 w 9097815"/>
              <a:gd name="connsiteY5953" fmla="*/ 1109529 h 9097806"/>
              <a:gd name="connsiteX5954" fmla="*/ 6431971 w 9097815"/>
              <a:gd name="connsiteY5954" fmla="*/ 1109552 h 9097806"/>
              <a:gd name="connsiteX5955" fmla="*/ 6431994 w 9097815"/>
              <a:gd name="connsiteY5955" fmla="*/ 892359 h 9097806"/>
              <a:gd name="connsiteX5956" fmla="*/ 5993046 w 9097815"/>
              <a:gd name="connsiteY5956" fmla="*/ 892311 h 9097806"/>
              <a:gd name="connsiteX5957" fmla="*/ 5993022 w 9097815"/>
              <a:gd name="connsiteY5957" fmla="*/ 1109504 h 9097806"/>
              <a:gd name="connsiteX5958" fmla="*/ 6210206 w 9097815"/>
              <a:gd name="connsiteY5958" fmla="*/ 1109528 h 9097806"/>
              <a:gd name="connsiteX5959" fmla="*/ 6210229 w 9097815"/>
              <a:gd name="connsiteY5959" fmla="*/ 892335 h 9097806"/>
              <a:gd name="connsiteX5960" fmla="*/ 5771280 w 9097815"/>
              <a:gd name="connsiteY5960" fmla="*/ 892287 h 9097806"/>
              <a:gd name="connsiteX5961" fmla="*/ 5771256 w 9097815"/>
              <a:gd name="connsiteY5961" fmla="*/ 1109480 h 9097806"/>
              <a:gd name="connsiteX5962" fmla="*/ 5988450 w 9097815"/>
              <a:gd name="connsiteY5962" fmla="*/ 1109504 h 9097806"/>
              <a:gd name="connsiteX5963" fmla="*/ 5988474 w 9097815"/>
              <a:gd name="connsiteY5963" fmla="*/ 892311 h 9097806"/>
              <a:gd name="connsiteX5964" fmla="*/ 5549521 w 9097815"/>
              <a:gd name="connsiteY5964" fmla="*/ 892263 h 9097806"/>
              <a:gd name="connsiteX5965" fmla="*/ 5549498 w 9097815"/>
              <a:gd name="connsiteY5965" fmla="*/ 1109456 h 9097806"/>
              <a:gd name="connsiteX5966" fmla="*/ 5766684 w 9097815"/>
              <a:gd name="connsiteY5966" fmla="*/ 1109480 h 9097806"/>
              <a:gd name="connsiteX5967" fmla="*/ 5766708 w 9097815"/>
              <a:gd name="connsiteY5967" fmla="*/ 892286 h 9097806"/>
              <a:gd name="connsiteX5968" fmla="*/ 5327755 w 9097815"/>
              <a:gd name="connsiteY5968" fmla="*/ 892239 h 9097806"/>
              <a:gd name="connsiteX5969" fmla="*/ 5327732 w 9097815"/>
              <a:gd name="connsiteY5969" fmla="*/ 1109432 h 9097806"/>
              <a:gd name="connsiteX5970" fmla="*/ 5544926 w 9097815"/>
              <a:gd name="connsiteY5970" fmla="*/ 1109456 h 9097806"/>
              <a:gd name="connsiteX5971" fmla="*/ 5544949 w 9097815"/>
              <a:gd name="connsiteY5971" fmla="*/ 892262 h 9097806"/>
              <a:gd name="connsiteX5972" fmla="*/ 5105988 w 9097815"/>
              <a:gd name="connsiteY5972" fmla="*/ 892215 h 9097806"/>
              <a:gd name="connsiteX5973" fmla="*/ 5105964 w 9097815"/>
              <a:gd name="connsiteY5973" fmla="*/ 1109408 h 9097806"/>
              <a:gd name="connsiteX5974" fmla="*/ 5323160 w 9097815"/>
              <a:gd name="connsiteY5974" fmla="*/ 1109432 h 9097806"/>
              <a:gd name="connsiteX5975" fmla="*/ 5323183 w 9097815"/>
              <a:gd name="connsiteY5975" fmla="*/ 892238 h 9097806"/>
              <a:gd name="connsiteX5976" fmla="*/ 4884234 w 9097815"/>
              <a:gd name="connsiteY5976" fmla="*/ 892191 h 9097806"/>
              <a:gd name="connsiteX5977" fmla="*/ 4884210 w 9097815"/>
              <a:gd name="connsiteY5977" fmla="*/ 1109384 h 9097806"/>
              <a:gd name="connsiteX5978" fmla="*/ 5101393 w 9097815"/>
              <a:gd name="connsiteY5978" fmla="*/ 1109408 h 9097806"/>
              <a:gd name="connsiteX5979" fmla="*/ 5101416 w 9097815"/>
              <a:gd name="connsiteY5979" fmla="*/ 892214 h 9097806"/>
              <a:gd name="connsiteX5980" fmla="*/ 4662468 w 9097815"/>
              <a:gd name="connsiteY5980" fmla="*/ 892166 h 9097806"/>
              <a:gd name="connsiteX5981" fmla="*/ 4662444 w 9097815"/>
              <a:gd name="connsiteY5981" fmla="*/ 1109360 h 9097806"/>
              <a:gd name="connsiteX5982" fmla="*/ 4879638 w 9097815"/>
              <a:gd name="connsiteY5982" fmla="*/ 1109384 h 9097806"/>
              <a:gd name="connsiteX5983" fmla="*/ 4879662 w 9097815"/>
              <a:gd name="connsiteY5983" fmla="*/ 892190 h 9097806"/>
              <a:gd name="connsiteX5984" fmla="*/ 4440709 w 9097815"/>
              <a:gd name="connsiteY5984" fmla="*/ 892142 h 9097806"/>
              <a:gd name="connsiteX5985" fmla="*/ 4440686 w 9097815"/>
              <a:gd name="connsiteY5985" fmla="*/ 1109336 h 9097806"/>
              <a:gd name="connsiteX5986" fmla="*/ 4657872 w 9097815"/>
              <a:gd name="connsiteY5986" fmla="*/ 1109360 h 9097806"/>
              <a:gd name="connsiteX5987" fmla="*/ 4657896 w 9097815"/>
              <a:gd name="connsiteY5987" fmla="*/ 892166 h 9097806"/>
              <a:gd name="connsiteX5988" fmla="*/ 4218943 w 9097815"/>
              <a:gd name="connsiteY5988" fmla="*/ 892118 h 9097806"/>
              <a:gd name="connsiteX5989" fmla="*/ 4218920 w 9097815"/>
              <a:gd name="connsiteY5989" fmla="*/ 1109312 h 9097806"/>
              <a:gd name="connsiteX5990" fmla="*/ 4436114 w 9097815"/>
              <a:gd name="connsiteY5990" fmla="*/ 1109335 h 9097806"/>
              <a:gd name="connsiteX5991" fmla="*/ 4436137 w 9097815"/>
              <a:gd name="connsiteY5991" fmla="*/ 892142 h 9097806"/>
              <a:gd name="connsiteX5992" fmla="*/ 3997179 w 9097815"/>
              <a:gd name="connsiteY5992" fmla="*/ 892094 h 9097806"/>
              <a:gd name="connsiteX5993" fmla="*/ 3997155 w 9097815"/>
              <a:gd name="connsiteY5993" fmla="*/ 1109288 h 9097806"/>
              <a:gd name="connsiteX5994" fmla="*/ 4214348 w 9097815"/>
              <a:gd name="connsiteY5994" fmla="*/ 1109311 h 9097806"/>
              <a:gd name="connsiteX5995" fmla="*/ 4214371 w 9097815"/>
              <a:gd name="connsiteY5995" fmla="*/ 892118 h 9097806"/>
              <a:gd name="connsiteX5996" fmla="*/ 3775430 w 9097815"/>
              <a:gd name="connsiteY5996" fmla="*/ 892070 h 9097806"/>
              <a:gd name="connsiteX5997" fmla="*/ 3775406 w 9097815"/>
              <a:gd name="connsiteY5997" fmla="*/ 1109264 h 9097806"/>
              <a:gd name="connsiteX5998" fmla="*/ 3992584 w 9097815"/>
              <a:gd name="connsiteY5998" fmla="*/ 1109287 h 9097806"/>
              <a:gd name="connsiteX5999" fmla="*/ 3992607 w 9097815"/>
              <a:gd name="connsiteY5999" fmla="*/ 892094 h 9097806"/>
              <a:gd name="connsiteX6000" fmla="*/ 3553663 w 9097815"/>
              <a:gd name="connsiteY6000" fmla="*/ 892046 h 9097806"/>
              <a:gd name="connsiteX6001" fmla="*/ 3553641 w 9097815"/>
              <a:gd name="connsiteY6001" fmla="*/ 1109240 h 9097806"/>
              <a:gd name="connsiteX6002" fmla="*/ 3770835 w 9097815"/>
              <a:gd name="connsiteY6002" fmla="*/ 1109263 h 9097806"/>
              <a:gd name="connsiteX6003" fmla="*/ 3770859 w 9097815"/>
              <a:gd name="connsiteY6003" fmla="*/ 892070 h 9097806"/>
              <a:gd name="connsiteX6004" fmla="*/ 3331908 w 9097815"/>
              <a:gd name="connsiteY6004" fmla="*/ 892022 h 9097806"/>
              <a:gd name="connsiteX6005" fmla="*/ 3331884 w 9097815"/>
              <a:gd name="connsiteY6005" fmla="*/ 1109216 h 9097806"/>
              <a:gd name="connsiteX6006" fmla="*/ 3549069 w 9097815"/>
              <a:gd name="connsiteY6006" fmla="*/ 1109239 h 9097806"/>
              <a:gd name="connsiteX6007" fmla="*/ 3549093 w 9097815"/>
              <a:gd name="connsiteY6007" fmla="*/ 892046 h 9097806"/>
              <a:gd name="connsiteX6008" fmla="*/ 3110142 w 9097815"/>
              <a:gd name="connsiteY6008" fmla="*/ 891998 h 9097806"/>
              <a:gd name="connsiteX6009" fmla="*/ 3110118 w 9097815"/>
              <a:gd name="connsiteY6009" fmla="*/ 1109191 h 9097806"/>
              <a:gd name="connsiteX6010" fmla="*/ 3327312 w 9097815"/>
              <a:gd name="connsiteY6010" fmla="*/ 1109215 h 9097806"/>
              <a:gd name="connsiteX6011" fmla="*/ 3327335 w 9097815"/>
              <a:gd name="connsiteY6011" fmla="*/ 892021 h 9097806"/>
              <a:gd name="connsiteX6012" fmla="*/ 2888378 w 9097815"/>
              <a:gd name="connsiteY6012" fmla="*/ 891974 h 9097806"/>
              <a:gd name="connsiteX6013" fmla="*/ 2888354 w 9097815"/>
              <a:gd name="connsiteY6013" fmla="*/ 1109167 h 9097806"/>
              <a:gd name="connsiteX6014" fmla="*/ 3105546 w 9097815"/>
              <a:gd name="connsiteY6014" fmla="*/ 1109191 h 9097806"/>
              <a:gd name="connsiteX6015" fmla="*/ 3105571 w 9097815"/>
              <a:gd name="connsiteY6015" fmla="*/ 891997 h 9097806"/>
              <a:gd name="connsiteX6016" fmla="*/ 2666620 w 9097815"/>
              <a:gd name="connsiteY6016" fmla="*/ 891950 h 9097806"/>
              <a:gd name="connsiteX6017" fmla="*/ 2666596 w 9097815"/>
              <a:gd name="connsiteY6017" fmla="*/ 1109143 h 9097806"/>
              <a:gd name="connsiteX6018" fmla="*/ 2883782 w 9097815"/>
              <a:gd name="connsiteY6018" fmla="*/ 1109167 h 9097806"/>
              <a:gd name="connsiteX6019" fmla="*/ 2883806 w 9097815"/>
              <a:gd name="connsiteY6019" fmla="*/ 891973 h 9097806"/>
              <a:gd name="connsiteX6020" fmla="*/ 2444853 w 9097815"/>
              <a:gd name="connsiteY6020" fmla="*/ 891926 h 9097806"/>
              <a:gd name="connsiteX6021" fmla="*/ 2444829 w 9097815"/>
              <a:gd name="connsiteY6021" fmla="*/ 1109119 h 9097806"/>
              <a:gd name="connsiteX6022" fmla="*/ 2662023 w 9097815"/>
              <a:gd name="connsiteY6022" fmla="*/ 1109143 h 9097806"/>
              <a:gd name="connsiteX6023" fmla="*/ 2662047 w 9097815"/>
              <a:gd name="connsiteY6023" fmla="*/ 891949 h 9097806"/>
              <a:gd name="connsiteX6024" fmla="*/ 2223097 w 9097815"/>
              <a:gd name="connsiteY6024" fmla="*/ 891902 h 9097806"/>
              <a:gd name="connsiteX6025" fmla="*/ 2223074 w 9097815"/>
              <a:gd name="connsiteY6025" fmla="*/ 1109095 h 9097806"/>
              <a:gd name="connsiteX6026" fmla="*/ 2440258 w 9097815"/>
              <a:gd name="connsiteY6026" fmla="*/ 1109119 h 9097806"/>
              <a:gd name="connsiteX6027" fmla="*/ 2440282 w 9097815"/>
              <a:gd name="connsiteY6027" fmla="*/ 891925 h 9097806"/>
              <a:gd name="connsiteX6028" fmla="*/ 2001333 w 9097815"/>
              <a:gd name="connsiteY6028" fmla="*/ 891878 h 9097806"/>
              <a:gd name="connsiteX6029" fmla="*/ 2001309 w 9097815"/>
              <a:gd name="connsiteY6029" fmla="*/ 1109071 h 9097806"/>
              <a:gd name="connsiteX6030" fmla="*/ 2218501 w 9097815"/>
              <a:gd name="connsiteY6030" fmla="*/ 1109095 h 9097806"/>
              <a:gd name="connsiteX6031" fmla="*/ 2218524 w 9097815"/>
              <a:gd name="connsiteY6031" fmla="*/ 891901 h 9097806"/>
              <a:gd name="connsiteX6032" fmla="*/ 1779567 w 9097815"/>
              <a:gd name="connsiteY6032" fmla="*/ 891853 h 9097806"/>
              <a:gd name="connsiteX6033" fmla="*/ 1779544 w 9097815"/>
              <a:gd name="connsiteY6033" fmla="*/ 1109047 h 9097806"/>
              <a:gd name="connsiteX6034" fmla="*/ 1996737 w 9097815"/>
              <a:gd name="connsiteY6034" fmla="*/ 1109071 h 9097806"/>
              <a:gd name="connsiteX6035" fmla="*/ 1996760 w 9097815"/>
              <a:gd name="connsiteY6035" fmla="*/ 891877 h 9097806"/>
              <a:gd name="connsiteX6036" fmla="*/ 1557807 w 9097815"/>
              <a:gd name="connsiteY6036" fmla="*/ 891829 h 9097806"/>
              <a:gd name="connsiteX6037" fmla="*/ 1557783 w 9097815"/>
              <a:gd name="connsiteY6037" fmla="*/ 1109023 h 9097806"/>
              <a:gd name="connsiteX6038" fmla="*/ 1774973 w 9097815"/>
              <a:gd name="connsiteY6038" fmla="*/ 1109047 h 9097806"/>
              <a:gd name="connsiteX6039" fmla="*/ 1774995 w 9097815"/>
              <a:gd name="connsiteY6039" fmla="*/ 891853 h 9097806"/>
              <a:gd name="connsiteX6040" fmla="*/ 1336042 w 9097815"/>
              <a:gd name="connsiteY6040" fmla="*/ 891805 h 9097806"/>
              <a:gd name="connsiteX6041" fmla="*/ 1336019 w 9097815"/>
              <a:gd name="connsiteY6041" fmla="*/ 1108999 h 9097806"/>
              <a:gd name="connsiteX6042" fmla="*/ 1553211 w 9097815"/>
              <a:gd name="connsiteY6042" fmla="*/ 1109022 h 9097806"/>
              <a:gd name="connsiteX6043" fmla="*/ 1553235 w 9097815"/>
              <a:gd name="connsiteY6043" fmla="*/ 891829 h 9097806"/>
              <a:gd name="connsiteX6044" fmla="*/ 1114289 w 9097815"/>
              <a:gd name="connsiteY6044" fmla="*/ 891781 h 9097806"/>
              <a:gd name="connsiteX6045" fmla="*/ 1114266 w 9097815"/>
              <a:gd name="connsiteY6045" fmla="*/ 1108975 h 9097806"/>
              <a:gd name="connsiteX6046" fmla="*/ 1331446 w 9097815"/>
              <a:gd name="connsiteY6046" fmla="*/ 1108998 h 9097806"/>
              <a:gd name="connsiteX6047" fmla="*/ 1331469 w 9097815"/>
              <a:gd name="connsiteY6047" fmla="*/ 891805 h 9097806"/>
              <a:gd name="connsiteX6048" fmla="*/ 892522 w 9097815"/>
              <a:gd name="connsiteY6048" fmla="*/ 891757 h 9097806"/>
              <a:gd name="connsiteX6049" fmla="*/ 892498 w 9097815"/>
              <a:gd name="connsiteY6049" fmla="*/ 1108951 h 9097806"/>
              <a:gd name="connsiteX6050" fmla="*/ 1109695 w 9097815"/>
              <a:gd name="connsiteY6050" fmla="*/ 1108974 h 9097806"/>
              <a:gd name="connsiteX6051" fmla="*/ 1109717 w 9097815"/>
              <a:gd name="connsiteY6051" fmla="*/ 891781 h 9097806"/>
              <a:gd name="connsiteX6052" fmla="*/ 670762 w 9097815"/>
              <a:gd name="connsiteY6052" fmla="*/ 891733 h 9097806"/>
              <a:gd name="connsiteX6053" fmla="*/ 670739 w 9097815"/>
              <a:gd name="connsiteY6053" fmla="*/ 1108927 h 9097806"/>
              <a:gd name="connsiteX6054" fmla="*/ 887926 w 9097815"/>
              <a:gd name="connsiteY6054" fmla="*/ 1108950 h 9097806"/>
              <a:gd name="connsiteX6055" fmla="*/ 887950 w 9097815"/>
              <a:gd name="connsiteY6055" fmla="*/ 891757 h 9097806"/>
              <a:gd name="connsiteX6056" fmla="*/ 448995 w 9097815"/>
              <a:gd name="connsiteY6056" fmla="*/ 891709 h 9097806"/>
              <a:gd name="connsiteX6057" fmla="*/ 448971 w 9097815"/>
              <a:gd name="connsiteY6057" fmla="*/ 1108903 h 9097806"/>
              <a:gd name="connsiteX6058" fmla="*/ 666167 w 9097815"/>
              <a:gd name="connsiteY6058" fmla="*/ 1108926 h 9097806"/>
              <a:gd name="connsiteX6059" fmla="*/ 666190 w 9097815"/>
              <a:gd name="connsiteY6059" fmla="*/ 891733 h 9097806"/>
              <a:gd name="connsiteX6060" fmla="*/ 227229 w 9097815"/>
              <a:gd name="connsiteY6060" fmla="*/ 891685 h 9097806"/>
              <a:gd name="connsiteX6061" fmla="*/ 227206 w 9097815"/>
              <a:gd name="connsiteY6061" fmla="*/ 1108878 h 9097806"/>
              <a:gd name="connsiteX6062" fmla="*/ 444399 w 9097815"/>
              <a:gd name="connsiteY6062" fmla="*/ 1108902 h 9097806"/>
              <a:gd name="connsiteX6063" fmla="*/ 444423 w 9097815"/>
              <a:gd name="connsiteY6063" fmla="*/ 891708 h 9097806"/>
              <a:gd name="connsiteX6064" fmla="*/ 5473 w 9097815"/>
              <a:gd name="connsiteY6064" fmla="*/ 891661 h 9097806"/>
              <a:gd name="connsiteX6065" fmla="*/ 5449 w 9097815"/>
              <a:gd name="connsiteY6065" fmla="*/ 1108854 h 9097806"/>
              <a:gd name="connsiteX6066" fmla="*/ 222634 w 9097815"/>
              <a:gd name="connsiteY6066" fmla="*/ 1108878 h 9097806"/>
              <a:gd name="connsiteX6067" fmla="*/ 222657 w 9097815"/>
              <a:gd name="connsiteY6067" fmla="*/ 891684 h 9097806"/>
              <a:gd name="connsiteX6068" fmla="*/ 8875985 w 9097815"/>
              <a:gd name="connsiteY6068" fmla="*/ 670866 h 9097806"/>
              <a:gd name="connsiteX6069" fmla="*/ 8875961 w 9097815"/>
              <a:gd name="connsiteY6069" fmla="*/ 888052 h 9097806"/>
              <a:gd name="connsiteX6070" fmla="*/ 9093102 w 9097815"/>
              <a:gd name="connsiteY6070" fmla="*/ 888075 h 9097806"/>
              <a:gd name="connsiteX6071" fmla="*/ 9093126 w 9097815"/>
              <a:gd name="connsiteY6071" fmla="*/ 670890 h 9097806"/>
              <a:gd name="connsiteX6072" fmla="*/ 8654210 w 9097815"/>
              <a:gd name="connsiteY6072" fmla="*/ 670842 h 9097806"/>
              <a:gd name="connsiteX6073" fmla="*/ 8654186 w 9097815"/>
              <a:gd name="connsiteY6073" fmla="*/ 888028 h 9097806"/>
              <a:gd name="connsiteX6074" fmla="*/ 8871389 w 9097815"/>
              <a:gd name="connsiteY6074" fmla="*/ 888051 h 9097806"/>
              <a:gd name="connsiteX6075" fmla="*/ 8871413 w 9097815"/>
              <a:gd name="connsiteY6075" fmla="*/ 670866 h 9097806"/>
              <a:gd name="connsiteX6076" fmla="*/ 8432458 w 9097815"/>
              <a:gd name="connsiteY6076" fmla="*/ 670818 h 9097806"/>
              <a:gd name="connsiteX6077" fmla="*/ 8432434 w 9097815"/>
              <a:gd name="connsiteY6077" fmla="*/ 888004 h 9097806"/>
              <a:gd name="connsiteX6078" fmla="*/ 8649615 w 9097815"/>
              <a:gd name="connsiteY6078" fmla="*/ 888027 h 9097806"/>
              <a:gd name="connsiteX6079" fmla="*/ 8649639 w 9097815"/>
              <a:gd name="connsiteY6079" fmla="*/ 670842 h 9097806"/>
              <a:gd name="connsiteX6080" fmla="*/ 8210691 w 9097815"/>
              <a:gd name="connsiteY6080" fmla="*/ 670794 h 9097806"/>
              <a:gd name="connsiteX6081" fmla="*/ 8210667 w 9097815"/>
              <a:gd name="connsiteY6081" fmla="*/ 887980 h 9097806"/>
              <a:gd name="connsiteX6082" fmla="*/ 8427862 w 9097815"/>
              <a:gd name="connsiteY6082" fmla="*/ 888003 h 9097806"/>
              <a:gd name="connsiteX6083" fmla="*/ 8427886 w 9097815"/>
              <a:gd name="connsiteY6083" fmla="*/ 670818 h 9097806"/>
              <a:gd name="connsiteX6084" fmla="*/ 7988925 w 9097815"/>
              <a:gd name="connsiteY6084" fmla="*/ 670770 h 9097806"/>
              <a:gd name="connsiteX6085" fmla="*/ 7988901 w 9097815"/>
              <a:gd name="connsiteY6085" fmla="*/ 887956 h 9097806"/>
              <a:gd name="connsiteX6086" fmla="*/ 8206095 w 9097815"/>
              <a:gd name="connsiteY6086" fmla="*/ 887979 h 9097806"/>
              <a:gd name="connsiteX6087" fmla="*/ 8206119 w 9097815"/>
              <a:gd name="connsiteY6087" fmla="*/ 670794 h 9097806"/>
              <a:gd name="connsiteX6088" fmla="*/ 7767169 w 9097815"/>
              <a:gd name="connsiteY6088" fmla="*/ 670746 h 9097806"/>
              <a:gd name="connsiteX6089" fmla="*/ 7767145 w 9097815"/>
              <a:gd name="connsiteY6089" fmla="*/ 887931 h 9097806"/>
              <a:gd name="connsiteX6090" fmla="*/ 7984329 w 9097815"/>
              <a:gd name="connsiteY6090" fmla="*/ 887955 h 9097806"/>
              <a:gd name="connsiteX6091" fmla="*/ 7984353 w 9097815"/>
              <a:gd name="connsiteY6091" fmla="*/ 670770 h 9097806"/>
              <a:gd name="connsiteX6092" fmla="*/ 7545401 w 9097815"/>
              <a:gd name="connsiteY6092" fmla="*/ 670722 h 9097806"/>
              <a:gd name="connsiteX6093" fmla="*/ 7545378 w 9097815"/>
              <a:gd name="connsiteY6093" fmla="*/ 887907 h 9097806"/>
              <a:gd name="connsiteX6094" fmla="*/ 7762573 w 9097815"/>
              <a:gd name="connsiteY6094" fmla="*/ 887931 h 9097806"/>
              <a:gd name="connsiteX6095" fmla="*/ 7762597 w 9097815"/>
              <a:gd name="connsiteY6095" fmla="*/ 670745 h 9097806"/>
              <a:gd name="connsiteX6096" fmla="*/ 7323636 w 9097815"/>
              <a:gd name="connsiteY6096" fmla="*/ 670698 h 9097806"/>
              <a:gd name="connsiteX6097" fmla="*/ 7323612 w 9097815"/>
              <a:gd name="connsiteY6097" fmla="*/ 887883 h 9097806"/>
              <a:gd name="connsiteX6098" fmla="*/ 7540806 w 9097815"/>
              <a:gd name="connsiteY6098" fmla="*/ 887907 h 9097806"/>
              <a:gd name="connsiteX6099" fmla="*/ 7540829 w 9097815"/>
              <a:gd name="connsiteY6099" fmla="*/ 670721 h 9097806"/>
              <a:gd name="connsiteX6100" fmla="*/ 7101880 w 9097815"/>
              <a:gd name="connsiteY6100" fmla="*/ 670674 h 9097806"/>
              <a:gd name="connsiteX6101" fmla="*/ 7101856 w 9097815"/>
              <a:gd name="connsiteY6101" fmla="*/ 887859 h 9097806"/>
              <a:gd name="connsiteX6102" fmla="*/ 7319041 w 9097815"/>
              <a:gd name="connsiteY6102" fmla="*/ 887883 h 9097806"/>
              <a:gd name="connsiteX6103" fmla="*/ 7319064 w 9097815"/>
              <a:gd name="connsiteY6103" fmla="*/ 670697 h 9097806"/>
              <a:gd name="connsiteX6104" fmla="*/ 6880116 w 9097815"/>
              <a:gd name="connsiteY6104" fmla="*/ 670650 h 9097806"/>
              <a:gd name="connsiteX6105" fmla="*/ 6880092 w 9097815"/>
              <a:gd name="connsiteY6105" fmla="*/ 887835 h 9097806"/>
              <a:gd name="connsiteX6106" fmla="*/ 7097284 w 9097815"/>
              <a:gd name="connsiteY6106" fmla="*/ 887859 h 9097806"/>
              <a:gd name="connsiteX6107" fmla="*/ 7097308 w 9097815"/>
              <a:gd name="connsiteY6107" fmla="*/ 670673 h 9097806"/>
              <a:gd name="connsiteX6108" fmla="*/ 6658360 w 9097815"/>
              <a:gd name="connsiteY6108" fmla="*/ 670626 h 9097806"/>
              <a:gd name="connsiteX6109" fmla="*/ 6658336 w 9097815"/>
              <a:gd name="connsiteY6109" fmla="*/ 887811 h 9097806"/>
              <a:gd name="connsiteX6110" fmla="*/ 6875520 w 9097815"/>
              <a:gd name="connsiteY6110" fmla="*/ 887835 h 9097806"/>
              <a:gd name="connsiteX6111" fmla="*/ 6875544 w 9097815"/>
              <a:gd name="connsiteY6111" fmla="*/ 670649 h 9097806"/>
              <a:gd name="connsiteX6112" fmla="*/ 6436590 w 9097815"/>
              <a:gd name="connsiteY6112" fmla="*/ 670602 h 9097806"/>
              <a:gd name="connsiteX6113" fmla="*/ 6436567 w 9097815"/>
              <a:gd name="connsiteY6113" fmla="*/ 887787 h 9097806"/>
              <a:gd name="connsiteX6114" fmla="*/ 6653764 w 9097815"/>
              <a:gd name="connsiteY6114" fmla="*/ 887810 h 9097806"/>
              <a:gd name="connsiteX6115" fmla="*/ 6653788 w 9097815"/>
              <a:gd name="connsiteY6115" fmla="*/ 670625 h 9097806"/>
              <a:gd name="connsiteX6116" fmla="*/ 6214825 w 9097815"/>
              <a:gd name="connsiteY6116" fmla="*/ 670578 h 9097806"/>
              <a:gd name="connsiteX6117" fmla="*/ 6214801 w 9097815"/>
              <a:gd name="connsiteY6117" fmla="*/ 887763 h 9097806"/>
              <a:gd name="connsiteX6118" fmla="*/ 6431995 w 9097815"/>
              <a:gd name="connsiteY6118" fmla="*/ 887786 h 9097806"/>
              <a:gd name="connsiteX6119" fmla="*/ 6432018 w 9097815"/>
              <a:gd name="connsiteY6119" fmla="*/ 670601 h 9097806"/>
              <a:gd name="connsiteX6120" fmla="*/ 5993070 w 9097815"/>
              <a:gd name="connsiteY6120" fmla="*/ 670553 h 9097806"/>
              <a:gd name="connsiteX6121" fmla="*/ 5993046 w 9097815"/>
              <a:gd name="connsiteY6121" fmla="*/ 887739 h 9097806"/>
              <a:gd name="connsiteX6122" fmla="*/ 6210230 w 9097815"/>
              <a:gd name="connsiteY6122" fmla="*/ 887762 h 9097806"/>
              <a:gd name="connsiteX6123" fmla="*/ 6210253 w 9097815"/>
              <a:gd name="connsiteY6123" fmla="*/ 670577 h 9097806"/>
              <a:gd name="connsiteX6124" fmla="*/ 5771304 w 9097815"/>
              <a:gd name="connsiteY6124" fmla="*/ 670529 h 9097806"/>
              <a:gd name="connsiteX6125" fmla="*/ 5771280 w 9097815"/>
              <a:gd name="connsiteY6125" fmla="*/ 887715 h 9097806"/>
              <a:gd name="connsiteX6126" fmla="*/ 5988474 w 9097815"/>
              <a:gd name="connsiteY6126" fmla="*/ 887738 h 9097806"/>
              <a:gd name="connsiteX6127" fmla="*/ 5988498 w 9097815"/>
              <a:gd name="connsiteY6127" fmla="*/ 670553 h 9097806"/>
              <a:gd name="connsiteX6128" fmla="*/ 5549545 w 9097815"/>
              <a:gd name="connsiteY6128" fmla="*/ 670505 h 9097806"/>
              <a:gd name="connsiteX6129" fmla="*/ 5549522 w 9097815"/>
              <a:gd name="connsiteY6129" fmla="*/ 887691 h 9097806"/>
              <a:gd name="connsiteX6130" fmla="*/ 5766708 w 9097815"/>
              <a:gd name="connsiteY6130" fmla="*/ 887714 h 9097806"/>
              <a:gd name="connsiteX6131" fmla="*/ 5766732 w 9097815"/>
              <a:gd name="connsiteY6131" fmla="*/ 670529 h 9097806"/>
              <a:gd name="connsiteX6132" fmla="*/ 5327779 w 9097815"/>
              <a:gd name="connsiteY6132" fmla="*/ 670481 h 9097806"/>
              <a:gd name="connsiteX6133" fmla="*/ 5327756 w 9097815"/>
              <a:gd name="connsiteY6133" fmla="*/ 887667 h 9097806"/>
              <a:gd name="connsiteX6134" fmla="*/ 5544950 w 9097815"/>
              <a:gd name="connsiteY6134" fmla="*/ 887690 h 9097806"/>
              <a:gd name="connsiteX6135" fmla="*/ 5544973 w 9097815"/>
              <a:gd name="connsiteY6135" fmla="*/ 670505 h 9097806"/>
              <a:gd name="connsiteX6136" fmla="*/ 5106012 w 9097815"/>
              <a:gd name="connsiteY6136" fmla="*/ 670457 h 9097806"/>
              <a:gd name="connsiteX6137" fmla="*/ 5105988 w 9097815"/>
              <a:gd name="connsiteY6137" fmla="*/ 887643 h 9097806"/>
              <a:gd name="connsiteX6138" fmla="*/ 5323184 w 9097815"/>
              <a:gd name="connsiteY6138" fmla="*/ 887666 h 9097806"/>
              <a:gd name="connsiteX6139" fmla="*/ 5323207 w 9097815"/>
              <a:gd name="connsiteY6139" fmla="*/ 670481 h 9097806"/>
              <a:gd name="connsiteX6140" fmla="*/ 4884258 w 9097815"/>
              <a:gd name="connsiteY6140" fmla="*/ 670433 h 9097806"/>
              <a:gd name="connsiteX6141" fmla="*/ 4884234 w 9097815"/>
              <a:gd name="connsiteY6141" fmla="*/ 887618 h 9097806"/>
              <a:gd name="connsiteX6142" fmla="*/ 5101417 w 9097815"/>
              <a:gd name="connsiteY6142" fmla="*/ 887642 h 9097806"/>
              <a:gd name="connsiteX6143" fmla="*/ 5101440 w 9097815"/>
              <a:gd name="connsiteY6143" fmla="*/ 670457 h 9097806"/>
              <a:gd name="connsiteX6144" fmla="*/ 4662492 w 9097815"/>
              <a:gd name="connsiteY6144" fmla="*/ 670409 h 9097806"/>
              <a:gd name="connsiteX6145" fmla="*/ 4662468 w 9097815"/>
              <a:gd name="connsiteY6145" fmla="*/ 887594 h 9097806"/>
              <a:gd name="connsiteX6146" fmla="*/ 4879662 w 9097815"/>
              <a:gd name="connsiteY6146" fmla="*/ 887618 h 9097806"/>
              <a:gd name="connsiteX6147" fmla="*/ 4879686 w 9097815"/>
              <a:gd name="connsiteY6147" fmla="*/ 670433 h 9097806"/>
              <a:gd name="connsiteX6148" fmla="*/ 4440733 w 9097815"/>
              <a:gd name="connsiteY6148" fmla="*/ 670385 h 9097806"/>
              <a:gd name="connsiteX6149" fmla="*/ 4440710 w 9097815"/>
              <a:gd name="connsiteY6149" fmla="*/ 887570 h 9097806"/>
              <a:gd name="connsiteX6150" fmla="*/ 4657896 w 9097815"/>
              <a:gd name="connsiteY6150" fmla="*/ 887594 h 9097806"/>
              <a:gd name="connsiteX6151" fmla="*/ 4657920 w 9097815"/>
              <a:gd name="connsiteY6151" fmla="*/ 670409 h 9097806"/>
              <a:gd name="connsiteX6152" fmla="*/ 4218967 w 9097815"/>
              <a:gd name="connsiteY6152" fmla="*/ 670361 h 9097806"/>
              <a:gd name="connsiteX6153" fmla="*/ 4218944 w 9097815"/>
              <a:gd name="connsiteY6153" fmla="*/ 887546 h 9097806"/>
              <a:gd name="connsiteX6154" fmla="*/ 4436138 w 9097815"/>
              <a:gd name="connsiteY6154" fmla="*/ 887570 h 9097806"/>
              <a:gd name="connsiteX6155" fmla="*/ 4436161 w 9097815"/>
              <a:gd name="connsiteY6155" fmla="*/ 670385 h 9097806"/>
              <a:gd name="connsiteX6156" fmla="*/ 3997203 w 9097815"/>
              <a:gd name="connsiteY6156" fmla="*/ 670337 h 9097806"/>
              <a:gd name="connsiteX6157" fmla="*/ 3997179 w 9097815"/>
              <a:gd name="connsiteY6157" fmla="*/ 887522 h 9097806"/>
              <a:gd name="connsiteX6158" fmla="*/ 4214372 w 9097815"/>
              <a:gd name="connsiteY6158" fmla="*/ 887546 h 9097806"/>
              <a:gd name="connsiteX6159" fmla="*/ 4214395 w 9097815"/>
              <a:gd name="connsiteY6159" fmla="*/ 670361 h 9097806"/>
              <a:gd name="connsiteX6160" fmla="*/ 3775455 w 9097815"/>
              <a:gd name="connsiteY6160" fmla="*/ 670313 h 9097806"/>
              <a:gd name="connsiteX6161" fmla="*/ 3775431 w 9097815"/>
              <a:gd name="connsiteY6161" fmla="*/ 887498 h 9097806"/>
              <a:gd name="connsiteX6162" fmla="*/ 3992608 w 9097815"/>
              <a:gd name="connsiteY6162" fmla="*/ 887522 h 9097806"/>
              <a:gd name="connsiteX6163" fmla="*/ 3992631 w 9097815"/>
              <a:gd name="connsiteY6163" fmla="*/ 670336 h 9097806"/>
              <a:gd name="connsiteX6164" fmla="*/ 3553687 w 9097815"/>
              <a:gd name="connsiteY6164" fmla="*/ 670289 h 9097806"/>
              <a:gd name="connsiteX6165" fmla="*/ 3553665 w 9097815"/>
              <a:gd name="connsiteY6165" fmla="*/ 887474 h 9097806"/>
              <a:gd name="connsiteX6166" fmla="*/ 3770859 w 9097815"/>
              <a:gd name="connsiteY6166" fmla="*/ 887497 h 9097806"/>
              <a:gd name="connsiteX6167" fmla="*/ 3770883 w 9097815"/>
              <a:gd name="connsiteY6167" fmla="*/ 670312 h 9097806"/>
              <a:gd name="connsiteX6168" fmla="*/ 3331932 w 9097815"/>
              <a:gd name="connsiteY6168" fmla="*/ 670265 h 9097806"/>
              <a:gd name="connsiteX6169" fmla="*/ 3331908 w 9097815"/>
              <a:gd name="connsiteY6169" fmla="*/ 887450 h 9097806"/>
              <a:gd name="connsiteX6170" fmla="*/ 3549093 w 9097815"/>
              <a:gd name="connsiteY6170" fmla="*/ 887473 h 9097806"/>
              <a:gd name="connsiteX6171" fmla="*/ 3549116 w 9097815"/>
              <a:gd name="connsiteY6171" fmla="*/ 670288 h 9097806"/>
              <a:gd name="connsiteX6172" fmla="*/ 3110166 w 9097815"/>
              <a:gd name="connsiteY6172" fmla="*/ 670241 h 9097806"/>
              <a:gd name="connsiteX6173" fmla="*/ 3110144 w 9097815"/>
              <a:gd name="connsiteY6173" fmla="*/ 887426 h 9097806"/>
              <a:gd name="connsiteX6174" fmla="*/ 3327337 w 9097815"/>
              <a:gd name="connsiteY6174" fmla="*/ 887449 h 9097806"/>
              <a:gd name="connsiteX6175" fmla="*/ 3327359 w 9097815"/>
              <a:gd name="connsiteY6175" fmla="*/ 670264 h 9097806"/>
              <a:gd name="connsiteX6176" fmla="*/ 2888401 w 9097815"/>
              <a:gd name="connsiteY6176" fmla="*/ 670217 h 9097806"/>
              <a:gd name="connsiteX6177" fmla="*/ 2888378 w 9097815"/>
              <a:gd name="connsiteY6177" fmla="*/ 887402 h 9097806"/>
              <a:gd name="connsiteX6178" fmla="*/ 3105571 w 9097815"/>
              <a:gd name="connsiteY6178" fmla="*/ 887425 h 9097806"/>
              <a:gd name="connsiteX6179" fmla="*/ 3105595 w 9097815"/>
              <a:gd name="connsiteY6179" fmla="*/ 670240 h 9097806"/>
              <a:gd name="connsiteX6180" fmla="*/ 2666644 w 9097815"/>
              <a:gd name="connsiteY6180" fmla="*/ 670193 h 9097806"/>
              <a:gd name="connsiteX6181" fmla="*/ 2666620 w 9097815"/>
              <a:gd name="connsiteY6181" fmla="*/ 887378 h 9097806"/>
              <a:gd name="connsiteX6182" fmla="*/ 2883806 w 9097815"/>
              <a:gd name="connsiteY6182" fmla="*/ 887401 h 9097806"/>
              <a:gd name="connsiteX6183" fmla="*/ 2883830 w 9097815"/>
              <a:gd name="connsiteY6183" fmla="*/ 670216 h 9097806"/>
              <a:gd name="connsiteX6184" fmla="*/ 2444878 w 9097815"/>
              <a:gd name="connsiteY6184" fmla="*/ 670169 h 9097806"/>
              <a:gd name="connsiteX6185" fmla="*/ 2444853 w 9097815"/>
              <a:gd name="connsiteY6185" fmla="*/ 887353 h 9097806"/>
              <a:gd name="connsiteX6186" fmla="*/ 2662047 w 9097815"/>
              <a:gd name="connsiteY6186" fmla="*/ 887377 h 9097806"/>
              <a:gd name="connsiteX6187" fmla="*/ 2662073 w 9097815"/>
              <a:gd name="connsiteY6187" fmla="*/ 670192 h 9097806"/>
              <a:gd name="connsiteX6188" fmla="*/ 2223121 w 9097815"/>
              <a:gd name="connsiteY6188" fmla="*/ 670144 h 9097806"/>
              <a:gd name="connsiteX6189" fmla="*/ 2223099 w 9097815"/>
              <a:gd name="connsiteY6189" fmla="*/ 887329 h 9097806"/>
              <a:gd name="connsiteX6190" fmla="*/ 2440282 w 9097815"/>
              <a:gd name="connsiteY6190" fmla="*/ 887353 h 9097806"/>
              <a:gd name="connsiteX6191" fmla="*/ 2440304 w 9097815"/>
              <a:gd name="connsiteY6191" fmla="*/ 670168 h 9097806"/>
              <a:gd name="connsiteX6192" fmla="*/ 2001357 w 9097815"/>
              <a:gd name="connsiteY6192" fmla="*/ 670120 h 9097806"/>
              <a:gd name="connsiteX6193" fmla="*/ 2001333 w 9097815"/>
              <a:gd name="connsiteY6193" fmla="*/ 887305 h 9097806"/>
              <a:gd name="connsiteX6194" fmla="*/ 2218525 w 9097815"/>
              <a:gd name="connsiteY6194" fmla="*/ 887329 h 9097806"/>
              <a:gd name="connsiteX6195" fmla="*/ 2218548 w 9097815"/>
              <a:gd name="connsiteY6195" fmla="*/ 670144 h 9097806"/>
              <a:gd name="connsiteX6196" fmla="*/ 1779591 w 9097815"/>
              <a:gd name="connsiteY6196" fmla="*/ 670096 h 9097806"/>
              <a:gd name="connsiteX6197" fmla="*/ 1779568 w 9097815"/>
              <a:gd name="connsiteY6197" fmla="*/ 887281 h 9097806"/>
              <a:gd name="connsiteX6198" fmla="*/ 1996761 w 9097815"/>
              <a:gd name="connsiteY6198" fmla="*/ 887305 h 9097806"/>
              <a:gd name="connsiteX6199" fmla="*/ 1996783 w 9097815"/>
              <a:gd name="connsiteY6199" fmla="*/ 670120 h 9097806"/>
              <a:gd name="connsiteX6200" fmla="*/ 1557831 w 9097815"/>
              <a:gd name="connsiteY6200" fmla="*/ 670072 h 9097806"/>
              <a:gd name="connsiteX6201" fmla="*/ 1557807 w 9097815"/>
              <a:gd name="connsiteY6201" fmla="*/ 887257 h 9097806"/>
              <a:gd name="connsiteX6202" fmla="*/ 1774997 w 9097815"/>
              <a:gd name="connsiteY6202" fmla="*/ 887281 h 9097806"/>
              <a:gd name="connsiteX6203" fmla="*/ 1775020 w 9097815"/>
              <a:gd name="connsiteY6203" fmla="*/ 670096 h 9097806"/>
              <a:gd name="connsiteX6204" fmla="*/ 1336067 w 9097815"/>
              <a:gd name="connsiteY6204" fmla="*/ 670048 h 9097806"/>
              <a:gd name="connsiteX6205" fmla="*/ 1336042 w 9097815"/>
              <a:gd name="connsiteY6205" fmla="*/ 887233 h 9097806"/>
              <a:gd name="connsiteX6206" fmla="*/ 1553235 w 9097815"/>
              <a:gd name="connsiteY6206" fmla="*/ 887257 h 9097806"/>
              <a:gd name="connsiteX6207" fmla="*/ 1553259 w 9097815"/>
              <a:gd name="connsiteY6207" fmla="*/ 670072 h 9097806"/>
              <a:gd name="connsiteX6208" fmla="*/ 1114313 w 9097815"/>
              <a:gd name="connsiteY6208" fmla="*/ 670024 h 9097806"/>
              <a:gd name="connsiteX6209" fmla="*/ 1114290 w 9097815"/>
              <a:gd name="connsiteY6209" fmla="*/ 887209 h 9097806"/>
              <a:gd name="connsiteX6210" fmla="*/ 1331471 w 9097815"/>
              <a:gd name="connsiteY6210" fmla="*/ 887233 h 9097806"/>
              <a:gd name="connsiteX6211" fmla="*/ 1331493 w 9097815"/>
              <a:gd name="connsiteY6211" fmla="*/ 670048 h 9097806"/>
              <a:gd name="connsiteX6212" fmla="*/ 892546 w 9097815"/>
              <a:gd name="connsiteY6212" fmla="*/ 670000 h 9097806"/>
              <a:gd name="connsiteX6213" fmla="*/ 892522 w 9097815"/>
              <a:gd name="connsiteY6213" fmla="*/ 887185 h 9097806"/>
              <a:gd name="connsiteX6214" fmla="*/ 1109719 w 9097815"/>
              <a:gd name="connsiteY6214" fmla="*/ 887209 h 9097806"/>
              <a:gd name="connsiteX6215" fmla="*/ 1109741 w 9097815"/>
              <a:gd name="connsiteY6215" fmla="*/ 670024 h 9097806"/>
              <a:gd name="connsiteX6216" fmla="*/ 670786 w 9097815"/>
              <a:gd name="connsiteY6216" fmla="*/ 669976 h 9097806"/>
              <a:gd name="connsiteX6217" fmla="*/ 670763 w 9097815"/>
              <a:gd name="connsiteY6217" fmla="*/ 887161 h 9097806"/>
              <a:gd name="connsiteX6218" fmla="*/ 887950 w 9097815"/>
              <a:gd name="connsiteY6218" fmla="*/ 887184 h 9097806"/>
              <a:gd name="connsiteX6219" fmla="*/ 887974 w 9097815"/>
              <a:gd name="connsiteY6219" fmla="*/ 670000 h 9097806"/>
              <a:gd name="connsiteX6220" fmla="*/ 449019 w 9097815"/>
              <a:gd name="connsiteY6220" fmla="*/ 669952 h 9097806"/>
              <a:gd name="connsiteX6221" fmla="*/ 448995 w 9097815"/>
              <a:gd name="connsiteY6221" fmla="*/ 887137 h 9097806"/>
              <a:gd name="connsiteX6222" fmla="*/ 666192 w 9097815"/>
              <a:gd name="connsiteY6222" fmla="*/ 887160 h 9097806"/>
              <a:gd name="connsiteX6223" fmla="*/ 666214 w 9097815"/>
              <a:gd name="connsiteY6223" fmla="*/ 669976 h 9097806"/>
              <a:gd name="connsiteX6224" fmla="*/ 227253 w 9097815"/>
              <a:gd name="connsiteY6224" fmla="*/ 669928 h 9097806"/>
              <a:gd name="connsiteX6225" fmla="*/ 227230 w 9097815"/>
              <a:gd name="connsiteY6225" fmla="*/ 887113 h 9097806"/>
              <a:gd name="connsiteX6226" fmla="*/ 444423 w 9097815"/>
              <a:gd name="connsiteY6226" fmla="*/ 887136 h 9097806"/>
              <a:gd name="connsiteX6227" fmla="*/ 444447 w 9097815"/>
              <a:gd name="connsiteY6227" fmla="*/ 669952 h 9097806"/>
              <a:gd name="connsiteX6228" fmla="*/ 5497 w 9097815"/>
              <a:gd name="connsiteY6228" fmla="*/ 669904 h 9097806"/>
              <a:gd name="connsiteX6229" fmla="*/ 5473 w 9097815"/>
              <a:gd name="connsiteY6229" fmla="*/ 887089 h 9097806"/>
              <a:gd name="connsiteX6230" fmla="*/ 222658 w 9097815"/>
              <a:gd name="connsiteY6230" fmla="*/ 887112 h 9097806"/>
              <a:gd name="connsiteX6231" fmla="*/ 222681 w 9097815"/>
              <a:gd name="connsiteY6231" fmla="*/ 669927 h 9097806"/>
              <a:gd name="connsiteX6232" fmla="*/ 8876009 w 9097815"/>
              <a:gd name="connsiteY6232" fmla="*/ 449100 h 9097806"/>
              <a:gd name="connsiteX6233" fmla="*/ 8875985 w 9097815"/>
              <a:gd name="connsiteY6233" fmla="*/ 666294 h 9097806"/>
              <a:gd name="connsiteX6234" fmla="*/ 9093127 w 9097815"/>
              <a:gd name="connsiteY6234" fmla="*/ 666318 h 9097806"/>
              <a:gd name="connsiteX6235" fmla="*/ 9093150 w 9097815"/>
              <a:gd name="connsiteY6235" fmla="*/ 449124 h 9097806"/>
              <a:gd name="connsiteX6236" fmla="*/ 8654234 w 9097815"/>
              <a:gd name="connsiteY6236" fmla="*/ 449076 h 9097806"/>
              <a:gd name="connsiteX6237" fmla="*/ 8654210 w 9097815"/>
              <a:gd name="connsiteY6237" fmla="*/ 666270 h 9097806"/>
              <a:gd name="connsiteX6238" fmla="*/ 8871413 w 9097815"/>
              <a:gd name="connsiteY6238" fmla="*/ 666294 h 9097806"/>
              <a:gd name="connsiteX6239" fmla="*/ 8871437 w 9097815"/>
              <a:gd name="connsiteY6239" fmla="*/ 449100 h 9097806"/>
              <a:gd name="connsiteX6240" fmla="*/ 8432482 w 9097815"/>
              <a:gd name="connsiteY6240" fmla="*/ 449052 h 9097806"/>
              <a:gd name="connsiteX6241" fmla="*/ 8432458 w 9097815"/>
              <a:gd name="connsiteY6241" fmla="*/ 666246 h 9097806"/>
              <a:gd name="connsiteX6242" fmla="*/ 8649639 w 9097815"/>
              <a:gd name="connsiteY6242" fmla="*/ 666270 h 9097806"/>
              <a:gd name="connsiteX6243" fmla="*/ 8649663 w 9097815"/>
              <a:gd name="connsiteY6243" fmla="*/ 449076 h 9097806"/>
              <a:gd name="connsiteX6244" fmla="*/ 8210715 w 9097815"/>
              <a:gd name="connsiteY6244" fmla="*/ 449028 h 9097806"/>
              <a:gd name="connsiteX6245" fmla="*/ 8210691 w 9097815"/>
              <a:gd name="connsiteY6245" fmla="*/ 666222 h 9097806"/>
              <a:gd name="connsiteX6246" fmla="*/ 8427886 w 9097815"/>
              <a:gd name="connsiteY6246" fmla="*/ 666246 h 9097806"/>
              <a:gd name="connsiteX6247" fmla="*/ 8427910 w 9097815"/>
              <a:gd name="connsiteY6247" fmla="*/ 449052 h 9097806"/>
              <a:gd name="connsiteX6248" fmla="*/ 7988949 w 9097815"/>
              <a:gd name="connsiteY6248" fmla="*/ 449004 h 9097806"/>
              <a:gd name="connsiteX6249" fmla="*/ 7988925 w 9097815"/>
              <a:gd name="connsiteY6249" fmla="*/ 666198 h 9097806"/>
              <a:gd name="connsiteX6250" fmla="*/ 8206119 w 9097815"/>
              <a:gd name="connsiteY6250" fmla="*/ 666222 h 9097806"/>
              <a:gd name="connsiteX6251" fmla="*/ 8206143 w 9097815"/>
              <a:gd name="connsiteY6251" fmla="*/ 449028 h 9097806"/>
              <a:gd name="connsiteX6252" fmla="*/ 7767193 w 9097815"/>
              <a:gd name="connsiteY6252" fmla="*/ 448980 h 9097806"/>
              <a:gd name="connsiteX6253" fmla="*/ 7767169 w 9097815"/>
              <a:gd name="connsiteY6253" fmla="*/ 666174 h 9097806"/>
              <a:gd name="connsiteX6254" fmla="*/ 7984353 w 9097815"/>
              <a:gd name="connsiteY6254" fmla="*/ 666198 h 9097806"/>
              <a:gd name="connsiteX6255" fmla="*/ 7984377 w 9097815"/>
              <a:gd name="connsiteY6255" fmla="*/ 449004 h 9097806"/>
              <a:gd name="connsiteX6256" fmla="*/ 7545425 w 9097815"/>
              <a:gd name="connsiteY6256" fmla="*/ 448956 h 9097806"/>
              <a:gd name="connsiteX6257" fmla="*/ 7545402 w 9097815"/>
              <a:gd name="connsiteY6257" fmla="*/ 666150 h 9097806"/>
              <a:gd name="connsiteX6258" fmla="*/ 7762597 w 9097815"/>
              <a:gd name="connsiteY6258" fmla="*/ 666174 h 9097806"/>
              <a:gd name="connsiteX6259" fmla="*/ 7762621 w 9097815"/>
              <a:gd name="connsiteY6259" fmla="*/ 448980 h 9097806"/>
              <a:gd name="connsiteX6260" fmla="*/ 7323660 w 9097815"/>
              <a:gd name="connsiteY6260" fmla="*/ 448932 h 9097806"/>
              <a:gd name="connsiteX6261" fmla="*/ 7323636 w 9097815"/>
              <a:gd name="connsiteY6261" fmla="*/ 666126 h 9097806"/>
              <a:gd name="connsiteX6262" fmla="*/ 7540830 w 9097815"/>
              <a:gd name="connsiteY6262" fmla="*/ 666150 h 9097806"/>
              <a:gd name="connsiteX6263" fmla="*/ 7540853 w 9097815"/>
              <a:gd name="connsiteY6263" fmla="*/ 448956 h 9097806"/>
              <a:gd name="connsiteX6264" fmla="*/ 7101904 w 9097815"/>
              <a:gd name="connsiteY6264" fmla="*/ 448908 h 9097806"/>
              <a:gd name="connsiteX6265" fmla="*/ 7101880 w 9097815"/>
              <a:gd name="connsiteY6265" fmla="*/ 666102 h 9097806"/>
              <a:gd name="connsiteX6266" fmla="*/ 7319065 w 9097815"/>
              <a:gd name="connsiteY6266" fmla="*/ 666125 h 9097806"/>
              <a:gd name="connsiteX6267" fmla="*/ 7319088 w 9097815"/>
              <a:gd name="connsiteY6267" fmla="*/ 448932 h 9097806"/>
              <a:gd name="connsiteX6268" fmla="*/ 6880140 w 9097815"/>
              <a:gd name="connsiteY6268" fmla="*/ 448884 h 9097806"/>
              <a:gd name="connsiteX6269" fmla="*/ 6880116 w 9097815"/>
              <a:gd name="connsiteY6269" fmla="*/ 666078 h 9097806"/>
              <a:gd name="connsiteX6270" fmla="*/ 7097308 w 9097815"/>
              <a:gd name="connsiteY6270" fmla="*/ 666101 h 9097806"/>
              <a:gd name="connsiteX6271" fmla="*/ 7097332 w 9097815"/>
              <a:gd name="connsiteY6271" fmla="*/ 448908 h 9097806"/>
              <a:gd name="connsiteX6272" fmla="*/ 6658384 w 9097815"/>
              <a:gd name="connsiteY6272" fmla="*/ 448860 h 9097806"/>
              <a:gd name="connsiteX6273" fmla="*/ 6658360 w 9097815"/>
              <a:gd name="connsiteY6273" fmla="*/ 666054 h 9097806"/>
              <a:gd name="connsiteX6274" fmla="*/ 6875544 w 9097815"/>
              <a:gd name="connsiteY6274" fmla="*/ 666077 h 9097806"/>
              <a:gd name="connsiteX6275" fmla="*/ 6875568 w 9097815"/>
              <a:gd name="connsiteY6275" fmla="*/ 448884 h 9097806"/>
              <a:gd name="connsiteX6276" fmla="*/ 6436614 w 9097815"/>
              <a:gd name="connsiteY6276" fmla="*/ 448836 h 9097806"/>
              <a:gd name="connsiteX6277" fmla="*/ 6436591 w 9097815"/>
              <a:gd name="connsiteY6277" fmla="*/ 666030 h 9097806"/>
              <a:gd name="connsiteX6278" fmla="*/ 6653788 w 9097815"/>
              <a:gd name="connsiteY6278" fmla="*/ 666053 h 9097806"/>
              <a:gd name="connsiteX6279" fmla="*/ 6653812 w 9097815"/>
              <a:gd name="connsiteY6279" fmla="*/ 448859 h 9097806"/>
              <a:gd name="connsiteX6280" fmla="*/ 6214849 w 9097815"/>
              <a:gd name="connsiteY6280" fmla="*/ 448812 h 9097806"/>
              <a:gd name="connsiteX6281" fmla="*/ 6214825 w 9097815"/>
              <a:gd name="connsiteY6281" fmla="*/ 666006 h 9097806"/>
              <a:gd name="connsiteX6282" fmla="*/ 6432019 w 9097815"/>
              <a:gd name="connsiteY6282" fmla="*/ 666029 h 9097806"/>
              <a:gd name="connsiteX6283" fmla="*/ 6432042 w 9097815"/>
              <a:gd name="connsiteY6283" fmla="*/ 448835 h 9097806"/>
              <a:gd name="connsiteX6284" fmla="*/ 5993094 w 9097815"/>
              <a:gd name="connsiteY6284" fmla="*/ 448788 h 9097806"/>
              <a:gd name="connsiteX6285" fmla="*/ 5993070 w 9097815"/>
              <a:gd name="connsiteY6285" fmla="*/ 665982 h 9097806"/>
              <a:gd name="connsiteX6286" fmla="*/ 6210254 w 9097815"/>
              <a:gd name="connsiteY6286" fmla="*/ 666005 h 9097806"/>
              <a:gd name="connsiteX6287" fmla="*/ 6210277 w 9097815"/>
              <a:gd name="connsiteY6287" fmla="*/ 448811 h 9097806"/>
              <a:gd name="connsiteX6288" fmla="*/ 5771328 w 9097815"/>
              <a:gd name="connsiteY6288" fmla="*/ 448764 h 9097806"/>
              <a:gd name="connsiteX6289" fmla="*/ 5771304 w 9097815"/>
              <a:gd name="connsiteY6289" fmla="*/ 665958 h 9097806"/>
              <a:gd name="connsiteX6290" fmla="*/ 5988498 w 9097815"/>
              <a:gd name="connsiteY6290" fmla="*/ 665981 h 9097806"/>
              <a:gd name="connsiteX6291" fmla="*/ 5988522 w 9097815"/>
              <a:gd name="connsiteY6291" fmla="*/ 448787 h 9097806"/>
              <a:gd name="connsiteX6292" fmla="*/ 5549569 w 9097815"/>
              <a:gd name="connsiteY6292" fmla="*/ 448740 h 9097806"/>
              <a:gd name="connsiteX6293" fmla="*/ 5549546 w 9097815"/>
              <a:gd name="connsiteY6293" fmla="*/ 665933 h 9097806"/>
              <a:gd name="connsiteX6294" fmla="*/ 5766732 w 9097815"/>
              <a:gd name="connsiteY6294" fmla="*/ 665957 h 9097806"/>
              <a:gd name="connsiteX6295" fmla="*/ 5766756 w 9097815"/>
              <a:gd name="connsiteY6295" fmla="*/ 448763 h 9097806"/>
              <a:gd name="connsiteX6296" fmla="*/ 5327803 w 9097815"/>
              <a:gd name="connsiteY6296" fmla="*/ 448716 h 9097806"/>
              <a:gd name="connsiteX6297" fmla="*/ 5327780 w 9097815"/>
              <a:gd name="connsiteY6297" fmla="*/ 665909 h 9097806"/>
              <a:gd name="connsiteX6298" fmla="*/ 5544974 w 9097815"/>
              <a:gd name="connsiteY6298" fmla="*/ 665933 h 9097806"/>
              <a:gd name="connsiteX6299" fmla="*/ 5544997 w 9097815"/>
              <a:gd name="connsiteY6299" fmla="*/ 448739 h 9097806"/>
              <a:gd name="connsiteX6300" fmla="*/ 5106036 w 9097815"/>
              <a:gd name="connsiteY6300" fmla="*/ 448691 h 9097806"/>
              <a:gd name="connsiteX6301" fmla="*/ 5106012 w 9097815"/>
              <a:gd name="connsiteY6301" fmla="*/ 665885 h 9097806"/>
              <a:gd name="connsiteX6302" fmla="*/ 5323208 w 9097815"/>
              <a:gd name="connsiteY6302" fmla="*/ 665909 h 9097806"/>
              <a:gd name="connsiteX6303" fmla="*/ 5323231 w 9097815"/>
              <a:gd name="connsiteY6303" fmla="*/ 448715 h 9097806"/>
              <a:gd name="connsiteX6304" fmla="*/ 4884282 w 9097815"/>
              <a:gd name="connsiteY6304" fmla="*/ 448667 h 9097806"/>
              <a:gd name="connsiteX6305" fmla="*/ 4884258 w 9097815"/>
              <a:gd name="connsiteY6305" fmla="*/ 665861 h 9097806"/>
              <a:gd name="connsiteX6306" fmla="*/ 5101441 w 9097815"/>
              <a:gd name="connsiteY6306" fmla="*/ 665885 h 9097806"/>
              <a:gd name="connsiteX6307" fmla="*/ 5101464 w 9097815"/>
              <a:gd name="connsiteY6307" fmla="*/ 448691 h 9097806"/>
              <a:gd name="connsiteX6308" fmla="*/ 4662516 w 9097815"/>
              <a:gd name="connsiteY6308" fmla="*/ 448643 h 9097806"/>
              <a:gd name="connsiteX6309" fmla="*/ 4662492 w 9097815"/>
              <a:gd name="connsiteY6309" fmla="*/ 665837 h 9097806"/>
              <a:gd name="connsiteX6310" fmla="*/ 4879686 w 9097815"/>
              <a:gd name="connsiteY6310" fmla="*/ 665861 h 9097806"/>
              <a:gd name="connsiteX6311" fmla="*/ 4879710 w 9097815"/>
              <a:gd name="connsiteY6311" fmla="*/ 448667 h 9097806"/>
              <a:gd name="connsiteX6312" fmla="*/ 4440757 w 9097815"/>
              <a:gd name="connsiteY6312" fmla="*/ 448619 h 9097806"/>
              <a:gd name="connsiteX6313" fmla="*/ 4440734 w 9097815"/>
              <a:gd name="connsiteY6313" fmla="*/ 665813 h 9097806"/>
              <a:gd name="connsiteX6314" fmla="*/ 4657920 w 9097815"/>
              <a:gd name="connsiteY6314" fmla="*/ 665837 h 9097806"/>
              <a:gd name="connsiteX6315" fmla="*/ 4657944 w 9097815"/>
              <a:gd name="connsiteY6315" fmla="*/ 448643 h 9097806"/>
              <a:gd name="connsiteX6316" fmla="*/ 4218991 w 9097815"/>
              <a:gd name="connsiteY6316" fmla="*/ 448595 h 9097806"/>
              <a:gd name="connsiteX6317" fmla="*/ 4218968 w 9097815"/>
              <a:gd name="connsiteY6317" fmla="*/ 665789 h 9097806"/>
              <a:gd name="connsiteX6318" fmla="*/ 4436162 w 9097815"/>
              <a:gd name="connsiteY6318" fmla="*/ 665813 h 9097806"/>
              <a:gd name="connsiteX6319" fmla="*/ 4436185 w 9097815"/>
              <a:gd name="connsiteY6319" fmla="*/ 448619 h 9097806"/>
              <a:gd name="connsiteX6320" fmla="*/ 3997227 w 9097815"/>
              <a:gd name="connsiteY6320" fmla="*/ 448571 h 9097806"/>
              <a:gd name="connsiteX6321" fmla="*/ 3997203 w 9097815"/>
              <a:gd name="connsiteY6321" fmla="*/ 665765 h 9097806"/>
              <a:gd name="connsiteX6322" fmla="*/ 4214396 w 9097815"/>
              <a:gd name="connsiteY6322" fmla="*/ 665789 h 9097806"/>
              <a:gd name="connsiteX6323" fmla="*/ 4214419 w 9097815"/>
              <a:gd name="connsiteY6323" fmla="*/ 448595 h 9097806"/>
              <a:gd name="connsiteX6324" fmla="*/ 3775479 w 9097815"/>
              <a:gd name="connsiteY6324" fmla="*/ 448547 h 9097806"/>
              <a:gd name="connsiteX6325" fmla="*/ 3775456 w 9097815"/>
              <a:gd name="connsiteY6325" fmla="*/ 665741 h 9097806"/>
              <a:gd name="connsiteX6326" fmla="*/ 3992632 w 9097815"/>
              <a:gd name="connsiteY6326" fmla="*/ 665765 h 9097806"/>
              <a:gd name="connsiteX6327" fmla="*/ 3992655 w 9097815"/>
              <a:gd name="connsiteY6327" fmla="*/ 448571 h 9097806"/>
              <a:gd name="connsiteX6328" fmla="*/ 3553711 w 9097815"/>
              <a:gd name="connsiteY6328" fmla="*/ 448523 h 9097806"/>
              <a:gd name="connsiteX6329" fmla="*/ 3553688 w 9097815"/>
              <a:gd name="connsiteY6329" fmla="*/ 665717 h 9097806"/>
              <a:gd name="connsiteX6330" fmla="*/ 3770883 w 9097815"/>
              <a:gd name="connsiteY6330" fmla="*/ 665741 h 9097806"/>
              <a:gd name="connsiteX6331" fmla="*/ 3770907 w 9097815"/>
              <a:gd name="connsiteY6331" fmla="*/ 448547 h 9097806"/>
              <a:gd name="connsiteX6332" fmla="*/ 3331956 w 9097815"/>
              <a:gd name="connsiteY6332" fmla="*/ 448499 h 9097806"/>
              <a:gd name="connsiteX6333" fmla="*/ 3331932 w 9097815"/>
              <a:gd name="connsiteY6333" fmla="*/ 665693 h 9097806"/>
              <a:gd name="connsiteX6334" fmla="*/ 3549117 w 9097815"/>
              <a:gd name="connsiteY6334" fmla="*/ 665716 h 9097806"/>
              <a:gd name="connsiteX6335" fmla="*/ 3549140 w 9097815"/>
              <a:gd name="connsiteY6335" fmla="*/ 448523 h 9097806"/>
              <a:gd name="connsiteX6336" fmla="*/ 3110190 w 9097815"/>
              <a:gd name="connsiteY6336" fmla="*/ 448475 h 9097806"/>
              <a:gd name="connsiteX6337" fmla="*/ 3110168 w 9097815"/>
              <a:gd name="connsiteY6337" fmla="*/ 665669 h 9097806"/>
              <a:gd name="connsiteX6338" fmla="*/ 3327361 w 9097815"/>
              <a:gd name="connsiteY6338" fmla="*/ 665692 h 9097806"/>
              <a:gd name="connsiteX6339" fmla="*/ 3327383 w 9097815"/>
              <a:gd name="connsiteY6339" fmla="*/ 448499 h 9097806"/>
              <a:gd name="connsiteX6340" fmla="*/ 2888425 w 9097815"/>
              <a:gd name="connsiteY6340" fmla="*/ 448451 h 9097806"/>
              <a:gd name="connsiteX6341" fmla="*/ 2888401 w 9097815"/>
              <a:gd name="connsiteY6341" fmla="*/ 665645 h 9097806"/>
              <a:gd name="connsiteX6342" fmla="*/ 3105595 w 9097815"/>
              <a:gd name="connsiteY6342" fmla="*/ 665668 h 9097806"/>
              <a:gd name="connsiteX6343" fmla="*/ 3105618 w 9097815"/>
              <a:gd name="connsiteY6343" fmla="*/ 448474 h 9097806"/>
              <a:gd name="connsiteX6344" fmla="*/ 2666667 w 9097815"/>
              <a:gd name="connsiteY6344" fmla="*/ 448427 h 9097806"/>
              <a:gd name="connsiteX6345" fmla="*/ 2666644 w 9097815"/>
              <a:gd name="connsiteY6345" fmla="*/ 665621 h 9097806"/>
              <a:gd name="connsiteX6346" fmla="*/ 2883830 w 9097815"/>
              <a:gd name="connsiteY6346" fmla="*/ 665644 h 9097806"/>
              <a:gd name="connsiteX6347" fmla="*/ 2883854 w 9097815"/>
              <a:gd name="connsiteY6347" fmla="*/ 448450 h 9097806"/>
              <a:gd name="connsiteX6348" fmla="*/ 2444902 w 9097815"/>
              <a:gd name="connsiteY6348" fmla="*/ 448403 h 9097806"/>
              <a:gd name="connsiteX6349" fmla="*/ 2444878 w 9097815"/>
              <a:gd name="connsiteY6349" fmla="*/ 665597 h 9097806"/>
              <a:gd name="connsiteX6350" fmla="*/ 2662073 w 9097815"/>
              <a:gd name="connsiteY6350" fmla="*/ 665620 h 9097806"/>
              <a:gd name="connsiteX6351" fmla="*/ 2662096 w 9097815"/>
              <a:gd name="connsiteY6351" fmla="*/ 448426 h 9097806"/>
              <a:gd name="connsiteX6352" fmla="*/ 2223145 w 9097815"/>
              <a:gd name="connsiteY6352" fmla="*/ 448379 h 9097806"/>
              <a:gd name="connsiteX6353" fmla="*/ 2223121 w 9097815"/>
              <a:gd name="connsiteY6353" fmla="*/ 665573 h 9097806"/>
              <a:gd name="connsiteX6354" fmla="*/ 2440306 w 9097815"/>
              <a:gd name="connsiteY6354" fmla="*/ 665596 h 9097806"/>
              <a:gd name="connsiteX6355" fmla="*/ 2440328 w 9097815"/>
              <a:gd name="connsiteY6355" fmla="*/ 448402 h 9097806"/>
              <a:gd name="connsiteX6356" fmla="*/ 2001381 w 9097815"/>
              <a:gd name="connsiteY6356" fmla="*/ 448355 h 9097806"/>
              <a:gd name="connsiteX6357" fmla="*/ 2001357 w 9097815"/>
              <a:gd name="connsiteY6357" fmla="*/ 665549 h 9097806"/>
              <a:gd name="connsiteX6358" fmla="*/ 2218549 w 9097815"/>
              <a:gd name="connsiteY6358" fmla="*/ 665572 h 9097806"/>
              <a:gd name="connsiteX6359" fmla="*/ 2218572 w 9097815"/>
              <a:gd name="connsiteY6359" fmla="*/ 448378 h 9097806"/>
              <a:gd name="connsiteX6360" fmla="*/ 1779615 w 9097815"/>
              <a:gd name="connsiteY6360" fmla="*/ 448331 h 9097806"/>
              <a:gd name="connsiteX6361" fmla="*/ 1779592 w 9097815"/>
              <a:gd name="connsiteY6361" fmla="*/ 665524 h 9097806"/>
              <a:gd name="connsiteX6362" fmla="*/ 1996785 w 9097815"/>
              <a:gd name="connsiteY6362" fmla="*/ 665548 h 9097806"/>
              <a:gd name="connsiteX6363" fmla="*/ 1996808 w 9097815"/>
              <a:gd name="connsiteY6363" fmla="*/ 448354 h 9097806"/>
              <a:gd name="connsiteX6364" fmla="*/ 1557855 w 9097815"/>
              <a:gd name="connsiteY6364" fmla="*/ 448307 h 9097806"/>
              <a:gd name="connsiteX6365" fmla="*/ 1557831 w 9097815"/>
              <a:gd name="connsiteY6365" fmla="*/ 665500 h 9097806"/>
              <a:gd name="connsiteX6366" fmla="*/ 1775021 w 9097815"/>
              <a:gd name="connsiteY6366" fmla="*/ 665524 h 9097806"/>
              <a:gd name="connsiteX6367" fmla="*/ 1775044 w 9097815"/>
              <a:gd name="connsiteY6367" fmla="*/ 448330 h 9097806"/>
              <a:gd name="connsiteX6368" fmla="*/ 1336091 w 9097815"/>
              <a:gd name="connsiteY6368" fmla="*/ 448282 h 9097806"/>
              <a:gd name="connsiteX6369" fmla="*/ 1336067 w 9097815"/>
              <a:gd name="connsiteY6369" fmla="*/ 665476 h 9097806"/>
              <a:gd name="connsiteX6370" fmla="*/ 1553259 w 9097815"/>
              <a:gd name="connsiteY6370" fmla="*/ 665500 h 9097806"/>
              <a:gd name="connsiteX6371" fmla="*/ 1553283 w 9097815"/>
              <a:gd name="connsiteY6371" fmla="*/ 448306 h 9097806"/>
              <a:gd name="connsiteX6372" fmla="*/ 1114337 w 9097815"/>
              <a:gd name="connsiteY6372" fmla="*/ 448258 h 9097806"/>
              <a:gd name="connsiteX6373" fmla="*/ 1114314 w 9097815"/>
              <a:gd name="connsiteY6373" fmla="*/ 665452 h 9097806"/>
              <a:gd name="connsiteX6374" fmla="*/ 1331494 w 9097815"/>
              <a:gd name="connsiteY6374" fmla="*/ 665476 h 9097806"/>
              <a:gd name="connsiteX6375" fmla="*/ 1331517 w 9097815"/>
              <a:gd name="connsiteY6375" fmla="*/ 448282 h 9097806"/>
              <a:gd name="connsiteX6376" fmla="*/ 892570 w 9097815"/>
              <a:gd name="connsiteY6376" fmla="*/ 448234 h 9097806"/>
              <a:gd name="connsiteX6377" fmla="*/ 892546 w 9097815"/>
              <a:gd name="connsiteY6377" fmla="*/ 665428 h 9097806"/>
              <a:gd name="connsiteX6378" fmla="*/ 1109743 w 9097815"/>
              <a:gd name="connsiteY6378" fmla="*/ 665452 h 9097806"/>
              <a:gd name="connsiteX6379" fmla="*/ 1109765 w 9097815"/>
              <a:gd name="connsiteY6379" fmla="*/ 448258 h 9097806"/>
              <a:gd name="connsiteX6380" fmla="*/ 670810 w 9097815"/>
              <a:gd name="connsiteY6380" fmla="*/ 448210 h 9097806"/>
              <a:gd name="connsiteX6381" fmla="*/ 670787 w 9097815"/>
              <a:gd name="connsiteY6381" fmla="*/ 665404 h 9097806"/>
              <a:gd name="connsiteX6382" fmla="*/ 887974 w 9097815"/>
              <a:gd name="connsiteY6382" fmla="*/ 665428 h 9097806"/>
              <a:gd name="connsiteX6383" fmla="*/ 887998 w 9097815"/>
              <a:gd name="connsiteY6383" fmla="*/ 448234 h 9097806"/>
              <a:gd name="connsiteX6384" fmla="*/ 449043 w 9097815"/>
              <a:gd name="connsiteY6384" fmla="*/ 448186 h 9097806"/>
              <a:gd name="connsiteX6385" fmla="*/ 449019 w 9097815"/>
              <a:gd name="connsiteY6385" fmla="*/ 665380 h 9097806"/>
              <a:gd name="connsiteX6386" fmla="*/ 666216 w 9097815"/>
              <a:gd name="connsiteY6386" fmla="*/ 665404 h 9097806"/>
              <a:gd name="connsiteX6387" fmla="*/ 666238 w 9097815"/>
              <a:gd name="connsiteY6387" fmla="*/ 448210 h 9097806"/>
              <a:gd name="connsiteX6388" fmla="*/ 227278 w 9097815"/>
              <a:gd name="connsiteY6388" fmla="*/ 448162 h 9097806"/>
              <a:gd name="connsiteX6389" fmla="*/ 227254 w 9097815"/>
              <a:gd name="connsiteY6389" fmla="*/ 665356 h 9097806"/>
              <a:gd name="connsiteX6390" fmla="*/ 444448 w 9097815"/>
              <a:gd name="connsiteY6390" fmla="*/ 665380 h 9097806"/>
              <a:gd name="connsiteX6391" fmla="*/ 444471 w 9097815"/>
              <a:gd name="connsiteY6391" fmla="*/ 448186 h 9097806"/>
              <a:gd name="connsiteX6392" fmla="*/ 5521 w 9097815"/>
              <a:gd name="connsiteY6392" fmla="*/ 448138 h 9097806"/>
              <a:gd name="connsiteX6393" fmla="*/ 5498 w 9097815"/>
              <a:gd name="connsiteY6393" fmla="*/ 665332 h 9097806"/>
              <a:gd name="connsiteX6394" fmla="*/ 222682 w 9097815"/>
              <a:gd name="connsiteY6394" fmla="*/ 665356 h 9097806"/>
              <a:gd name="connsiteX6395" fmla="*/ 222705 w 9097815"/>
              <a:gd name="connsiteY6395" fmla="*/ 448162 h 9097806"/>
              <a:gd name="connsiteX6396" fmla="*/ 8876033 w 9097815"/>
              <a:gd name="connsiteY6396" fmla="*/ 227335 h 9097806"/>
              <a:gd name="connsiteX6397" fmla="*/ 8876009 w 9097815"/>
              <a:gd name="connsiteY6397" fmla="*/ 444529 h 9097806"/>
              <a:gd name="connsiteX6398" fmla="*/ 9093151 w 9097815"/>
              <a:gd name="connsiteY6398" fmla="*/ 444552 h 9097806"/>
              <a:gd name="connsiteX6399" fmla="*/ 9093174 w 9097815"/>
              <a:gd name="connsiteY6399" fmla="*/ 227358 h 9097806"/>
              <a:gd name="connsiteX6400" fmla="*/ 8654258 w 9097815"/>
              <a:gd name="connsiteY6400" fmla="*/ 227311 h 9097806"/>
              <a:gd name="connsiteX6401" fmla="*/ 8654234 w 9097815"/>
              <a:gd name="connsiteY6401" fmla="*/ 444505 h 9097806"/>
              <a:gd name="connsiteX6402" fmla="*/ 8871437 w 9097815"/>
              <a:gd name="connsiteY6402" fmla="*/ 444528 h 9097806"/>
              <a:gd name="connsiteX6403" fmla="*/ 8871461 w 9097815"/>
              <a:gd name="connsiteY6403" fmla="*/ 227334 h 9097806"/>
              <a:gd name="connsiteX6404" fmla="*/ 8432506 w 9097815"/>
              <a:gd name="connsiteY6404" fmla="*/ 227287 h 9097806"/>
              <a:gd name="connsiteX6405" fmla="*/ 8432482 w 9097815"/>
              <a:gd name="connsiteY6405" fmla="*/ 444480 h 9097806"/>
              <a:gd name="connsiteX6406" fmla="*/ 8649663 w 9097815"/>
              <a:gd name="connsiteY6406" fmla="*/ 444504 h 9097806"/>
              <a:gd name="connsiteX6407" fmla="*/ 8649687 w 9097815"/>
              <a:gd name="connsiteY6407" fmla="*/ 227310 h 9097806"/>
              <a:gd name="connsiteX6408" fmla="*/ 8210739 w 9097815"/>
              <a:gd name="connsiteY6408" fmla="*/ 227263 h 9097806"/>
              <a:gd name="connsiteX6409" fmla="*/ 8210715 w 9097815"/>
              <a:gd name="connsiteY6409" fmla="*/ 444456 h 9097806"/>
              <a:gd name="connsiteX6410" fmla="*/ 8427910 w 9097815"/>
              <a:gd name="connsiteY6410" fmla="*/ 444480 h 9097806"/>
              <a:gd name="connsiteX6411" fmla="*/ 8427934 w 9097815"/>
              <a:gd name="connsiteY6411" fmla="*/ 227286 h 9097806"/>
              <a:gd name="connsiteX6412" fmla="*/ 7988973 w 9097815"/>
              <a:gd name="connsiteY6412" fmla="*/ 227238 h 9097806"/>
              <a:gd name="connsiteX6413" fmla="*/ 7988949 w 9097815"/>
              <a:gd name="connsiteY6413" fmla="*/ 444432 h 9097806"/>
              <a:gd name="connsiteX6414" fmla="*/ 8206143 w 9097815"/>
              <a:gd name="connsiteY6414" fmla="*/ 444456 h 9097806"/>
              <a:gd name="connsiteX6415" fmla="*/ 8206167 w 9097815"/>
              <a:gd name="connsiteY6415" fmla="*/ 227262 h 9097806"/>
              <a:gd name="connsiteX6416" fmla="*/ 7767217 w 9097815"/>
              <a:gd name="connsiteY6416" fmla="*/ 227214 h 9097806"/>
              <a:gd name="connsiteX6417" fmla="*/ 7767193 w 9097815"/>
              <a:gd name="connsiteY6417" fmla="*/ 444408 h 9097806"/>
              <a:gd name="connsiteX6418" fmla="*/ 7984377 w 9097815"/>
              <a:gd name="connsiteY6418" fmla="*/ 444432 h 9097806"/>
              <a:gd name="connsiteX6419" fmla="*/ 7984401 w 9097815"/>
              <a:gd name="connsiteY6419" fmla="*/ 227238 h 9097806"/>
              <a:gd name="connsiteX6420" fmla="*/ 7545449 w 9097815"/>
              <a:gd name="connsiteY6420" fmla="*/ 227190 h 9097806"/>
              <a:gd name="connsiteX6421" fmla="*/ 7545426 w 9097815"/>
              <a:gd name="connsiteY6421" fmla="*/ 444384 h 9097806"/>
              <a:gd name="connsiteX6422" fmla="*/ 7762621 w 9097815"/>
              <a:gd name="connsiteY6422" fmla="*/ 444408 h 9097806"/>
              <a:gd name="connsiteX6423" fmla="*/ 7762645 w 9097815"/>
              <a:gd name="connsiteY6423" fmla="*/ 227214 h 9097806"/>
              <a:gd name="connsiteX6424" fmla="*/ 7323684 w 9097815"/>
              <a:gd name="connsiteY6424" fmla="*/ 227166 h 9097806"/>
              <a:gd name="connsiteX6425" fmla="*/ 7323660 w 9097815"/>
              <a:gd name="connsiteY6425" fmla="*/ 444360 h 9097806"/>
              <a:gd name="connsiteX6426" fmla="*/ 7540854 w 9097815"/>
              <a:gd name="connsiteY6426" fmla="*/ 444384 h 9097806"/>
              <a:gd name="connsiteX6427" fmla="*/ 7540877 w 9097815"/>
              <a:gd name="connsiteY6427" fmla="*/ 227190 h 9097806"/>
              <a:gd name="connsiteX6428" fmla="*/ 7101928 w 9097815"/>
              <a:gd name="connsiteY6428" fmla="*/ 227142 h 9097806"/>
              <a:gd name="connsiteX6429" fmla="*/ 7101904 w 9097815"/>
              <a:gd name="connsiteY6429" fmla="*/ 444336 h 9097806"/>
              <a:gd name="connsiteX6430" fmla="*/ 7319089 w 9097815"/>
              <a:gd name="connsiteY6430" fmla="*/ 444360 h 9097806"/>
              <a:gd name="connsiteX6431" fmla="*/ 7319112 w 9097815"/>
              <a:gd name="connsiteY6431" fmla="*/ 227166 h 9097806"/>
              <a:gd name="connsiteX6432" fmla="*/ 6880164 w 9097815"/>
              <a:gd name="connsiteY6432" fmla="*/ 227118 h 9097806"/>
              <a:gd name="connsiteX6433" fmla="*/ 6880140 w 9097815"/>
              <a:gd name="connsiteY6433" fmla="*/ 444312 h 9097806"/>
              <a:gd name="connsiteX6434" fmla="*/ 7097332 w 9097815"/>
              <a:gd name="connsiteY6434" fmla="*/ 444336 h 9097806"/>
              <a:gd name="connsiteX6435" fmla="*/ 7097356 w 9097815"/>
              <a:gd name="connsiteY6435" fmla="*/ 227142 h 9097806"/>
              <a:gd name="connsiteX6436" fmla="*/ 6658408 w 9097815"/>
              <a:gd name="connsiteY6436" fmla="*/ 227094 h 9097806"/>
              <a:gd name="connsiteX6437" fmla="*/ 6658384 w 9097815"/>
              <a:gd name="connsiteY6437" fmla="*/ 444288 h 9097806"/>
              <a:gd name="connsiteX6438" fmla="*/ 6875568 w 9097815"/>
              <a:gd name="connsiteY6438" fmla="*/ 444312 h 9097806"/>
              <a:gd name="connsiteX6439" fmla="*/ 6875592 w 9097815"/>
              <a:gd name="connsiteY6439" fmla="*/ 227118 h 9097806"/>
              <a:gd name="connsiteX6440" fmla="*/ 6436638 w 9097815"/>
              <a:gd name="connsiteY6440" fmla="*/ 227070 h 9097806"/>
              <a:gd name="connsiteX6441" fmla="*/ 6436615 w 9097815"/>
              <a:gd name="connsiteY6441" fmla="*/ 444264 h 9097806"/>
              <a:gd name="connsiteX6442" fmla="*/ 6653812 w 9097815"/>
              <a:gd name="connsiteY6442" fmla="*/ 444288 h 9097806"/>
              <a:gd name="connsiteX6443" fmla="*/ 6653836 w 9097815"/>
              <a:gd name="connsiteY6443" fmla="*/ 227094 h 9097806"/>
              <a:gd name="connsiteX6444" fmla="*/ 6214873 w 9097815"/>
              <a:gd name="connsiteY6444" fmla="*/ 227046 h 9097806"/>
              <a:gd name="connsiteX6445" fmla="*/ 6214849 w 9097815"/>
              <a:gd name="connsiteY6445" fmla="*/ 444240 h 9097806"/>
              <a:gd name="connsiteX6446" fmla="*/ 6432043 w 9097815"/>
              <a:gd name="connsiteY6446" fmla="*/ 444264 h 9097806"/>
              <a:gd name="connsiteX6447" fmla="*/ 6432066 w 9097815"/>
              <a:gd name="connsiteY6447" fmla="*/ 227070 h 9097806"/>
              <a:gd name="connsiteX6448" fmla="*/ 5993118 w 9097815"/>
              <a:gd name="connsiteY6448" fmla="*/ 227022 h 9097806"/>
              <a:gd name="connsiteX6449" fmla="*/ 5993094 w 9097815"/>
              <a:gd name="connsiteY6449" fmla="*/ 444216 h 9097806"/>
              <a:gd name="connsiteX6450" fmla="*/ 6210278 w 9097815"/>
              <a:gd name="connsiteY6450" fmla="*/ 444239 h 9097806"/>
              <a:gd name="connsiteX6451" fmla="*/ 6210301 w 9097815"/>
              <a:gd name="connsiteY6451" fmla="*/ 227046 h 9097806"/>
              <a:gd name="connsiteX6452" fmla="*/ 5771352 w 9097815"/>
              <a:gd name="connsiteY6452" fmla="*/ 226998 h 9097806"/>
              <a:gd name="connsiteX6453" fmla="*/ 5771328 w 9097815"/>
              <a:gd name="connsiteY6453" fmla="*/ 444192 h 9097806"/>
              <a:gd name="connsiteX6454" fmla="*/ 5988522 w 9097815"/>
              <a:gd name="connsiteY6454" fmla="*/ 444215 h 9097806"/>
              <a:gd name="connsiteX6455" fmla="*/ 5988546 w 9097815"/>
              <a:gd name="connsiteY6455" fmla="*/ 227022 h 9097806"/>
              <a:gd name="connsiteX6456" fmla="*/ 5549593 w 9097815"/>
              <a:gd name="connsiteY6456" fmla="*/ 226974 h 9097806"/>
              <a:gd name="connsiteX6457" fmla="*/ 5549570 w 9097815"/>
              <a:gd name="connsiteY6457" fmla="*/ 444168 h 9097806"/>
              <a:gd name="connsiteX6458" fmla="*/ 5766756 w 9097815"/>
              <a:gd name="connsiteY6458" fmla="*/ 444191 h 9097806"/>
              <a:gd name="connsiteX6459" fmla="*/ 5766780 w 9097815"/>
              <a:gd name="connsiteY6459" fmla="*/ 226997 h 9097806"/>
              <a:gd name="connsiteX6460" fmla="*/ 5327827 w 9097815"/>
              <a:gd name="connsiteY6460" fmla="*/ 226950 h 9097806"/>
              <a:gd name="connsiteX6461" fmla="*/ 5327804 w 9097815"/>
              <a:gd name="connsiteY6461" fmla="*/ 444144 h 9097806"/>
              <a:gd name="connsiteX6462" fmla="*/ 5544998 w 9097815"/>
              <a:gd name="connsiteY6462" fmla="*/ 444167 h 9097806"/>
              <a:gd name="connsiteX6463" fmla="*/ 5545021 w 9097815"/>
              <a:gd name="connsiteY6463" fmla="*/ 226973 h 9097806"/>
              <a:gd name="connsiteX6464" fmla="*/ 5106060 w 9097815"/>
              <a:gd name="connsiteY6464" fmla="*/ 226926 h 9097806"/>
              <a:gd name="connsiteX6465" fmla="*/ 5106036 w 9097815"/>
              <a:gd name="connsiteY6465" fmla="*/ 444120 h 9097806"/>
              <a:gd name="connsiteX6466" fmla="*/ 5323232 w 9097815"/>
              <a:gd name="connsiteY6466" fmla="*/ 444143 h 9097806"/>
              <a:gd name="connsiteX6467" fmla="*/ 5323255 w 9097815"/>
              <a:gd name="connsiteY6467" fmla="*/ 226949 h 9097806"/>
              <a:gd name="connsiteX6468" fmla="*/ 4884306 w 9097815"/>
              <a:gd name="connsiteY6468" fmla="*/ 226902 h 9097806"/>
              <a:gd name="connsiteX6469" fmla="*/ 4884282 w 9097815"/>
              <a:gd name="connsiteY6469" fmla="*/ 444096 h 9097806"/>
              <a:gd name="connsiteX6470" fmla="*/ 5101465 w 9097815"/>
              <a:gd name="connsiteY6470" fmla="*/ 444119 h 9097806"/>
              <a:gd name="connsiteX6471" fmla="*/ 5101488 w 9097815"/>
              <a:gd name="connsiteY6471" fmla="*/ 226925 h 9097806"/>
              <a:gd name="connsiteX6472" fmla="*/ 4662540 w 9097815"/>
              <a:gd name="connsiteY6472" fmla="*/ 226878 h 9097806"/>
              <a:gd name="connsiteX6473" fmla="*/ 4662516 w 9097815"/>
              <a:gd name="connsiteY6473" fmla="*/ 444071 h 9097806"/>
              <a:gd name="connsiteX6474" fmla="*/ 4879710 w 9097815"/>
              <a:gd name="connsiteY6474" fmla="*/ 444095 h 9097806"/>
              <a:gd name="connsiteX6475" fmla="*/ 4879734 w 9097815"/>
              <a:gd name="connsiteY6475" fmla="*/ 226901 h 9097806"/>
              <a:gd name="connsiteX6476" fmla="*/ 4440781 w 9097815"/>
              <a:gd name="connsiteY6476" fmla="*/ 226854 h 9097806"/>
              <a:gd name="connsiteX6477" fmla="*/ 4440758 w 9097815"/>
              <a:gd name="connsiteY6477" fmla="*/ 444047 h 9097806"/>
              <a:gd name="connsiteX6478" fmla="*/ 4657944 w 9097815"/>
              <a:gd name="connsiteY6478" fmla="*/ 444071 h 9097806"/>
              <a:gd name="connsiteX6479" fmla="*/ 4657968 w 9097815"/>
              <a:gd name="connsiteY6479" fmla="*/ 226877 h 9097806"/>
              <a:gd name="connsiteX6480" fmla="*/ 4219015 w 9097815"/>
              <a:gd name="connsiteY6480" fmla="*/ 226829 h 9097806"/>
              <a:gd name="connsiteX6481" fmla="*/ 4218992 w 9097815"/>
              <a:gd name="connsiteY6481" fmla="*/ 444023 h 9097806"/>
              <a:gd name="connsiteX6482" fmla="*/ 4436186 w 9097815"/>
              <a:gd name="connsiteY6482" fmla="*/ 444047 h 9097806"/>
              <a:gd name="connsiteX6483" fmla="*/ 4436209 w 9097815"/>
              <a:gd name="connsiteY6483" fmla="*/ 226853 h 9097806"/>
              <a:gd name="connsiteX6484" fmla="*/ 3997250 w 9097815"/>
              <a:gd name="connsiteY6484" fmla="*/ 226805 h 9097806"/>
              <a:gd name="connsiteX6485" fmla="*/ 3997227 w 9097815"/>
              <a:gd name="connsiteY6485" fmla="*/ 443999 h 9097806"/>
              <a:gd name="connsiteX6486" fmla="*/ 4214420 w 9097815"/>
              <a:gd name="connsiteY6486" fmla="*/ 444023 h 9097806"/>
              <a:gd name="connsiteX6487" fmla="*/ 4214443 w 9097815"/>
              <a:gd name="connsiteY6487" fmla="*/ 226829 h 9097806"/>
              <a:gd name="connsiteX6488" fmla="*/ 3775504 w 9097815"/>
              <a:gd name="connsiteY6488" fmla="*/ 226781 h 9097806"/>
              <a:gd name="connsiteX6489" fmla="*/ 3775480 w 9097815"/>
              <a:gd name="connsiteY6489" fmla="*/ 443975 h 9097806"/>
              <a:gd name="connsiteX6490" fmla="*/ 3992656 w 9097815"/>
              <a:gd name="connsiteY6490" fmla="*/ 443999 h 9097806"/>
              <a:gd name="connsiteX6491" fmla="*/ 3992679 w 9097815"/>
              <a:gd name="connsiteY6491" fmla="*/ 226805 h 9097806"/>
              <a:gd name="connsiteX6492" fmla="*/ 3553735 w 9097815"/>
              <a:gd name="connsiteY6492" fmla="*/ 226757 h 9097806"/>
              <a:gd name="connsiteX6493" fmla="*/ 3553713 w 9097815"/>
              <a:gd name="connsiteY6493" fmla="*/ 443951 h 9097806"/>
              <a:gd name="connsiteX6494" fmla="*/ 3770907 w 9097815"/>
              <a:gd name="connsiteY6494" fmla="*/ 443975 h 9097806"/>
              <a:gd name="connsiteX6495" fmla="*/ 3770931 w 9097815"/>
              <a:gd name="connsiteY6495" fmla="*/ 226781 h 9097806"/>
              <a:gd name="connsiteX6496" fmla="*/ 3331979 w 9097815"/>
              <a:gd name="connsiteY6496" fmla="*/ 226733 h 9097806"/>
              <a:gd name="connsiteX6497" fmla="*/ 3331956 w 9097815"/>
              <a:gd name="connsiteY6497" fmla="*/ 443927 h 9097806"/>
              <a:gd name="connsiteX6498" fmla="*/ 3549141 w 9097815"/>
              <a:gd name="connsiteY6498" fmla="*/ 443951 h 9097806"/>
              <a:gd name="connsiteX6499" fmla="*/ 3549164 w 9097815"/>
              <a:gd name="connsiteY6499" fmla="*/ 226757 h 9097806"/>
              <a:gd name="connsiteX6500" fmla="*/ 3110214 w 9097815"/>
              <a:gd name="connsiteY6500" fmla="*/ 226709 h 9097806"/>
              <a:gd name="connsiteX6501" fmla="*/ 3110192 w 9097815"/>
              <a:gd name="connsiteY6501" fmla="*/ 443903 h 9097806"/>
              <a:gd name="connsiteX6502" fmla="*/ 3327385 w 9097815"/>
              <a:gd name="connsiteY6502" fmla="*/ 443927 h 9097806"/>
              <a:gd name="connsiteX6503" fmla="*/ 3327407 w 9097815"/>
              <a:gd name="connsiteY6503" fmla="*/ 226733 h 9097806"/>
              <a:gd name="connsiteX6504" fmla="*/ 2888448 w 9097815"/>
              <a:gd name="connsiteY6504" fmla="*/ 226685 h 9097806"/>
              <a:gd name="connsiteX6505" fmla="*/ 2888425 w 9097815"/>
              <a:gd name="connsiteY6505" fmla="*/ 443879 h 9097806"/>
              <a:gd name="connsiteX6506" fmla="*/ 3105618 w 9097815"/>
              <a:gd name="connsiteY6506" fmla="*/ 443903 h 9097806"/>
              <a:gd name="connsiteX6507" fmla="*/ 3105642 w 9097815"/>
              <a:gd name="connsiteY6507" fmla="*/ 226709 h 9097806"/>
              <a:gd name="connsiteX6508" fmla="*/ 2666692 w 9097815"/>
              <a:gd name="connsiteY6508" fmla="*/ 226661 h 9097806"/>
              <a:gd name="connsiteX6509" fmla="*/ 2666669 w 9097815"/>
              <a:gd name="connsiteY6509" fmla="*/ 443855 h 9097806"/>
              <a:gd name="connsiteX6510" fmla="*/ 2883854 w 9097815"/>
              <a:gd name="connsiteY6510" fmla="*/ 443879 h 9097806"/>
              <a:gd name="connsiteX6511" fmla="*/ 2883878 w 9097815"/>
              <a:gd name="connsiteY6511" fmla="*/ 226685 h 9097806"/>
              <a:gd name="connsiteX6512" fmla="*/ 2444926 w 9097815"/>
              <a:gd name="connsiteY6512" fmla="*/ 226637 h 9097806"/>
              <a:gd name="connsiteX6513" fmla="*/ 2444902 w 9097815"/>
              <a:gd name="connsiteY6513" fmla="*/ 443831 h 9097806"/>
              <a:gd name="connsiteX6514" fmla="*/ 2662096 w 9097815"/>
              <a:gd name="connsiteY6514" fmla="*/ 443854 h 9097806"/>
              <a:gd name="connsiteX6515" fmla="*/ 2662121 w 9097815"/>
              <a:gd name="connsiteY6515" fmla="*/ 226661 h 9097806"/>
              <a:gd name="connsiteX6516" fmla="*/ 2223169 w 9097815"/>
              <a:gd name="connsiteY6516" fmla="*/ 226613 h 9097806"/>
              <a:gd name="connsiteX6517" fmla="*/ 2223145 w 9097815"/>
              <a:gd name="connsiteY6517" fmla="*/ 443807 h 9097806"/>
              <a:gd name="connsiteX6518" fmla="*/ 2440330 w 9097815"/>
              <a:gd name="connsiteY6518" fmla="*/ 443830 h 9097806"/>
              <a:gd name="connsiteX6519" fmla="*/ 2440352 w 9097815"/>
              <a:gd name="connsiteY6519" fmla="*/ 226637 h 9097806"/>
              <a:gd name="connsiteX6520" fmla="*/ 2001405 w 9097815"/>
              <a:gd name="connsiteY6520" fmla="*/ 226589 h 9097806"/>
              <a:gd name="connsiteX6521" fmla="*/ 2001381 w 9097815"/>
              <a:gd name="connsiteY6521" fmla="*/ 443783 h 9097806"/>
              <a:gd name="connsiteX6522" fmla="*/ 2218573 w 9097815"/>
              <a:gd name="connsiteY6522" fmla="*/ 443806 h 9097806"/>
              <a:gd name="connsiteX6523" fmla="*/ 2218596 w 9097815"/>
              <a:gd name="connsiteY6523" fmla="*/ 226612 h 9097806"/>
              <a:gd name="connsiteX6524" fmla="*/ 1779639 w 9097815"/>
              <a:gd name="connsiteY6524" fmla="*/ 226565 h 9097806"/>
              <a:gd name="connsiteX6525" fmla="*/ 1779615 w 9097815"/>
              <a:gd name="connsiteY6525" fmla="*/ 443759 h 9097806"/>
              <a:gd name="connsiteX6526" fmla="*/ 1996808 w 9097815"/>
              <a:gd name="connsiteY6526" fmla="*/ 443782 h 9097806"/>
              <a:gd name="connsiteX6527" fmla="*/ 1996832 w 9097815"/>
              <a:gd name="connsiteY6527" fmla="*/ 226588 h 9097806"/>
              <a:gd name="connsiteX6528" fmla="*/ 1557879 w 9097815"/>
              <a:gd name="connsiteY6528" fmla="*/ 226541 h 9097806"/>
              <a:gd name="connsiteX6529" fmla="*/ 1557855 w 9097815"/>
              <a:gd name="connsiteY6529" fmla="*/ 443735 h 9097806"/>
              <a:gd name="connsiteX6530" fmla="*/ 1775044 w 9097815"/>
              <a:gd name="connsiteY6530" fmla="*/ 443758 h 9097806"/>
              <a:gd name="connsiteX6531" fmla="*/ 1775068 w 9097815"/>
              <a:gd name="connsiteY6531" fmla="*/ 226564 h 9097806"/>
              <a:gd name="connsiteX6532" fmla="*/ 1336114 w 9097815"/>
              <a:gd name="connsiteY6532" fmla="*/ 226517 h 9097806"/>
              <a:gd name="connsiteX6533" fmla="*/ 1336091 w 9097815"/>
              <a:gd name="connsiteY6533" fmla="*/ 443711 h 9097806"/>
              <a:gd name="connsiteX6534" fmla="*/ 1553284 w 9097815"/>
              <a:gd name="connsiteY6534" fmla="*/ 443734 h 9097806"/>
              <a:gd name="connsiteX6535" fmla="*/ 1553307 w 9097815"/>
              <a:gd name="connsiteY6535" fmla="*/ 226540 h 9097806"/>
              <a:gd name="connsiteX6536" fmla="*/ 1114361 w 9097815"/>
              <a:gd name="connsiteY6536" fmla="*/ 226493 h 9097806"/>
              <a:gd name="connsiteX6537" fmla="*/ 1114338 w 9097815"/>
              <a:gd name="connsiteY6537" fmla="*/ 443687 h 9097806"/>
              <a:gd name="connsiteX6538" fmla="*/ 1331518 w 9097815"/>
              <a:gd name="connsiteY6538" fmla="*/ 443710 h 9097806"/>
              <a:gd name="connsiteX6539" fmla="*/ 1331541 w 9097815"/>
              <a:gd name="connsiteY6539" fmla="*/ 226516 h 9097806"/>
              <a:gd name="connsiteX6540" fmla="*/ 892594 w 9097815"/>
              <a:gd name="connsiteY6540" fmla="*/ 226469 h 9097806"/>
              <a:gd name="connsiteX6541" fmla="*/ 892570 w 9097815"/>
              <a:gd name="connsiteY6541" fmla="*/ 443662 h 9097806"/>
              <a:gd name="connsiteX6542" fmla="*/ 1109767 w 9097815"/>
              <a:gd name="connsiteY6542" fmla="*/ 443686 h 9097806"/>
              <a:gd name="connsiteX6543" fmla="*/ 1109789 w 9097815"/>
              <a:gd name="connsiteY6543" fmla="*/ 226492 h 9097806"/>
              <a:gd name="connsiteX6544" fmla="*/ 670835 w 9097815"/>
              <a:gd name="connsiteY6544" fmla="*/ 226445 h 9097806"/>
              <a:gd name="connsiteX6545" fmla="*/ 670811 w 9097815"/>
              <a:gd name="connsiteY6545" fmla="*/ 443638 h 9097806"/>
              <a:gd name="connsiteX6546" fmla="*/ 887998 w 9097815"/>
              <a:gd name="connsiteY6546" fmla="*/ 443662 h 9097806"/>
              <a:gd name="connsiteX6547" fmla="*/ 888022 w 9097815"/>
              <a:gd name="connsiteY6547" fmla="*/ 226468 h 9097806"/>
              <a:gd name="connsiteX6548" fmla="*/ 449067 w 9097815"/>
              <a:gd name="connsiteY6548" fmla="*/ 226420 h 9097806"/>
              <a:gd name="connsiteX6549" fmla="*/ 449043 w 9097815"/>
              <a:gd name="connsiteY6549" fmla="*/ 443614 h 9097806"/>
              <a:gd name="connsiteX6550" fmla="*/ 666240 w 9097815"/>
              <a:gd name="connsiteY6550" fmla="*/ 443638 h 9097806"/>
              <a:gd name="connsiteX6551" fmla="*/ 666264 w 9097815"/>
              <a:gd name="connsiteY6551" fmla="*/ 226444 h 9097806"/>
              <a:gd name="connsiteX6552" fmla="*/ 227302 w 9097815"/>
              <a:gd name="connsiteY6552" fmla="*/ 226396 h 9097806"/>
              <a:gd name="connsiteX6553" fmla="*/ 227278 w 9097815"/>
              <a:gd name="connsiteY6553" fmla="*/ 443590 h 9097806"/>
              <a:gd name="connsiteX6554" fmla="*/ 444472 w 9097815"/>
              <a:gd name="connsiteY6554" fmla="*/ 443614 h 9097806"/>
              <a:gd name="connsiteX6555" fmla="*/ 444495 w 9097815"/>
              <a:gd name="connsiteY6555" fmla="*/ 226420 h 9097806"/>
              <a:gd name="connsiteX6556" fmla="*/ 5545 w 9097815"/>
              <a:gd name="connsiteY6556" fmla="*/ 226372 h 9097806"/>
              <a:gd name="connsiteX6557" fmla="*/ 5522 w 9097815"/>
              <a:gd name="connsiteY6557" fmla="*/ 443566 h 9097806"/>
              <a:gd name="connsiteX6558" fmla="*/ 222706 w 9097815"/>
              <a:gd name="connsiteY6558" fmla="*/ 443590 h 9097806"/>
              <a:gd name="connsiteX6559" fmla="*/ 222730 w 9097815"/>
              <a:gd name="connsiteY6559" fmla="*/ 226396 h 9097806"/>
              <a:gd name="connsiteX6560" fmla="*/ 8876057 w 9097815"/>
              <a:gd name="connsiteY6560" fmla="*/ 5579 h 9097806"/>
              <a:gd name="connsiteX6561" fmla="*/ 8876033 w 9097815"/>
              <a:gd name="connsiteY6561" fmla="*/ 222763 h 9097806"/>
              <a:gd name="connsiteX6562" fmla="*/ 9093175 w 9097815"/>
              <a:gd name="connsiteY6562" fmla="*/ 222786 h 9097806"/>
              <a:gd name="connsiteX6563" fmla="*/ 9093198 w 9097815"/>
              <a:gd name="connsiteY6563" fmla="*/ 5603 h 9097806"/>
              <a:gd name="connsiteX6564" fmla="*/ 8654282 w 9097815"/>
              <a:gd name="connsiteY6564" fmla="*/ 5555 h 9097806"/>
              <a:gd name="connsiteX6565" fmla="*/ 8654258 w 9097815"/>
              <a:gd name="connsiteY6565" fmla="*/ 222739 h 9097806"/>
              <a:gd name="connsiteX6566" fmla="*/ 8871461 w 9097815"/>
              <a:gd name="connsiteY6566" fmla="*/ 222762 h 9097806"/>
              <a:gd name="connsiteX6567" fmla="*/ 8871485 w 9097815"/>
              <a:gd name="connsiteY6567" fmla="*/ 5579 h 9097806"/>
              <a:gd name="connsiteX6568" fmla="*/ 8432530 w 9097815"/>
              <a:gd name="connsiteY6568" fmla="*/ 5531 h 9097806"/>
              <a:gd name="connsiteX6569" fmla="*/ 8432506 w 9097815"/>
              <a:gd name="connsiteY6569" fmla="*/ 222715 h 9097806"/>
              <a:gd name="connsiteX6570" fmla="*/ 8649687 w 9097815"/>
              <a:gd name="connsiteY6570" fmla="*/ 222738 h 9097806"/>
              <a:gd name="connsiteX6571" fmla="*/ 8649711 w 9097815"/>
              <a:gd name="connsiteY6571" fmla="*/ 5554 h 9097806"/>
              <a:gd name="connsiteX6572" fmla="*/ 8210763 w 9097815"/>
              <a:gd name="connsiteY6572" fmla="*/ 5507 h 9097806"/>
              <a:gd name="connsiteX6573" fmla="*/ 8210739 w 9097815"/>
              <a:gd name="connsiteY6573" fmla="*/ 222691 h 9097806"/>
              <a:gd name="connsiteX6574" fmla="*/ 8427934 w 9097815"/>
              <a:gd name="connsiteY6574" fmla="*/ 222714 h 9097806"/>
              <a:gd name="connsiteX6575" fmla="*/ 8427958 w 9097815"/>
              <a:gd name="connsiteY6575" fmla="*/ 5530 h 9097806"/>
              <a:gd name="connsiteX6576" fmla="*/ 7988997 w 9097815"/>
              <a:gd name="connsiteY6576" fmla="*/ 5483 h 9097806"/>
              <a:gd name="connsiteX6577" fmla="*/ 7988973 w 9097815"/>
              <a:gd name="connsiteY6577" fmla="*/ 222667 h 9097806"/>
              <a:gd name="connsiteX6578" fmla="*/ 8206167 w 9097815"/>
              <a:gd name="connsiteY6578" fmla="*/ 222690 h 9097806"/>
              <a:gd name="connsiteX6579" fmla="*/ 8206191 w 9097815"/>
              <a:gd name="connsiteY6579" fmla="*/ 5506 h 9097806"/>
              <a:gd name="connsiteX6580" fmla="*/ 7767241 w 9097815"/>
              <a:gd name="connsiteY6580" fmla="*/ 5459 h 9097806"/>
              <a:gd name="connsiteX6581" fmla="*/ 7767217 w 9097815"/>
              <a:gd name="connsiteY6581" fmla="*/ 222643 h 9097806"/>
              <a:gd name="connsiteX6582" fmla="*/ 7984401 w 9097815"/>
              <a:gd name="connsiteY6582" fmla="*/ 222666 h 9097806"/>
              <a:gd name="connsiteX6583" fmla="*/ 7984425 w 9097815"/>
              <a:gd name="connsiteY6583" fmla="*/ 5482 h 9097806"/>
              <a:gd name="connsiteX6584" fmla="*/ 7545473 w 9097815"/>
              <a:gd name="connsiteY6584" fmla="*/ 5435 h 9097806"/>
              <a:gd name="connsiteX6585" fmla="*/ 7545450 w 9097815"/>
              <a:gd name="connsiteY6585" fmla="*/ 222619 h 9097806"/>
              <a:gd name="connsiteX6586" fmla="*/ 7762645 w 9097815"/>
              <a:gd name="connsiteY6586" fmla="*/ 222642 h 9097806"/>
              <a:gd name="connsiteX6587" fmla="*/ 7762669 w 9097815"/>
              <a:gd name="connsiteY6587" fmla="*/ 5458 h 9097806"/>
              <a:gd name="connsiteX6588" fmla="*/ 7323708 w 9097815"/>
              <a:gd name="connsiteY6588" fmla="*/ 5411 h 9097806"/>
              <a:gd name="connsiteX6589" fmla="*/ 7323684 w 9097815"/>
              <a:gd name="connsiteY6589" fmla="*/ 222594 h 9097806"/>
              <a:gd name="connsiteX6590" fmla="*/ 7540878 w 9097815"/>
              <a:gd name="connsiteY6590" fmla="*/ 222618 h 9097806"/>
              <a:gd name="connsiteX6591" fmla="*/ 7540901 w 9097815"/>
              <a:gd name="connsiteY6591" fmla="*/ 5434 h 9097806"/>
              <a:gd name="connsiteX6592" fmla="*/ 7101952 w 9097815"/>
              <a:gd name="connsiteY6592" fmla="*/ 5386 h 9097806"/>
              <a:gd name="connsiteX6593" fmla="*/ 7101928 w 9097815"/>
              <a:gd name="connsiteY6593" fmla="*/ 222570 h 9097806"/>
              <a:gd name="connsiteX6594" fmla="*/ 7319113 w 9097815"/>
              <a:gd name="connsiteY6594" fmla="*/ 222594 h 9097806"/>
              <a:gd name="connsiteX6595" fmla="*/ 7319136 w 9097815"/>
              <a:gd name="connsiteY6595" fmla="*/ 5410 h 9097806"/>
              <a:gd name="connsiteX6596" fmla="*/ 6880188 w 9097815"/>
              <a:gd name="connsiteY6596" fmla="*/ 5362 h 9097806"/>
              <a:gd name="connsiteX6597" fmla="*/ 6880164 w 9097815"/>
              <a:gd name="connsiteY6597" fmla="*/ 222546 h 9097806"/>
              <a:gd name="connsiteX6598" fmla="*/ 7097356 w 9097815"/>
              <a:gd name="connsiteY6598" fmla="*/ 222570 h 9097806"/>
              <a:gd name="connsiteX6599" fmla="*/ 7097380 w 9097815"/>
              <a:gd name="connsiteY6599" fmla="*/ 5386 h 9097806"/>
              <a:gd name="connsiteX6600" fmla="*/ 6658432 w 9097815"/>
              <a:gd name="connsiteY6600" fmla="*/ 5338 h 9097806"/>
              <a:gd name="connsiteX6601" fmla="*/ 6658408 w 9097815"/>
              <a:gd name="connsiteY6601" fmla="*/ 222522 h 9097806"/>
              <a:gd name="connsiteX6602" fmla="*/ 6875592 w 9097815"/>
              <a:gd name="connsiteY6602" fmla="*/ 222546 h 9097806"/>
              <a:gd name="connsiteX6603" fmla="*/ 6875616 w 9097815"/>
              <a:gd name="connsiteY6603" fmla="*/ 5362 h 9097806"/>
              <a:gd name="connsiteX6604" fmla="*/ 6436662 w 9097815"/>
              <a:gd name="connsiteY6604" fmla="*/ 5314 h 9097806"/>
              <a:gd name="connsiteX6605" fmla="*/ 6436639 w 9097815"/>
              <a:gd name="connsiteY6605" fmla="*/ 222498 h 9097806"/>
              <a:gd name="connsiteX6606" fmla="*/ 6653836 w 9097815"/>
              <a:gd name="connsiteY6606" fmla="*/ 222522 h 9097806"/>
              <a:gd name="connsiteX6607" fmla="*/ 6653860 w 9097815"/>
              <a:gd name="connsiteY6607" fmla="*/ 5338 h 9097806"/>
              <a:gd name="connsiteX6608" fmla="*/ 6214897 w 9097815"/>
              <a:gd name="connsiteY6608" fmla="*/ 5290 h 9097806"/>
              <a:gd name="connsiteX6609" fmla="*/ 6214873 w 9097815"/>
              <a:gd name="connsiteY6609" fmla="*/ 222474 h 9097806"/>
              <a:gd name="connsiteX6610" fmla="*/ 6432067 w 9097815"/>
              <a:gd name="connsiteY6610" fmla="*/ 222498 h 9097806"/>
              <a:gd name="connsiteX6611" fmla="*/ 6432090 w 9097815"/>
              <a:gd name="connsiteY6611" fmla="*/ 5314 h 9097806"/>
              <a:gd name="connsiteX6612" fmla="*/ 5993142 w 9097815"/>
              <a:gd name="connsiteY6612" fmla="*/ 5266 h 9097806"/>
              <a:gd name="connsiteX6613" fmla="*/ 5993118 w 9097815"/>
              <a:gd name="connsiteY6613" fmla="*/ 222450 h 9097806"/>
              <a:gd name="connsiteX6614" fmla="*/ 6210302 w 9097815"/>
              <a:gd name="connsiteY6614" fmla="*/ 222474 h 9097806"/>
              <a:gd name="connsiteX6615" fmla="*/ 6210325 w 9097815"/>
              <a:gd name="connsiteY6615" fmla="*/ 5290 h 9097806"/>
              <a:gd name="connsiteX6616" fmla="*/ 5771376 w 9097815"/>
              <a:gd name="connsiteY6616" fmla="*/ 5242 h 9097806"/>
              <a:gd name="connsiteX6617" fmla="*/ 5771352 w 9097815"/>
              <a:gd name="connsiteY6617" fmla="*/ 222426 h 9097806"/>
              <a:gd name="connsiteX6618" fmla="*/ 5988546 w 9097815"/>
              <a:gd name="connsiteY6618" fmla="*/ 222450 h 9097806"/>
              <a:gd name="connsiteX6619" fmla="*/ 5988570 w 9097815"/>
              <a:gd name="connsiteY6619" fmla="*/ 5265 h 9097806"/>
              <a:gd name="connsiteX6620" fmla="*/ 5549617 w 9097815"/>
              <a:gd name="connsiteY6620" fmla="*/ 5218 h 9097806"/>
              <a:gd name="connsiteX6621" fmla="*/ 5549594 w 9097815"/>
              <a:gd name="connsiteY6621" fmla="*/ 222402 h 9097806"/>
              <a:gd name="connsiteX6622" fmla="*/ 5766780 w 9097815"/>
              <a:gd name="connsiteY6622" fmla="*/ 222426 h 9097806"/>
              <a:gd name="connsiteX6623" fmla="*/ 5766804 w 9097815"/>
              <a:gd name="connsiteY6623" fmla="*/ 5241 h 9097806"/>
              <a:gd name="connsiteX6624" fmla="*/ 5327851 w 9097815"/>
              <a:gd name="connsiteY6624" fmla="*/ 5194 h 9097806"/>
              <a:gd name="connsiteX6625" fmla="*/ 5327828 w 9097815"/>
              <a:gd name="connsiteY6625" fmla="*/ 222378 h 9097806"/>
              <a:gd name="connsiteX6626" fmla="*/ 5545022 w 9097815"/>
              <a:gd name="connsiteY6626" fmla="*/ 222401 h 9097806"/>
              <a:gd name="connsiteX6627" fmla="*/ 5545045 w 9097815"/>
              <a:gd name="connsiteY6627" fmla="*/ 5217 h 9097806"/>
              <a:gd name="connsiteX6628" fmla="*/ 5106084 w 9097815"/>
              <a:gd name="connsiteY6628" fmla="*/ 5170 h 9097806"/>
              <a:gd name="connsiteX6629" fmla="*/ 5106060 w 9097815"/>
              <a:gd name="connsiteY6629" fmla="*/ 222354 h 9097806"/>
              <a:gd name="connsiteX6630" fmla="*/ 5323256 w 9097815"/>
              <a:gd name="connsiteY6630" fmla="*/ 222377 h 9097806"/>
              <a:gd name="connsiteX6631" fmla="*/ 5323279 w 9097815"/>
              <a:gd name="connsiteY6631" fmla="*/ 5193 h 9097806"/>
              <a:gd name="connsiteX6632" fmla="*/ 4884330 w 9097815"/>
              <a:gd name="connsiteY6632" fmla="*/ 5146 h 9097806"/>
              <a:gd name="connsiteX6633" fmla="*/ 4884306 w 9097815"/>
              <a:gd name="connsiteY6633" fmla="*/ 222330 h 9097806"/>
              <a:gd name="connsiteX6634" fmla="*/ 5101489 w 9097815"/>
              <a:gd name="connsiteY6634" fmla="*/ 222353 h 9097806"/>
              <a:gd name="connsiteX6635" fmla="*/ 5101512 w 9097815"/>
              <a:gd name="connsiteY6635" fmla="*/ 5169 h 9097806"/>
              <a:gd name="connsiteX6636" fmla="*/ 4662564 w 9097815"/>
              <a:gd name="connsiteY6636" fmla="*/ 5122 h 9097806"/>
              <a:gd name="connsiteX6637" fmla="*/ 4662540 w 9097815"/>
              <a:gd name="connsiteY6637" fmla="*/ 222306 h 9097806"/>
              <a:gd name="connsiteX6638" fmla="*/ 4879734 w 9097815"/>
              <a:gd name="connsiteY6638" fmla="*/ 222329 h 9097806"/>
              <a:gd name="connsiteX6639" fmla="*/ 4879758 w 9097815"/>
              <a:gd name="connsiteY6639" fmla="*/ 5145 h 9097806"/>
              <a:gd name="connsiteX6640" fmla="*/ 4440805 w 9097815"/>
              <a:gd name="connsiteY6640" fmla="*/ 5097 h 9097806"/>
              <a:gd name="connsiteX6641" fmla="*/ 4440782 w 9097815"/>
              <a:gd name="connsiteY6641" fmla="*/ 222282 h 9097806"/>
              <a:gd name="connsiteX6642" fmla="*/ 4657968 w 9097815"/>
              <a:gd name="connsiteY6642" fmla="*/ 222305 h 9097806"/>
              <a:gd name="connsiteX6643" fmla="*/ 4657992 w 9097815"/>
              <a:gd name="connsiteY6643" fmla="*/ 5121 h 9097806"/>
              <a:gd name="connsiteX6644" fmla="*/ 4219039 w 9097815"/>
              <a:gd name="connsiteY6644" fmla="*/ 5073 h 9097806"/>
              <a:gd name="connsiteX6645" fmla="*/ 4219016 w 9097815"/>
              <a:gd name="connsiteY6645" fmla="*/ 222258 h 9097806"/>
              <a:gd name="connsiteX6646" fmla="*/ 4436210 w 9097815"/>
              <a:gd name="connsiteY6646" fmla="*/ 222281 h 9097806"/>
              <a:gd name="connsiteX6647" fmla="*/ 4436233 w 9097815"/>
              <a:gd name="connsiteY6647" fmla="*/ 5097 h 9097806"/>
              <a:gd name="connsiteX6648" fmla="*/ 3997274 w 9097815"/>
              <a:gd name="connsiteY6648" fmla="*/ 5049 h 9097806"/>
              <a:gd name="connsiteX6649" fmla="*/ 3997251 w 9097815"/>
              <a:gd name="connsiteY6649" fmla="*/ 222234 h 9097806"/>
              <a:gd name="connsiteX6650" fmla="*/ 4214444 w 9097815"/>
              <a:gd name="connsiteY6650" fmla="*/ 222257 h 9097806"/>
              <a:gd name="connsiteX6651" fmla="*/ 4214467 w 9097815"/>
              <a:gd name="connsiteY6651" fmla="*/ 5073 h 9097806"/>
              <a:gd name="connsiteX6652" fmla="*/ 3775527 w 9097815"/>
              <a:gd name="connsiteY6652" fmla="*/ 5025 h 9097806"/>
              <a:gd name="connsiteX6653" fmla="*/ 3775504 w 9097815"/>
              <a:gd name="connsiteY6653" fmla="*/ 222210 h 9097806"/>
              <a:gd name="connsiteX6654" fmla="*/ 3992679 w 9097815"/>
              <a:gd name="connsiteY6654" fmla="*/ 222233 h 9097806"/>
              <a:gd name="connsiteX6655" fmla="*/ 3992702 w 9097815"/>
              <a:gd name="connsiteY6655" fmla="*/ 5049 h 9097806"/>
              <a:gd name="connsiteX6656" fmla="*/ 3553759 w 9097815"/>
              <a:gd name="connsiteY6656" fmla="*/ 5001 h 9097806"/>
              <a:gd name="connsiteX6657" fmla="*/ 3553737 w 9097815"/>
              <a:gd name="connsiteY6657" fmla="*/ 222185 h 9097806"/>
              <a:gd name="connsiteX6658" fmla="*/ 3770933 w 9097815"/>
              <a:gd name="connsiteY6658" fmla="*/ 222209 h 9097806"/>
              <a:gd name="connsiteX6659" fmla="*/ 3770955 w 9097815"/>
              <a:gd name="connsiteY6659" fmla="*/ 5025 h 9097806"/>
              <a:gd name="connsiteX6660" fmla="*/ 3332003 w 9097815"/>
              <a:gd name="connsiteY6660" fmla="*/ 4977 h 9097806"/>
              <a:gd name="connsiteX6661" fmla="*/ 3331980 w 9097815"/>
              <a:gd name="connsiteY6661" fmla="*/ 222161 h 9097806"/>
              <a:gd name="connsiteX6662" fmla="*/ 3549165 w 9097815"/>
              <a:gd name="connsiteY6662" fmla="*/ 222185 h 9097806"/>
              <a:gd name="connsiteX6663" fmla="*/ 3549188 w 9097815"/>
              <a:gd name="connsiteY6663" fmla="*/ 5001 h 9097806"/>
              <a:gd name="connsiteX6664" fmla="*/ 3110238 w 9097815"/>
              <a:gd name="connsiteY6664" fmla="*/ 4953 h 9097806"/>
              <a:gd name="connsiteX6665" fmla="*/ 3110214 w 9097815"/>
              <a:gd name="connsiteY6665" fmla="*/ 222137 h 9097806"/>
              <a:gd name="connsiteX6666" fmla="*/ 3327408 w 9097815"/>
              <a:gd name="connsiteY6666" fmla="*/ 222161 h 9097806"/>
              <a:gd name="connsiteX6667" fmla="*/ 3327431 w 9097815"/>
              <a:gd name="connsiteY6667" fmla="*/ 4977 h 9097806"/>
              <a:gd name="connsiteX6668" fmla="*/ 2888472 w 9097815"/>
              <a:gd name="connsiteY6668" fmla="*/ 4929 h 9097806"/>
              <a:gd name="connsiteX6669" fmla="*/ 2888449 w 9097815"/>
              <a:gd name="connsiteY6669" fmla="*/ 222113 h 9097806"/>
              <a:gd name="connsiteX6670" fmla="*/ 3105642 w 9097815"/>
              <a:gd name="connsiteY6670" fmla="*/ 222137 h 9097806"/>
              <a:gd name="connsiteX6671" fmla="*/ 3105666 w 9097815"/>
              <a:gd name="connsiteY6671" fmla="*/ 4953 h 9097806"/>
              <a:gd name="connsiteX6672" fmla="*/ 2666716 w 9097815"/>
              <a:gd name="connsiteY6672" fmla="*/ 4905 h 9097806"/>
              <a:gd name="connsiteX6673" fmla="*/ 2666693 w 9097815"/>
              <a:gd name="connsiteY6673" fmla="*/ 222089 h 9097806"/>
              <a:gd name="connsiteX6674" fmla="*/ 2883878 w 9097815"/>
              <a:gd name="connsiteY6674" fmla="*/ 222113 h 9097806"/>
              <a:gd name="connsiteX6675" fmla="*/ 2883901 w 9097815"/>
              <a:gd name="connsiteY6675" fmla="*/ 4928 h 9097806"/>
              <a:gd name="connsiteX6676" fmla="*/ 2444948 w 9097815"/>
              <a:gd name="connsiteY6676" fmla="*/ 4881 h 9097806"/>
              <a:gd name="connsiteX6677" fmla="*/ 2444926 w 9097815"/>
              <a:gd name="connsiteY6677" fmla="*/ 222065 h 9097806"/>
              <a:gd name="connsiteX6678" fmla="*/ 2662121 w 9097815"/>
              <a:gd name="connsiteY6678" fmla="*/ 222089 h 9097806"/>
              <a:gd name="connsiteX6679" fmla="*/ 2662143 w 9097815"/>
              <a:gd name="connsiteY6679" fmla="*/ 4904 h 9097806"/>
              <a:gd name="connsiteX6680" fmla="*/ 2223193 w 9097815"/>
              <a:gd name="connsiteY6680" fmla="*/ 4857 h 9097806"/>
              <a:gd name="connsiteX6681" fmla="*/ 2223169 w 9097815"/>
              <a:gd name="connsiteY6681" fmla="*/ 222041 h 9097806"/>
              <a:gd name="connsiteX6682" fmla="*/ 2440354 w 9097815"/>
              <a:gd name="connsiteY6682" fmla="*/ 222065 h 9097806"/>
              <a:gd name="connsiteX6683" fmla="*/ 2440376 w 9097815"/>
              <a:gd name="connsiteY6683" fmla="*/ 4880 h 9097806"/>
              <a:gd name="connsiteX6684" fmla="*/ 2001429 w 9097815"/>
              <a:gd name="connsiteY6684" fmla="*/ 4833 h 9097806"/>
              <a:gd name="connsiteX6685" fmla="*/ 2001405 w 9097815"/>
              <a:gd name="connsiteY6685" fmla="*/ 222017 h 9097806"/>
              <a:gd name="connsiteX6686" fmla="*/ 2218597 w 9097815"/>
              <a:gd name="connsiteY6686" fmla="*/ 222041 h 9097806"/>
              <a:gd name="connsiteX6687" fmla="*/ 2218620 w 9097815"/>
              <a:gd name="connsiteY6687" fmla="*/ 4856 h 9097806"/>
              <a:gd name="connsiteX6688" fmla="*/ 1779663 w 9097815"/>
              <a:gd name="connsiteY6688" fmla="*/ 4808 h 9097806"/>
              <a:gd name="connsiteX6689" fmla="*/ 1779639 w 9097815"/>
              <a:gd name="connsiteY6689" fmla="*/ 221993 h 9097806"/>
              <a:gd name="connsiteX6690" fmla="*/ 1996832 w 9097815"/>
              <a:gd name="connsiteY6690" fmla="*/ 222017 h 9097806"/>
              <a:gd name="connsiteX6691" fmla="*/ 1996856 w 9097815"/>
              <a:gd name="connsiteY6691" fmla="*/ 4832 h 9097806"/>
              <a:gd name="connsiteX6692" fmla="*/ 1557903 w 9097815"/>
              <a:gd name="connsiteY6692" fmla="*/ 4784 h 9097806"/>
              <a:gd name="connsiteX6693" fmla="*/ 1557879 w 9097815"/>
              <a:gd name="connsiteY6693" fmla="*/ 221969 h 9097806"/>
              <a:gd name="connsiteX6694" fmla="*/ 1775068 w 9097815"/>
              <a:gd name="connsiteY6694" fmla="*/ 221992 h 9097806"/>
              <a:gd name="connsiteX6695" fmla="*/ 1775091 w 9097815"/>
              <a:gd name="connsiteY6695" fmla="*/ 4808 h 9097806"/>
              <a:gd name="connsiteX6696" fmla="*/ 1336139 w 9097815"/>
              <a:gd name="connsiteY6696" fmla="*/ 4760 h 9097806"/>
              <a:gd name="connsiteX6697" fmla="*/ 1336114 w 9097815"/>
              <a:gd name="connsiteY6697" fmla="*/ 221945 h 9097806"/>
              <a:gd name="connsiteX6698" fmla="*/ 1553308 w 9097815"/>
              <a:gd name="connsiteY6698" fmla="*/ 221968 h 9097806"/>
              <a:gd name="connsiteX6699" fmla="*/ 1553331 w 9097815"/>
              <a:gd name="connsiteY6699" fmla="*/ 4784 h 9097806"/>
              <a:gd name="connsiteX6700" fmla="*/ 1114385 w 9097815"/>
              <a:gd name="connsiteY6700" fmla="*/ 4736 h 9097806"/>
              <a:gd name="connsiteX6701" fmla="*/ 1114362 w 9097815"/>
              <a:gd name="connsiteY6701" fmla="*/ 221921 h 9097806"/>
              <a:gd name="connsiteX6702" fmla="*/ 1331543 w 9097815"/>
              <a:gd name="connsiteY6702" fmla="*/ 221944 h 9097806"/>
              <a:gd name="connsiteX6703" fmla="*/ 1331566 w 9097815"/>
              <a:gd name="connsiteY6703" fmla="*/ 4760 h 9097806"/>
              <a:gd name="connsiteX6704" fmla="*/ 892618 w 9097815"/>
              <a:gd name="connsiteY6704" fmla="*/ 4712 h 9097806"/>
              <a:gd name="connsiteX6705" fmla="*/ 892594 w 9097815"/>
              <a:gd name="connsiteY6705" fmla="*/ 221897 h 9097806"/>
              <a:gd name="connsiteX6706" fmla="*/ 1109790 w 9097815"/>
              <a:gd name="connsiteY6706" fmla="*/ 221920 h 9097806"/>
              <a:gd name="connsiteX6707" fmla="*/ 1109813 w 9097815"/>
              <a:gd name="connsiteY6707" fmla="*/ 4736 h 9097806"/>
              <a:gd name="connsiteX6708" fmla="*/ 670860 w 9097815"/>
              <a:gd name="connsiteY6708" fmla="*/ 4688 h 9097806"/>
              <a:gd name="connsiteX6709" fmla="*/ 670835 w 9097815"/>
              <a:gd name="connsiteY6709" fmla="*/ 221873 h 9097806"/>
              <a:gd name="connsiteX6710" fmla="*/ 888022 w 9097815"/>
              <a:gd name="connsiteY6710" fmla="*/ 221896 h 9097806"/>
              <a:gd name="connsiteX6711" fmla="*/ 888047 w 9097815"/>
              <a:gd name="connsiteY6711" fmla="*/ 4712 h 9097806"/>
              <a:gd name="connsiteX6712" fmla="*/ 449091 w 9097815"/>
              <a:gd name="connsiteY6712" fmla="*/ 4664 h 9097806"/>
              <a:gd name="connsiteX6713" fmla="*/ 449067 w 9097815"/>
              <a:gd name="connsiteY6713" fmla="*/ 221849 h 9097806"/>
              <a:gd name="connsiteX6714" fmla="*/ 666264 w 9097815"/>
              <a:gd name="connsiteY6714" fmla="*/ 221872 h 9097806"/>
              <a:gd name="connsiteX6715" fmla="*/ 666288 w 9097815"/>
              <a:gd name="connsiteY6715" fmla="*/ 4688 h 9097806"/>
              <a:gd name="connsiteX6716" fmla="*/ 227326 w 9097815"/>
              <a:gd name="connsiteY6716" fmla="*/ 4640 h 9097806"/>
              <a:gd name="connsiteX6717" fmla="*/ 227302 w 9097815"/>
              <a:gd name="connsiteY6717" fmla="*/ 221825 h 9097806"/>
              <a:gd name="connsiteX6718" fmla="*/ 444496 w 9097815"/>
              <a:gd name="connsiteY6718" fmla="*/ 221848 h 9097806"/>
              <a:gd name="connsiteX6719" fmla="*/ 444519 w 9097815"/>
              <a:gd name="connsiteY6719" fmla="*/ 4664 h 9097806"/>
              <a:gd name="connsiteX6720" fmla="*/ 5569 w 9097815"/>
              <a:gd name="connsiteY6720" fmla="*/ 4616 h 9097806"/>
              <a:gd name="connsiteX6721" fmla="*/ 5546 w 9097815"/>
              <a:gd name="connsiteY6721" fmla="*/ 221800 h 9097806"/>
              <a:gd name="connsiteX6722" fmla="*/ 222730 w 9097815"/>
              <a:gd name="connsiteY6722" fmla="*/ 221824 h 9097806"/>
              <a:gd name="connsiteX6723" fmla="*/ 222753 w 9097815"/>
              <a:gd name="connsiteY6723" fmla="*/ 4639 h 9097806"/>
              <a:gd name="connsiteX6724" fmla="*/ 9093199 w 9097815"/>
              <a:gd name="connsiteY6724" fmla="*/ 0 h 9097806"/>
              <a:gd name="connsiteX6725" fmla="*/ 9097770 w 9097815"/>
              <a:gd name="connsiteY6725" fmla="*/ 0 h 9097806"/>
              <a:gd name="connsiteX6726" fmla="*/ 9097770 w 9097815"/>
              <a:gd name="connsiteY6726" fmla="*/ 1031 h 9097806"/>
              <a:gd name="connsiteX6727" fmla="*/ 9097810 w 9097815"/>
              <a:gd name="connsiteY6727" fmla="*/ 1031 h 9097806"/>
              <a:gd name="connsiteX6728" fmla="*/ 9097810 w 9097815"/>
              <a:gd name="connsiteY6728" fmla="*/ 5603 h 9097806"/>
              <a:gd name="connsiteX6729" fmla="*/ 9097769 w 9097815"/>
              <a:gd name="connsiteY6729" fmla="*/ 5603 h 9097806"/>
              <a:gd name="connsiteX6730" fmla="*/ 9097745 w 9097815"/>
              <a:gd name="connsiteY6730" fmla="*/ 222787 h 9097806"/>
              <a:gd name="connsiteX6731" fmla="*/ 9097809 w 9097815"/>
              <a:gd name="connsiteY6731" fmla="*/ 222787 h 9097806"/>
              <a:gd name="connsiteX6732" fmla="*/ 9097809 w 9097815"/>
              <a:gd name="connsiteY6732" fmla="*/ 227359 h 9097806"/>
              <a:gd name="connsiteX6733" fmla="*/ 9097745 w 9097815"/>
              <a:gd name="connsiteY6733" fmla="*/ 227359 h 9097806"/>
              <a:gd name="connsiteX6734" fmla="*/ 9097721 w 9097815"/>
              <a:gd name="connsiteY6734" fmla="*/ 444553 h 9097806"/>
              <a:gd name="connsiteX6735" fmla="*/ 9097809 w 9097815"/>
              <a:gd name="connsiteY6735" fmla="*/ 444553 h 9097806"/>
              <a:gd name="connsiteX6736" fmla="*/ 9097809 w 9097815"/>
              <a:gd name="connsiteY6736" fmla="*/ 449125 h 9097806"/>
              <a:gd name="connsiteX6737" fmla="*/ 9097721 w 9097815"/>
              <a:gd name="connsiteY6737" fmla="*/ 449125 h 9097806"/>
              <a:gd name="connsiteX6738" fmla="*/ 9097697 w 9097815"/>
              <a:gd name="connsiteY6738" fmla="*/ 666318 h 9097806"/>
              <a:gd name="connsiteX6739" fmla="*/ 9097809 w 9097815"/>
              <a:gd name="connsiteY6739" fmla="*/ 666318 h 9097806"/>
              <a:gd name="connsiteX6740" fmla="*/ 9097809 w 9097815"/>
              <a:gd name="connsiteY6740" fmla="*/ 670890 h 9097806"/>
              <a:gd name="connsiteX6741" fmla="*/ 9097697 w 9097815"/>
              <a:gd name="connsiteY6741" fmla="*/ 670890 h 9097806"/>
              <a:gd name="connsiteX6742" fmla="*/ 9097673 w 9097815"/>
              <a:gd name="connsiteY6742" fmla="*/ 888076 h 9097806"/>
              <a:gd name="connsiteX6743" fmla="*/ 9097809 w 9097815"/>
              <a:gd name="connsiteY6743" fmla="*/ 888076 h 9097806"/>
              <a:gd name="connsiteX6744" fmla="*/ 9097809 w 9097815"/>
              <a:gd name="connsiteY6744" fmla="*/ 892648 h 9097806"/>
              <a:gd name="connsiteX6745" fmla="*/ 9097673 w 9097815"/>
              <a:gd name="connsiteY6745" fmla="*/ 892648 h 9097806"/>
              <a:gd name="connsiteX6746" fmla="*/ 9097649 w 9097815"/>
              <a:gd name="connsiteY6746" fmla="*/ 1109842 h 9097806"/>
              <a:gd name="connsiteX6747" fmla="*/ 9097809 w 9097815"/>
              <a:gd name="connsiteY6747" fmla="*/ 1109842 h 9097806"/>
              <a:gd name="connsiteX6748" fmla="*/ 9097809 w 9097815"/>
              <a:gd name="connsiteY6748" fmla="*/ 1114414 h 9097806"/>
              <a:gd name="connsiteX6749" fmla="*/ 9097649 w 9097815"/>
              <a:gd name="connsiteY6749" fmla="*/ 1114414 h 9097806"/>
              <a:gd name="connsiteX6750" fmla="*/ 9097625 w 9097815"/>
              <a:gd name="connsiteY6750" fmla="*/ 1331598 h 9097806"/>
              <a:gd name="connsiteX6751" fmla="*/ 9097808 w 9097815"/>
              <a:gd name="connsiteY6751" fmla="*/ 1331598 h 9097806"/>
              <a:gd name="connsiteX6752" fmla="*/ 9097808 w 9097815"/>
              <a:gd name="connsiteY6752" fmla="*/ 1336169 h 9097806"/>
              <a:gd name="connsiteX6753" fmla="*/ 9097625 w 9097815"/>
              <a:gd name="connsiteY6753" fmla="*/ 1336169 h 9097806"/>
              <a:gd name="connsiteX6754" fmla="*/ 9097601 w 9097815"/>
              <a:gd name="connsiteY6754" fmla="*/ 1553363 h 9097806"/>
              <a:gd name="connsiteX6755" fmla="*/ 9097808 w 9097815"/>
              <a:gd name="connsiteY6755" fmla="*/ 1553363 h 9097806"/>
              <a:gd name="connsiteX6756" fmla="*/ 9097808 w 9097815"/>
              <a:gd name="connsiteY6756" fmla="*/ 1557935 h 9097806"/>
              <a:gd name="connsiteX6757" fmla="*/ 9097601 w 9097815"/>
              <a:gd name="connsiteY6757" fmla="*/ 1557935 h 9097806"/>
              <a:gd name="connsiteX6758" fmla="*/ 9097577 w 9097815"/>
              <a:gd name="connsiteY6758" fmla="*/ 1775120 h 9097806"/>
              <a:gd name="connsiteX6759" fmla="*/ 9097808 w 9097815"/>
              <a:gd name="connsiteY6759" fmla="*/ 1775120 h 9097806"/>
              <a:gd name="connsiteX6760" fmla="*/ 9097808 w 9097815"/>
              <a:gd name="connsiteY6760" fmla="*/ 1779692 h 9097806"/>
              <a:gd name="connsiteX6761" fmla="*/ 9097577 w 9097815"/>
              <a:gd name="connsiteY6761" fmla="*/ 1779692 h 9097806"/>
              <a:gd name="connsiteX6762" fmla="*/ 9097553 w 9097815"/>
              <a:gd name="connsiteY6762" fmla="*/ 1996887 h 9097806"/>
              <a:gd name="connsiteX6763" fmla="*/ 9097808 w 9097815"/>
              <a:gd name="connsiteY6763" fmla="*/ 1996887 h 9097806"/>
              <a:gd name="connsiteX6764" fmla="*/ 9097808 w 9097815"/>
              <a:gd name="connsiteY6764" fmla="*/ 2001459 h 9097806"/>
              <a:gd name="connsiteX6765" fmla="*/ 9097553 w 9097815"/>
              <a:gd name="connsiteY6765" fmla="*/ 2001459 h 9097806"/>
              <a:gd name="connsiteX6766" fmla="*/ 9097529 w 9097815"/>
              <a:gd name="connsiteY6766" fmla="*/ 2218655 h 9097806"/>
              <a:gd name="connsiteX6767" fmla="*/ 9097808 w 9097815"/>
              <a:gd name="connsiteY6767" fmla="*/ 2218655 h 9097806"/>
              <a:gd name="connsiteX6768" fmla="*/ 9097808 w 9097815"/>
              <a:gd name="connsiteY6768" fmla="*/ 2223228 h 9097806"/>
              <a:gd name="connsiteX6769" fmla="*/ 9097529 w 9097815"/>
              <a:gd name="connsiteY6769" fmla="*/ 2223228 h 9097806"/>
              <a:gd name="connsiteX6770" fmla="*/ 9097505 w 9097815"/>
              <a:gd name="connsiteY6770" fmla="*/ 2440411 h 9097806"/>
              <a:gd name="connsiteX6771" fmla="*/ 9097807 w 9097815"/>
              <a:gd name="connsiteY6771" fmla="*/ 2440411 h 9097806"/>
              <a:gd name="connsiteX6772" fmla="*/ 9097807 w 9097815"/>
              <a:gd name="connsiteY6772" fmla="*/ 2444983 h 9097806"/>
              <a:gd name="connsiteX6773" fmla="*/ 9097505 w 9097815"/>
              <a:gd name="connsiteY6773" fmla="*/ 2444983 h 9097806"/>
              <a:gd name="connsiteX6774" fmla="*/ 9097481 w 9097815"/>
              <a:gd name="connsiteY6774" fmla="*/ 2662175 h 9097806"/>
              <a:gd name="connsiteX6775" fmla="*/ 9097808 w 9097815"/>
              <a:gd name="connsiteY6775" fmla="*/ 2662175 h 9097806"/>
              <a:gd name="connsiteX6776" fmla="*/ 9097808 w 9097815"/>
              <a:gd name="connsiteY6776" fmla="*/ 2666747 h 9097806"/>
              <a:gd name="connsiteX6777" fmla="*/ 9097481 w 9097815"/>
              <a:gd name="connsiteY6777" fmla="*/ 2666747 h 9097806"/>
              <a:gd name="connsiteX6778" fmla="*/ 9097457 w 9097815"/>
              <a:gd name="connsiteY6778" fmla="*/ 2883933 h 9097806"/>
              <a:gd name="connsiteX6779" fmla="*/ 9097809 w 9097815"/>
              <a:gd name="connsiteY6779" fmla="*/ 2883934 h 9097806"/>
              <a:gd name="connsiteX6780" fmla="*/ 9097809 w 9097815"/>
              <a:gd name="connsiteY6780" fmla="*/ 2888505 h 9097806"/>
              <a:gd name="connsiteX6781" fmla="*/ 9097457 w 9097815"/>
              <a:gd name="connsiteY6781" fmla="*/ 2888505 h 9097806"/>
              <a:gd name="connsiteX6782" fmla="*/ 9097433 w 9097815"/>
              <a:gd name="connsiteY6782" fmla="*/ 3105700 h 9097806"/>
              <a:gd name="connsiteX6783" fmla="*/ 9097809 w 9097815"/>
              <a:gd name="connsiteY6783" fmla="*/ 3105700 h 9097806"/>
              <a:gd name="connsiteX6784" fmla="*/ 9097809 w 9097815"/>
              <a:gd name="connsiteY6784" fmla="*/ 3110272 h 9097806"/>
              <a:gd name="connsiteX6785" fmla="*/ 9097433 w 9097815"/>
              <a:gd name="connsiteY6785" fmla="*/ 3110272 h 9097806"/>
              <a:gd name="connsiteX6786" fmla="*/ 9097409 w 9097815"/>
              <a:gd name="connsiteY6786" fmla="*/ 3327466 h 9097806"/>
              <a:gd name="connsiteX6787" fmla="*/ 9097809 w 9097815"/>
              <a:gd name="connsiteY6787" fmla="*/ 3327466 h 9097806"/>
              <a:gd name="connsiteX6788" fmla="*/ 9097809 w 9097815"/>
              <a:gd name="connsiteY6788" fmla="*/ 3332038 h 9097806"/>
              <a:gd name="connsiteX6789" fmla="*/ 9097409 w 9097815"/>
              <a:gd name="connsiteY6789" fmla="*/ 3332038 h 9097806"/>
              <a:gd name="connsiteX6790" fmla="*/ 9097385 w 9097815"/>
              <a:gd name="connsiteY6790" fmla="*/ 3549221 h 9097806"/>
              <a:gd name="connsiteX6791" fmla="*/ 9097809 w 9097815"/>
              <a:gd name="connsiteY6791" fmla="*/ 3549221 h 9097806"/>
              <a:gd name="connsiteX6792" fmla="*/ 9097809 w 9097815"/>
              <a:gd name="connsiteY6792" fmla="*/ 3553793 h 9097806"/>
              <a:gd name="connsiteX6793" fmla="*/ 9097385 w 9097815"/>
              <a:gd name="connsiteY6793" fmla="*/ 3553793 h 9097806"/>
              <a:gd name="connsiteX6794" fmla="*/ 9097361 w 9097815"/>
              <a:gd name="connsiteY6794" fmla="*/ 3770987 h 9097806"/>
              <a:gd name="connsiteX6795" fmla="*/ 9097809 w 9097815"/>
              <a:gd name="connsiteY6795" fmla="*/ 3770987 h 9097806"/>
              <a:gd name="connsiteX6796" fmla="*/ 9097809 w 9097815"/>
              <a:gd name="connsiteY6796" fmla="*/ 3775560 h 9097806"/>
              <a:gd name="connsiteX6797" fmla="*/ 9097361 w 9097815"/>
              <a:gd name="connsiteY6797" fmla="*/ 3775560 h 9097806"/>
              <a:gd name="connsiteX6798" fmla="*/ 9097337 w 9097815"/>
              <a:gd name="connsiteY6798" fmla="*/ 3992744 h 9097806"/>
              <a:gd name="connsiteX6799" fmla="*/ 9097810 w 9097815"/>
              <a:gd name="connsiteY6799" fmla="*/ 3992744 h 9097806"/>
              <a:gd name="connsiteX6800" fmla="*/ 9097810 w 9097815"/>
              <a:gd name="connsiteY6800" fmla="*/ 3997315 h 9097806"/>
              <a:gd name="connsiteX6801" fmla="*/ 9097337 w 9097815"/>
              <a:gd name="connsiteY6801" fmla="*/ 3997315 h 9097806"/>
              <a:gd name="connsiteX6802" fmla="*/ 9097313 w 9097815"/>
              <a:gd name="connsiteY6802" fmla="*/ 4214509 h 9097806"/>
              <a:gd name="connsiteX6803" fmla="*/ 9097809 w 9097815"/>
              <a:gd name="connsiteY6803" fmla="*/ 4214509 h 9097806"/>
              <a:gd name="connsiteX6804" fmla="*/ 9097809 w 9097815"/>
              <a:gd name="connsiteY6804" fmla="*/ 4219080 h 9097806"/>
              <a:gd name="connsiteX6805" fmla="*/ 9097313 w 9097815"/>
              <a:gd name="connsiteY6805" fmla="*/ 4219080 h 9097806"/>
              <a:gd name="connsiteX6806" fmla="*/ 9097289 w 9097815"/>
              <a:gd name="connsiteY6806" fmla="*/ 4436275 h 9097806"/>
              <a:gd name="connsiteX6807" fmla="*/ 9097809 w 9097815"/>
              <a:gd name="connsiteY6807" fmla="*/ 4436275 h 9097806"/>
              <a:gd name="connsiteX6808" fmla="*/ 9097809 w 9097815"/>
              <a:gd name="connsiteY6808" fmla="*/ 4440847 h 9097806"/>
              <a:gd name="connsiteX6809" fmla="*/ 9097289 w 9097815"/>
              <a:gd name="connsiteY6809" fmla="*/ 4440847 h 9097806"/>
              <a:gd name="connsiteX6810" fmla="*/ 9097265 w 9097815"/>
              <a:gd name="connsiteY6810" fmla="*/ 4658031 h 9097806"/>
              <a:gd name="connsiteX6811" fmla="*/ 9097809 w 9097815"/>
              <a:gd name="connsiteY6811" fmla="*/ 4658031 h 9097806"/>
              <a:gd name="connsiteX6812" fmla="*/ 9097809 w 9097815"/>
              <a:gd name="connsiteY6812" fmla="*/ 4662603 h 9097806"/>
              <a:gd name="connsiteX6813" fmla="*/ 9097265 w 9097815"/>
              <a:gd name="connsiteY6813" fmla="*/ 4662603 h 9097806"/>
              <a:gd name="connsiteX6814" fmla="*/ 9097241 w 9097815"/>
              <a:gd name="connsiteY6814" fmla="*/ 4879797 h 9097806"/>
              <a:gd name="connsiteX6815" fmla="*/ 9097810 w 9097815"/>
              <a:gd name="connsiteY6815" fmla="*/ 4879797 h 9097806"/>
              <a:gd name="connsiteX6816" fmla="*/ 9097810 w 9097815"/>
              <a:gd name="connsiteY6816" fmla="*/ 4884369 h 9097806"/>
              <a:gd name="connsiteX6817" fmla="*/ 9097241 w 9097815"/>
              <a:gd name="connsiteY6817" fmla="*/ 4884369 h 9097806"/>
              <a:gd name="connsiteX6818" fmla="*/ 9097217 w 9097815"/>
              <a:gd name="connsiteY6818" fmla="*/ 5101552 h 9097806"/>
              <a:gd name="connsiteX6819" fmla="*/ 9097810 w 9097815"/>
              <a:gd name="connsiteY6819" fmla="*/ 5101552 h 9097806"/>
              <a:gd name="connsiteX6820" fmla="*/ 9097810 w 9097815"/>
              <a:gd name="connsiteY6820" fmla="*/ 5106124 h 9097806"/>
              <a:gd name="connsiteX6821" fmla="*/ 9097217 w 9097815"/>
              <a:gd name="connsiteY6821" fmla="*/ 5106124 h 9097806"/>
              <a:gd name="connsiteX6822" fmla="*/ 9097193 w 9097815"/>
              <a:gd name="connsiteY6822" fmla="*/ 5323318 h 9097806"/>
              <a:gd name="connsiteX6823" fmla="*/ 9097810 w 9097815"/>
              <a:gd name="connsiteY6823" fmla="*/ 5323318 h 9097806"/>
              <a:gd name="connsiteX6824" fmla="*/ 9097810 w 9097815"/>
              <a:gd name="connsiteY6824" fmla="*/ 5327890 h 9097806"/>
              <a:gd name="connsiteX6825" fmla="*/ 9097193 w 9097815"/>
              <a:gd name="connsiteY6825" fmla="*/ 5327890 h 9097806"/>
              <a:gd name="connsiteX6826" fmla="*/ 9097169 w 9097815"/>
              <a:gd name="connsiteY6826" fmla="*/ 5545084 h 9097806"/>
              <a:gd name="connsiteX6827" fmla="*/ 9097811 w 9097815"/>
              <a:gd name="connsiteY6827" fmla="*/ 5545084 h 9097806"/>
              <a:gd name="connsiteX6828" fmla="*/ 9097811 w 9097815"/>
              <a:gd name="connsiteY6828" fmla="*/ 5549656 h 9097806"/>
              <a:gd name="connsiteX6829" fmla="*/ 9097169 w 9097815"/>
              <a:gd name="connsiteY6829" fmla="*/ 5549656 h 9097806"/>
              <a:gd name="connsiteX6830" fmla="*/ 9097145 w 9097815"/>
              <a:gd name="connsiteY6830" fmla="*/ 5766842 h 9097806"/>
              <a:gd name="connsiteX6831" fmla="*/ 9097811 w 9097815"/>
              <a:gd name="connsiteY6831" fmla="*/ 5766842 h 9097806"/>
              <a:gd name="connsiteX6832" fmla="*/ 9097811 w 9097815"/>
              <a:gd name="connsiteY6832" fmla="*/ 5771414 h 9097806"/>
              <a:gd name="connsiteX6833" fmla="*/ 9097145 w 9097815"/>
              <a:gd name="connsiteY6833" fmla="*/ 5771414 h 9097806"/>
              <a:gd name="connsiteX6834" fmla="*/ 9097121 w 9097815"/>
              <a:gd name="connsiteY6834" fmla="*/ 5988608 h 9097806"/>
              <a:gd name="connsiteX6835" fmla="*/ 9097812 w 9097815"/>
              <a:gd name="connsiteY6835" fmla="*/ 5988608 h 9097806"/>
              <a:gd name="connsiteX6836" fmla="*/ 9097812 w 9097815"/>
              <a:gd name="connsiteY6836" fmla="*/ 5993180 h 9097806"/>
              <a:gd name="connsiteX6837" fmla="*/ 9097121 w 9097815"/>
              <a:gd name="connsiteY6837" fmla="*/ 5993180 h 9097806"/>
              <a:gd name="connsiteX6838" fmla="*/ 9097097 w 9097815"/>
              <a:gd name="connsiteY6838" fmla="*/ 6210363 h 9097806"/>
              <a:gd name="connsiteX6839" fmla="*/ 9097812 w 9097815"/>
              <a:gd name="connsiteY6839" fmla="*/ 6210363 h 9097806"/>
              <a:gd name="connsiteX6840" fmla="*/ 9097812 w 9097815"/>
              <a:gd name="connsiteY6840" fmla="*/ 6214935 h 9097806"/>
              <a:gd name="connsiteX6841" fmla="*/ 9097097 w 9097815"/>
              <a:gd name="connsiteY6841" fmla="*/ 6214935 h 9097806"/>
              <a:gd name="connsiteX6842" fmla="*/ 9097073 w 9097815"/>
              <a:gd name="connsiteY6842" fmla="*/ 6432129 h 9097806"/>
              <a:gd name="connsiteX6843" fmla="*/ 9097811 w 9097815"/>
              <a:gd name="connsiteY6843" fmla="*/ 6432129 h 9097806"/>
              <a:gd name="connsiteX6844" fmla="*/ 9097811 w 9097815"/>
              <a:gd name="connsiteY6844" fmla="*/ 6436701 h 9097806"/>
              <a:gd name="connsiteX6845" fmla="*/ 9097073 w 9097815"/>
              <a:gd name="connsiteY6845" fmla="*/ 6436701 h 9097806"/>
              <a:gd name="connsiteX6846" fmla="*/ 9097049 w 9097815"/>
              <a:gd name="connsiteY6846" fmla="*/ 6653897 h 9097806"/>
              <a:gd name="connsiteX6847" fmla="*/ 9097812 w 9097815"/>
              <a:gd name="connsiteY6847" fmla="*/ 6653897 h 9097806"/>
              <a:gd name="connsiteX6848" fmla="*/ 9097812 w 9097815"/>
              <a:gd name="connsiteY6848" fmla="*/ 6658469 h 9097806"/>
              <a:gd name="connsiteX6849" fmla="*/ 9097049 w 9097815"/>
              <a:gd name="connsiteY6849" fmla="*/ 6658469 h 9097806"/>
              <a:gd name="connsiteX6850" fmla="*/ 9097025 w 9097815"/>
              <a:gd name="connsiteY6850" fmla="*/ 6875653 h 9097806"/>
              <a:gd name="connsiteX6851" fmla="*/ 9097812 w 9097815"/>
              <a:gd name="connsiteY6851" fmla="*/ 6875653 h 9097806"/>
              <a:gd name="connsiteX6852" fmla="*/ 9097812 w 9097815"/>
              <a:gd name="connsiteY6852" fmla="*/ 6880225 h 9097806"/>
              <a:gd name="connsiteX6853" fmla="*/ 9097025 w 9097815"/>
              <a:gd name="connsiteY6853" fmla="*/ 6880225 h 9097806"/>
              <a:gd name="connsiteX6854" fmla="*/ 9097001 w 9097815"/>
              <a:gd name="connsiteY6854" fmla="*/ 7097420 h 9097806"/>
              <a:gd name="connsiteX6855" fmla="*/ 9097812 w 9097815"/>
              <a:gd name="connsiteY6855" fmla="*/ 7097420 h 9097806"/>
              <a:gd name="connsiteX6856" fmla="*/ 9097812 w 9097815"/>
              <a:gd name="connsiteY6856" fmla="*/ 7101992 h 9097806"/>
              <a:gd name="connsiteX6857" fmla="*/ 9097001 w 9097815"/>
              <a:gd name="connsiteY6857" fmla="*/ 7101992 h 9097806"/>
              <a:gd name="connsiteX6858" fmla="*/ 9096977 w 9097815"/>
              <a:gd name="connsiteY6858" fmla="*/ 7319177 h 9097806"/>
              <a:gd name="connsiteX6859" fmla="*/ 9097813 w 9097815"/>
              <a:gd name="connsiteY6859" fmla="*/ 7319177 h 9097806"/>
              <a:gd name="connsiteX6860" fmla="*/ 9097813 w 9097815"/>
              <a:gd name="connsiteY6860" fmla="*/ 7323749 h 9097806"/>
              <a:gd name="connsiteX6861" fmla="*/ 9096977 w 9097815"/>
              <a:gd name="connsiteY6861" fmla="*/ 7323749 h 9097806"/>
              <a:gd name="connsiteX6862" fmla="*/ 9096953 w 9097815"/>
              <a:gd name="connsiteY6862" fmla="*/ 7540943 h 9097806"/>
              <a:gd name="connsiteX6863" fmla="*/ 9097812 w 9097815"/>
              <a:gd name="connsiteY6863" fmla="*/ 7540943 h 9097806"/>
              <a:gd name="connsiteX6864" fmla="*/ 9097812 w 9097815"/>
              <a:gd name="connsiteY6864" fmla="*/ 7545515 h 9097806"/>
              <a:gd name="connsiteX6865" fmla="*/ 9096953 w 9097815"/>
              <a:gd name="connsiteY6865" fmla="*/ 7545515 h 9097806"/>
              <a:gd name="connsiteX6866" fmla="*/ 9096929 w 9097815"/>
              <a:gd name="connsiteY6866" fmla="*/ 7762709 h 9097806"/>
              <a:gd name="connsiteX6867" fmla="*/ 9097813 w 9097815"/>
              <a:gd name="connsiteY6867" fmla="*/ 7762709 h 9097806"/>
              <a:gd name="connsiteX6868" fmla="*/ 9097813 w 9097815"/>
              <a:gd name="connsiteY6868" fmla="*/ 7767281 h 9097806"/>
              <a:gd name="connsiteX6869" fmla="*/ 9096929 w 9097815"/>
              <a:gd name="connsiteY6869" fmla="*/ 7767281 h 9097806"/>
              <a:gd name="connsiteX6870" fmla="*/ 9096905 w 9097815"/>
              <a:gd name="connsiteY6870" fmla="*/ 7984464 h 9097806"/>
              <a:gd name="connsiteX6871" fmla="*/ 9097813 w 9097815"/>
              <a:gd name="connsiteY6871" fmla="*/ 7984464 h 9097806"/>
              <a:gd name="connsiteX6872" fmla="*/ 9097813 w 9097815"/>
              <a:gd name="connsiteY6872" fmla="*/ 7989036 h 9097806"/>
              <a:gd name="connsiteX6873" fmla="*/ 9096905 w 9097815"/>
              <a:gd name="connsiteY6873" fmla="*/ 7989036 h 9097806"/>
              <a:gd name="connsiteX6874" fmla="*/ 9096881 w 9097815"/>
              <a:gd name="connsiteY6874" fmla="*/ 8206230 h 9097806"/>
              <a:gd name="connsiteX6875" fmla="*/ 9097813 w 9097815"/>
              <a:gd name="connsiteY6875" fmla="*/ 8206230 h 9097806"/>
              <a:gd name="connsiteX6876" fmla="*/ 9097813 w 9097815"/>
              <a:gd name="connsiteY6876" fmla="*/ 8210802 h 9097806"/>
              <a:gd name="connsiteX6877" fmla="*/ 9096881 w 9097815"/>
              <a:gd name="connsiteY6877" fmla="*/ 8210802 h 9097806"/>
              <a:gd name="connsiteX6878" fmla="*/ 9096857 w 9097815"/>
              <a:gd name="connsiteY6878" fmla="*/ 8427994 h 9097806"/>
              <a:gd name="connsiteX6879" fmla="*/ 9097814 w 9097815"/>
              <a:gd name="connsiteY6879" fmla="*/ 8427994 h 9097806"/>
              <a:gd name="connsiteX6880" fmla="*/ 9097814 w 9097815"/>
              <a:gd name="connsiteY6880" fmla="*/ 8432566 h 9097806"/>
              <a:gd name="connsiteX6881" fmla="*/ 9096857 w 9097815"/>
              <a:gd name="connsiteY6881" fmla="*/ 8432566 h 9097806"/>
              <a:gd name="connsiteX6882" fmla="*/ 9096833 w 9097815"/>
              <a:gd name="connsiteY6882" fmla="*/ 8649746 h 9097806"/>
              <a:gd name="connsiteX6883" fmla="*/ 9097813 w 9097815"/>
              <a:gd name="connsiteY6883" fmla="*/ 8649746 h 9097806"/>
              <a:gd name="connsiteX6884" fmla="*/ 9097813 w 9097815"/>
              <a:gd name="connsiteY6884" fmla="*/ 8654318 h 9097806"/>
              <a:gd name="connsiteX6885" fmla="*/ 9096832 w 9097815"/>
              <a:gd name="connsiteY6885" fmla="*/ 8654318 h 9097806"/>
              <a:gd name="connsiteX6886" fmla="*/ 9096808 w 9097815"/>
              <a:gd name="connsiteY6886" fmla="*/ 8871521 h 9097806"/>
              <a:gd name="connsiteX6887" fmla="*/ 9097815 w 9097815"/>
              <a:gd name="connsiteY6887" fmla="*/ 8871521 h 9097806"/>
              <a:gd name="connsiteX6888" fmla="*/ 9097815 w 9097815"/>
              <a:gd name="connsiteY6888" fmla="*/ 8876093 h 9097806"/>
              <a:gd name="connsiteX6889" fmla="*/ 9096808 w 9097815"/>
              <a:gd name="connsiteY6889" fmla="*/ 8876093 h 9097806"/>
              <a:gd name="connsiteX6890" fmla="*/ 9096784 w 9097815"/>
              <a:gd name="connsiteY6890" fmla="*/ 9093233 h 9097806"/>
              <a:gd name="connsiteX6891" fmla="*/ 9097814 w 9097815"/>
              <a:gd name="connsiteY6891" fmla="*/ 9093233 h 9097806"/>
              <a:gd name="connsiteX6892" fmla="*/ 9097814 w 9097815"/>
              <a:gd name="connsiteY6892" fmla="*/ 9097805 h 9097806"/>
              <a:gd name="connsiteX6893" fmla="*/ 9096783 w 9097815"/>
              <a:gd name="connsiteY6893" fmla="*/ 9097805 h 9097806"/>
              <a:gd name="connsiteX6894" fmla="*/ 9096783 w 9097815"/>
              <a:gd name="connsiteY6894" fmla="*/ 9097806 h 9097806"/>
              <a:gd name="connsiteX6895" fmla="*/ 9092212 w 9097815"/>
              <a:gd name="connsiteY6895" fmla="*/ 9097806 h 9097806"/>
              <a:gd name="connsiteX6896" fmla="*/ 9092212 w 9097815"/>
              <a:gd name="connsiteY6896" fmla="*/ 9097805 h 9097806"/>
              <a:gd name="connsiteX6897" fmla="*/ 8875070 w 9097815"/>
              <a:gd name="connsiteY6897" fmla="*/ 9097781 h 9097806"/>
              <a:gd name="connsiteX6898" fmla="*/ 8875070 w 9097815"/>
              <a:gd name="connsiteY6898" fmla="*/ 9097806 h 9097806"/>
              <a:gd name="connsiteX6899" fmla="*/ 8870498 w 9097815"/>
              <a:gd name="connsiteY6899" fmla="*/ 9097806 h 9097806"/>
              <a:gd name="connsiteX6900" fmla="*/ 8870498 w 9097815"/>
              <a:gd name="connsiteY6900" fmla="*/ 9097780 h 9097806"/>
              <a:gd name="connsiteX6901" fmla="*/ 8653296 w 9097815"/>
              <a:gd name="connsiteY6901" fmla="*/ 9097757 h 9097806"/>
              <a:gd name="connsiteX6902" fmla="*/ 8653296 w 9097815"/>
              <a:gd name="connsiteY6902" fmla="*/ 9097806 h 9097806"/>
              <a:gd name="connsiteX6903" fmla="*/ 8648724 w 9097815"/>
              <a:gd name="connsiteY6903" fmla="*/ 9097806 h 9097806"/>
              <a:gd name="connsiteX6904" fmla="*/ 8648724 w 9097815"/>
              <a:gd name="connsiteY6904" fmla="*/ 9097756 h 9097806"/>
              <a:gd name="connsiteX6905" fmla="*/ 8431543 w 9097815"/>
              <a:gd name="connsiteY6905" fmla="*/ 9097732 h 9097806"/>
              <a:gd name="connsiteX6906" fmla="*/ 8431543 w 9097815"/>
              <a:gd name="connsiteY6906" fmla="*/ 9097806 h 9097806"/>
              <a:gd name="connsiteX6907" fmla="*/ 8426971 w 9097815"/>
              <a:gd name="connsiteY6907" fmla="*/ 9097806 h 9097806"/>
              <a:gd name="connsiteX6908" fmla="*/ 8426971 w 9097815"/>
              <a:gd name="connsiteY6908" fmla="*/ 9097732 h 9097806"/>
              <a:gd name="connsiteX6909" fmla="*/ 8209776 w 9097815"/>
              <a:gd name="connsiteY6909" fmla="*/ 9097708 h 9097806"/>
              <a:gd name="connsiteX6910" fmla="*/ 8209776 w 9097815"/>
              <a:gd name="connsiteY6910" fmla="*/ 9097806 h 9097806"/>
              <a:gd name="connsiteX6911" fmla="*/ 8205204 w 9097815"/>
              <a:gd name="connsiteY6911" fmla="*/ 9097806 h 9097806"/>
              <a:gd name="connsiteX6912" fmla="*/ 8205204 w 9097815"/>
              <a:gd name="connsiteY6912" fmla="*/ 9097708 h 9097806"/>
              <a:gd name="connsiteX6913" fmla="*/ 7988009 w 9097815"/>
              <a:gd name="connsiteY6913" fmla="*/ 9097684 h 9097806"/>
              <a:gd name="connsiteX6914" fmla="*/ 7988009 w 9097815"/>
              <a:gd name="connsiteY6914" fmla="*/ 9097806 h 9097806"/>
              <a:gd name="connsiteX6915" fmla="*/ 7983437 w 9097815"/>
              <a:gd name="connsiteY6915" fmla="*/ 9097806 h 9097806"/>
              <a:gd name="connsiteX6916" fmla="*/ 7983437 w 9097815"/>
              <a:gd name="connsiteY6916" fmla="*/ 9097683 h 9097806"/>
              <a:gd name="connsiteX6917" fmla="*/ 7766253 w 9097815"/>
              <a:gd name="connsiteY6917" fmla="*/ 9097659 h 9097806"/>
              <a:gd name="connsiteX6918" fmla="*/ 7766253 w 9097815"/>
              <a:gd name="connsiteY6918" fmla="*/ 9097806 h 9097806"/>
              <a:gd name="connsiteX6919" fmla="*/ 7761681 w 9097815"/>
              <a:gd name="connsiteY6919" fmla="*/ 9097806 h 9097806"/>
              <a:gd name="connsiteX6920" fmla="*/ 7761681 w 9097815"/>
              <a:gd name="connsiteY6920" fmla="*/ 9097659 h 9097806"/>
              <a:gd name="connsiteX6921" fmla="*/ 7544487 w 9097815"/>
              <a:gd name="connsiteY6921" fmla="*/ 9097635 h 9097806"/>
              <a:gd name="connsiteX6922" fmla="*/ 7544487 w 9097815"/>
              <a:gd name="connsiteY6922" fmla="*/ 9097806 h 9097806"/>
              <a:gd name="connsiteX6923" fmla="*/ 7539915 w 9097815"/>
              <a:gd name="connsiteY6923" fmla="*/ 9097806 h 9097806"/>
              <a:gd name="connsiteX6924" fmla="*/ 7539915 w 9097815"/>
              <a:gd name="connsiteY6924" fmla="*/ 9097635 h 9097806"/>
              <a:gd name="connsiteX6925" fmla="*/ 7322730 w 9097815"/>
              <a:gd name="connsiteY6925" fmla="*/ 9097611 h 9097806"/>
              <a:gd name="connsiteX6926" fmla="*/ 7322730 w 9097815"/>
              <a:gd name="connsiteY6926" fmla="*/ 9097806 h 9097806"/>
              <a:gd name="connsiteX6927" fmla="*/ 7318158 w 9097815"/>
              <a:gd name="connsiteY6927" fmla="*/ 9097806 h 9097806"/>
              <a:gd name="connsiteX6928" fmla="*/ 7318158 w 9097815"/>
              <a:gd name="connsiteY6928" fmla="*/ 9097611 h 9097806"/>
              <a:gd name="connsiteX6929" fmla="*/ 7100964 w 9097815"/>
              <a:gd name="connsiteY6929" fmla="*/ 9097587 h 9097806"/>
              <a:gd name="connsiteX6930" fmla="*/ 7100964 w 9097815"/>
              <a:gd name="connsiteY6930" fmla="*/ 9097806 h 9097806"/>
              <a:gd name="connsiteX6931" fmla="*/ 7096392 w 9097815"/>
              <a:gd name="connsiteY6931" fmla="*/ 9097806 h 9097806"/>
              <a:gd name="connsiteX6932" fmla="*/ 7096392 w 9097815"/>
              <a:gd name="connsiteY6932" fmla="*/ 9097587 h 9097806"/>
              <a:gd name="connsiteX6933" fmla="*/ 6879200 w 9097815"/>
              <a:gd name="connsiteY6933" fmla="*/ 9097563 h 9097806"/>
              <a:gd name="connsiteX6934" fmla="*/ 6879200 w 9097815"/>
              <a:gd name="connsiteY6934" fmla="*/ 9097806 h 9097806"/>
              <a:gd name="connsiteX6935" fmla="*/ 6874628 w 9097815"/>
              <a:gd name="connsiteY6935" fmla="*/ 9097806 h 9097806"/>
              <a:gd name="connsiteX6936" fmla="*/ 6874628 w 9097815"/>
              <a:gd name="connsiteY6936" fmla="*/ 9097562 h 9097806"/>
              <a:gd name="connsiteX6937" fmla="*/ 6657444 w 9097815"/>
              <a:gd name="connsiteY6937" fmla="*/ 9097539 h 9097806"/>
              <a:gd name="connsiteX6938" fmla="*/ 6657444 w 9097815"/>
              <a:gd name="connsiteY6938" fmla="*/ 9097806 h 9097806"/>
              <a:gd name="connsiteX6939" fmla="*/ 6652872 w 9097815"/>
              <a:gd name="connsiteY6939" fmla="*/ 9097806 h 9097806"/>
              <a:gd name="connsiteX6940" fmla="*/ 6652872 w 9097815"/>
              <a:gd name="connsiteY6940" fmla="*/ 9097538 h 9097806"/>
              <a:gd name="connsiteX6941" fmla="*/ 6435676 w 9097815"/>
              <a:gd name="connsiteY6941" fmla="*/ 9097515 h 9097806"/>
              <a:gd name="connsiteX6942" fmla="*/ 6435676 w 9097815"/>
              <a:gd name="connsiteY6942" fmla="*/ 9097806 h 9097806"/>
              <a:gd name="connsiteX6943" fmla="*/ 6431104 w 9097815"/>
              <a:gd name="connsiteY6943" fmla="*/ 9097806 h 9097806"/>
              <a:gd name="connsiteX6944" fmla="*/ 6431104 w 9097815"/>
              <a:gd name="connsiteY6944" fmla="*/ 9097514 h 9097806"/>
              <a:gd name="connsiteX6945" fmla="*/ 6213919 w 9097815"/>
              <a:gd name="connsiteY6945" fmla="*/ 9097491 h 9097806"/>
              <a:gd name="connsiteX6946" fmla="*/ 6213919 w 9097815"/>
              <a:gd name="connsiteY6946" fmla="*/ 9097806 h 9097806"/>
              <a:gd name="connsiteX6947" fmla="*/ 6209347 w 9097815"/>
              <a:gd name="connsiteY6947" fmla="*/ 9097806 h 9097806"/>
              <a:gd name="connsiteX6948" fmla="*/ 6209347 w 9097815"/>
              <a:gd name="connsiteY6948" fmla="*/ 9097490 h 9097806"/>
              <a:gd name="connsiteX6949" fmla="*/ 5992154 w 9097815"/>
              <a:gd name="connsiteY6949" fmla="*/ 9097467 h 9097806"/>
              <a:gd name="connsiteX6950" fmla="*/ 5992154 w 9097815"/>
              <a:gd name="connsiteY6950" fmla="*/ 9097806 h 9097806"/>
              <a:gd name="connsiteX6951" fmla="*/ 5987582 w 9097815"/>
              <a:gd name="connsiteY6951" fmla="*/ 9097806 h 9097806"/>
              <a:gd name="connsiteX6952" fmla="*/ 5987582 w 9097815"/>
              <a:gd name="connsiteY6952" fmla="*/ 9097466 h 9097806"/>
              <a:gd name="connsiteX6953" fmla="*/ 5770388 w 9097815"/>
              <a:gd name="connsiteY6953" fmla="*/ 9097443 h 9097806"/>
              <a:gd name="connsiteX6954" fmla="*/ 5770388 w 9097815"/>
              <a:gd name="connsiteY6954" fmla="*/ 9097806 h 9097806"/>
              <a:gd name="connsiteX6955" fmla="*/ 5765816 w 9097815"/>
              <a:gd name="connsiteY6955" fmla="*/ 9097806 h 9097806"/>
              <a:gd name="connsiteX6956" fmla="*/ 5765816 w 9097815"/>
              <a:gd name="connsiteY6956" fmla="*/ 9097442 h 9097806"/>
              <a:gd name="connsiteX6957" fmla="*/ 5548631 w 9097815"/>
              <a:gd name="connsiteY6957" fmla="*/ 9097419 h 9097806"/>
              <a:gd name="connsiteX6958" fmla="*/ 5548631 w 9097815"/>
              <a:gd name="connsiteY6958" fmla="*/ 9097806 h 9097806"/>
              <a:gd name="connsiteX6959" fmla="*/ 5544059 w 9097815"/>
              <a:gd name="connsiteY6959" fmla="*/ 9097806 h 9097806"/>
              <a:gd name="connsiteX6960" fmla="*/ 5544059 w 9097815"/>
              <a:gd name="connsiteY6960" fmla="*/ 9097418 h 9097806"/>
              <a:gd name="connsiteX6961" fmla="*/ 5326865 w 9097815"/>
              <a:gd name="connsiteY6961" fmla="*/ 9097395 h 9097806"/>
              <a:gd name="connsiteX6962" fmla="*/ 5326865 w 9097815"/>
              <a:gd name="connsiteY6962" fmla="*/ 9097806 h 9097806"/>
              <a:gd name="connsiteX6963" fmla="*/ 5322293 w 9097815"/>
              <a:gd name="connsiteY6963" fmla="*/ 9097806 h 9097806"/>
              <a:gd name="connsiteX6964" fmla="*/ 5322293 w 9097815"/>
              <a:gd name="connsiteY6964" fmla="*/ 9097394 h 9097806"/>
              <a:gd name="connsiteX6965" fmla="*/ 5105106 w 9097815"/>
              <a:gd name="connsiteY6965" fmla="*/ 9097371 h 9097806"/>
              <a:gd name="connsiteX6966" fmla="*/ 5105106 w 9097815"/>
              <a:gd name="connsiteY6966" fmla="*/ 9097806 h 9097806"/>
              <a:gd name="connsiteX6967" fmla="*/ 5100534 w 9097815"/>
              <a:gd name="connsiteY6967" fmla="*/ 9097806 h 9097806"/>
              <a:gd name="connsiteX6968" fmla="*/ 5100534 w 9097815"/>
              <a:gd name="connsiteY6968" fmla="*/ 9097370 h 9097806"/>
              <a:gd name="connsiteX6969" fmla="*/ 4883342 w 9097815"/>
              <a:gd name="connsiteY6969" fmla="*/ 9097347 h 9097806"/>
              <a:gd name="connsiteX6970" fmla="*/ 4883342 w 9097815"/>
              <a:gd name="connsiteY6970" fmla="*/ 9097806 h 9097806"/>
              <a:gd name="connsiteX6971" fmla="*/ 4878770 w 9097815"/>
              <a:gd name="connsiteY6971" fmla="*/ 9097806 h 9097806"/>
              <a:gd name="connsiteX6972" fmla="*/ 4878770 w 9097815"/>
              <a:gd name="connsiteY6972" fmla="*/ 9097346 h 9097806"/>
              <a:gd name="connsiteX6973" fmla="*/ 4661576 w 9097815"/>
              <a:gd name="connsiteY6973" fmla="*/ 9097323 h 9097806"/>
              <a:gd name="connsiteX6974" fmla="*/ 4661576 w 9097815"/>
              <a:gd name="connsiteY6974" fmla="*/ 9097806 h 9097806"/>
              <a:gd name="connsiteX6975" fmla="*/ 4657004 w 9097815"/>
              <a:gd name="connsiteY6975" fmla="*/ 9097806 h 9097806"/>
              <a:gd name="connsiteX6976" fmla="*/ 4657004 w 9097815"/>
              <a:gd name="connsiteY6976" fmla="*/ 9097322 h 9097806"/>
              <a:gd name="connsiteX6977" fmla="*/ 4439819 w 9097815"/>
              <a:gd name="connsiteY6977" fmla="*/ 9097299 h 9097806"/>
              <a:gd name="connsiteX6978" fmla="*/ 4439819 w 9097815"/>
              <a:gd name="connsiteY6978" fmla="*/ 9097806 h 9097806"/>
              <a:gd name="connsiteX6979" fmla="*/ 4435247 w 9097815"/>
              <a:gd name="connsiteY6979" fmla="*/ 9097806 h 9097806"/>
              <a:gd name="connsiteX6980" fmla="*/ 4435247 w 9097815"/>
              <a:gd name="connsiteY6980" fmla="*/ 9097298 h 9097806"/>
              <a:gd name="connsiteX6981" fmla="*/ 4218053 w 9097815"/>
              <a:gd name="connsiteY6981" fmla="*/ 9097275 h 9097806"/>
              <a:gd name="connsiteX6982" fmla="*/ 4218053 w 9097815"/>
              <a:gd name="connsiteY6982" fmla="*/ 9097806 h 9097806"/>
              <a:gd name="connsiteX6983" fmla="*/ 4213481 w 9097815"/>
              <a:gd name="connsiteY6983" fmla="*/ 9097806 h 9097806"/>
              <a:gd name="connsiteX6984" fmla="*/ 4213481 w 9097815"/>
              <a:gd name="connsiteY6984" fmla="*/ 9097274 h 9097806"/>
              <a:gd name="connsiteX6985" fmla="*/ 3996296 w 9097815"/>
              <a:gd name="connsiteY6985" fmla="*/ 9097251 h 9097806"/>
              <a:gd name="connsiteX6986" fmla="*/ 3996296 w 9097815"/>
              <a:gd name="connsiteY6986" fmla="*/ 9097806 h 9097806"/>
              <a:gd name="connsiteX6987" fmla="*/ 3991724 w 9097815"/>
              <a:gd name="connsiteY6987" fmla="*/ 9097806 h 9097806"/>
              <a:gd name="connsiteX6988" fmla="*/ 3991724 w 9097815"/>
              <a:gd name="connsiteY6988" fmla="*/ 9097250 h 9097806"/>
              <a:gd name="connsiteX6989" fmla="*/ 3774541 w 9097815"/>
              <a:gd name="connsiteY6989" fmla="*/ 9097227 h 9097806"/>
              <a:gd name="connsiteX6990" fmla="*/ 3774541 w 9097815"/>
              <a:gd name="connsiteY6990" fmla="*/ 9097806 h 9097806"/>
              <a:gd name="connsiteX6991" fmla="*/ 3769969 w 9097815"/>
              <a:gd name="connsiteY6991" fmla="*/ 9097806 h 9097806"/>
              <a:gd name="connsiteX6992" fmla="*/ 3769969 w 9097815"/>
              <a:gd name="connsiteY6992" fmla="*/ 9097226 h 9097806"/>
              <a:gd name="connsiteX6993" fmla="*/ 3552773 w 9097815"/>
              <a:gd name="connsiteY6993" fmla="*/ 9097203 h 9097806"/>
              <a:gd name="connsiteX6994" fmla="*/ 3552773 w 9097815"/>
              <a:gd name="connsiteY6994" fmla="*/ 9097806 h 9097806"/>
              <a:gd name="connsiteX6995" fmla="*/ 3548202 w 9097815"/>
              <a:gd name="connsiteY6995" fmla="*/ 9097806 h 9097806"/>
              <a:gd name="connsiteX6996" fmla="*/ 3548202 w 9097815"/>
              <a:gd name="connsiteY6996" fmla="*/ 9097202 h 9097806"/>
              <a:gd name="connsiteX6997" fmla="*/ 3331017 w 9097815"/>
              <a:gd name="connsiteY6997" fmla="*/ 9097179 h 9097806"/>
              <a:gd name="connsiteX6998" fmla="*/ 3331017 w 9097815"/>
              <a:gd name="connsiteY6998" fmla="*/ 9097806 h 9097806"/>
              <a:gd name="connsiteX6999" fmla="*/ 3326445 w 9097815"/>
              <a:gd name="connsiteY6999" fmla="*/ 9097806 h 9097806"/>
              <a:gd name="connsiteX7000" fmla="*/ 3326445 w 9097815"/>
              <a:gd name="connsiteY7000" fmla="*/ 9097178 h 9097806"/>
              <a:gd name="connsiteX7001" fmla="*/ 3109252 w 9097815"/>
              <a:gd name="connsiteY7001" fmla="*/ 9097155 h 9097806"/>
              <a:gd name="connsiteX7002" fmla="*/ 3109252 w 9097815"/>
              <a:gd name="connsiteY7002" fmla="*/ 9097806 h 9097806"/>
              <a:gd name="connsiteX7003" fmla="*/ 3104679 w 9097815"/>
              <a:gd name="connsiteY7003" fmla="*/ 9097806 h 9097806"/>
              <a:gd name="connsiteX7004" fmla="*/ 3104679 w 9097815"/>
              <a:gd name="connsiteY7004" fmla="*/ 9097154 h 9097806"/>
              <a:gd name="connsiteX7005" fmla="*/ 2887494 w 9097815"/>
              <a:gd name="connsiteY7005" fmla="*/ 9097131 h 9097806"/>
              <a:gd name="connsiteX7006" fmla="*/ 2887494 w 9097815"/>
              <a:gd name="connsiteY7006" fmla="*/ 9097806 h 9097806"/>
              <a:gd name="connsiteX7007" fmla="*/ 2882922 w 9097815"/>
              <a:gd name="connsiteY7007" fmla="*/ 9097806 h 9097806"/>
              <a:gd name="connsiteX7008" fmla="*/ 2882922 w 9097815"/>
              <a:gd name="connsiteY7008" fmla="*/ 9097130 h 9097806"/>
              <a:gd name="connsiteX7009" fmla="*/ 2665730 w 9097815"/>
              <a:gd name="connsiteY7009" fmla="*/ 9097107 h 9097806"/>
              <a:gd name="connsiteX7010" fmla="*/ 2665730 w 9097815"/>
              <a:gd name="connsiteY7010" fmla="*/ 9097806 h 9097806"/>
              <a:gd name="connsiteX7011" fmla="*/ 2661157 w 9097815"/>
              <a:gd name="connsiteY7011" fmla="*/ 9097806 h 9097806"/>
              <a:gd name="connsiteX7012" fmla="*/ 2661157 w 9097815"/>
              <a:gd name="connsiteY7012" fmla="*/ 9097106 h 9097806"/>
              <a:gd name="connsiteX7013" fmla="*/ 2443962 w 9097815"/>
              <a:gd name="connsiteY7013" fmla="*/ 9097083 h 9097806"/>
              <a:gd name="connsiteX7014" fmla="*/ 2443962 w 9097815"/>
              <a:gd name="connsiteY7014" fmla="*/ 9097806 h 9097806"/>
              <a:gd name="connsiteX7015" fmla="*/ 2439390 w 9097815"/>
              <a:gd name="connsiteY7015" fmla="*/ 9097806 h 9097806"/>
              <a:gd name="connsiteX7016" fmla="*/ 2439390 w 9097815"/>
              <a:gd name="connsiteY7016" fmla="*/ 9097082 h 9097806"/>
              <a:gd name="connsiteX7017" fmla="*/ 2222205 w 9097815"/>
              <a:gd name="connsiteY7017" fmla="*/ 9097059 h 9097806"/>
              <a:gd name="connsiteX7018" fmla="*/ 2222205 w 9097815"/>
              <a:gd name="connsiteY7018" fmla="*/ 9097806 h 9097806"/>
              <a:gd name="connsiteX7019" fmla="*/ 2217634 w 9097815"/>
              <a:gd name="connsiteY7019" fmla="*/ 9097806 h 9097806"/>
              <a:gd name="connsiteX7020" fmla="*/ 2217634 w 9097815"/>
              <a:gd name="connsiteY7020" fmla="*/ 9097058 h 9097806"/>
              <a:gd name="connsiteX7021" fmla="*/ 2000441 w 9097815"/>
              <a:gd name="connsiteY7021" fmla="*/ 9097035 h 9097806"/>
              <a:gd name="connsiteX7022" fmla="*/ 2000441 w 9097815"/>
              <a:gd name="connsiteY7022" fmla="*/ 9097806 h 9097806"/>
              <a:gd name="connsiteX7023" fmla="*/ 1995868 w 9097815"/>
              <a:gd name="connsiteY7023" fmla="*/ 9097806 h 9097806"/>
              <a:gd name="connsiteX7024" fmla="*/ 1995868 w 9097815"/>
              <a:gd name="connsiteY7024" fmla="*/ 9097034 h 9097806"/>
              <a:gd name="connsiteX7025" fmla="*/ 1778685 w 9097815"/>
              <a:gd name="connsiteY7025" fmla="*/ 9097011 h 9097806"/>
              <a:gd name="connsiteX7026" fmla="*/ 1778685 w 9097815"/>
              <a:gd name="connsiteY7026" fmla="*/ 9097806 h 9097806"/>
              <a:gd name="connsiteX7027" fmla="*/ 1774114 w 9097815"/>
              <a:gd name="connsiteY7027" fmla="*/ 9097806 h 9097806"/>
              <a:gd name="connsiteX7028" fmla="*/ 1774114 w 9097815"/>
              <a:gd name="connsiteY7028" fmla="*/ 9097010 h 9097806"/>
              <a:gd name="connsiteX7029" fmla="*/ 1556917 w 9097815"/>
              <a:gd name="connsiteY7029" fmla="*/ 9096987 h 9097806"/>
              <a:gd name="connsiteX7030" fmla="*/ 1556917 w 9097815"/>
              <a:gd name="connsiteY7030" fmla="*/ 9097806 h 9097806"/>
              <a:gd name="connsiteX7031" fmla="*/ 1552345 w 9097815"/>
              <a:gd name="connsiteY7031" fmla="*/ 9097806 h 9097806"/>
              <a:gd name="connsiteX7032" fmla="*/ 1552345 w 9097815"/>
              <a:gd name="connsiteY7032" fmla="*/ 9096986 h 9097806"/>
              <a:gd name="connsiteX7033" fmla="*/ 1335151 w 9097815"/>
              <a:gd name="connsiteY7033" fmla="*/ 9096963 h 9097806"/>
              <a:gd name="connsiteX7034" fmla="*/ 1335151 w 9097815"/>
              <a:gd name="connsiteY7034" fmla="*/ 9097806 h 9097806"/>
              <a:gd name="connsiteX7035" fmla="*/ 1330579 w 9097815"/>
              <a:gd name="connsiteY7035" fmla="*/ 9097806 h 9097806"/>
              <a:gd name="connsiteX7036" fmla="*/ 1330579 w 9097815"/>
              <a:gd name="connsiteY7036" fmla="*/ 9096962 h 9097806"/>
              <a:gd name="connsiteX7037" fmla="*/ 1113399 w 9097815"/>
              <a:gd name="connsiteY7037" fmla="*/ 9096939 h 9097806"/>
              <a:gd name="connsiteX7038" fmla="*/ 1113399 w 9097815"/>
              <a:gd name="connsiteY7038" fmla="*/ 9097806 h 9097806"/>
              <a:gd name="connsiteX7039" fmla="*/ 1108825 w 9097815"/>
              <a:gd name="connsiteY7039" fmla="*/ 9097806 h 9097806"/>
              <a:gd name="connsiteX7040" fmla="*/ 1108825 w 9097815"/>
              <a:gd name="connsiteY7040" fmla="*/ 9096938 h 9097806"/>
              <a:gd name="connsiteX7041" fmla="*/ 891630 w 9097815"/>
              <a:gd name="connsiteY7041" fmla="*/ 9096915 h 9097806"/>
              <a:gd name="connsiteX7042" fmla="*/ 891630 w 9097815"/>
              <a:gd name="connsiteY7042" fmla="*/ 9097806 h 9097806"/>
              <a:gd name="connsiteX7043" fmla="*/ 887059 w 9097815"/>
              <a:gd name="connsiteY7043" fmla="*/ 9097806 h 9097806"/>
              <a:gd name="connsiteX7044" fmla="*/ 887059 w 9097815"/>
              <a:gd name="connsiteY7044" fmla="*/ 9096914 h 9097806"/>
              <a:gd name="connsiteX7045" fmla="*/ 669872 w 9097815"/>
              <a:gd name="connsiteY7045" fmla="*/ 9096891 h 9097806"/>
              <a:gd name="connsiteX7046" fmla="*/ 669872 w 9097815"/>
              <a:gd name="connsiteY7046" fmla="*/ 9097806 h 9097806"/>
              <a:gd name="connsiteX7047" fmla="*/ 665300 w 9097815"/>
              <a:gd name="connsiteY7047" fmla="*/ 9097806 h 9097806"/>
              <a:gd name="connsiteX7048" fmla="*/ 665300 w 9097815"/>
              <a:gd name="connsiteY7048" fmla="*/ 9096890 h 9097806"/>
              <a:gd name="connsiteX7049" fmla="*/ 448105 w 9097815"/>
              <a:gd name="connsiteY7049" fmla="*/ 9096867 h 9097806"/>
              <a:gd name="connsiteX7050" fmla="*/ 448105 w 9097815"/>
              <a:gd name="connsiteY7050" fmla="*/ 9097806 h 9097806"/>
              <a:gd name="connsiteX7051" fmla="*/ 443533 w 9097815"/>
              <a:gd name="connsiteY7051" fmla="*/ 9097806 h 9097806"/>
              <a:gd name="connsiteX7052" fmla="*/ 443533 w 9097815"/>
              <a:gd name="connsiteY7052" fmla="*/ 9096866 h 9097806"/>
              <a:gd name="connsiteX7053" fmla="*/ 226339 w 9097815"/>
              <a:gd name="connsiteY7053" fmla="*/ 9096843 h 9097806"/>
              <a:gd name="connsiteX7054" fmla="*/ 226339 w 9097815"/>
              <a:gd name="connsiteY7054" fmla="*/ 9097806 h 9097806"/>
              <a:gd name="connsiteX7055" fmla="*/ 221767 w 9097815"/>
              <a:gd name="connsiteY7055" fmla="*/ 9097806 h 9097806"/>
              <a:gd name="connsiteX7056" fmla="*/ 221767 w 9097815"/>
              <a:gd name="connsiteY7056" fmla="*/ 9096842 h 9097806"/>
              <a:gd name="connsiteX7057" fmla="*/ 4582 w 9097815"/>
              <a:gd name="connsiteY7057" fmla="*/ 9096819 h 9097806"/>
              <a:gd name="connsiteX7058" fmla="*/ 4582 w 9097815"/>
              <a:gd name="connsiteY7058" fmla="*/ 9097806 h 9097806"/>
              <a:gd name="connsiteX7059" fmla="*/ 10 w 9097815"/>
              <a:gd name="connsiteY7059" fmla="*/ 9097806 h 9097806"/>
              <a:gd name="connsiteX7060" fmla="*/ 34 w 9097815"/>
              <a:gd name="connsiteY7060" fmla="*/ 8875105 h 9097806"/>
              <a:gd name="connsiteX7061" fmla="*/ 1 w 9097815"/>
              <a:gd name="connsiteY7061" fmla="*/ 8875105 h 9097806"/>
              <a:gd name="connsiteX7062" fmla="*/ 1 w 9097815"/>
              <a:gd name="connsiteY7062" fmla="*/ 8870533 h 9097806"/>
              <a:gd name="connsiteX7063" fmla="*/ 35 w 9097815"/>
              <a:gd name="connsiteY7063" fmla="*/ 8870533 h 9097806"/>
              <a:gd name="connsiteX7064" fmla="*/ 58 w 9097815"/>
              <a:gd name="connsiteY7064" fmla="*/ 8653331 h 9097806"/>
              <a:gd name="connsiteX7065" fmla="*/ 0 w 9097815"/>
              <a:gd name="connsiteY7065" fmla="*/ 8653331 h 9097806"/>
              <a:gd name="connsiteX7066" fmla="*/ 0 w 9097815"/>
              <a:gd name="connsiteY7066" fmla="*/ 8648759 h 9097806"/>
              <a:gd name="connsiteX7067" fmla="*/ 59 w 9097815"/>
              <a:gd name="connsiteY7067" fmla="*/ 8648759 h 9097806"/>
              <a:gd name="connsiteX7068" fmla="*/ 82 w 9097815"/>
              <a:gd name="connsiteY7068" fmla="*/ 8431578 h 9097806"/>
              <a:gd name="connsiteX7069" fmla="*/ 1 w 9097815"/>
              <a:gd name="connsiteY7069" fmla="*/ 8431578 h 9097806"/>
              <a:gd name="connsiteX7070" fmla="*/ 1 w 9097815"/>
              <a:gd name="connsiteY7070" fmla="*/ 8427006 h 9097806"/>
              <a:gd name="connsiteX7071" fmla="*/ 83 w 9097815"/>
              <a:gd name="connsiteY7071" fmla="*/ 8427006 h 9097806"/>
              <a:gd name="connsiteX7072" fmla="*/ 106 w 9097815"/>
              <a:gd name="connsiteY7072" fmla="*/ 8209814 h 9097806"/>
              <a:gd name="connsiteX7073" fmla="*/ 1 w 9097815"/>
              <a:gd name="connsiteY7073" fmla="*/ 8209814 h 9097806"/>
              <a:gd name="connsiteX7074" fmla="*/ 1 w 9097815"/>
              <a:gd name="connsiteY7074" fmla="*/ 8205242 h 9097806"/>
              <a:gd name="connsiteX7075" fmla="*/ 107 w 9097815"/>
              <a:gd name="connsiteY7075" fmla="*/ 8205242 h 9097806"/>
              <a:gd name="connsiteX7076" fmla="*/ 130 w 9097815"/>
              <a:gd name="connsiteY7076" fmla="*/ 7988048 h 9097806"/>
              <a:gd name="connsiteX7077" fmla="*/ 1 w 9097815"/>
              <a:gd name="connsiteY7077" fmla="*/ 7988048 h 9097806"/>
              <a:gd name="connsiteX7078" fmla="*/ 1 w 9097815"/>
              <a:gd name="connsiteY7078" fmla="*/ 7983476 h 9097806"/>
              <a:gd name="connsiteX7079" fmla="*/ 131 w 9097815"/>
              <a:gd name="connsiteY7079" fmla="*/ 7983476 h 9097806"/>
              <a:gd name="connsiteX7080" fmla="*/ 155 w 9097815"/>
              <a:gd name="connsiteY7080" fmla="*/ 7766293 h 9097806"/>
              <a:gd name="connsiteX7081" fmla="*/ 1 w 9097815"/>
              <a:gd name="connsiteY7081" fmla="*/ 7766293 h 9097806"/>
              <a:gd name="connsiteX7082" fmla="*/ 1 w 9097815"/>
              <a:gd name="connsiteY7082" fmla="*/ 7761721 h 9097806"/>
              <a:gd name="connsiteX7083" fmla="*/ 155 w 9097815"/>
              <a:gd name="connsiteY7083" fmla="*/ 7761721 h 9097806"/>
              <a:gd name="connsiteX7084" fmla="*/ 179 w 9097815"/>
              <a:gd name="connsiteY7084" fmla="*/ 7544528 h 9097806"/>
              <a:gd name="connsiteX7085" fmla="*/ 0 w 9097815"/>
              <a:gd name="connsiteY7085" fmla="*/ 7544528 h 9097806"/>
              <a:gd name="connsiteX7086" fmla="*/ 0 w 9097815"/>
              <a:gd name="connsiteY7086" fmla="*/ 7539956 h 9097806"/>
              <a:gd name="connsiteX7087" fmla="*/ 179 w 9097815"/>
              <a:gd name="connsiteY7087" fmla="*/ 7539956 h 9097806"/>
              <a:gd name="connsiteX7088" fmla="*/ 203 w 9097815"/>
              <a:gd name="connsiteY7088" fmla="*/ 7322770 h 9097806"/>
              <a:gd name="connsiteX7089" fmla="*/ 1 w 9097815"/>
              <a:gd name="connsiteY7089" fmla="*/ 7322770 h 9097806"/>
              <a:gd name="connsiteX7090" fmla="*/ 1 w 9097815"/>
              <a:gd name="connsiteY7090" fmla="*/ 7318199 h 9097806"/>
              <a:gd name="connsiteX7091" fmla="*/ 203 w 9097815"/>
              <a:gd name="connsiteY7091" fmla="*/ 7318199 h 9097806"/>
              <a:gd name="connsiteX7092" fmla="*/ 227 w 9097815"/>
              <a:gd name="connsiteY7092" fmla="*/ 7101004 h 9097806"/>
              <a:gd name="connsiteX7093" fmla="*/ 0 w 9097815"/>
              <a:gd name="connsiteY7093" fmla="*/ 7101004 h 9097806"/>
              <a:gd name="connsiteX7094" fmla="*/ 0 w 9097815"/>
              <a:gd name="connsiteY7094" fmla="*/ 7096432 h 9097806"/>
              <a:gd name="connsiteX7095" fmla="*/ 227 w 9097815"/>
              <a:gd name="connsiteY7095" fmla="*/ 7096432 h 9097806"/>
              <a:gd name="connsiteX7096" fmla="*/ 251 w 9097815"/>
              <a:gd name="connsiteY7096" fmla="*/ 6879237 h 9097806"/>
              <a:gd name="connsiteX7097" fmla="*/ 0 w 9097815"/>
              <a:gd name="connsiteY7097" fmla="*/ 6879237 h 9097806"/>
              <a:gd name="connsiteX7098" fmla="*/ 0 w 9097815"/>
              <a:gd name="connsiteY7098" fmla="*/ 6874665 h 9097806"/>
              <a:gd name="connsiteX7099" fmla="*/ 251 w 9097815"/>
              <a:gd name="connsiteY7099" fmla="*/ 6874665 h 9097806"/>
              <a:gd name="connsiteX7100" fmla="*/ 275 w 9097815"/>
              <a:gd name="connsiteY7100" fmla="*/ 6657481 h 9097806"/>
              <a:gd name="connsiteX7101" fmla="*/ 0 w 9097815"/>
              <a:gd name="connsiteY7101" fmla="*/ 6657481 h 9097806"/>
              <a:gd name="connsiteX7102" fmla="*/ 0 w 9097815"/>
              <a:gd name="connsiteY7102" fmla="*/ 6652909 h 9097806"/>
              <a:gd name="connsiteX7103" fmla="*/ 275 w 9097815"/>
              <a:gd name="connsiteY7103" fmla="*/ 6652909 h 9097806"/>
              <a:gd name="connsiteX7104" fmla="*/ 299 w 9097815"/>
              <a:gd name="connsiteY7104" fmla="*/ 6435714 h 9097806"/>
              <a:gd name="connsiteX7105" fmla="*/ 0 w 9097815"/>
              <a:gd name="connsiteY7105" fmla="*/ 6435714 h 9097806"/>
              <a:gd name="connsiteX7106" fmla="*/ 0 w 9097815"/>
              <a:gd name="connsiteY7106" fmla="*/ 6431142 h 9097806"/>
              <a:gd name="connsiteX7107" fmla="*/ 299 w 9097815"/>
              <a:gd name="connsiteY7107" fmla="*/ 6431142 h 9097806"/>
              <a:gd name="connsiteX7108" fmla="*/ 323 w 9097815"/>
              <a:gd name="connsiteY7108" fmla="*/ 6213956 h 9097806"/>
              <a:gd name="connsiteX7109" fmla="*/ 1 w 9097815"/>
              <a:gd name="connsiteY7109" fmla="*/ 6213956 h 9097806"/>
              <a:gd name="connsiteX7110" fmla="*/ 1 w 9097815"/>
              <a:gd name="connsiteY7110" fmla="*/ 6209385 h 9097806"/>
              <a:gd name="connsiteX7111" fmla="*/ 324 w 9097815"/>
              <a:gd name="connsiteY7111" fmla="*/ 6209385 h 9097806"/>
              <a:gd name="connsiteX7112" fmla="*/ 347 w 9097815"/>
              <a:gd name="connsiteY7112" fmla="*/ 5992192 h 9097806"/>
              <a:gd name="connsiteX7113" fmla="*/ 1 w 9097815"/>
              <a:gd name="connsiteY7113" fmla="*/ 5992192 h 9097806"/>
              <a:gd name="connsiteX7114" fmla="*/ 1 w 9097815"/>
              <a:gd name="connsiteY7114" fmla="*/ 5987620 h 9097806"/>
              <a:gd name="connsiteX7115" fmla="*/ 348 w 9097815"/>
              <a:gd name="connsiteY7115" fmla="*/ 5987620 h 9097806"/>
              <a:gd name="connsiteX7116" fmla="*/ 371 w 9097815"/>
              <a:gd name="connsiteY7116" fmla="*/ 5770426 h 9097806"/>
              <a:gd name="connsiteX7117" fmla="*/ 0 w 9097815"/>
              <a:gd name="connsiteY7117" fmla="*/ 5770426 h 9097806"/>
              <a:gd name="connsiteX7118" fmla="*/ 0 w 9097815"/>
              <a:gd name="connsiteY7118" fmla="*/ 5765854 h 9097806"/>
              <a:gd name="connsiteX7119" fmla="*/ 372 w 9097815"/>
              <a:gd name="connsiteY7119" fmla="*/ 5765854 h 9097806"/>
              <a:gd name="connsiteX7120" fmla="*/ 395 w 9097815"/>
              <a:gd name="connsiteY7120" fmla="*/ 5548669 h 9097806"/>
              <a:gd name="connsiteX7121" fmla="*/ 0 w 9097815"/>
              <a:gd name="connsiteY7121" fmla="*/ 5548669 h 9097806"/>
              <a:gd name="connsiteX7122" fmla="*/ 0 w 9097815"/>
              <a:gd name="connsiteY7122" fmla="*/ 5544097 h 9097806"/>
              <a:gd name="connsiteX7123" fmla="*/ 396 w 9097815"/>
              <a:gd name="connsiteY7123" fmla="*/ 5544097 h 9097806"/>
              <a:gd name="connsiteX7124" fmla="*/ 419 w 9097815"/>
              <a:gd name="connsiteY7124" fmla="*/ 5326903 h 9097806"/>
              <a:gd name="connsiteX7125" fmla="*/ 0 w 9097815"/>
              <a:gd name="connsiteY7125" fmla="*/ 5326903 h 9097806"/>
              <a:gd name="connsiteX7126" fmla="*/ 0 w 9097815"/>
              <a:gd name="connsiteY7126" fmla="*/ 5322331 h 9097806"/>
              <a:gd name="connsiteX7127" fmla="*/ 420 w 9097815"/>
              <a:gd name="connsiteY7127" fmla="*/ 5322331 h 9097806"/>
              <a:gd name="connsiteX7128" fmla="*/ 443 w 9097815"/>
              <a:gd name="connsiteY7128" fmla="*/ 5105145 h 9097806"/>
              <a:gd name="connsiteX7129" fmla="*/ 0 w 9097815"/>
              <a:gd name="connsiteY7129" fmla="*/ 5105145 h 9097806"/>
              <a:gd name="connsiteX7130" fmla="*/ 0 w 9097815"/>
              <a:gd name="connsiteY7130" fmla="*/ 5100574 h 9097806"/>
              <a:gd name="connsiteX7131" fmla="*/ 444 w 9097815"/>
              <a:gd name="connsiteY7131" fmla="*/ 5100574 h 9097806"/>
              <a:gd name="connsiteX7132" fmla="*/ 467 w 9097815"/>
              <a:gd name="connsiteY7132" fmla="*/ 4883381 h 9097806"/>
              <a:gd name="connsiteX7133" fmla="*/ 1 w 9097815"/>
              <a:gd name="connsiteY7133" fmla="*/ 4883381 h 9097806"/>
              <a:gd name="connsiteX7134" fmla="*/ 1 w 9097815"/>
              <a:gd name="connsiteY7134" fmla="*/ 4878809 h 9097806"/>
              <a:gd name="connsiteX7135" fmla="*/ 468 w 9097815"/>
              <a:gd name="connsiteY7135" fmla="*/ 4878809 h 9097806"/>
              <a:gd name="connsiteX7136" fmla="*/ 491 w 9097815"/>
              <a:gd name="connsiteY7136" fmla="*/ 4661615 h 9097806"/>
              <a:gd name="connsiteX7137" fmla="*/ 0 w 9097815"/>
              <a:gd name="connsiteY7137" fmla="*/ 4661615 h 9097806"/>
              <a:gd name="connsiteX7138" fmla="*/ 0 w 9097815"/>
              <a:gd name="connsiteY7138" fmla="*/ 4657043 h 9097806"/>
              <a:gd name="connsiteX7139" fmla="*/ 492 w 9097815"/>
              <a:gd name="connsiteY7139" fmla="*/ 4657043 h 9097806"/>
              <a:gd name="connsiteX7140" fmla="*/ 515 w 9097815"/>
              <a:gd name="connsiteY7140" fmla="*/ 4439860 h 9097806"/>
              <a:gd name="connsiteX7141" fmla="*/ 0 w 9097815"/>
              <a:gd name="connsiteY7141" fmla="*/ 4439860 h 9097806"/>
              <a:gd name="connsiteX7142" fmla="*/ 0 w 9097815"/>
              <a:gd name="connsiteY7142" fmla="*/ 4435288 h 9097806"/>
              <a:gd name="connsiteX7143" fmla="*/ 516 w 9097815"/>
              <a:gd name="connsiteY7143" fmla="*/ 4435288 h 9097806"/>
              <a:gd name="connsiteX7144" fmla="*/ 540 w 9097815"/>
              <a:gd name="connsiteY7144" fmla="*/ 4218094 h 9097806"/>
              <a:gd name="connsiteX7145" fmla="*/ 0 w 9097815"/>
              <a:gd name="connsiteY7145" fmla="*/ 4218094 h 9097806"/>
              <a:gd name="connsiteX7146" fmla="*/ 0 w 9097815"/>
              <a:gd name="connsiteY7146" fmla="*/ 4213522 h 9097806"/>
              <a:gd name="connsiteX7147" fmla="*/ 540 w 9097815"/>
              <a:gd name="connsiteY7147" fmla="*/ 4213522 h 9097806"/>
              <a:gd name="connsiteX7148" fmla="*/ 564 w 9097815"/>
              <a:gd name="connsiteY7148" fmla="*/ 3996337 h 9097806"/>
              <a:gd name="connsiteX7149" fmla="*/ 1 w 9097815"/>
              <a:gd name="connsiteY7149" fmla="*/ 3996337 h 9097806"/>
              <a:gd name="connsiteX7150" fmla="*/ 1 w 9097815"/>
              <a:gd name="connsiteY7150" fmla="*/ 3991765 h 9097806"/>
              <a:gd name="connsiteX7151" fmla="*/ 564 w 9097815"/>
              <a:gd name="connsiteY7151" fmla="*/ 3991765 h 9097806"/>
              <a:gd name="connsiteX7152" fmla="*/ 588 w 9097815"/>
              <a:gd name="connsiteY7152" fmla="*/ 3774572 h 9097806"/>
              <a:gd name="connsiteX7153" fmla="*/ 0 w 9097815"/>
              <a:gd name="connsiteY7153" fmla="*/ 3774572 h 9097806"/>
              <a:gd name="connsiteX7154" fmla="*/ 0 w 9097815"/>
              <a:gd name="connsiteY7154" fmla="*/ 3770000 h 9097806"/>
              <a:gd name="connsiteX7155" fmla="*/ 588 w 9097815"/>
              <a:gd name="connsiteY7155" fmla="*/ 3770000 h 9097806"/>
              <a:gd name="connsiteX7156" fmla="*/ 612 w 9097815"/>
              <a:gd name="connsiteY7156" fmla="*/ 3552805 h 9097806"/>
              <a:gd name="connsiteX7157" fmla="*/ 0 w 9097815"/>
              <a:gd name="connsiteY7157" fmla="*/ 3552805 h 9097806"/>
              <a:gd name="connsiteX7158" fmla="*/ 0 w 9097815"/>
              <a:gd name="connsiteY7158" fmla="*/ 3548234 h 9097806"/>
              <a:gd name="connsiteX7159" fmla="*/ 612 w 9097815"/>
              <a:gd name="connsiteY7159" fmla="*/ 3548234 h 9097806"/>
              <a:gd name="connsiteX7160" fmla="*/ 636 w 9097815"/>
              <a:gd name="connsiteY7160" fmla="*/ 3331051 h 9097806"/>
              <a:gd name="connsiteX7161" fmla="*/ 1 w 9097815"/>
              <a:gd name="connsiteY7161" fmla="*/ 3331051 h 9097806"/>
              <a:gd name="connsiteX7162" fmla="*/ 1 w 9097815"/>
              <a:gd name="connsiteY7162" fmla="*/ 3326478 h 9097806"/>
              <a:gd name="connsiteX7163" fmla="*/ 636 w 9097815"/>
              <a:gd name="connsiteY7163" fmla="*/ 3326478 h 9097806"/>
              <a:gd name="connsiteX7164" fmla="*/ 660 w 9097815"/>
              <a:gd name="connsiteY7164" fmla="*/ 3109285 h 9097806"/>
              <a:gd name="connsiteX7165" fmla="*/ 2 w 9097815"/>
              <a:gd name="connsiteY7165" fmla="*/ 3109285 h 9097806"/>
              <a:gd name="connsiteX7166" fmla="*/ 2 w 9097815"/>
              <a:gd name="connsiteY7166" fmla="*/ 3104713 h 9097806"/>
              <a:gd name="connsiteX7167" fmla="*/ 661 w 9097815"/>
              <a:gd name="connsiteY7167" fmla="*/ 3104713 h 9097806"/>
              <a:gd name="connsiteX7168" fmla="*/ 684 w 9097815"/>
              <a:gd name="connsiteY7168" fmla="*/ 2887527 h 9097806"/>
              <a:gd name="connsiteX7169" fmla="*/ 2 w 9097815"/>
              <a:gd name="connsiteY7169" fmla="*/ 2887527 h 9097806"/>
              <a:gd name="connsiteX7170" fmla="*/ 2 w 9097815"/>
              <a:gd name="connsiteY7170" fmla="*/ 2882955 h 9097806"/>
              <a:gd name="connsiteX7171" fmla="*/ 685 w 9097815"/>
              <a:gd name="connsiteY7171" fmla="*/ 2882955 h 9097806"/>
              <a:gd name="connsiteX7172" fmla="*/ 708 w 9097815"/>
              <a:gd name="connsiteY7172" fmla="*/ 2665760 h 9097806"/>
              <a:gd name="connsiteX7173" fmla="*/ 1 w 9097815"/>
              <a:gd name="connsiteY7173" fmla="*/ 2665760 h 9097806"/>
              <a:gd name="connsiteX7174" fmla="*/ 1 w 9097815"/>
              <a:gd name="connsiteY7174" fmla="*/ 2661188 h 9097806"/>
              <a:gd name="connsiteX7175" fmla="*/ 709 w 9097815"/>
              <a:gd name="connsiteY7175" fmla="*/ 2661188 h 9097806"/>
              <a:gd name="connsiteX7176" fmla="*/ 732 w 9097815"/>
              <a:gd name="connsiteY7176" fmla="*/ 2443995 h 9097806"/>
              <a:gd name="connsiteX7177" fmla="*/ 0 w 9097815"/>
              <a:gd name="connsiteY7177" fmla="*/ 2443995 h 9097806"/>
              <a:gd name="connsiteX7178" fmla="*/ 0 w 9097815"/>
              <a:gd name="connsiteY7178" fmla="*/ 2439423 h 9097806"/>
              <a:gd name="connsiteX7179" fmla="*/ 733 w 9097815"/>
              <a:gd name="connsiteY7179" fmla="*/ 2439423 h 9097806"/>
              <a:gd name="connsiteX7180" fmla="*/ 756 w 9097815"/>
              <a:gd name="connsiteY7180" fmla="*/ 2222240 h 9097806"/>
              <a:gd name="connsiteX7181" fmla="*/ 1 w 9097815"/>
              <a:gd name="connsiteY7181" fmla="*/ 2222240 h 9097806"/>
              <a:gd name="connsiteX7182" fmla="*/ 1 w 9097815"/>
              <a:gd name="connsiteY7182" fmla="*/ 2217667 h 9097806"/>
              <a:gd name="connsiteX7183" fmla="*/ 757 w 9097815"/>
              <a:gd name="connsiteY7183" fmla="*/ 2217667 h 9097806"/>
              <a:gd name="connsiteX7184" fmla="*/ 780 w 9097815"/>
              <a:gd name="connsiteY7184" fmla="*/ 2000471 h 9097806"/>
              <a:gd name="connsiteX7185" fmla="*/ 1 w 9097815"/>
              <a:gd name="connsiteY7185" fmla="*/ 2000471 h 9097806"/>
              <a:gd name="connsiteX7186" fmla="*/ 1 w 9097815"/>
              <a:gd name="connsiteY7186" fmla="*/ 1995899 h 9097806"/>
              <a:gd name="connsiteX7187" fmla="*/ 781 w 9097815"/>
              <a:gd name="connsiteY7187" fmla="*/ 1995899 h 9097806"/>
              <a:gd name="connsiteX7188" fmla="*/ 804 w 9097815"/>
              <a:gd name="connsiteY7188" fmla="*/ 1778714 h 9097806"/>
              <a:gd name="connsiteX7189" fmla="*/ 1 w 9097815"/>
              <a:gd name="connsiteY7189" fmla="*/ 1778714 h 9097806"/>
              <a:gd name="connsiteX7190" fmla="*/ 1 w 9097815"/>
              <a:gd name="connsiteY7190" fmla="*/ 1774142 h 9097806"/>
              <a:gd name="connsiteX7191" fmla="*/ 805 w 9097815"/>
              <a:gd name="connsiteY7191" fmla="*/ 1774142 h 9097806"/>
              <a:gd name="connsiteX7192" fmla="*/ 828 w 9097815"/>
              <a:gd name="connsiteY7192" fmla="*/ 1556948 h 9097806"/>
              <a:gd name="connsiteX7193" fmla="*/ 2 w 9097815"/>
              <a:gd name="connsiteY7193" fmla="*/ 1556948 h 9097806"/>
              <a:gd name="connsiteX7194" fmla="*/ 2 w 9097815"/>
              <a:gd name="connsiteY7194" fmla="*/ 1552376 h 9097806"/>
              <a:gd name="connsiteX7195" fmla="*/ 829 w 9097815"/>
              <a:gd name="connsiteY7195" fmla="*/ 1552376 h 9097806"/>
              <a:gd name="connsiteX7196" fmla="*/ 853 w 9097815"/>
              <a:gd name="connsiteY7196" fmla="*/ 1335183 h 9097806"/>
              <a:gd name="connsiteX7197" fmla="*/ 2 w 9097815"/>
              <a:gd name="connsiteY7197" fmla="*/ 1335182 h 9097806"/>
              <a:gd name="connsiteX7198" fmla="*/ 2 w 9097815"/>
              <a:gd name="connsiteY7198" fmla="*/ 1330611 h 9097806"/>
              <a:gd name="connsiteX7199" fmla="*/ 853 w 9097815"/>
              <a:gd name="connsiteY7199" fmla="*/ 1330611 h 9097806"/>
              <a:gd name="connsiteX7200" fmla="*/ 877 w 9097815"/>
              <a:gd name="connsiteY7200" fmla="*/ 1113426 h 9097806"/>
              <a:gd name="connsiteX7201" fmla="*/ 3 w 9097815"/>
              <a:gd name="connsiteY7201" fmla="*/ 1113426 h 9097806"/>
              <a:gd name="connsiteX7202" fmla="*/ 3 w 9097815"/>
              <a:gd name="connsiteY7202" fmla="*/ 1108854 h 9097806"/>
              <a:gd name="connsiteX7203" fmla="*/ 877 w 9097815"/>
              <a:gd name="connsiteY7203" fmla="*/ 1108854 h 9097806"/>
              <a:gd name="connsiteX7204" fmla="*/ 901 w 9097815"/>
              <a:gd name="connsiteY7204" fmla="*/ 891660 h 9097806"/>
              <a:gd name="connsiteX7205" fmla="*/ 3 w 9097815"/>
              <a:gd name="connsiteY7205" fmla="*/ 891660 h 9097806"/>
              <a:gd name="connsiteX7206" fmla="*/ 3 w 9097815"/>
              <a:gd name="connsiteY7206" fmla="*/ 887088 h 9097806"/>
              <a:gd name="connsiteX7207" fmla="*/ 901 w 9097815"/>
              <a:gd name="connsiteY7207" fmla="*/ 887088 h 9097806"/>
              <a:gd name="connsiteX7208" fmla="*/ 925 w 9097815"/>
              <a:gd name="connsiteY7208" fmla="*/ 669903 h 9097806"/>
              <a:gd name="connsiteX7209" fmla="*/ 3 w 9097815"/>
              <a:gd name="connsiteY7209" fmla="*/ 669903 h 9097806"/>
              <a:gd name="connsiteX7210" fmla="*/ 3 w 9097815"/>
              <a:gd name="connsiteY7210" fmla="*/ 665331 h 9097806"/>
              <a:gd name="connsiteX7211" fmla="*/ 926 w 9097815"/>
              <a:gd name="connsiteY7211" fmla="*/ 665332 h 9097806"/>
              <a:gd name="connsiteX7212" fmla="*/ 949 w 9097815"/>
              <a:gd name="connsiteY7212" fmla="*/ 448138 h 9097806"/>
              <a:gd name="connsiteX7213" fmla="*/ 3 w 9097815"/>
              <a:gd name="connsiteY7213" fmla="*/ 448138 h 9097806"/>
              <a:gd name="connsiteX7214" fmla="*/ 3 w 9097815"/>
              <a:gd name="connsiteY7214" fmla="*/ 443566 h 9097806"/>
              <a:gd name="connsiteX7215" fmla="*/ 950 w 9097815"/>
              <a:gd name="connsiteY7215" fmla="*/ 443566 h 9097806"/>
              <a:gd name="connsiteX7216" fmla="*/ 973 w 9097815"/>
              <a:gd name="connsiteY7216" fmla="*/ 226372 h 9097806"/>
              <a:gd name="connsiteX7217" fmla="*/ 3 w 9097815"/>
              <a:gd name="connsiteY7217" fmla="*/ 226372 h 9097806"/>
              <a:gd name="connsiteX7218" fmla="*/ 3 w 9097815"/>
              <a:gd name="connsiteY7218" fmla="*/ 221800 h 9097806"/>
              <a:gd name="connsiteX7219" fmla="*/ 974 w 9097815"/>
              <a:gd name="connsiteY7219" fmla="*/ 221800 h 9097806"/>
              <a:gd name="connsiteX7220" fmla="*/ 997 w 9097815"/>
              <a:gd name="connsiteY7220" fmla="*/ 4615 h 9097806"/>
              <a:gd name="connsiteX7221" fmla="*/ 5 w 9097815"/>
              <a:gd name="connsiteY7221" fmla="*/ 4615 h 9097806"/>
              <a:gd name="connsiteX7222" fmla="*/ 5 w 9097815"/>
              <a:gd name="connsiteY7222" fmla="*/ 43 h 9097806"/>
              <a:gd name="connsiteX7223" fmla="*/ 998 w 9097815"/>
              <a:gd name="connsiteY7223" fmla="*/ 43 h 9097806"/>
              <a:gd name="connsiteX7224" fmla="*/ 998 w 9097815"/>
              <a:gd name="connsiteY7224" fmla="*/ 6 h 9097806"/>
              <a:gd name="connsiteX7225" fmla="*/ 5570 w 9097815"/>
              <a:gd name="connsiteY7225" fmla="*/ 6 h 9097806"/>
              <a:gd name="connsiteX7226" fmla="*/ 5570 w 9097815"/>
              <a:gd name="connsiteY7226" fmla="*/ 44 h 9097806"/>
              <a:gd name="connsiteX7227" fmla="*/ 222754 w 9097815"/>
              <a:gd name="connsiteY7227" fmla="*/ 67 h 9097806"/>
              <a:gd name="connsiteX7228" fmla="*/ 222754 w 9097815"/>
              <a:gd name="connsiteY7228" fmla="*/ 6 h 9097806"/>
              <a:gd name="connsiteX7229" fmla="*/ 227326 w 9097815"/>
              <a:gd name="connsiteY7229" fmla="*/ 6 h 9097806"/>
              <a:gd name="connsiteX7230" fmla="*/ 227326 w 9097815"/>
              <a:gd name="connsiteY7230" fmla="*/ 68 h 9097806"/>
              <a:gd name="connsiteX7231" fmla="*/ 444520 w 9097815"/>
              <a:gd name="connsiteY7231" fmla="*/ 91 h 9097806"/>
              <a:gd name="connsiteX7232" fmla="*/ 444520 w 9097815"/>
              <a:gd name="connsiteY7232" fmla="*/ 5 h 9097806"/>
              <a:gd name="connsiteX7233" fmla="*/ 449092 w 9097815"/>
              <a:gd name="connsiteY7233" fmla="*/ 5 h 9097806"/>
              <a:gd name="connsiteX7234" fmla="*/ 449092 w 9097815"/>
              <a:gd name="connsiteY7234" fmla="*/ 92 h 9097806"/>
              <a:gd name="connsiteX7235" fmla="*/ 666288 w 9097815"/>
              <a:gd name="connsiteY7235" fmla="*/ 116 h 9097806"/>
              <a:gd name="connsiteX7236" fmla="*/ 666288 w 9097815"/>
              <a:gd name="connsiteY7236" fmla="*/ 5 h 9097806"/>
              <a:gd name="connsiteX7237" fmla="*/ 670860 w 9097815"/>
              <a:gd name="connsiteY7237" fmla="*/ 5 h 9097806"/>
              <a:gd name="connsiteX7238" fmla="*/ 670860 w 9097815"/>
              <a:gd name="connsiteY7238" fmla="*/ 116 h 9097806"/>
              <a:gd name="connsiteX7239" fmla="*/ 888047 w 9097815"/>
              <a:gd name="connsiteY7239" fmla="*/ 140 h 9097806"/>
              <a:gd name="connsiteX7240" fmla="*/ 888047 w 9097815"/>
              <a:gd name="connsiteY7240" fmla="*/ 6 h 9097806"/>
              <a:gd name="connsiteX7241" fmla="*/ 892618 w 9097815"/>
              <a:gd name="connsiteY7241" fmla="*/ 6 h 9097806"/>
              <a:gd name="connsiteX7242" fmla="*/ 892618 w 9097815"/>
              <a:gd name="connsiteY7242" fmla="*/ 140 h 9097806"/>
              <a:gd name="connsiteX7243" fmla="*/ 1109815 w 9097815"/>
              <a:gd name="connsiteY7243" fmla="*/ 164 h 9097806"/>
              <a:gd name="connsiteX7244" fmla="*/ 1109815 w 9097815"/>
              <a:gd name="connsiteY7244" fmla="*/ 5 h 9097806"/>
              <a:gd name="connsiteX7245" fmla="*/ 1114386 w 9097815"/>
              <a:gd name="connsiteY7245" fmla="*/ 5 h 9097806"/>
              <a:gd name="connsiteX7246" fmla="*/ 1114386 w 9097815"/>
              <a:gd name="connsiteY7246" fmla="*/ 164 h 9097806"/>
              <a:gd name="connsiteX7247" fmla="*/ 1331567 w 9097815"/>
              <a:gd name="connsiteY7247" fmla="*/ 188 h 9097806"/>
              <a:gd name="connsiteX7248" fmla="*/ 1331567 w 9097815"/>
              <a:gd name="connsiteY7248" fmla="*/ 5 h 9097806"/>
              <a:gd name="connsiteX7249" fmla="*/ 1336139 w 9097815"/>
              <a:gd name="connsiteY7249" fmla="*/ 5 h 9097806"/>
              <a:gd name="connsiteX7250" fmla="*/ 1336139 w 9097815"/>
              <a:gd name="connsiteY7250" fmla="*/ 188 h 9097806"/>
              <a:gd name="connsiteX7251" fmla="*/ 1553332 w 9097815"/>
              <a:gd name="connsiteY7251" fmla="*/ 212 h 9097806"/>
              <a:gd name="connsiteX7252" fmla="*/ 1553332 w 9097815"/>
              <a:gd name="connsiteY7252" fmla="*/ 5 h 9097806"/>
              <a:gd name="connsiteX7253" fmla="*/ 1557904 w 9097815"/>
              <a:gd name="connsiteY7253" fmla="*/ 5 h 9097806"/>
              <a:gd name="connsiteX7254" fmla="*/ 1557904 w 9097815"/>
              <a:gd name="connsiteY7254" fmla="*/ 212 h 9097806"/>
              <a:gd name="connsiteX7255" fmla="*/ 1775091 w 9097815"/>
              <a:gd name="connsiteY7255" fmla="*/ 236 h 9097806"/>
              <a:gd name="connsiteX7256" fmla="*/ 1775091 w 9097815"/>
              <a:gd name="connsiteY7256" fmla="*/ 5 h 9097806"/>
              <a:gd name="connsiteX7257" fmla="*/ 1779663 w 9097815"/>
              <a:gd name="connsiteY7257" fmla="*/ 5 h 9097806"/>
              <a:gd name="connsiteX7258" fmla="*/ 1779663 w 9097815"/>
              <a:gd name="connsiteY7258" fmla="*/ 236 h 9097806"/>
              <a:gd name="connsiteX7259" fmla="*/ 1996856 w 9097815"/>
              <a:gd name="connsiteY7259" fmla="*/ 260 h 9097806"/>
              <a:gd name="connsiteX7260" fmla="*/ 1996856 w 9097815"/>
              <a:gd name="connsiteY7260" fmla="*/ 5 h 9097806"/>
              <a:gd name="connsiteX7261" fmla="*/ 2001429 w 9097815"/>
              <a:gd name="connsiteY7261" fmla="*/ 5 h 9097806"/>
              <a:gd name="connsiteX7262" fmla="*/ 2001429 w 9097815"/>
              <a:gd name="connsiteY7262" fmla="*/ 260 h 9097806"/>
              <a:gd name="connsiteX7263" fmla="*/ 2218621 w 9097815"/>
              <a:gd name="connsiteY7263" fmla="*/ 284 h 9097806"/>
              <a:gd name="connsiteX7264" fmla="*/ 2218621 w 9097815"/>
              <a:gd name="connsiteY7264" fmla="*/ 5 h 9097806"/>
              <a:gd name="connsiteX7265" fmla="*/ 2223193 w 9097815"/>
              <a:gd name="connsiteY7265" fmla="*/ 5 h 9097806"/>
              <a:gd name="connsiteX7266" fmla="*/ 2223193 w 9097815"/>
              <a:gd name="connsiteY7266" fmla="*/ 285 h 9097806"/>
              <a:gd name="connsiteX7267" fmla="*/ 2440378 w 9097815"/>
              <a:gd name="connsiteY7267" fmla="*/ 308 h 9097806"/>
              <a:gd name="connsiteX7268" fmla="*/ 2440378 w 9097815"/>
              <a:gd name="connsiteY7268" fmla="*/ 4 h 9097806"/>
              <a:gd name="connsiteX7269" fmla="*/ 2444950 w 9097815"/>
              <a:gd name="connsiteY7269" fmla="*/ 4 h 9097806"/>
              <a:gd name="connsiteX7270" fmla="*/ 2444950 w 9097815"/>
              <a:gd name="connsiteY7270" fmla="*/ 309 h 9097806"/>
              <a:gd name="connsiteX7271" fmla="*/ 2662143 w 9097815"/>
              <a:gd name="connsiteY7271" fmla="*/ 332 h 9097806"/>
              <a:gd name="connsiteX7272" fmla="*/ 2662143 w 9097815"/>
              <a:gd name="connsiteY7272" fmla="*/ 4 h 9097806"/>
              <a:gd name="connsiteX7273" fmla="*/ 2666716 w 9097815"/>
              <a:gd name="connsiteY7273" fmla="*/ 4 h 9097806"/>
              <a:gd name="connsiteX7274" fmla="*/ 2666716 w 9097815"/>
              <a:gd name="connsiteY7274" fmla="*/ 333 h 9097806"/>
              <a:gd name="connsiteX7275" fmla="*/ 2883902 w 9097815"/>
              <a:gd name="connsiteY7275" fmla="*/ 356 h 9097806"/>
              <a:gd name="connsiteX7276" fmla="*/ 2883902 w 9097815"/>
              <a:gd name="connsiteY7276" fmla="*/ 4 h 9097806"/>
              <a:gd name="connsiteX7277" fmla="*/ 2888474 w 9097815"/>
              <a:gd name="connsiteY7277" fmla="*/ 4 h 9097806"/>
              <a:gd name="connsiteX7278" fmla="*/ 2888472 w 9097815"/>
              <a:gd name="connsiteY7278" fmla="*/ 357 h 9097806"/>
              <a:gd name="connsiteX7279" fmla="*/ 3105666 w 9097815"/>
              <a:gd name="connsiteY7279" fmla="*/ 380 h 9097806"/>
              <a:gd name="connsiteX7280" fmla="*/ 3105666 w 9097815"/>
              <a:gd name="connsiteY7280" fmla="*/ 4 h 9097806"/>
              <a:gd name="connsiteX7281" fmla="*/ 3110238 w 9097815"/>
              <a:gd name="connsiteY7281" fmla="*/ 4 h 9097806"/>
              <a:gd name="connsiteX7282" fmla="*/ 3110238 w 9097815"/>
              <a:gd name="connsiteY7282" fmla="*/ 381 h 9097806"/>
              <a:gd name="connsiteX7283" fmla="*/ 3327431 w 9097815"/>
              <a:gd name="connsiteY7283" fmla="*/ 404 h 9097806"/>
              <a:gd name="connsiteX7284" fmla="*/ 3327431 w 9097815"/>
              <a:gd name="connsiteY7284" fmla="*/ 4 h 9097806"/>
              <a:gd name="connsiteX7285" fmla="*/ 3332005 w 9097815"/>
              <a:gd name="connsiteY7285" fmla="*/ 4 h 9097806"/>
              <a:gd name="connsiteX7286" fmla="*/ 3332005 w 9097815"/>
              <a:gd name="connsiteY7286" fmla="*/ 405 h 9097806"/>
              <a:gd name="connsiteX7287" fmla="*/ 3549189 w 9097815"/>
              <a:gd name="connsiteY7287" fmla="*/ 429 h 9097806"/>
              <a:gd name="connsiteX7288" fmla="*/ 3549189 w 9097815"/>
              <a:gd name="connsiteY7288" fmla="*/ 4 h 9097806"/>
              <a:gd name="connsiteX7289" fmla="*/ 3553761 w 9097815"/>
              <a:gd name="connsiteY7289" fmla="*/ 4 h 9097806"/>
              <a:gd name="connsiteX7290" fmla="*/ 3553761 w 9097815"/>
              <a:gd name="connsiteY7290" fmla="*/ 429 h 9097806"/>
              <a:gd name="connsiteX7291" fmla="*/ 3770957 w 9097815"/>
              <a:gd name="connsiteY7291" fmla="*/ 453 h 9097806"/>
              <a:gd name="connsiteX7292" fmla="*/ 3770957 w 9097815"/>
              <a:gd name="connsiteY7292" fmla="*/ 4 h 9097806"/>
              <a:gd name="connsiteX7293" fmla="*/ 3775527 w 9097815"/>
              <a:gd name="connsiteY7293" fmla="*/ 4 h 9097806"/>
              <a:gd name="connsiteX7294" fmla="*/ 3775527 w 9097815"/>
              <a:gd name="connsiteY7294" fmla="*/ 453 h 9097806"/>
              <a:gd name="connsiteX7295" fmla="*/ 3992703 w 9097815"/>
              <a:gd name="connsiteY7295" fmla="*/ 477 h 9097806"/>
              <a:gd name="connsiteX7296" fmla="*/ 3992703 w 9097815"/>
              <a:gd name="connsiteY7296" fmla="*/ 4 h 9097806"/>
              <a:gd name="connsiteX7297" fmla="*/ 3997274 w 9097815"/>
              <a:gd name="connsiteY7297" fmla="*/ 4 h 9097806"/>
              <a:gd name="connsiteX7298" fmla="*/ 3997274 w 9097815"/>
              <a:gd name="connsiteY7298" fmla="*/ 477 h 9097806"/>
              <a:gd name="connsiteX7299" fmla="*/ 4214468 w 9097815"/>
              <a:gd name="connsiteY7299" fmla="*/ 501 h 9097806"/>
              <a:gd name="connsiteX7300" fmla="*/ 4214468 w 9097815"/>
              <a:gd name="connsiteY7300" fmla="*/ 3 h 9097806"/>
              <a:gd name="connsiteX7301" fmla="*/ 4219040 w 9097815"/>
              <a:gd name="connsiteY7301" fmla="*/ 3 h 9097806"/>
              <a:gd name="connsiteX7302" fmla="*/ 4219040 w 9097815"/>
              <a:gd name="connsiteY7302" fmla="*/ 501 h 9097806"/>
              <a:gd name="connsiteX7303" fmla="*/ 4436234 w 9097815"/>
              <a:gd name="connsiteY7303" fmla="*/ 525 h 9097806"/>
              <a:gd name="connsiteX7304" fmla="*/ 4436234 w 9097815"/>
              <a:gd name="connsiteY7304" fmla="*/ 3 h 9097806"/>
              <a:gd name="connsiteX7305" fmla="*/ 4440806 w 9097815"/>
              <a:gd name="connsiteY7305" fmla="*/ 3 h 9097806"/>
              <a:gd name="connsiteX7306" fmla="*/ 4440806 w 9097815"/>
              <a:gd name="connsiteY7306" fmla="*/ 525 h 9097806"/>
              <a:gd name="connsiteX7307" fmla="*/ 4657992 w 9097815"/>
              <a:gd name="connsiteY7307" fmla="*/ 549 h 9097806"/>
              <a:gd name="connsiteX7308" fmla="*/ 4657992 w 9097815"/>
              <a:gd name="connsiteY7308" fmla="*/ 4 h 9097806"/>
              <a:gd name="connsiteX7309" fmla="*/ 4662564 w 9097815"/>
              <a:gd name="connsiteY7309" fmla="*/ 4 h 9097806"/>
              <a:gd name="connsiteX7310" fmla="*/ 4662564 w 9097815"/>
              <a:gd name="connsiteY7310" fmla="*/ 549 h 9097806"/>
              <a:gd name="connsiteX7311" fmla="*/ 4879758 w 9097815"/>
              <a:gd name="connsiteY7311" fmla="*/ 573 h 9097806"/>
              <a:gd name="connsiteX7312" fmla="*/ 4879758 w 9097815"/>
              <a:gd name="connsiteY7312" fmla="*/ 3 h 9097806"/>
              <a:gd name="connsiteX7313" fmla="*/ 4884330 w 9097815"/>
              <a:gd name="connsiteY7313" fmla="*/ 3 h 9097806"/>
              <a:gd name="connsiteX7314" fmla="*/ 4884330 w 9097815"/>
              <a:gd name="connsiteY7314" fmla="*/ 573 h 9097806"/>
              <a:gd name="connsiteX7315" fmla="*/ 5101513 w 9097815"/>
              <a:gd name="connsiteY7315" fmla="*/ 597 h 9097806"/>
              <a:gd name="connsiteX7316" fmla="*/ 5101513 w 9097815"/>
              <a:gd name="connsiteY7316" fmla="*/ 3 h 9097806"/>
              <a:gd name="connsiteX7317" fmla="*/ 5106084 w 9097815"/>
              <a:gd name="connsiteY7317" fmla="*/ 3 h 9097806"/>
              <a:gd name="connsiteX7318" fmla="*/ 5106084 w 9097815"/>
              <a:gd name="connsiteY7318" fmla="*/ 598 h 9097806"/>
              <a:gd name="connsiteX7319" fmla="*/ 5323280 w 9097815"/>
              <a:gd name="connsiteY7319" fmla="*/ 621 h 9097806"/>
              <a:gd name="connsiteX7320" fmla="*/ 5323280 w 9097815"/>
              <a:gd name="connsiteY7320" fmla="*/ 3 h 9097806"/>
              <a:gd name="connsiteX7321" fmla="*/ 5327852 w 9097815"/>
              <a:gd name="connsiteY7321" fmla="*/ 3 h 9097806"/>
              <a:gd name="connsiteX7322" fmla="*/ 5327852 w 9097815"/>
              <a:gd name="connsiteY7322" fmla="*/ 622 h 9097806"/>
              <a:gd name="connsiteX7323" fmla="*/ 5545046 w 9097815"/>
              <a:gd name="connsiteY7323" fmla="*/ 645 h 9097806"/>
              <a:gd name="connsiteX7324" fmla="*/ 5545046 w 9097815"/>
              <a:gd name="connsiteY7324" fmla="*/ 2 h 9097806"/>
              <a:gd name="connsiteX7325" fmla="*/ 5549618 w 9097815"/>
              <a:gd name="connsiteY7325" fmla="*/ 2 h 9097806"/>
              <a:gd name="connsiteX7326" fmla="*/ 5549618 w 9097815"/>
              <a:gd name="connsiteY7326" fmla="*/ 646 h 9097806"/>
              <a:gd name="connsiteX7327" fmla="*/ 5766804 w 9097815"/>
              <a:gd name="connsiteY7327" fmla="*/ 669 h 9097806"/>
              <a:gd name="connsiteX7328" fmla="*/ 5766804 w 9097815"/>
              <a:gd name="connsiteY7328" fmla="*/ 3 h 9097806"/>
              <a:gd name="connsiteX7329" fmla="*/ 5771376 w 9097815"/>
              <a:gd name="connsiteY7329" fmla="*/ 3 h 9097806"/>
              <a:gd name="connsiteX7330" fmla="*/ 5771376 w 9097815"/>
              <a:gd name="connsiteY7330" fmla="*/ 670 h 9097806"/>
              <a:gd name="connsiteX7331" fmla="*/ 5988570 w 9097815"/>
              <a:gd name="connsiteY7331" fmla="*/ 693 h 9097806"/>
              <a:gd name="connsiteX7332" fmla="*/ 5988570 w 9097815"/>
              <a:gd name="connsiteY7332" fmla="*/ 3 h 9097806"/>
              <a:gd name="connsiteX7333" fmla="*/ 5993142 w 9097815"/>
              <a:gd name="connsiteY7333" fmla="*/ 3 h 9097806"/>
              <a:gd name="connsiteX7334" fmla="*/ 5993142 w 9097815"/>
              <a:gd name="connsiteY7334" fmla="*/ 694 h 9097806"/>
              <a:gd name="connsiteX7335" fmla="*/ 6210326 w 9097815"/>
              <a:gd name="connsiteY7335" fmla="*/ 717 h 9097806"/>
              <a:gd name="connsiteX7336" fmla="*/ 6210326 w 9097815"/>
              <a:gd name="connsiteY7336" fmla="*/ 2 h 9097806"/>
              <a:gd name="connsiteX7337" fmla="*/ 6214897 w 9097815"/>
              <a:gd name="connsiteY7337" fmla="*/ 2 h 9097806"/>
              <a:gd name="connsiteX7338" fmla="*/ 6214897 w 9097815"/>
              <a:gd name="connsiteY7338" fmla="*/ 718 h 9097806"/>
              <a:gd name="connsiteX7339" fmla="*/ 6432091 w 9097815"/>
              <a:gd name="connsiteY7339" fmla="*/ 742 h 9097806"/>
              <a:gd name="connsiteX7340" fmla="*/ 6432091 w 9097815"/>
              <a:gd name="connsiteY7340" fmla="*/ 2 h 9097806"/>
              <a:gd name="connsiteX7341" fmla="*/ 6436663 w 9097815"/>
              <a:gd name="connsiteY7341" fmla="*/ 2 h 9097806"/>
              <a:gd name="connsiteX7342" fmla="*/ 6436663 w 9097815"/>
              <a:gd name="connsiteY7342" fmla="*/ 742 h 9097806"/>
              <a:gd name="connsiteX7343" fmla="*/ 6653860 w 9097815"/>
              <a:gd name="connsiteY7343" fmla="*/ 766 h 9097806"/>
              <a:gd name="connsiteX7344" fmla="*/ 6653860 w 9097815"/>
              <a:gd name="connsiteY7344" fmla="*/ 2 h 9097806"/>
              <a:gd name="connsiteX7345" fmla="*/ 6658432 w 9097815"/>
              <a:gd name="connsiteY7345" fmla="*/ 2 h 9097806"/>
              <a:gd name="connsiteX7346" fmla="*/ 6658432 w 9097815"/>
              <a:gd name="connsiteY7346" fmla="*/ 766 h 9097806"/>
              <a:gd name="connsiteX7347" fmla="*/ 6875616 w 9097815"/>
              <a:gd name="connsiteY7347" fmla="*/ 790 h 9097806"/>
              <a:gd name="connsiteX7348" fmla="*/ 6875616 w 9097815"/>
              <a:gd name="connsiteY7348" fmla="*/ 2 h 9097806"/>
              <a:gd name="connsiteX7349" fmla="*/ 6880188 w 9097815"/>
              <a:gd name="connsiteY7349" fmla="*/ 2 h 9097806"/>
              <a:gd name="connsiteX7350" fmla="*/ 6880188 w 9097815"/>
              <a:gd name="connsiteY7350" fmla="*/ 790 h 9097806"/>
              <a:gd name="connsiteX7351" fmla="*/ 7097380 w 9097815"/>
              <a:gd name="connsiteY7351" fmla="*/ 814 h 9097806"/>
              <a:gd name="connsiteX7352" fmla="*/ 7097380 w 9097815"/>
              <a:gd name="connsiteY7352" fmla="*/ 2 h 9097806"/>
              <a:gd name="connsiteX7353" fmla="*/ 7101952 w 9097815"/>
              <a:gd name="connsiteY7353" fmla="*/ 2 h 9097806"/>
              <a:gd name="connsiteX7354" fmla="*/ 7101952 w 9097815"/>
              <a:gd name="connsiteY7354" fmla="*/ 814 h 9097806"/>
              <a:gd name="connsiteX7355" fmla="*/ 7319137 w 9097815"/>
              <a:gd name="connsiteY7355" fmla="*/ 838 h 9097806"/>
              <a:gd name="connsiteX7356" fmla="*/ 7319137 w 9097815"/>
              <a:gd name="connsiteY7356" fmla="*/ 1 h 9097806"/>
              <a:gd name="connsiteX7357" fmla="*/ 7323708 w 9097815"/>
              <a:gd name="connsiteY7357" fmla="*/ 1 h 9097806"/>
              <a:gd name="connsiteX7358" fmla="*/ 7323708 w 9097815"/>
              <a:gd name="connsiteY7358" fmla="*/ 838 h 9097806"/>
              <a:gd name="connsiteX7359" fmla="*/ 7540902 w 9097815"/>
              <a:gd name="connsiteY7359" fmla="*/ 862 h 9097806"/>
              <a:gd name="connsiteX7360" fmla="*/ 7540902 w 9097815"/>
              <a:gd name="connsiteY7360" fmla="*/ 1 h 9097806"/>
              <a:gd name="connsiteX7361" fmla="*/ 7545474 w 9097815"/>
              <a:gd name="connsiteY7361" fmla="*/ 1 h 9097806"/>
              <a:gd name="connsiteX7362" fmla="*/ 7545474 w 9097815"/>
              <a:gd name="connsiteY7362" fmla="*/ 862 h 9097806"/>
              <a:gd name="connsiteX7363" fmla="*/ 7762669 w 9097815"/>
              <a:gd name="connsiteY7363" fmla="*/ 886 h 9097806"/>
              <a:gd name="connsiteX7364" fmla="*/ 7762669 w 9097815"/>
              <a:gd name="connsiteY7364" fmla="*/ 1 h 9097806"/>
              <a:gd name="connsiteX7365" fmla="*/ 7767241 w 9097815"/>
              <a:gd name="connsiteY7365" fmla="*/ 1 h 9097806"/>
              <a:gd name="connsiteX7366" fmla="*/ 7767241 w 9097815"/>
              <a:gd name="connsiteY7366" fmla="*/ 886 h 9097806"/>
              <a:gd name="connsiteX7367" fmla="*/ 7984425 w 9097815"/>
              <a:gd name="connsiteY7367" fmla="*/ 910 h 9097806"/>
              <a:gd name="connsiteX7368" fmla="*/ 7984425 w 9097815"/>
              <a:gd name="connsiteY7368" fmla="*/ 1 h 9097806"/>
              <a:gd name="connsiteX7369" fmla="*/ 7988997 w 9097815"/>
              <a:gd name="connsiteY7369" fmla="*/ 1 h 9097806"/>
              <a:gd name="connsiteX7370" fmla="*/ 7988997 w 9097815"/>
              <a:gd name="connsiteY7370" fmla="*/ 911 h 9097806"/>
              <a:gd name="connsiteX7371" fmla="*/ 8206192 w 9097815"/>
              <a:gd name="connsiteY7371" fmla="*/ 934 h 9097806"/>
              <a:gd name="connsiteX7372" fmla="*/ 8206192 w 9097815"/>
              <a:gd name="connsiteY7372" fmla="*/ 1 h 9097806"/>
              <a:gd name="connsiteX7373" fmla="*/ 8210764 w 9097815"/>
              <a:gd name="connsiteY7373" fmla="*/ 1 h 9097806"/>
              <a:gd name="connsiteX7374" fmla="*/ 8210764 w 9097815"/>
              <a:gd name="connsiteY7374" fmla="*/ 935 h 9097806"/>
              <a:gd name="connsiteX7375" fmla="*/ 8427959 w 9097815"/>
              <a:gd name="connsiteY7375" fmla="*/ 958 h 9097806"/>
              <a:gd name="connsiteX7376" fmla="*/ 8427959 w 9097815"/>
              <a:gd name="connsiteY7376" fmla="*/ 1 h 9097806"/>
              <a:gd name="connsiteX7377" fmla="*/ 8432531 w 9097815"/>
              <a:gd name="connsiteY7377" fmla="*/ 1 h 9097806"/>
              <a:gd name="connsiteX7378" fmla="*/ 8432531 w 9097815"/>
              <a:gd name="connsiteY7378" fmla="*/ 959 h 9097806"/>
              <a:gd name="connsiteX7379" fmla="*/ 8649712 w 9097815"/>
              <a:gd name="connsiteY7379" fmla="*/ 982 h 9097806"/>
              <a:gd name="connsiteX7380" fmla="*/ 8649712 w 9097815"/>
              <a:gd name="connsiteY7380" fmla="*/ 0 h 9097806"/>
              <a:gd name="connsiteX7381" fmla="*/ 8654283 w 9097815"/>
              <a:gd name="connsiteY7381" fmla="*/ 0 h 9097806"/>
              <a:gd name="connsiteX7382" fmla="*/ 8654283 w 9097815"/>
              <a:gd name="connsiteY7382" fmla="*/ 983 h 9097806"/>
              <a:gd name="connsiteX7383" fmla="*/ 8871486 w 9097815"/>
              <a:gd name="connsiteY7383" fmla="*/ 1006 h 9097806"/>
              <a:gd name="connsiteX7384" fmla="*/ 8871486 w 9097815"/>
              <a:gd name="connsiteY7384" fmla="*/ 0 h 9097806"/>
              <a:gd name="connsiteX7385" fmla="*/ 8876058 w 9097815"/>
              <a:gd name="connsiteY7385" fmla="*/ 0 h 9097806"/>
              <a:gd name="connsiteX7386" fmla="*/ 8876058 w 9097815"/>
              <a:gd name="connsiteY7386" fmla="*/ 1007 h 9097806"/>
              <a:gd name="connsiteX7387" fmla="*/ 9093199 w 9097815"/>
              <a:gd name="connsiteY7387" fmla="*/ 1030 h 9097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</a:cxnLst>
            <a:rect l="l" t="t" r="r" b="b"/>
            <a:pathLst>
              <a:path w="9097815" h="9097806">
                <a:moveTo>
                  <a:pt x="8875095" y="8876069"/>
                </a:moveTo>
                <a:lnTo>
                  <a:pt x="8875071" y="9093209"/>
                </a:lnTo>
                <a:lnTo>
                  <a:pt x="9092213" y="9093233"/>
                </a:lnTo>
                <a:lnTo>
                  <a:pt x="9092237" y="8876092"/>
                </a:lnTo>
                <a:close/>
                <a:moveTo>
                  <a:pt x="8653320" y="8876045"/>
                </a:moveTo>
                <a:lnTo>
                  <a:pt x="8653296" y="9093185"/>
                </a:lnTo>
                <a:lnTo>
                  <a:pt x="8870499" y="9093208"/>
                </a:lnTo>
                <a:lnTo>
                  <a:pt x="8870523" y="8876068"/>
                </a:lnTo>
                <a:close/>
                <a:moveTo>
                  <a:pt x="8431568" y="8876020"/>
                </a:moveTo>
                <a:lnTo>
                  <a:pt x="8431544" y="9093160"/>
                </a:lnTo>
                <a:lnTo>
                  <a:pt x="8648724" y="9093184"/>
                </a:lnTo>
                <a:lnTo>
                  <a:pt x="8648748" y="8876044"/>
                </a:lnTo>
                <a:close/>
                <a:moveTo>
                  <a:pt x="8209800" y="8875996"/>
                </a:moveTo>
                <a:lnTo>
                  <a:pt x="8209776" y="9093136"/>
                </a:lnTo>
                <a:lnTo>
                  <a:pt x="8426971" y="9093160"/>
                </a:lnTo>
                <a:lnTo>
                  <a:pt x="8426995" y="8876020"/>
                </a:lnTo>
                <a:close/>
                <a:moveTo>
                  <a:pt x="7988033" y="8875972"/>
                </a:moveTo>
                <a:lnTo>
                  <a:pt x="7988010" y="9093112"/>
                </a:lnTo>
                <a:lnTo>
                  <a:pt x="8205205" y="9093136"/>
                </a:lnTo>
                <a:lnTo>
                  <a:pt x="8205229" y="8875996"/>
                </a:lnTo>
                <a:close/>
                <a:moveTo>
                  <a:pt x="7766278" y="8875948"/>
                </a:moveTo>
                <a:lnTo>
                  <a:pt x="7766254" y="9093088"/>
                </a:lnTo>
                <a:lnTo>
                  <a:pt x="7983438" y="9093111"/>
                </a:lnTo>
                <a:lnTo>
                  <a:pt x="7983462" y="8875972"/>
                </a:lnTo>
                <a:close/>
                <a:moveTo>
                  <a:pt x="7544511" y="8875924"/>
                </a:moveTo>
                <a:lnTo>
                  <a:pt x="7544487" y="9093064"/>
                </a:lnTo>
                <a:lnTo>
                  <a:pt x="7761682" y="9093087"/>
                </a:lnTo>
                <a:lnTo>
                  <a:pt x="7761705" y="8875948"/>
                </a:lnTo>
                <a:close/>
                <a:moveTo>
                  <a:pt x="7322754" y="8875900"/>
                </a:moveTo>
                <a:lnTo>
                  <a:pt x="7322730" y="9093040"/>
                </a:lnTo>
                <a:lnTo>
                  <a:pt x="7539915" y="9093063"/>
                </a:lnTo>
                <a:lnTo>
                  <a:pt x="7539939" y="8875924"/>
                </a:lnTo>
                <a:close/>
                <a:moveTo>
                  <a:pt x="7100988" y="8875876"/>
                </a:moveTo>
                <a:lnTo>
                  <a:pt x="7100965" y="9093015"/>
                </a:lnTo>
                <a:lnTo>
                  <a:pt x="7318159" y="9093039"/>
                </a:lnTo>
                <a:lnTo>
                  <a:pt x="7318182" y="8875900"/>
                </a:lnTo>
                <a:close/>
                <a:moveTo>
                  <a:pt x="6879225" y="8875852"/>
                </a:moveTo>
                <a:lnTo>
                  <a:pt x="6879201" y="9092991"/>
                </a:lnTo>
                <a:lnTo>
                  <a:pt x="7096393" y="9093015"/>
                </a:lnTo>
                <a:lnTo>
                  <a:pt x="7096417" y="8875875"/>
                </a:lnTo>
                <a:close/>
                <a:moveTo>
                  <a:pt x="6657468" y="8875828"/>
                </a:moveTo>
                <a:lnTo>
                  <a:pt x="6657445" y="9092967"/>
                </a:lnTo>
                <a:lnTo>
                  <a:pt x="6874629" y="9092991"/>
                </a:lnTo>
                <a:lnTo>
                  <a:pt x="6874652" y="8875851"/>
                </a:lnTo>
                <a:close/>
                <a:moveTo>
                  <a:pt x="6435700" y="8875804"/>
                </a:moveTo>
                <a:lnTo>
                  <a:pt x="6435676" y="9092943"/>
                </a:lnTo>
                <a:lnTo>
                  <a:pt x="6652873" y="9092966"/>
                </a:lnTo>
                <a:lnTo>
                  <a:pt x="6652896" y="8875827"/>
                </a:lnTo>
                <a:close/>
                <a:moveTo>
                  <a:pt x="6213942" y="8875780"/>
                </a:moveTo>
                <a:lnTo>
                  <a:pt x="6213919" y="9092919"/>
                </a:lnTo>
                <a:lnTo>
                  <a:pt x="6431104" y="9092942"/>
                </a:lnTo>
                <a:lnTo>
                  <a:pt x="6431128" y="8875803"/>
                </a:lnTo>
                <a:close/>
                <a:moveTo>
                  <a:pt x="5992178" y="8875756"/>
                </a:moveTo>
                <a:lnTo>
                  <a:pt x="5992155" y="9092895"/>
                </a:lnTo>
                <a:lnTo>
                  <a:pt x="6209348" y="9092918"/>
                </a:lnTo>
                <a:lnTo>
                  <a:pt x="6209371" y="8875779"/>
                </a:lnTo>
                <a:close/>
                <a:moveTo>
                  <a:pt x="5770413" y="8875731"/>
                </a:moveTo>
                <a:lnTo>
                  <a:pt x="5770389" y="9092871"/>
                </a:lnTo>
                <a:lnTo>
                  <a:pt x="5987583" y="9092894"/>
                </a:lnTo>
                <a:lnTo>
                  <a:pt x="5987606" y="8875755"/>
                </a:lnTo>
                <a:close/>
                <a:moveTo>
                  <a:pt x="5548655" y="8875707"/>
                </a:moveTo>
                <a:lnTo>
                  <a:pt x="5548631" y="9092847"/>
                </a:lnTo>
                <a:lnTo>
                  <a:pt x="5765817" y="9092870"/>
                </a:lnTo>
                <a:lnTo>
                  <a:pt x="5765840" y="8875731"/>
                </a:lnTo>
                <a:close/>
                <a:moveTo>
                  <a:pt x="5326889" y="8875683"/>
                </a:moveTo>
                <a:lnTo>
                  <a:pt x="5326865" y="9092823"/>
                </a:lnTo>
                <a:lnTo>
                  <a:pt x="5544059" y="9092846"/>
                </a:lnTo>
                <a:lnTo>
                  <a:pt x="5544083" y="8875707"/>
                </a:lnTo>
                <a:close/>
                <a:moveTo>
                  <a:pt x="5105129" y="8875659"/>
                </a:moveTo>
                <a:lnTo>
                  <a:pt x="5105106" y="9092799"/>
                </a:lnTo>
                <a:lnTo>
                  <a:pt x="5322293" y="9092822"/>
                </a:lnTo>
                <a:lnTo>
                  <a:pt x="5322317" y="8875683"/>
                </a:lnTo>
                <a:close/>
                <a:moveTo>
                  <a:pt x="4883366" y="8875635"/>
                </a:moveTo>
                <a:lnTo>
                  <a:pt x="4883343" y="9092775"/>
                </a:lnTo>
                <a:lnTo>
                  <a:pt x="5100535" y="9092798"/>
                </a:lnTo>
                <a:lnTo>
                  <a:pt x="5100558" y="8875659"/>
                </a:lnTo>
                <a:close/>
                <a:moveTo>
                  <a:pt x="4661600" y="8875611"/>
                </a:moveTo>
                <a:lnTo>
                  <a:pt x="4661577" y="9092751"/>
                </a:lnTo>
                <a:lnTo>
                  <a:pt x="4878771" y="9092774"/>
                </a:lnTo>
                <a:lnTo>
                  <a:pt x="4878795" y="8875635"/>
                </a:lnTo>
                <a:close/>
                <a:moveTo>
                  <a:pt x="4439843" y="8875587"/>
                </a:moveTo>
                <a:lnTo>
                  <a:pt x="4439819" y="9092727"/>
                </a:lnTo>
                <a:lnTo>
                  <a:pt x="4657005" y="9092750"/>
                </a:lnTo>
                <a:lnTo>
                  <a:pt x="4657028" y="8875611"/>
                </a:lnTo>
                <a:close/>
                <a:moveTo>
                  <a:pt x="4218077" y="8875563"/>
                </a:moveTo>
                <a:lnTo>
                  <a:pt x="4218053" y="9092703"/>
                </a:lnTo>
                <a:lnTo>
                  <a:pt x="4435247" y="9092726"/>
                </a:lnTo>
                <a:lnTo>
                  <a:pt x="4435271" y="8875586"/>
                </a:lnTo>
                <a:close/>
                <a:moveTo>
                  <a:pt x="3996320" y="8875539"/>
                </a:moveTo>
                <a:lnTo>
                  <a:pt x="3996296" y="9092679"/>
                </a:lnTo>
                <a:lnTo>
                  <a:pt x="4213481" y="9092702"/>
                </a:lnTo>
                <a:lnTo>
                  <a:pt x="4213505" y="8875562"/>
                </a:lnTo>
                <a:close/>
                <a:moveTo>
                  <a:pt x="3774564" y="8875515"/>
                </a:moveTo>
                <a:lnTo>
                  <a:pt x="3774541" y="9092655"/>
                </a:lnTo>
                <a:lnTo>
                  <a:pt x="3991725" y="9092678"/>
                </a:lnTo>
                <a:lnTo>
                  <a:pt x="3991748" y="8875538"/>
                </a:lnTo>
                <a:close/>
                <a:moveTo>
                  <a:pt x="3552798" y="8875491"/>
                </a:moveTo>
                <a:lnTo>
                  <a:pt x="3552774" y="9092631"/>
                </a:lnTo>
                <a:lnTo>
                  <a:pt x="3769969" y="9092654"/>
                </a:lnTo>
                <a:lnTo>
                  <a:pt x="3769992" y="8875514"/>
                </a:lnTo>
                <a:close/>
                <a:moveTo>
                  <a:pt x="3331041" y="8875467"/>
                </a:moveTo>
                <a:lnTo>
                  <a:pt x="3331018" y="9092607"/>
                </a:lnTo>
                <a:lnTo>
                  <a:pt x="3548202" y="9092630"/>
                </a:lnTo>
                <a:lnTo>
                  <a:pt x="3548225" y="8875490"/>
                </a:lnTo>
                <a:close/>
                <a:moveTo>
                  <a:pt x="3109275" y="8875442"/>
                </a:moveTo>
                <a:lnTo>
                  <a:pt x="3109252" y="9092583"/>
                </a:lnTo>
                <a:lnTo>
                  <a:pt x="3326445" y="9092606"/>
                </a:lnTo>
                <a:lnTo>
                  <a:pt x="3326468" y="8875466"/>
                </a:lnTo>
                <a:close/>
                <a:moveTo>
                  <a:pt x="2887519" y="8875418"/>
                </a:moveTo>
                <a:lnTo>
                  <a:pt x="2887495" y="9092559"/>
                </a:lnTo>
                <a:lnTo>
                  <a:pt x="3104679" y="9092582"/>
                </a:lnTo>
                <a:lnTo>
                  <a:pt x="3104702" y="8875442"/>
                </a:lnTo>
                <a:close/>
                <a:moveTo>
                  <a:pt x="2665753" y="8875394"/>
                </a:moveTo>
                <a:lnTo>
                  <a:pt x="2665730" y="9092535"/>
                </a:lnTo>
                <a:lnTo>
                  <a:pt x="2882924" y="9092558"/>
                </a:lnTo>
                <a:lnTo>
                  <a:pt x="2882948" y="8875418"/>
                </a:lnTo>
                <a:close/>
                <a:moveTo>
                  <a:pt x="2443987" y="8875370"/>
                </a:moveTo>
                <a:lnTo>
                  <a:pt x="2443964" y="9092511"/>
                </a:lnTo>
                <a:lnTo>
                  <a:pt x="2661157" y="9092534"/>
                </a:lnTo>
                <a:lnTo>
                  <a:pt x="2661180" y="8875394"/>
                </a:lnTo>
                <a:close/>
                <a:moveTo>
                  <a:pt x="2222230" y="8875346"/>
                </a:moveTo>
                <a:lnTo>
                  <a:pt x="2222207" y="9092487"/>
                </a:lnTo>
                <a:lnTo>
                  <a:pt x="2439390" y="9092510"/>
                </a:lnTo>
                <a:lnTo>
                  <a:pt x="2439414" y="8875370"/>
                </a:lnTo>
                <a:close/>
                <a:moveTo>
                  <a:pt x="2000465" y="8875322"/>
                </a:moveTo>
                <a:lnTo>
                  <a:pt x="2000441" y="9092463"/>
                </a:lnTo>
                <a:lnTo>
                  <a:pt x="2217634" y="9092486"/>
                </a:lnTo>
                <a:lnTo>
                  <a:pt x="2217657" y="8875346"/>
                </a:lnTo>
                <a:close/>
                <a:moveTo>
                  <a:pt x="1778708" y="8875298"/>
                </a:moveTo>
                <a:lnTo>
                  <a:pt x="1778685" y="9092439"/>
                </a:lnTo>
                <a:lnTo>
                  <a:pt x="1995869" y="9092462"/>
                </a:lnTo>
                <a:lnTo>
                  <a:pt x="1995893" y="8875322"/>
                </a:lnTo>
                <a:close/>
                <a:moveTo>
                  <a:pt x="1556941" y="8875274"/>
                </a:moveTo>
                <a:lnTo>
                  <a:pt x="1556917" y="9092415"/>
                </a:lnTo>
                <a:lnTo>
                  <a:pt x="1774114" y="9092438"/>
                </a:lnTo>
                <a:lnTo>
                  <a:pt x="1774137" y="8875297"/>
                </a:lnTo>
                <a:close/>
                <a:moveTo>
                  <a:pt x="1335176" y="8875250"/>
                </a:moveTo>
                <a:lnTo>
                  <a:pt x="1335153" y="9092391"/>
                </a:lnTo>
                <a:lnTo>
                  <a:pt x="1552345" y="9092414"/>
                </a:lnTo>
                <a:lnTo>
                  <a:pt x="1552369" y="8875273"/>
                </a:lnTo>
                <a:close/>
                <a:moveTo>
                  <a:pt x="1113422" y="8875226"/>
                </a:moveTo>
                <a:lnTo>
                  <a:pt x="1113399" y="9092367"/>
                </a:lnTo>
                <a:lnTo>
                  <a:pt x="1330579" y="9092390"/>
                </a:lnTo>
                <a:lnTo>
                  <a:pt x="1330603" y="8875249"/>
                </a:lnTo>
                <a:close/>
                <a:moveTo>
                  <a:pt x="891655" y="8875202"/>
                </a:moveTo>
                <a:lnTo>
                  <a:pt x="891632" y="9092343"/>
                </a:lnTo>
                <a:lnTo>
                  <a:pt x="1108827" y="9092366"/>
                </a:lnTo>
                <a:lnTo>
                  <a:pt x="1108850" y="8875225"/>
                </a:lnTo>
                <a:close/>
                <a:moveTo>
                  <a:pt x="669895" y="8875178"/>
                </a:moveTo>
                <a:lnTo>
                  <a:pt x="669872" y="9092319"/>
                </a:lnTo>
                <a:lnTo>
                  <a:pt x="887059" y="9092342"/>
                </a:lnTo>
                <a:lnTo>
                  <a:pt x="887082" y="8875201"/>
                </a:lnTo>
                <a:close/>
                <a:moveTo>
                  <a:pt x="448129" y="8875153"/>
                </a:moveTo>
                <a:lnTo>
                  <a:pt x="448105" y="9092295"/>
                </a:lnTo>
                <a:lnTo>
                  <a:pt x="665300" y="9092318"/>
                </a:lnTo>
                <a:lnTo>
                  <a:pt x="665324" y="8875177"/>
                </a:lnTo>
                <a:close/>
                <a:moveTo>
                  <a:pt x="226363" y="8875129"/>
                </a:moveTo>
                <a:lnTo>
                  <a:pt x="226340" y="9092271"/>
                </a:lnTo>
                <a:lnTo>
                  <a:pt x="443533" y="9092294"/>
                </a:lnTo>
                <a:lnTo>
                  <a:pt x="443557" y="8875153"/>
                </a:lnTo>
                <a:close/>
                <a:moveTo>
                  <a:pt x="4606" y="8875105"/>
                </a:moveTo>
                <a:lnTo>
                  <a:pt x="4583" y="9092247"/>
                </a:lnTo>
                <a:lnTo>
                  <a:pt x="221768" y="9092270"/>
                </a:lnTo>
                <a:lnTo>
                  <a:pt x="221791" y="8875129"/>
                </a:lnTo>
                <a:close/>
                <a:moveTo>
                  <a:pt x="8875119" y="8654294"/>
                </a:moveTo>
                <a:lnTo>
                  <a:pt x="8875095" y="8871497"/>
                </a:lnTo>
                <a:lnTo>
                  <a:pt x="9092237" y="8871520"/>
                </a:lnTo>
                <a:lnTo>
                  <a:pt x="9092261" y="8654317"/>
                </a:lnTo>
                <a:close/>
                <a:moveTo>
                  <a:pt x="8653344" y="8654270"/>
                </a:moveTo>
                <a:lnTo>
                  <a:pt x="8653320" y="8871472"/>
                </a:lnTo>
                <a:lnTo>
                  <a:pt x="8870524" y="8871496"/>
                </a:lnTo>
                <a:lnTo>
                  <a:pt x="8870548" y="8654293"/>
                </a:lnTo>
                <a:close/>
                <a:moveTo>
                  <a:pt x="8431592" y="8654246"/>
                </a:moveTo>
                <a:lnTo>
                  <a:pt x="8431568" y="8871448"/>
                </a:lnTo>
                <a:lnTo>
                  <a:pt x="8648749" y="8871472"/>
                </a:lnTo>
                <a:lnTo>
                  <a:pt x="8648773" y="8654269"/>
                </a:lnTo>
                <a:close/>
                <a:moveTo>
                  <a:pt x="8209825" y="8654221"/>
                </a:moveTo>
                <a:lnTo>
                  <a:pt x="8209801" y="8871424"/>
                </a:lnTo>
                <a:lnTo>
                  <a:pt x="8426996" y="8871448"/>
                </a:lnTo>
                <a:lnTo>
                  <a:pt x="8427020" y="8654245"/>
                </a:lnTo>
                <a:close/>
                <a:moveTo>
                  <a:pt x="7988058" y="8654197"/>
                </a:moveTo>
                <a:lnTo>
                  <a:pt x="7988034" y="8871400"/>
                </a:lnTo>
                <a:lnTo>
                  <a:pt x="8205230" y="8871424"/>
                </a:lnTo>
                <a:lnTo>
                  <a:pt x="8205254" y="8654221"/>
                </a:lnTo>
                <a:close/>
                <a:moveTo>
                  <a:pt x="7766302" y="8654173"/>
                </a:moveTo>
                <a:lnTo>
                  <a:pt x="7766278" y="8871376"/>
                </a:lnTo>
                <a:lnTo>
                  <a:pt x="7983462" y="8871400"/>
                </a:lnTo>
                <a:lnTo>
                  <a:pt x="7983486" y="8654197"/>
                </a:lnTo>
                <a:close/>
                <a:moveTo>
                  <a:pt x="7544535" y="8654149"/>
                </a:moveTo>
                <a:lnTo>
                  <a:pt x="7544512" y="8871352"/>
                </a:lnTo>
                <a:lnTo>
                  <a:pt x="7761706" y="8871376"/>
                </a:lnTo>
                <a:lnTo>
                  <a:pt x="7761730" y="8654173"/>
                </a:lnTo>
                <a:close/>
                <a:moveTo>
                  <a:pt x="7322777" y="8654125"/>
                </a:moveTo>
                <a:lnTo>
                  <a:pt x="7322754" y="8871328"/>
                </a:lnTo>
                <a:lnTo>
                  <a:pt x="7539939" y="8871352"/>
                </a:lnTo>
                <a:lnTo>
                  <a:pt x="7539963" y="8654149"/>
                </a:lnTo>
                <a:close/>
                <a:moveTo>
                  <a:pt x="7101013" y="8654101"/>
                </a:moveTo>
                <a:lnTo>
                  <a:pt x="7100989" y="8871304"/>
                </a:lnTo>
                <a:lnTo>
                  <a:pt x="7318183" y="8871327"/>
                </a:lnTo>
                <a:lnTo>
                  <a:pt x="7318206" y="8654125"/>
                </a:lnTo>
                <a:close/>
                <a:moveTo>
                  <a:pt x="6879249" y="8654077"/>
                </a:moveTo>
                <a:lnTo>
                  <a:pt x="6879225" y="8871280"/>
                </a:lnTo>
                <a:lnTo>
                  <a:pt x="7096417" y="8871303"/>
                </a:lnTo>
                <a:lnTo>
                  <a:pt x="7096441" y="8654101"/>
                </a:lnTo>
                <a:close/>
                <a:moveTo>
                  <a:pt x="6657493" y="8654053"/>
                </a:moveTo>
                <a:lnTo>
                  <a:pt x="6657469" y="8871256"/>
                </a:lnTo>
                <a:lnTo>
                  <a:pt x="6874653" y="8871279"/>
                </a:lnTo>
                <a:lnTo>
                  <a:pt x="6874677" y="8654077"/>
                </a:lnTo>
                <a:close/>
                <a:moveTo>
                  <a:pt x="6435724" y="8654029"/>
                </a:moveTo>
                <a:lnTo>
                  <a:pt x="6435700" y="8871232"/>
                </a:lnTo>
                <a:lnTo>
                  <a:pt x="6652897" y="8871255"/>
                </a:lnTo>
                <a:lnTo>
                  <a:pt x="6652921" y="8654053"/>
                </a:lnTo>
                <a:close/>
                <a:moveTo>
                  <a:pt x="6213966" y="8654005"/>
                </a:moveTo>
                <a:lnTo>
                  <a:pt x="6213943" y="8871208"/>
                </a:lnTo>
                <a:lnTo>
                  <a:pt x="6431129" y="8871231"/>
                </a:lnTo>
                <a:lnTo>
                  <a:pt x="6431152" y="8654028"/>
                </a:lnTo>
                <a:close/>
                <a:moveTo>
                  <a:pt x="5992203" y="8653981"/>
                </a:moveTo>
                <a:lnTo>
                  <a:pt x="5992179" y="8871183"/>
                </a:lnTo>
                <a:lnTo>
                  <a:pt x="6209371" y="8871207"/>
                </a:lnTo>
                <a:lnTo>
                  <a:pt x="6209395" y="8654004"/>
                </a:lnTo>
                <a:close/>
                <a:moveTo>
                  <a:pt x="5770437" y="8653957"/>
                </a:moveTo>
                <a:lnTo>
                  <a:pt x="5770413" y="8871159"/>
                </a:lnTo>
                <a:lnTo>
                  <a:pt x="5987607" y="8871183"/>
                </a:lnTo>
                <a:lnTo>
                  <a:pt x="5987631" y="8653980"/>
                </a:lnTo>
                <a:close/>
                <a:moveTo>
                  <a:pt x="5548679" y="8653933"/>
                </a:moveTo>
                <a:lnTo>
                  <a:pt x="5548655" y="8871135"/>
                </a:lnTo>
                <a:lnTo>
                  <a:pt x="5765841" y="8871159"/>
                </a:lnTo>
                <a:lnTo>
                  <a:pt x="5765865" y="8653956"/>
                </a:lnTo>
                <a:close/>
                <a:moveTo>
                  <a:pt x="5326913" y="8653909"/>
                </a:moveTo>
                <a:lnTo>
                  <a:pt x="5326889" y="8871111"/>
                </a:lnTo>
                <a:lnTo>
                  <a:pt x="5544084" y="8871135"/>
                </a:lnTo>
                <a:lnTo>
                  <a:pt x="5544107" y="8653932"/>
                </a:lnTo>
                <a:close/>
                <a:moveTo>
                  <a:pt x="5105153" y="8653885"/>
                </a:moveTo>
                <a:lnTo>
                  <a:pt x="5105130" y="8871087"/>
                </a:lnTo>
                <a:lnTo>
                  <a:pt x="5322317" y="8871111"/>
                </a:lnTo>
                <a:lnTo>
                  <a:pt x="5322341" y="8653908"/>
                </a:lnTo>
                <a:close/>
                <a:moveTo>
                  <a:pt x="4883391" y="8653861"/>
                </a:moveTo>
                <a:lnTo>
                  <a:pt x="4883367" y="8871063"/>
                </a:lnTo>
                <a:lnTo>
                  <a:pt x="5100558" y="8871087"/>
                </a:lnTo>
                <a:lnTo>
                  <a:pt x="5100582" y="8653884"/>
                </a:lnTo>
                <a:close/>
                <a:moveTo>
                  <a:pt x="4661625" y="8653836"/>
                </a:moveTo>
                <a:lnTo>
                  <a:pt x="4661601" y="8871039"/>
                </a:lnTo>
                <a:lnTo>
                  <a:pt x="4878795" y="8871063"/>
                </a:lnTo>
                <a:lnTo>
                  <a:pt x="4878819" y="8653860"/>
                </a:lnTo>
                <a:close/>
                <a:moveTo>
                  <a:pt x="4439868" y="8653812"/>
                </a:moveTo>
                <a:lnTo>
                  <a:pt x="4439844" y="8871015"/>
                </a:lnTo>
                <a:lnTo>
                  <a:pt x="4657029" y="8871038"/>
                </a:lnTo>
                <a:lnTo>
                  <a:pt x="4657053" y="8653836"/>
                </a:lnTo>
                <a:close/>
                <a:moveTo>
                  <a:pt x="4218102" y="8653788"/>
                </a:moveTo>
                <a:lnTo>
                  <a:pt x="4218078" y="8870991"/>
                </a:lnTo>
                <a:lnTo>
                  <a:pt x="4435272" y="8871014"/>
                </a:lnTo>
                <a:lnTo>
                  <a:pt x="4435296" y="8653812"/>
                </a:lnTo>
                <a:close/>
                <a:moveTo>
                  <a:pt x="3996344" y="8653764"/>
                </a:moveTo>
                <a:lnTo>
                  <a:pt x="3996320" y="8870967"/>
                </a:lnTo>
                <a:lnTo>
                  <a:pt x="4213506" y="8870990"/>
                </a:lnTo>
                <a:lnTo>
                  <a:pt x="4213530" y="8653788"/>
                </a:lnTo>
                <a:close/>
                <a:moveTo>
                  <a:pt x="3774588" y="8653740"/>
                </a:moveTo>
                <a:lnTo>
                  <a:pt x="3774565" y="8870943"/>
                </a:lnTo>
                <a:lnTo>
                  <a:pt x="3991749" y="8870966"/>
                </a:lnTo>
                <a:lnTo>
                  <a:pt x="3991772" y="8653764"/>
                </a:lnTo>
                <a:close/>
                <a:moveTo>
                  <a:pt x="3552822" y="8653716"/>
                </a:moveTo>
                <a:lnTo>
                  <a:pt x="3552798" y="8870919"/>
                </a:lnTo>
                <a:lnTo>
                  <a:pt x="3769993" y="8870942"/>
                </a:lnTo>
                <a:lnTo>
                  <a:pt x="3770017" y="8653740"/>
                </a:lnTo>
                <a:close/>
                <a:moveTo>
                  <a:pt x="3331065" y="8653692"/>
                </a:moveTo>
                <a:lnTo>
                  <a:pt x="3331042" y="8870894"/>
                </a:lnTo>
                <a:lnTo>
                  <a:pt x="3548225" y="8870918"/>
                </a:lnTo>
                <a:lnTo>
                  <a:pt x="3548249" y="8653716"/>
                </a:lnTo>
                <a:close/>
                <a:moveTo>
                  <a:pt x="3109299" y="8653668"/>
                </a:moveTo>
                <a:lnTo>
                  <a:pt x="3109276" y="8870870"/>
                </a:lnTo>
                <a:lnTo>
                  <a:pt x="3326469" y="8870894"/>
                </a:lnTo>
                <a:lnTo>
                  <a:pt x="3326492" y="8653692"/>
                </a:lnTo>
                <a:close/>
                <a:moveTo>
                  <a:pt x="2887543" y="8653644"/>
                </a:moveTo>
                <a:lnTo>
                  <a:pt x="2887519" y="8870846"/>
                </a:lnTo>
                <a:lnTo>
                  <a:pt x="3104703" y="8870870"/>
                </a:lnTo>
                <a:lnTo>
                  <a:pt x="3104726" y="8653668"/>
                </a:lnTo>
                <a:close/>
                <a:moveTo>
                  <a:pt x="2665777" y="8653620"/>
                </a:moveTo>
                <a:lnTo>
                  <a:pt x="2665754" y="8870822"/>
                </a:lnTo>
                <a:lnTo>
                  <a:pt x="2882948" y="8870846"/>
                </a:lnTo>
                <a:lnTo>
                  <a:pt x="2882971" y="8653644"/>
                </a:lnTo>
                <a:close/>
                <a:moveTo>
                  <a:pt x="2444011" y="8653596"/>
                </a:moveTo>
                <a:lnTo>
                  <a:pt x="2443987" y="8870798"/>
                </a:lnTo>
                <a:lnTo>
                  <a:pt x="2661180" y="8870822"/>
                </a:lnTo>
                <a:lnTo>
                  <a:pt x="2661204" y="8653619"/>
                </a:lnTo>
                <a:close/>
                <a:moveTo>
                  <a:pt x="2222254" y="8653572"/>
                </a:moveTo>
                <a:lnTo>
                  <a:pt x="2222231" y="8870774"/>
                </a:lnTo>
                <a:lnTo>
                  <a:pt x="2439414" y="8870798"/>
                </a:lnTo>
                <a:lnTo>
                  <a:pt x="2439437" y="8653595"/>
                </a:lnTo>
                <a:close/>
                <a:moveTo>
                  <a:pt x="2000489" y="8653548"/>
                </a:moveTo>
                <a:lnTo>
                  <a:pt x="2000465" y="8870750"/>
                </a:lnTo>
                <a:lnTo>
                  <a:pt x="2217658" y="8870774"/>
                </a:lnTo>
                <a:lnTo>
                  <a:pt x="2217682" y="8653571"/>
                </a:lnTo>
                <a:close/>
                <a:moveTo>
                  <a:pt x="1778732" y="8653524"/>
                </a:moveTo>
                <a:lnTo>
                  <a:pt x="1778708" y="8870726"/>
                </a:lnTo>
                <a:lnTo>
                  <a:pt x="1995893" y="8870749"/>
                </a:lnTo>
                <a:lnTo>
                  <a:pt x="1995917" y="8653547"/>
                </a:lnTo>
                <a:close/>
                <a:moveTo>
                  <a:pt x="1556965" y="8653500"/>
                </a:moveTo>
                <a:lnTo>
                  <a:pt x="1556941" y="8870702"/>
                </a:lnTo>
                <a:lnTo>
                  <a:pt x="1774137" y="8870725"/>
                </a:lnTo>
                <a:lnTo>
                  <a:pt x="1774160" y="8653523"/>
                </a:lnTo>
                <a:close/>
                <a:moveTo>
                  <a:pt x="1335200" y="8653476"/>
                </a:moveTo>
                <a:lnTo>
                  <a:pt x="1335177" y="8870678"/>
                </a:lnTo>
                <a:lnTo>
                  <a:pt x="1552369" y="8870701"/>
                </a:lnTo>
                <a:lnTo>
                  <a:pt x="1552393" y="8653499"/>
                </a:lnTo>
                <a:close/>
                <a:moveTo>
                  <a:pt x="1113446" y="8653452"/>
                </a:moveTo>
                <a:lnTo>
                  <a:pt x="1113422" y="8870654"/>
                </a:lnTo>
                <a:lnTo>
                  <a:pt x="1330603" y="8870677"/>
                </a:lnTo>
                <a:lnTo>
                  <a:pt x="1330627" y="8653475"/>
                </a:lnTo>
                <a:close/>
                <a:moveTo>
                  <a:pt x="891679" y="8653427"/>
                </a:moveTo>
                <a:lnTo>
                  <a:pt x="891656" y="8870630"/>
                </a:lnTo>
                <a:lnTo>
                  <a:pt x="1108851" y="8870653"/>
                </a:lnTo>
                <a:lnTo>
                  <a:pt x="1108874" y="8653451"/>
                </a:lnTo>
                <a:close/>
                <a:moveTo>
                  <a:pt x="669919" y="8653403"/>
                </a:moveTo>
                <a:lnTo>
                  <a:pt x="669896" y="8870605"/>
                </a:lnTo>
                <a:lnTo>
                  <a:pt x="887083" y="8870629"/>
                </a:lnTo>
                <a:lnTo>
                  <a:pt x="887106" y="8653427"/>
                </a:lnTo>
                <a:close/>
                <a:moveTo>
                  <a:pt x="448153" y="8653379"/>
                </a:moveTo>
                <a:lnTo>
                  <a:pt x="448129" y="8870581"/>
                </a:lnTo>
                <a:lnTo>
                  <a:pt x="665324" y="8870605"/>
                </a:lnTo>
                <a:lnTo>
                  <a:pt x="665348" y="8653403"/>
                </a:lnTo>
                <a:close/>
                <a:moveTo>
                  <a:pt x="226387" y="8653355"/>
                </a:moveTo>
                <a:lnTo>
                  <a:pt x="226364" y="8870557"/>
                </a:lnTo>
                <a:lnTo>
                  <a:pt x="443557" y="8870581"/>
                </a:lnTo>
                <a:lnTo>
                  <a:pt x="443581" y="8653379"/>
                </a:lnTo>
                <a:close/>
                <a:moveTo>
                  <a:pt x="4630" y="8653331"/>
                </a:moveTo>
                <a:lnTo>
                  <a:pt x="4607" y="8870533"/>
                </a:lnTo>
                <a:lnTo>
                  <a:pt x="221792" y="8870557"/>
                </a:lnTo>
                <a:lnTo>
                  <a:pt x="221815" y="8653355"/>
                </a:lnTo>
                <a:close/>
                <a:moveTo>
                  <a:pt x="8875144" y="8432542"/>
                </a:moveTo>
                <a:lnTo>
                  <a:pt x="8875120" y="8649722"/>
                </a:lnTo>
                <a:lnTo>
                  <a:pt x="9092262" y="8649745"/>
                </a:lnTo>
                <a:lnTo>
                  <a:pt x="9092286" y="8432565"/>
                </a:lnTo>
                <a:close/>
                <a:moveTo>
                  <a:pt x="8653369" y="8432518"/>
                </a:moveTo>
                <a:lnTo>
                  <a:pt x="8653345" y="8649698"/>
                </a:lnTo>
                <a:lnTo>
                  <a:pt x="8870548" y="8649721"/>
                </a:lnTo>
                <a:lnTo>
                  <a:pt x="8870572" y="8432541"/>
                </a:lnTo>
                <a:close/>
                <a:moveTo>
                  <a:pt x="8431617" y="8432493"/>
                </a:moveTo>
                <a:lnTo>
                  <a:pt x="8431593" y="8649673"/>
                </a:lnTo>
                <a:lnTo>
                  <a:pt x="8648773" y="8649697"/>
                </a:lnTo>
                <a:lnTo>
                  <a:pt x="8648797" y="8432517"/>
                </a:lnTo>
                <a:close/>
                <a:moveTo>
                  <a:pt x="8209849" y="8432469"/>
                </a:moveTo>
                <a:lnTo>
                  <a:pt x="8209825" y="8649649"/>
                </a:lnTo>
                <a:lnTo>
                  <a:pt x="8427020" y="8649673"/>
                </a:lnTo>
                <a:lnTo>
                  <a:pt x="8427044" y="8432493"/>
                </a:lnTo>
                <a:close/>
                <a:moveTo>
                  <a:pt x="7988082" y="8432445"/>
                </a:moveTo>
                <a:lnTo>
                  <a:pt x="7988058" y="8649625"/>
                </a:lnTo>
                <a:lnTo>
                  <a:pt x="8205254" y="8649649"/>
                </a:lnTo>
                <a:lnTo>
                  <a:pt x="8205278" y="8432469"/>
                </a:lnTo>
                <a:close/>
                <a:moveTo>
                  <a:pt x="7766326" y="8432421"/>
                </a:moveTo>
                <a:lnTo>
                  <a:pt x="7766302" y="8649601"/>
                </a:lnTo>
                <a:lnTo>
                  <a:pt x="7983486" y="8649625"/>
                </a:lnTo>
                <a:lnTo>
                  <a:pt x="7983510" y="8432445"/>
                </a:lnTo>
                <a:close/>
                <a:moveTo>
                  <a:pt x="7544559" y="8432397"/>
                </a:moveTo>
                <a:lnTo>
                  <a:pt x="7544536" y="8649577"/>
                </a:lnTo>
                <a:lnTo>
                  <a:pt x="7761730" y="8649601"/>
                </a:lnTo>
                <a:lnTo>
                  <a:pt x="7761754" y="8432421"/>
                </a:lnTo>
                <a:close/>
                <a:moveTo>
                  <a:pt x="7322801" y="8432373"/>
                </a:moveTo>
                <a:lnTo>
                  <a:pt x="7322778" y="8649553"/>
                </a:lnTo>
                <a:lnTo>
                  <a:pt x="7539964" y="8649577"/>
                </a:lnTo>
                <a:lnTo>
                  <a:pt x="7539988" y="8432397"/>
                </a:lnTo>
                <a:close/>
                <a:moveTo>
                  <a:pt x="7101037" y="8432349"/>
                </a:moveTo>
                <a:lnTo>
                  <a:pt x="7101013" y="8649529"/>
                </a:lnTo>
                <a:lnTo>
                  <a:pt x="7318206" y="8649553"/>
                </a:lnTo>
                <a:lnTo>
                  <a:pt x="7318230" y="8432373"/>
                </a:lnTo>
                <a:close/>
                <a:moveTo>
                  <a:pt x="6879273" y="8432325"/>
                </a:moveTo>
                <a:lnTo>
                  <a:pt x="6879249" y="8649505"/>
                </a:lnTo>
                <a:lnTo>
                  <a:pt x="7096441" y="8649529"/>
                </a:lnTo>
                <a:lnTo>
                  <a:pt x="7096465" y="8432348"/>
                </a:lnTo>
                <a:close/>
                <a:moveTo>
                  <a:pt x="6657517" y="8432301"/>
                </a:moveTo>
                <a:lnTo>
                  <a:pt x="6657493" y="8649481"/>
                </a:lnTo>
                <a:lnTo>
                  <a:pt x="6874677" y="8649505"/>
                </a:lnTo>
                <a:lnTo>
                  <a:pt x="6874701" y="8432324"/>
                </a:lnTo>
                <a:close/>
                <a:moveTo>
                  <a:pt x="6435748" y="8432277"/>
                </a:moveTo>
                <a:lnTo>
                  <a:pt x="6435725" y="8649457"/>
                </a:lnTo>
                <a:lnTo>
                  <a:pt x="6652921" y="8649481"/>
                </a:lnTo>
                <a:lnTo>
                  <a:pt x="6652945" y="8432300"/>
                </a:lnTo>
                <a:close/>
                <a:moveTo>
                  <a:pt x="6213990" y="8432253"/>
                </a:moveTo>
                <a:lnTo>
                  <a:pt x="6213967" y="8649433"/>
                </a:lnTo>
                <a:lnTo>
                  <a:pt x="6431153" y="8649456"/>
                </a:lnTo>
                <a:lnTo>
                  <a:pt x="6431177" y="8432276"/>
                </a:lnTo>
                <a:close/>
                <a:moveTo>
                  <a:pt x="5992227" y="8432229"/>
                </a:moveTo>
                <a:lnTo>
                  <a:pt x="5992203" y="8649409"/>
                </a:lnTo>
                <a:lnTo>
                  <a:pt x="6209395" y="8649432"/>
                </a:lnTo>
                <a:lnTo>
                  <a:pt x="6209418" y="8432252"/>
                </a:lnTo>
                <a:close/>
                <a:moveTo>
                  <a:pt x="5770461" y="8432204"/>
                </a:moveTo>
                <a:lnTo>
                  <a:pt x="5770437" y="8649385"/>
                </a:lnTo>
                <a:lnTo>
                  <a:pt x="5987631" y="8649408"/>
                </a:lnTo>
                <a:lnTo>
                  <a:pt x="5987655" y="8432228"/>
                </a:lnTo>
                <a:close/>
                <a:moveTo>
                  <a:pt x="5548704" y="8432180"/>
                </a:moveTo>
                <a:lnTo>
                  <a:pt x="5548680" y="8649361"/>
                </a:lnTo>
                <a:lnTo>
                  <a:pt x="5765865" y="8649384"/>
                </a:lnTo>
                <a:lnTo>
                  <a:pt x="5765889" y="8432204"/>
                </a:lnTo>
                <a:close/>
                <a:moveTo>
                  <a:pt x="5326937" y="8432156"/>
                </a:moveTo>
                <a:lnTo>
                  <a:pt x="5326914" y="8649337"/>
                </a:lnTo>
                <a:lnTo>
                  <a:pt x="5544108" y="8649360"/>
                </a:lnTo>
                <a:lnTo>
                  <a:pt x="5544132" y="8432180"/>
                </a:lnTo>
                <a:close/>
                <a:moveTo>
                  <a:pt x="5105177" y="8432132"/>
                </a:moveTo>
                <a:lnTo>
                  <a:pt x="5105154" y="8649313"/>
                </a:lnTo>
                <a:lnTo>
                  <a:pt x="5322342" y="8649336"/>
                </a:lnTo>
                <a:lnTo>
                  <a:pt x="5322365" y="8432156"/>
                </a:lnTo>
                <a:close/>
                <a:moveTo>
                  <a:pt x="4883415" y="8432108"/>
                </a:moveTo>
                <a:lnTo>
                  <a:pt x="4883391" y="8649289"/>
                </a:lnTo>
                <a:lnTo>
                  <a:pt x="5100582" y="8649312"/>
                </a:lnTo>
                <a:lnTo>
                  <a:pt x="5100606" y="8432132"/>
                </a:lnTo>
                <a:close/>
                <a:moveTo>
                  <a:pt x="4661649" y="8432084"/>
                </a:moveTo>
                <a:lnTo>
                  <a:pt x="4661625" y="8649264"/>
                </a:lnTo>
                <a:lnTo>
                  <a:pt x="4878819" y="8649288"/>
                </a:lnTo>
                <a:lnTo>
                  <a:pt x="4878843" y="8432108"/>
                </a:lnTo>
                <a:close/>
                <a:moveTo>
                  <a:pt x="4439892" y="8432060"/>
                </a:moveTo>
                <a:lnTo>
                  <a:pt x="4439868" y="8649240"/>
                </a:lnTo>
                <a:lnTo>
                  <a:pt x="4657053" y="8649264"/>
                </a:lnTo>
                <a:lnTo>
                  <a:pt x="4657077" y="8432084"/>
                </a:lnTo>
                <a:close/>
                <a:moveTo>
                  <a:pt x="4218126" y="8432036"/>
                </a:moveTo>
                <a:lnTo>
                  <a:pt x="4218102" y="8649216"/>
                </a:lnTo>
                <a:lnTo>
                  <a:pt x="4435296" y="8649240"/>
                </a:lnTo>
                <a:lnTo>
                  <a:pt x="4435320" y="8432059"/>
                </a:lnTo>
                <a:close/>
                <a:moveTo>
                  <a:pt x="3996368" y="8432012"/>
                </a:moveTo>
                <a:lnTo>
                  <a:pt x="3996344" y="8649192"/>
                </a:lnTo>
                <a:lnTo>
                  <a:pt x="4213530" y="8649216"/>
                </a:lnTo>
                <a:lnTo>
                  <a:pt x="4213554" y="8432035"/>
                </a:lnTo>
                <a:close/>
                <a:moveTo>
                  <a:pt x="3774612" y="8431988"/>
                </a:moveTo>
                <a:lnTo>
                  <a:pt x="3774589" y="8649168"/>
                </a:lnTo>
                <a:lnTo>
                  <a:pt x="3991773" y="8649192"/>
                </a:lnTo>
                <a:lnTo>
                  <a:pt x="3991796" y="8432011"/>
                </a:lnTo>
                <a:close/>
                <a:moveTo>
                  <a:pt x="3552846" y="8431964"/>
                </a:moveTo>
                <a:lnTo>
                  <a:pt x="3552822" y="8649144"/>
                </a:lnTo>
                <a:lnTo>
                  <a:pt x="3770017" y="8649168"/>
                </a:lnTo>
                <a:lnTo>
                  <a:pt x="3770041" y="8431987"/>
                </a:lnTo>
                <a:close/>
                <a:moveTo>
                  <a:pt x="3331089" y="8431940"/>
                </a:moveTo>
                <a:lnTo>
                  <a:pt x="3331066" y="8649120"/>
                </a:lnTo>
                <a:lnTo>
                  <a:pt x="3548249" y="8649144"/>
                </a:lnTo>
                <a:lnTo>
                  <a:pt x="3548273" y="8431963"/>
                </a:lnTo>
                <a:close/>
                <a:moveTo>
                  <a:pt x="3109323" y="8431915"/>
                </a:moveTo>
                <a:lnTo>
                  <a:pt x="3109300" y="8649096"/>
                </a:lnTo>
                <a:lnTo>
                  <a:pt x="3326493" y="8649120"/>
                </a:lnTo>
                <a:lnTo>
                  <a:pt x="3326516" y="8431939"/>
                </a:lnTo>
                <a:close/>
                <a:moveTo>
                  <a:pt x="2887566" y="8431891"/>
                </a:moveTo>
                <a:lnTo>
                  <a:pt x="2887543" y="8649072"/>
                </a:lnTo>
                <a:lnTo>
                  <a:pt x="3104727" y="8649096"/>
                </a:lnTo>
                <a:lnTo>
                  <a:pt x="3104750" y="8431915"/>
                </a:lnTo>
                <a:close/>
                <a:moveTo>
                  <a:pt x="2665801" y="8431867"/>
                </a:moveTo>
                <a:lnTo>
                  <a:pt x="2665778" y="8649048"/>
                </a:lnTo>
                <a:lnTo>
                  <a:pt x="2882972" y="8649071"/>
                </a:lnTo>
                <a:lnTo>
                  <a:pt x="2882995" y="8431891"/>
                </a:lnTo>
                <a:close/>
                <a:moveTo>
                  <a:pt x="2444034" y="8431843"/>
                </a:moveTo>
                <a:lnTo>
                  <a:pt x="2444011" y="8649024"/>
                </a:lnTo>
                <a:lnTo>
                  <a:pt x="2661205" y="8649047"/>
                </a:lnTo>
                <a:lnTo>
                  <a:pt x="2661228" y="8431867"/>
                </a:lnTo>
                <a:close/>
                <a:moveTo>
                  <a:pt x="2222279" y="8431819"/>
                </a:moveTo>
                <a:lnTo>
                  <a:pt x="2222255" y="8649000"/>
                </a:lnTo>
                <a:lnTo>
                  <a:pt x="2439438" y="8649023"/>
                </a:lnTo>
                <a:lnTo>
                  <a:pt x="2439461" y="8431843"/>
                </a:lnTo>
                <a:close/>
                <a:moveTo>
                  <a:pt x="2000512" y="8431795"/>
                </a:moveTo>
                <a:lnTo>
                  <a:pt x="2000489" y="8648976"/>
                </a:lnTo>
                <a:lnTo>
                  <a:pt x="2217682" y="8648999"/>
                </a:lnTo>
                <a:lnTo>
                  <a:pt x="2217706" y="8431819"/>
                </a:lnTo>
                <a:close/>
                <a:moveTo>
                  <a:pt x="1778756" y="8431771"/>
                </a:moveTo>
                <a:lnTo>
                  <a:pt x="1778732" y="8648952"/>
                </a:lnTo>
                <a:lnTo>
                  <a:pt x="1995917" y="8648975"/>
                </a:lnTo>
                <a:lnTo>
                  <a:pt x="1995941" y="8431795"/>
                </a:lnTo>
                <a:close/>
                <a:moveTo>
                  <a:pt x="1556989" y="8431747"/>
                </a:moveTo>
                <a:lnTo>
                  <a:pt x="1556965" y="8648928"/>
                </a:lnTo>
                <a:lnTo>
                  <a:pt x="1774161" y="8648951"/>
                </a:lnTo>
                <a:lnTo>
                  <a:pt x="1774184" y="8431770"/>
                </a:lnTo>
                <a:close/>
                <a:moveTo>
                  <a:pt x="1335224" y="8431723"/>
                </a:moveTo>
                <a:lnTo>
                  <a:pt x="1335201" y="8648904"/>
                </a:lnTo>
                <a:lnTo>
                  <a:pt x="1552393" y="8648927"/>
                </a:lnTo>
                <a:lnTo>
                  <a:pt x="1552417" y="8431746"/>
                </a:lnTo>
                <a:close/>
                <a:moveTo>
                  <a:pt x="1113470" y="8431699"/>
                </a:moveTo>
                <a:lnTo>
                  <a:pt x="1113446" y="8648880"/>
                </a:lnTo>
                <a:lnTo>
                  <a:pt x="1330628" y="8648903"/>
                </a:lnTo>
                <a:lnTo>
                  <a:pt x="1330651" y="8431722"/>
                </a:lnTo>
                <a:close/>
                <a:moveTo>
                  <a:pt x="891703" y="8431675"/>
                </a:moveTo>
                <a:lnTo>
                  <a:pt x="891680" y="8648855"/>
                </a:lnTo>
                <a:lnTo>
                  <a:pt x="1108875" y="8648879"/>
                </a:lnTo>
                <a:lnTo>
                  <a:pt x="1108898" y="8431698"/>
                </a:lnTo>
                <a:close/>
                <a:moveTo>
                  <a:pt x="669943" y="8431651"/>
                </a:moveTo>
                <a:lnTo>
                  <a:pt x="669920" y="8648831"/>
                </a:lnTo>
                <a:lnTo>
                  <a:pt x="887107" y="8648855"/>
                </a:lnTo>
                <a:lnTo>
                  <a:pt x="887130" y="8431674"/>
                </a:lnTo>
                <a:close/>
                <a:moveTo>
                  <a:pt x="448177" y="8431626"/>
                </a:moveTo>
                <a:lnTo>
                  <a:pt x="448153" y="8648807"/>
                </a:lnTo>
                <a:lnTo>
                  <a:pt x="665348" y="8648831"/>
                </a:lnTo>
                <a:lnTo>
                  <a:pt x="665372" y="8431650"/>
                </a:lnTo>
                <a:close/>
                <a:moveTo>
                  <a:pt x="226411" y="8431602"/>
                </a:moveTo>
                <a:lnTo>
                  <a:pt x="226388" y="8648783"/>
                </a:lnTo>
                <a:lnTo>
                  <a:pt x="443581" y="8648807"/>
                </a:lnTo>
                <a:lnTo>
                  <a:pt x="443605" y="8431626"/>
                </a:lnTo>
                <a:close/>
                <a:moveTo>
                  <a:pt x="4654" y="8431578"/>
                </a:moveTo>
                <a:lnTo>
                  <a:pt x="4631" y="8648759"/>
                </a:lnTo>
                <a:lnTo>
                  <a:pt x="221816" y="8648783"/>
                </a:lnTo>
                <a:lnTo>
                  <a:pt x="221839" y="8431602"/>
                </a:lnTo>
                <a:close/>
                <a:moveTo>
                  <a:pt x="8875169" y="8210778"/>
                </a:moveTo>
                <a:lnTo>
                  <a:pt x="8875145" y="8427970"/>
                </a:lnTo>
                <a:lnTo>
                  <a:pt x="9092286" y="8427993"/>
                </a:lnTo>
                <a:lnTo>
                  <a:pt x="9092310" y="8210801"/>
                </a:lnTo>
                <a:close/>
                <a:moveTo>
                  <a:pt x="8653393" y="8210754"/>
                </a:moveTo>
                <a:lnTo>
                  <a:pt x="8653369" y="8427945"/>
                </a:lnTo>
                <a:lnTo>
                  <a:pt x="8870572" y="8427969"/>
                </a:lnTo>
                <a:lnTo>
                  <a:pt x="8870596" y="8210777"/>
                </a:lnTo>
                <a:close/>
                <a:moveTo>
                  <a:pt x="8431642" y="8210729"/>
                </a:moveTo>
                <a:lnTo>
                  <a:pt x="8431618" y="8427921"/>
                </a:lnTo>
                <a:lnTo>
                  <a:pt x="8648797" y="8427945"/>
                </a:lnTo>
                <a:lnTo>
                  <a:pt x="8648821" y="8210753"/>
                </a:lnTo>
                <a:close/>
                <a:moveTo>
                  <a:pt x="8209874" y="8210705"/>
                </a:moveTo>
                <a:lnTo>
                  <a:pt x="8209850" y="8427897"/>
                </a:lnTo>
                <a:lnTo>
                  <a:pt x="8427045" y="8427921"/>
                </a:lnTo>
                <a:lnTo>
                  <a:pt x="8427069" y="8210729"/>
                </a:lnTo>
                <a:close/>
                <a:moveTo>
                  <a:pt x="7988106" y="8210681"/>
                </a:moveTo>
                <a:lnTo>
                  <a:pt x="7988082" y="8427873"/>
                </a:lnTo>
                <a:lnTo>
                  <a:pt x="8205278" y="8427897"/>
                </a:lnTo>
                <a:lnTo>
                  <a:pt x="8205302" y="8210705"/>
                </a:lnTo>
                <a:close/>
                <a:moveTo>
                  <a:pt x="7766351" y="8210657"/>
                </a:moveTo>
                <a:lnTo>
                  <a:pt x="7766327" y="8427849"/>
                </a:lnTo>
                <a:lnTo>
                  <a:pt x="7983511" y="8427873"/>
                </a:lnTo>
                <a:lnTo>
                  <a:pt x="7983534" y="8210681"/>
                </a:lnTo>
                <a:close/>
                <a:moveTo>
                  <a:pt x="7544584" y="8210633"/>
                </a:moveTo>
                <a:lnTo>
                  <a:pt x="7544560" y="8427825"/>
                </a:lnTo>
                <a:lnTo>
                  <a:pt x="7761755" y="8427849"/>
                </a:lnTo>
                <a:lnTo>
                  <a:pt x="7761778" y="8210657"/>
                </a:lnTo>
                <a:close/>
                <a:moveTo>
                  <a:pt x="7322825" y="8210609"/>
                </a:moveTo>
                <a:lnTo>
                  <a:pt x="7322802" y="8427801"/>
                </a:lnTo>
                <a:lnTo>
                  <a:pt x="7539988" y="8427825"/>
                </a:lnTo>
                <a:lnTo>
                  <a:pt x="7540012" y="8210633"/>
                </a:lnTo>
                <a:close/>
                <a:moveTo>
                  <a:pt x="7101061" y="8210585"/>
                </a:moveTo>
                <a:lnTo>
                  <a:pt x="7101038" y="8427777"/>
                </a:lnTo>
                <a:lnTo>
                  <a:pt x="7318230" y="8427800"/>
                </a:lnTo>
                <a:lnTo>
                  <a:pt x="7318253" y="8210609"/>
                </a:lnTo>
                <a:close/>
                <a:moveTo>
                  <a:pt x="6879297" y="8210561"/>
                </a:moveTo>
                <a:lnTo>
                  <a:pt x="6879273" y="8427753"/>
                </a:lnTo>
                <a:lnTo>
                  <a:pt x="7096466" y="8427776"/>
                </a:lnTo>
                <a:lnTo>
                  <a:pt x="7096489" y="8210584"/>
                </a:lnTo>
                <a:close/>
                <a:moveTo>
                  <a:pt x="6657541" y="8210537"/>
                </a:moveTo>
                <a:lnTo>
                  <a:pt x="6657517" y="8427729"/>
                </a:lnTo>
                <a:lnTo>
                  <a:pt x="6874701" y="8427752"/>
                </a:lnTo>
                <a:lnTo>
                  <a:pt x="6874725" y="8210560"/>
                </a:lnTo>
                <a:close/>
                <a:moveTo>
                  <a:pt x="6435773" y="8210513"/>
                </a:moveTo>
                <a:lnTo>
                  <a:pt x="6435749" y="8427705"/>
                </a:lnTo>
                <a:lnTo>
                  <a:pt x="6652946" y="8427728"/>
                </a:lnTo>
                <a:lnTo>
                  <a:pt x="6652970" y="8210536"/>
                </a:lnTo>
                <a:close/>
                <a:moveTo>
                  <a:pt x="6214014" y="8210489"/>
                </a:moveTo>
                <a:lnTo>
                  <a:pt x="6213991" y="8427681"/>
                </a:lnTo>
                <a:lnTo>
                  <a:pt x="6431177" y="8427704"/>
                </a:lnTo>
                <a:lnTo>
                  <a:pt x="6431201" y="8210512"/>
                </a:lnTo>
                <a:close/>
                <a:moveTo>
                  <a:pt x="5992251" y="8210465"/>
                </a:moveTo>
                <a:lnTo>
                  <a:pt x="5992228" y="8427656"/>
                </a:lnTo>
                <a:lnTo>
                  <a:pt x="6209419" y="8427680"/>
                </a:lnTo>
                <a:lnTo>
                  <a:pt x="6209442" y="8210488"/>
                </a:lnTo>
                <a:close/>
                <a:moveTo>
                  <a:pt x="5770485" y="8210440"/>
                </a:moveTo>
                <a:lnTo>
                  <a:pt x="5770461" y="8427632"/>
                </a:lnTo>
                <a:lnTo>
                  <a:pt x="5987655" y="8427656"/>
                </a:lnTo>
                <a:lnTo>
                  <a:pt x="5987679" y="8210464"/>
                </a:lnTo>
                <a:close/>
                <a:moveTo>
                  <a:pt x="5548728" y="8210416"/>
                </a:moveTo>
                <a:lnTo>
                  <a:pt x="5548704" y="8427608"/>
                </a:lnTo>
                <a:lnTo>
                  <a:pt x="5765890" y="8427632"/>
                </a:lnTo>
                <a:lnTo>
                  <a:pt x="5765913" y="8210440"/>
                </a:lnTo>
                <a:close/>
                <a:moveTo>
                  <a:pt x="5326962" y="8210392"/>
                </a:moveTo>
                <a:lnTo>
                  <a:pt x="5326938" y="8427584"/>
                </a:lnTo>
                <a:lnTo>
                  <a:pt x="5544132" y="8427608"/>
                </a:lnTo>
                <a:lnTo>
                  <a:pt x="5544156" y="8210416"/>
                </a:lnTo>
                <a:close/>
                <a:moveTo>
                  <a:pt x="5105201" y="8210368"/>
                </a:moveTo>
                <a:lnTo>
                  <a:pt x="5105178" y="8427560"/>
                </a:lnTo>
                <a:lnTo>
                  <a:pt x="5322366" y="8427584"/>
                </a:lnTo>
                <a:lnTo>
                  <a:pt x="5322390" y="8210392"/>
                </a:lnTo>
                <a:close/>
                <a:moveTo>
                  <a:pt x="4883439" y="8210344"/>
                </a:moveTo>
                <a:lnTo>
                  <a:pt x="4883415" y="8427536"/>
                </a:lnTo>
                <a:lnTo>
                  <a:pt x="5100606" y="8427560"/>
                </a:lnTo>
                <a:lnTo>
                  <a:pt x="5100629" y="8210368"/>
                </a:lnTo>
                <a:close/>
                <a:moveTo>
                  <a:pt x="4661673" y="8210320"/>
                </a:moveTo>
                <a:lnTo>
                  <a:pt x="4661649" y="8427512"/>
                </a:lnTo>
                <a:lnTo>
                  <a:pt x="4878844" y="8427536"/>
                </a:lnTo>
                <a:lnTo>
                  <a:pt x="4878867" y="8210344"/>
                </a:lnTo>
                <a:close/>
                <a:moveTo>
                  <a:pt x="4439916" y="8210296"/>
                </a:moveTo>
                <a:lnTo>
                  <a:pt x="4439893" y="8427488"/>
                </a:lnTo>
                <a:lnTo>
                  <a:pt x="4657077" y="8427511"/>
                </a:lnTo>
                <a:lnTo>
                  <a:pt x="4657101" y="8210320"/>
                </a:lnTo>
                <a:close/>
                <a:moveTo>
                  <a:pt x="4218151" y="8210272"/>
                </a:moveTo>
                <a:lnTo>
                  <a:pt x="4218127" y="8427464"/>
                </a:lnTo>
                <a:lnTo>
                  <a:pt x="4435321" y="8427487"/>
                </a:lnTo>
                <a:lnTo>
                  <a:pt x="4435345" y="8210295"/>
                </a:lnTo>
                <a:close/>
                <a:moveTo>
                  <a:pt x="3996391" y="8210248"/>
                </a:moveTo>
                <a:lnTo>
                  <a:pt x="3996368" y="8427440"/>
                </a:lnTo>
                <a:lnTo>
                  <a:pt x="4213555" y="8427463"/>
                </a:lnTo>
                <a:lnTo>
                  <a:pt x="4213578" y="8210271"/>
                </a:lnTo>
                <a:close/>
                <a:moveTo>
                  <a:pt x="3774636" y="8210224"/>
                </a:moveTo>
                <a:lnTo>
                  <a:pt x="3774613" y="8427416"/>
                </a:lnTo>
                <a:lnTo>
                  <a:pt x="3991797" y="8427439"/>
                </a:lnTo>
                <a:lnTo>
                  <a:pt x="3991820" y="8210247"/>
                </a:lnTo>
                <a:close/>
                <a:moveTo>
                  <a:pt x="3552870" y="8210200"/>
                </a:moveTo>
                <a:lnTo>
                  <a:pt x="3552846" y="8427392"/>
                </a:lnTo>
                <a:lnTo>
                  <a:pt x="3770041" y="8427415"/>
                </a:lnTo>
                <a:lnTo>
                  <a:pt x="3770065" y="8210223"/>
                </a:lnTo>
                <a:close/>
                <a:moveTo>
                  <a:pt x="3331113" y="8210176"/>
                </a:moveTo>
                <a:lnTo>
                  <a:pt x="3331090" y="8427367"/>
                </a:lnTo>
                <a:lnTo>
                  <a:pt x="3548273" y="8427391"/>
                </a:lnTo>
                <a:lnTo>
                  <a:pt x="3548297" y="8210199"/>
                </a:lnTo>
                <a:close/>
                <a:moveTo>
                  <a:pt x="3109347" y="8210151"/>
                </a:moveTo>
                <a:lnTo>
                  <a:pt x="3109324" y="8427343"/>
                </a:lnTo>
                <a:lnTo>
                  <a:pt x="3326517" y="8427367"/>
                </a:lnTo>
                <a:lnTo>
                  <a:pt x="3326540" y="8210175"/>
                </a:lnTo>
                <a:close/>
                <a:moveTo>
                  <a:pt x="2887590" y="8210127"/>
                </a:moveTo>
                <a:lnTo>
                  <a:pt x="2887566" y="8427319"/>
                </a:lnTo>
                <a:lnTo>
                  <a:pt x="3104751" y="8427343"/>
                </a:lnTo>
                <a:lnTo>
                  <a:pt x="3104774" y="8210151"/>
                </a:lnTo>
                <a:close/>
                <a:moveTo>
                  <a:pt x="2665825" y="8210103"/>
                </a:moveTo>
                <a:lnTo>
                  <a:pt x="2665801" y="8427295"/>
                </a:lnTo>
                <a:lnTo>
                  <a:pt x="2882996" y="8427319"/>
                </a:lnTo>
                <a:lnTo>
                  <a:pt x="2883019" y="8210127"/>
                </a:lnTo>
                <a:close/>
                <a:moveTo>
                  <a:pt x="2444059" y="8210079"/>
                </a:moveTo>
                <a:lnTo>
                  <a:pt x="2444035" y="8427271"/>
                </a:lnTo>
                <a:lnTo>
                  <a:pt x="2661228" y="8427295"/>
                </a:lnTo>
                <a:lnTo>
                  <a:pt x="2661252" y="8210103"/>
                </a:lnTo>
                <a:close/>
                <a:moveTo>
                  <a:pt x="2222303" y="8210055"/>
                </a:moveTo>
                <a:lnTo>
                  <a:pt x="2222279" y="8427247"/>
                </a:lnTo>
                <a:lnTo>
                  <a:pt x="2439462" y="8427271"/>
                </a:lnTo>
                <a:lnTo>
                  <a:pt x="2439485" y="8210079"/>
                </a:lnTo>
                <a:close/>
                <a:moveTo>
                  <a:pt x="2000536" y="8210031"/>
                </a:moveTo>
                <a:lnTo>
                  <a:pt x="2000513" y="8427223"/>
                </a:lnTo>
                <a:lnTo>
                  <a:pt x="2217706" y="8427247"/>
                </a:lnTo>
                <a:lnTo>
                  <a:pt x="2217730" y="8210055"/>
                </a:lnTo>
                <a:close/>
                <a:moveTo>
                  <a:pt x="1778779" y="8210007"/>
                </a:moveTo>
                <a:lnTo>
                  <a:pt x="1778756" y="8427199"/>
                </a:lnTo>
                <a:lnTo>
                  <a:pt x="1995941" y="8427222"/>
                </a:lnTo>
                <a:lnTo>
                  <a:pt x="1995965" y="8210031"/>
                </a:lnTo>
                <a:close/>
                <a:moveTo>
                  <a:pt x="1557013" y="8209983"/>
                </a:moveTo>
                <a:lnTo>
                  <a:pt x="1556989" y="8427175"/>
                </a:lnTo>
                <a:lnTo>
                  <a:pt x="1774185" y="8427198"/>
                </a:lnTo>
                <a:lnTo>
                  <a:pt x="1774208" y="8210006"/>
                </a:lnTo>
                <a:close/>
                <a:moveTo>
                  <a:pt x="1335248" y="8209959"/>
                </a:moveTo>
                <a:lnTo>
                  <a:pt x="1335225" y="8427151"/>
                </a:lnTo>
                <a:lnTo>
                  <a:pt x="1552418" y="8427174"/>
                </a:lnTo>
                <a:lnTo>
                  <a:pt x="1552441" y="8209982"/>
                </a:lnTo>
                <a:close/>
                <a:moveTo>
                  <a:pt x="1113494" y="8209935"/>
                </a:moveTo>
                <a:lnTo>
                  <a:pt x="1113470" y="8427127"/>
                </a:lnTo>
                <a:lnTo>
                  <a:pt x="1330652" y="8427150"/>
                </a:lnTo>
                <a:lnTo>
                  <a:pt x="1330675" y="8209958"/>
                </a:lnTo>
                <a:close/>
                <a:moveTo>
                  <a:pt x="891727" y="8209911"/>
                </a:moveTo>
                <a:lnTo>
                  <a:pt x="891704" y="8427103"/>
                </a:lnTo>
                <a:lnTo>
                  <a:pt x="1108899" y="8427126"/>
                </a:lnTo>
                <a:lnTo>
                  <a:pt x="1108922" y="8209934"/>
                </a:lnTo>
                <a:close/>
                <a:moveTo>
                  <a:pt x="669968" y="8209887"/>
                </a:moveTo>
                <a:lnTo>
                  <a:pt x="669944" y="8427078"/>
                </a:lnTo>
                <a:lnTo>
                  <a:pt x="887131" y="8427102"/>
                </a:lnTo>
                <a:lnTo>
                  <a:pt x="887154" y="8209910"/>
                </a:lnTo>
                <a:close/>
                <a:moveTo>
                  <a:pt x="448201" y="8209862"/>
                </a:moveTo>
                <a:lnTo>
                  <a:pt x="448177" y="8427054"/>
                </a:lnTo>
                <a:lnTo>
                  <a:pt x="665372" y="8427078"/>
                </a:lnTo>
                <a:lnTo>
                  <a:pt x="665396" y="8209886"/>
                </a:lnTo>
                <a:close/>
                <a:moveTo>
                  <a:pt x="226435" y="8209838"/>
                </a:moveTo>
                <a:lnTo>
                  <a:pt x="226412" y="8427030"/>
                </a:lnTo>
                <a:lnTo>
                  <a:pt x="443605" y="8427054"/>
                </a:lnTo>
                <a:lnTo>
                  <a:pt x="443629" y="8209862"/>
                </a:lnTo>
                <a:close/>
                <a:moveTo>
                  <a:pt x="4678" y="8209814"/>
                </a:moveTo>
                <a:lnTo>
                  <a:pt x="4655" y="8427006"/>
                </a:lnTo>
                <a:lnTo>
                  <a:pt x="221840" y="8427030"/>
                </a:lnTo>
                <a:lnTo>
                  <a:pt x="221863" y="8209838"/>
                </a:lnTo>
                <a:close/>
                <a:moveTo>
                  <a:pt x="8875193" y="7989012"/>
                </a:moveTo>
                <a:lnTo>
                  <a:pt x="8875169" y="8206206"/>
                </a:lnTo>
                <a:lnTo>
                  <a:pt x="9092310" y="8206229"/>
                </a:lnTo>
                <a:lnTo>
                  <a:pt x="9092334" y="7989035"/>
                </a:lnTo>
                <a:close/>
                <a:moveTo>
                  <a:pt x="8653418" y="7988988"/>
                </a:moveTo>
                <a:lnTo>
                  <a:pt x="8653394" y="8206181"/>
                </a:lnTo>
                <a:lnTo>
                  <a:pt x="8870597" y="8206205"/>
                </a:lnTo>
                <a:lnTo>
                  <a:pt x="8870621" y="7989011"/>
                </a:lnTo>
                <a:close/>
                <a:moveTo>
                  <a:pt x="8431666" y="7988963"/>
                </a:moveTo>
                <a:lnTo>
                  <a:pt x="8431642" y="8206157"/>
                </a:lnTo>
                <a:lnTo>
                  <a:pt x="8648822" y="8206181"/>
                </a:lnTo>
                <a:lnTo>
                  <a:pt x="8648846" y="7988987"/>
                </a:lnTo>
                <a:close/>
                <a:moveTo>
                  <a:pt x="8209898" y="7988939"/>
                </a:moveTo>
                <a:lnTo>
                  <a:pt x="8209874" y="8206133"/>
                </a:lnTo>
                <a:lnTo>
                  <a:pt x="8427069" y="8206157"/>
                </a:lnTo>
                <a:lnTo>
                  <a:pt x="8427093" y="7988963"/>
                </a:lnTo>
                <a:close/>
                <a:moveTo>
                  <a:pt x="7988130" y="7988915"/>
                </a:moveTo>
                <a:lnTo>
                  <a:pt x="7988107" y="8206109"/>
                </a:lnTo>
                <a:lnTo>
                  <a:pt x="8205303" y="8206133"/>
                </a:lnTo>
                <a:lnTo>
                  <a:pt x="8205327" y="7988939"/>
                </a:lnTo>
                <a:close/>
                <a:moveTo>
                  <a:pt x="7766375" y="7988891"/>
                </a:moveTo>
                <a:lnTo>
                  <a:pt x="7766351" y="8206085"/>
                </a:lnTo>
                <a:lnTo>
                  <a:pt x="7983535" y="8206109"/>
                </a:lnTo>
                <a:lnTo>
                  <a:pt x="7983559" y="7988915"/>
                </a:lnTo>
                <a:close/>
                <a:moveTo>
                  <a:pt x="7544608" y="7988867"/>
                </a:moveTo>
                <a:lnTo>
                  <a:pt x="7544584" y="8206061"/>
                </a:lnTo>
                <a:lnTo>
                  <a:pt x="7761779" y="8206085"/>
                </a:lnTo>
                <a:lnTo>
                  <a:pt x="7761802" y="7988891"/>
                </a:lnTo>
                <a:close/>
                <a:moveTo>
                  <a:pt x="7322848" y="7988843"/>
                </a:moveTo>
                <a:lnTo>
                  <a:pt x="7322825" y="8206037"/>
                </a:lnTo>
                <a:lnTo>
                  <a:pt x="7540012" y="8206061"/>
                </a:lnTo>
                <a:lnTo>
                  <a:pt x="7540036" y="7988867"/>
                </a:lnTo>
                <a:close/>
                <a:moveTo>
                  <a:pt x="7101086" y="7988819"/>
                </a:moveTo>
                <a:lnTo>
                  <a:pt x="7101062" y="8206013"/>
                </a:lnTo>
                <a:lnTo>
                  <a:pt x="7318254" y="8206036"/>
                </a:lnTo>
                <a:lnTo>
                  <a:pt x="7318277" y="7988843"/>
                </a:lnTo>
                <a:close/>
                <a:moveTo>
                  <a:pt x="6879321" y="7988795"/>
                </a:moveTo>
                <a:lnTo>
                  <a:pt x="6879298" y="8205989"/>
                </a:lnTo>
                <a:lnTo>
                  <a:pt x="7096490" y="8206012"/>
                </a:lnTo>
                <a:lnTo>
                  <a:pt x="7096513" y="7988818"/>
                </a:lnTo>
                <a:close/>
                <a:moveTo>
                  <a:pt x="6657566" y="7988771"/>
                </a:moveTo>
                <a:lnTo>
                  <a:pt x="6657542" y="8205965"/>
                </a:lnTo>
                <a:lnTo>
                  <a:pt x="6874726" y="8205988"/>
                </a:lnTo>
                <a:lnTo>
                  <a:pt x="6874749" y="7988794"/>
                </a:lnTo>
                <a:close/>
                <a:moveTo>
                  <a:pt x="6435797" y="7988747"/>
                </a:moveTo>
                <a:lnTo>
                  <a:pt x="6435773" y="8205941"/>
                </a:lnTo>
                <a:lnTo>
                  <a:pt x="6652970" y="8205964"/>
                </a:lnTo>
                <a:lnTo>
                  <a:pt x="6652994" y="7988770"/>
                </a:lnTo>
                <a:close/>
                <a:moveTo>
                  <a:pt x="6214037" y="7988723"/>
                </a:moveTo>
                <a:lnTo>
                  <a:pt x="6214014" y="8205917"/>
                </a:lnTo>
                <a:lnTo>
                  <a:pt x="6431201" y="8205940"/>
                </a:lnTo>
                <a:lnTo>
                  <a:pt x="6431225" y="7988746"/>
                </a:lnTo>
                <a:close/>
                <a:moveTo>
                  <a:pt x="5992275" y="7988699"/>
                </a:moveTo>
                <a:lnTo>
                  <a:pt x="5992252" y="8205892"/>
                </a:lnTo>
                <a:lnTo>
                  <a:pt x="6209443" y="8205916"/>
                </a:lnTo>
                <a:lnTo>
                  <a:pt x="6209466" y="7988722"/>
                </a:lnTo>
                <a:close/>
                <a:moveTo>
                  <a:pt x="5770509" y="7988674"/>
                </a:moveTo>
                <a:lnTo>
                  <a:pt x="5770486" y="8205868"/>
                </a:lnTo>
                <a:lnTo>
                  <a:pt x="5987680" y="8205892"/>
                </a:lnTo>
                <a:lnTo>
                  <a:pt x="5987704" y="7988698"/>
                </a:lnTo>
                <a:close/>
                <a:moveTo>
                  <a:pt x="5548752" y="7988650"/>
                </a:moveTo>
                <a:lnTo>
                  <a:pt x="5548728" y="8205844"/>
                </a:lnTo>
                <a:lnTo>
                  <a:pt x="5765914" y="8205868"/>
                </a:lnTo>
                <a:lnTo>
                  <a:pt x="5765937" y="7988674"/>
                </a:lnTo>
                <a:close/>
                <a:moveTo>
                  <a:pt x="5326986" y="7988626"/>
                </a:moveTo>
                <a:lnTo>
                  <a:pt x="5326962" y="8205820"/>
                </a:lnTo>
                <a:lnTo>
                  <a:pt x="5544156" y="8205844"/>
                </a:lnTo>
                <a:lnTo>
                  <a:pt x="5544180" y="7988650"/>
                </a:lnTo>
                <a:close/>
                <a:moveTo>
                  <a:pt x="5105225" y="7988602"/>
                </a:moveTo>
                <a:lnTo>
                  <a:pt x="5105201" y="8205796"/>
                </a:lnTo>
                <a:lnTo>
                  <a:pt x="5322390" y="8205820"/>
                </a:lnTo>
                <a:lnTo>
                  <a:pt x="5322414" y="7988626"/>
                </a:lnTo>
                <a:close/>
                <a:moveTo>
                  <a:pt x="4883463" y="7988578"/>
                </a:moveTo>
                <a:lnTo>
                  <a:pt x="4883440" y="8205772"/>
                </a:lnTo>
                <a:lnTo>
                  <a:pt x="5100630" y="8205796"/>
                </a:lnTo>
                <a:lnTo>
                  <a:pt x="5100653" y="7988602"/>
                </a:lnTo>
                <a:close/>
                <a:moveTo>
                  <a:pt x="4661698" y="7988554"/>
                </a:moveTo>
                <a:lnTo>
                  <a:pt x="4661674" y="8205748"/>
                </a:lnTo>
                <a:lnTo>
                  <a:pt x="4878868" y="8205772"/>
                </a:lnTo>
                <a:lnTo>
                  <a:pt x="4878892" y="7988578"/>
                </a:lnTo>
                <a:close/>
                <a:moveTo>
                  <a:pt x="4439941" y="7988530"/>
                </a:moveTo>
                <a:lnTo>
                  <a:pt x="4439917" y="8205724"/>
                </a:lnTo>
                <a:lnTo>
                  <a:pt x="4657102" y="8205747"/>
                </a:lnTo>
                <a:lnTo>
                  <a:pt x="4657125" y="7988554"/>
                </a:lnTo>
                <a:close/>
                <a:moveTo>
                  <a:pt x="4218175" y="7988506"/>
                </a:moveTo>
                <a:lnTo>
                  <a:pt x="4218151" y="8205700"/>
                </a:lnTo>
                <a:lnTo>
                  <a:pt x="4435345" y="8205723"/>
                </a:lnTo>
                <a:lnTo>
                  <a:pt x="4435369" y="7988529"/>
                </a:lnTo>
                <a:close/>
                <a:moveTo>
                  <a:pt x="3996415" y="7988482"/>
                </a:moveTo>
                <a:lnTo>
                  <a:pt x="3996392" y="8205676"/>
                </a:lnTo>
                <a:lnTo>
                  <a:pt x="4213579" y="8205699"/>
                </a:lnTo>
                <a:lnTo>
                  <a:pt x="4213603" y="7988505"/>
                </a:lnTo>
                <a:close/>
                <a:moveTo>
                  <a:pt x="3774661" y="7988458"/>
                </a:moveTo>
                <a:lnTo>
                  <a:pt x="3774637" y="8205652"/>
                </a:lnTo>
                <a:lnTo>
                  <a:pt x="3991821" y="8205675"/>
                </a:lnTo>
                <a:lnTo>
                  <a:pt x="3991844" y="7988481"/>
                </a:lnTo>
                <a:close/>
                <a:moveTo>
                  <a:pt x="3552894" y="7988434"/>
                </a:moveTo>
                <a:lnTo>
                  <a:pt x="3552870" y="8205628"/>
                </a:lnTo>
                <a:lnTo>
                  <a:pt x="3770065" y="8205651"/>
                </a:lnTo>
                <a:lnTo>
                  <a:pt x="3770089" y="7988457"/>
                </a:lnTo>
                <a:close/>
                <a:moveTo>
                  <a:pt x="3331137" y="7988410"/>
                </a:moveTo>
                <a:lnTo>
                  <a:pt x="3331114" y="8205603"/>
                </a:lnTo>
                <a:lnTo>
                  <a:pt x="3548297" y="8205627"/>
                </a:lnTo>
                <a:lnTo>
                  <a:pt x="3548321" y="7988433"/>
                </a:lnTo>
                <a:close/>
                <a:moveTo>
                  <a:pt x="3109371" y="7988385"/>
                </a:moveTo>
                <a:lnTo>
                  <a:pt x="3109348" y="8205579"/>
                </a:lnTo>
                <a:lnTo>
                  <a:pt x="3326541" y="8205603"/>
                </a:lnTo>
                <a:lnTo>
                  <a:pt x="3326564" y="7988409"/>
                </a:lnTo>
                <a:close/>
                <a:moveTo>
                  <a:pt x="2887614" y="7988361"/>
                </a:moveTo>
                <a:lnTo>
                  <a:pt x="2887590" y="8205555"/>
                </a:lnTo>
                <a:lnTo>
                  <a:pt x="3104774" y="8205579"/>
                </a:lnTo>
                <a:lnTo>
                  <a:pt x="3104798" y="7988385"/>
                </a:lnTo>
                <a:close/>
                <a:moveTo>
                  <a:pt x="2665849" y="7988337"/>
                </a:moveTo>
                <a:lnTo>
                  <a:pt x="2665825" y="8205531"/>
                </a:lnTo>
                <a:lnTo>
                  <a:pt x="2883019" y="8205555"/>
                </a:lnTo>
                <a:lnTo>
                  <a:pt x="2883042" y="7988361"/>
                </a:lnTo>
                <a:close/>
                <a:moveTo>
                  <a:pt x="2444083" y="7988313"/>
                </a:moveTo>
                <a:lnTo>
                  <a:pt x="2444060" y="8205507"/>
                </a:lnTo>
                <a:lnTo>
                  <a:pt x="2661252" y="8205531"/>
                </a:lnTo>
                <a:lnTo>
                  <a:pt x="2661276" y="7988337"/>
                </a:lnTo>
                <a:close/>
                <a:moveTo>
                  <a:pt x="2222327" y="7988289"/>
                </a:moveTo>
                <a:lnTo>
                  <a:pt x="2222303" y="8205483"/>
                </a:lnTo>
                <a:lnTo>
                  <a:pt x="2439486" y="8205507"/>
                </a:lnTo>
                <a:lnTo>
                  <a:pt x="2439509" y="7988313"/>
                </a:lnTo>
                <a:close/>
                <a:moveTo>
                  <a:pt x="2000561" y="7988265"/>
                </a:moveTo>
                <a:lnTo>
                  <a:pt x="2000537" y="8205459"/>
                </a:lnTo>
                <a:lnTo>
                  <a:pt x="2217730" y="8205483"/>
                </a:lnTo>
                <a:lnTo>
                  <a:pt x="2217754" y="7988289"/>
                </a:lnTo>
                <a:close/>
                <a:moveTo>
                  <a:pt x="1778803" y="7988241"/>
                </a:moveTo>
                <a:lnTo>
                  <a:pt x="1778780" y="8205435"/>
                </a:lnTo>
                <a:lnTo>
                  <a:pt x="1995965" y="8205458"/>
                </a:lnTo>
                <a:lnTo>
                  <a:pt x="1995989" y="7988265"/>
                </a:lnTo>
                <a:close/>
                <a:moveTo>
                  <a:pt x="1557037" y="7988217"/>
                </a:moveTo>
                <a:lnTo>
                  <a:pt x="1557013" y="8205411"/>
                </a:lnTo>
                <a:lnTo>
                  <a:pt x="1774208" y="8205434"/>
                </a:lnTo>
                <a:lnTo>
                  <a:pt x="1774232" y="7988240"/>
                </a:lnTo>
                <a:close/>
                <a:moveTo>
                  <a:pt x="1335272" y="7988193"/>
                </a:moveTo>
                <a:lnTo>
                  <a:pt x="1335249" y="8205387"/>
                </a:lnTo>
                <a:lnTo>
                  <a:pt x="1552442" y="8205410"/>
                </a:lnTo>
                <a:lnTo>
                  <a:pt x="1552465" y="7988216"/>
                </a:lnTo>
                <a:close/>
                <a:moveTo>
                  <a:pt x="1113517" y="7988169"/>
                </a:moveTo>
                <a:lnTo>
                  <a:pt x="1113494" y="8205363"/>
                </a:lnTo>
                <a:lnTo>
                  <a:pt x="1330676" y="8205386"/>
                </a:lnTo>
                <a:lnTo>
                  <a:pt x="1330699" y="7988192"/>
                </a:lnTo>
                <a:close/>
                <a:moveTo>
                  <a:pt x="891751" y="7988145"/>
                </a:moveTo>
                <a:lnTo>
                  <a:pt x="891728" y="8205339"/>
                </a:lnTo>
                <a:lnTo>
                  <a:pt x="1108922" y="8205362"/>
                </a:lnTo>
                <a:lnTo>
                  <a:pt x="1108946" y="7988168"/>
                </a:lnTo>
                <a:close/>
                <a:moveTo>
                  <a:pt x="669992" y="7988121"/>
                </a:moveTo>
                <a:lnTo>
                  <a:pt x="669968" y="8205314"/>
                </a:lnTo>
                <a:lnTo>
                  <a:pt x="887155" y="8205338"/>
                </a:lnTo>
                <a:lnTo>
                  <a:pt x="887178" y="7988144"/>
                </a:lnTo>
                <a:close/>
                <a:moveTo>
                  <a:pt x="448225" y="7988096"/>
                </a:moveTo>
                <a:lnTo>
                  <a:pt x="448201" y="8205290"/>
                </a:lnTo>
                <a:lnTo>
                  <a:pt x="665396" y="8205314"/>
                </a:lnTo>
                <a:lnTo>
                  <a:pt x="665420" y="7988120"/>
                </a:lnTo>
                <a:close/>
                <a:moveTo>
                  <a:pt x="226460" y="7988072"/>
                </a:moveTo>
                <a:lnTo>
                  <a:pt x="226436" y="8205266"/>
                </a:lnTo>
                <a:lnTo>
                  <a:pt x="443630" y="8205290"/>
                </a:lnTo>
                <a:lnTo>
                  <a:pt x="443653" y="7988096"/>
                </a:lnTo>
                <a:close/>
                <a:moveTo>
                  <a:pt x="4702" y="7988048"/>
                </a:moveTo>
                <a:lnTo>
                  <a:pt x="4679" y="8205242"/>
                </a:lnTo>
                <a:lnTo>
                  <a:pt x="221864" y="8205266"/>
                </a:lnTo>
                <a:lnTo>
                  <a:pt x="221887" y="7988072"/>
                </a:lnTo>
                <a:close/>
                <a:moveTo>
                  <a:pt x="8875217" y="7767257"/>
                </a:moveTo>
                <a:lnTo>
                  <a:pt x="8875193" y="7984440"/>
                </a:lnTo>
                <a:lnTo>
                  <a:pt x="9092334" y="7984463"/>
                </a:lnTo>
                <a:lnTo>
                  <a:pt x="9092358" y="7767280"/>
                </a:lnTo>
                <a:close/>
                <a:moveTo>
                  <a:pt x="8653442" y="7767232"/>
                </a:moveTo>
                <a:lnTo>
                  <a:pt x="8653418" y="7984415"/>
                </a:lnTo>
                <a:lnTo>
                  <a:pt x="8870621" y="7984439"/>
                </a:lnTo>
                <a:lnTo>
                  <a:pt x="8870645" y="7767256"/>
                </a:lnTo>
                <a:close/>
                <a:moveTo>
                  <a:pt x="8431690" y="7767208"/>
                </a:moveTo>
                <a:lnTo>
                  <a:pt x="8431666" y="7984391"/>
                </a:lnTo>
                <a:lnTo>
                  <a:pt x="8648847" y="7984415"/>
                </a:lnTo>
                <a:lnTo>
                  <a:pt x="8648871" y="7767232"/>
                </a:lnTo>
                <a:close/>
                <a:moveTo>
                  <a:pt x="8209922" y="7767184"/>
                </a:moveTo>
                <a:lnTo>
                  <a:pt x="8209898" y="7984367"/>
                </a:lnTo>
                <a:lnTo>
                  <a:pt x="8427093" y="7984391"/>
                </a:lnTo>
                <a:lnTo>
                  <a:pt x="8427117" y="7767208"/>
                </a:lnTo>
                <a:close/>
                <a:moveTo>
                  <a:pt x="7988155" y="7767160"/>
                </a:moveTo>
                <a:lnTo>
                  <a:pt x="7988131" y="7984343"/>
                </a:lnTo>
                <a:lnTo>
                  <a:pt x="8205327" y="7984367"/>
                </a:lnTo>
                <a:lnTo>
                  <a:pt x="8205351" y="7767184"/>
                </a:lnTo>
                <a:close/>
                <a:moveTo>
                  <a:pt x="7766399" y="7767136"/>
                </a:moveTo>
                <a:lnTo>
                  <a:pt x="7766375" y="7984319"/>
                </a:lnTo>
                <a:lnTo>
                  <a:pt x="7983559" y="7984343"/>
                </a:lnTo>
                <a:lnTo>
                  <a:pt x="7983583" y="7767160"/>
                </a:lnTo>
                <a:close/>
                <a:moveTo>
                  <a:pt x="7544633" y="7767112"/>
                </a:moveTo>
                <a:lnTo>
                  <a:pt x="7544609" y="7984295"/>
                </a:lnTo>
                <a:lnTo>
                  <a:pt x="7761803" y="7984319"/>
                </a:lnTo>
                <a:lnTo>
                  <a:pt x="7761827" y="7767136"/>
                </a:lnTo>
                <a:close/>
                <a:moveTo>
                  <a:pt x="7322872" y="7767088"/>
                </a:moveTo>
                <a:lnTo>
                  <a:pt x="7322849" y="7984271"/>
                </a:lnTo>
                <a:lnTo>
                  <a:pt x="7540037" y="7984295"/>
                </a:lnTo>
                <a:lnTo>
                  <a:pt x="7540060" y="7767112"/>
                </a:lnTo>
                <a:close/>
                <a:moveTo>
                  <a:pt x="7101110" y="7767064"/>
                </a:moveTo>
                <a:lnTo>
                  <a:pt x="7101086" y="7984247"/>
                </a:lnTo>
                <a:lnTo>
                  <a:pt x="7318277" y="7984270"/>
                </a:lnTo>
                <a:lnTo>
                  <a:pt x="7318301" y="7767087"/>
                </a:lnTo>
                <a:close/>
                <a:moveTo>
                  <a:pt x="6879346" y="7767040"/>
                </a:moveTo>
                <a:lnTo>
                  <a:pt x="6879322" y="7984223"/>
                </a:lnTo>
                <a:lnTo>
                  <a:pt x="7096514" y="7984246"/>
                </a:lnTo>
                <a:lnTo>
                  <a:pt x="7096537" y="7767063"/>
                </a:lnTo>
                <a:close/>
                <a:moveTo>
                  <a:pt x="6657590" y="7767016"/>
                </a:moveTo>
                <a:lnTo>
                  <a:pt x="6657566" y="7984199"/>
                </a:lnTo>
                <a:lnTo>
                  <a:pt x="6874750" y="7984222"/>
                </a:lnTo>
                <a:lnTo>
                  <a:pt x="6874774" y="7767039"/>
                </a:lnTo>
                <a:close/>
                <a:moveTo>
                  <a:pt x="6435821" y="7766992"/>
                </a:moveTo>
                <a:lnTo>
                  <a:pt x="6435798" y="7984175"/>
                </a:lnTo>
                <a:lnTo>
                  <a:pt x="6652994" y="7984198"/>
                </a:lnTo>
                <a:lnTo>
                  <a:pt x="6653018" y="7767015"/>
                </a:lnTo>
                <a:close/>
                <a:moveTo>
                  <a:pt x="6214061" y="7766968"/>
                </a:moveTo>
                <a:lnTo>
                  <a:pt x="6214038" y="7984151"/>
                </a:lnTo>
                <a:lnTo>
                  <a:pt x="6431225" y="7984174"/>
                </a:lnTo>
                <a:lnTo>
                  <a:pt x="6431249" y="7766991"/>
                </a:lnTo>
                <a:close/>
                <a:moveTo>
                  <a:pt x="5992300" y="7766943"/>
                </a:moveTo>
                <a:lnTo>
                  <a:pt x="5992276" y="7984126"/>
                </a:lnTo>
                <a:lnTo>
                  <a:pt x="6209467" y="7984150"/>
                </a:lnTo>
                <a:lnTo>
                  <a:pt x="6209490" y="7766967"/>
                </a:lnTo>
                <a:close/>
                <a:moveTo>
                  <a:pt x="5770533" y="7766919"/>
                </a:moveTo>
                <a:lnTo>
                  <a:pt x="5770510" y="7984102"/>
                </a:lnTo>
                <a:lnTo>
                  <a:pt x="5987704" y="7984126"/>
                </a:lnTo>
                <a:lnTo>
                  <a:pt x="5987728" y="7766943"/>
                </a:lnTo>
                <a:close/>
                <a:moveTo>
                  <a:pt x="5548776" y="7766895"/>
                </a:moveTo>
                <a:lnTo>
                  <a:pt x="5548752" y="7984078"/>
                </a:lnTo>
                <a:lnTo>
                  <a:pt x="5765938" y="7984102"/>
                </a:lnTo>
                <a:lnTo>
                  <a:pt x="5765962" y="7766919"/>
                </a:lnTo>
                <a:close/>
                <a:moveTo>
                  <a:pt x="5327010" y="7766871"/>
                </a:moveTo>
                <a:lnTo>
                  <a:pt x="5326987" y="7984054"/>
                </a:lnTo>
                <a:lnTo>
                  <a:pt x="5544180" y="7984078"/>
                </a:lnTo>
                <a:lnTo>
                  <a:pt x="5544204" y="7766895"/>
                </a:lnTo>
                <a:close/>
                <a:moveTo>
                  <a:pt x="5105248" y="7766847"/>
                </a:moveTo>
                <a:lnTo>
                  <a:pt x="5105225" y="7984030"/>
                </a:lnTo>
                <a:lnTo>
                  <a:pt x="5322415" y="7984054"/>
                </a:lnTo>
                <a:lnTo>
                  <a:pt x="5322438" y="7766871"/>
                </a:lnTo>
                <a:close/>
                <a:moveTo>
                  <a:pt x="4883488" y="7766823"/>
                </a:moveTo>
                <a:lnTo>
                  <a:pt x="4883464" y="7984006"/>
                </a:lnTo>
                <a:lnTo>
                  <a:pt x="5100653" y="7984030"/>
                </a:lnTo>
                <a:lnTo>
                  <a:pt x="5100677" y="7766847"/>
                </a:lnTo>
                <a:close/>
                <a:moveTo>
                  <a:pt x="4661722" y="7766799"/>
                </a:moveTo>
                <a:lnTo>
                  <a:pt x="4661698" y="7983982"/>
                </a:lnTo>
                <a:lnTo>
                  <a:pt x="4878892" y="7984006"/>
                </a:lnTo>
                <a:lnTo>
                  <a:pt x="4878916" y="7766823"/>
                </a:lnTo>
                <a:close/>
                <a:moveTo>
                  <a:pt x="4439965" y="7766775"/>
                </a:moveTo>
                <a:lnTo>
                  <a:pt x="4439941" y="7983958"/>
                </a:lnTo>
                <a:lnTo>
                  <a:pt x="4657126" y="7983981"/>
                </a:lnTo>
                <a:lnTo>
                  <a:pt x="4657150" y="7766798"/>
                </a:lnTo>
                <a:close/>
                <a:moveTo>
                  <a:pt x="4218199" y="7766751"/>
                </a:moveTo>
                <a:lnTo>
                  <a:pt x="4218175" y="7983934"/>
                </a:lnTo>
                <a:lnTo>
                  <a:pt x="4435370" y="7983957"/>
                </a:lnTo>
                <a:lnTo>
                  <a:pt x="4435393" y="7766774"/>
                </a:lnTo>
                <a:close/>
                <a:moveTo>
                  <a:pt x="3996439" y="7766727"/>
                </a:moveTo>
                <a:lnTo>
                  <a:pt x="3996416" y="7983910"/>
                </a:lnTo>
                <a:lnTo>
                  <a:pt x="4213603" y="7983933"/>
                </a:lnTo>
                <a:lnTo>
                  <a:pt x="4213627" y="7766750"/>
                </a:lnTo>
                <a:close/>
                <a:moveTo>
                  <a:pt x="3774685" y="7766703"/>
                </a:moveTo>
                <a:lnTo>
                  <a:pt x="3774661" y="7983886"/>
                </a:lnTo>
                <a:lnTo>
                  <a:pt x="3991844" y="7983909"/>
                </a:lnTo>
                <a:lnTo>
                  <a:pt x="3991868" y="7766726"/>
                </a:lnTo>
                <a:close/>
                <a:moveTo>
                  <a:pt x="3552918" y="7766679"/>
                </a:moveTo>
                <a:lnTo>
                  <a:pt x="3552894" y="7983862"/>
                </a:lnTo>
                <a:lnTo>
                  <a:pt x="3770089" y="7983885"/>
                </a:lnTo>
                <a:lnTo>
                  <a:pt x="3770113" y="7766702"/>
                </a:lnTo>
                <a:close/>
                <a:moveTo>
                  <a:pt x="3331161" y="7766655"/>
                </a:moveTo>
                <a:lnTo>
                  <a:pt x="3331138" y="7983837"/>
                </a:lnTo>
                <a:lnTo>
                  <a:pt x="3548322" y="7983861"/>
                </a:lnTo>
                <a:lnTo>
                  <a:pt x="3548345" y="7766678"/>
                </a:lnTo>
                <a:close/>
                <a:moveTo>
                  <a:pt x="3109395" y="7766630"/>
                </a:moveTo>
                <a:lnTo>
                  <a:pt x="3109372" y="7983813"/>
                </a:lnTo>
                <a:lnTo>
                  <a:pt x="3326564" y="7983837"/>
                </a:lnTo>
                <a:lnTo>
                  <a:pt x="3326588" y="7766654"/>
                </a:lnTo>
                <a:close/>
                <a:moveTo>
                  <a:pt x="2887638" y="7766606"/>
                </a:moveTo>
                <a:lnTo>
                  <a:pt x="2887614" y="7983789"/>
                </a:lnTo>
                <a:lnTo>
                  <a:pt x="3104799" y="7983813"/>
                </a:lnTo>
                <a:lnTo>
                  <a:pt x="3104822" y="7766630"/>
                </a:lnTo>
                <a:close/>
                <a:moveTo>
                  <a:pt x="2665873" y="7766582"/>
                </a:moveTo>
                <a:lnTo>
                  <a:pt x="2665849" y="7983765"/>
                </a:lnTo>
                <a:lnTo>
                  <a:pt x="2883043" y="7983789"/>
                </a:lnTo>
                <a:lnTo>
                  <a:pt x="2883066" y="7766606"/>
                </a:lnTo>
                <a:close/>
                <a:moveTo>
                  <a:pt x="2444107" y="7766558"/>
                </a:moveTo>
                <a:lnTo>
                  <a:pt x="2444084" y="7983741"/>
                </a:lnTo>
                <a:lnTo>
                  <a:pt x="2661276" y="7983765"/>
                </a:lnTo>
                <a:lnTo>
                  <a:pt x="2661300" y="7766582"/>
                </a:lnTo>
                <a:close/>
                <a:moveTo>
                  <a:pt x="2222351" y="7766534"/>
                </a:moveTo>
                <a:lnTo>
                  <a:pt x="2222327" y="7983717"/>
                </a:lnTo>
                <a:lnTo>
                  <a:pt x="2439511" y="7983741"/>
                </a:lnTo>
                <a:lnTo>
                  <a:pt x="2439534" y="7766558"/>
                </a:lnTo>
                <a:close/>
                <a:moveTo>
                  <a:pt x="2000585" y="7766510"/>
                </a:moveTo>
                <a:lnTo>
                  <a:pt x="2000562" y="7983693"/>
                </a:lnTo>
                <a:lnTo>
                  <a:pt x="2217754" y="7983717"/>
                </a:lnTo>
                <a:lnTo>
                  <a:pt x="2217778" y="7766534"/>
                </a:lnTo>
                <a:close/>
                <a:moveTo>
                  <a:pt x="1778827" y="7766486"/>
                </a:moveTo>
                <a:lnTo>
                  <a:pt x="1778803" y="7983669"/>
                </a:lnTo>
                <a:lnTo>
                  <a:pt x="1995989" y="7983692"/>
                </a:lnTo>
                <a:lnTo>
                  <a:pt x="1996013" y="7766510"/>
                </a:lnTo>
                <a:close/>
                <a:moveTo>
                  <a:pt x="1557061" y="7766462"/>
                </a:moveTo>
                <a:lnTo>
                  <a:pt x="1557037" y="7983645"/>
                </a:lnTo>
                <a:lnTo>
                  <a:pt x="1774232" y="7983668"/>
                </a:lnTo>
                <a:lnTo>
                  <a:pt x="1774255" y="7766485"/>
                </a:lnTo>
                <a:close/>
                <a:moveTo>
                  <a:pt x="1335296" y="7766438"/>
                </a:moveTo>
                <a:lnTo>
                  <a:pt x="1335273" y="7983621"/>
                </a:lnTo>
                <a:lnTo>
                  <a:pt x="1552465" y="7983644"/>
                </a:lnTo>
                <a:lnTo>
                  <a:pt x="1552489" y="7766461"/>
                </a:lnTo>
                <a:close/>
                <a:moveTo>
                  <a:pt x="1113541" y="7766414"/>
                </a:moveTo>
                <a:lnTo>
                  <a:pt x="1113518" y="7983597"/>
                </a:lnTo>
                <a:lnTo>
                  <a:pt x="1330700" y="7983620"/>
                </a:lnTo>
                <a:lnTo>
                  <a:pt x="1330723" y="7766437"/>
                </a:lnTo>
                <a:close/>
                <a:moveTo>
                  <a:pt x="891775" y="7766390"/>
                </a:moveTo>
                <a:lnTo>
                  <a:pt x="891752" y="7983573"/>
                </a:lnTo>
                <a:lnTo>
                  <a:pt x="1108946" y="7983596"/>
                </a:lnTo>
                <a:lnTo>
                  <a:pt x="1108970" y="7766413"/>
                </a:lnTo>
                <a:close/>
                <a:moveTo>
                  <a:pt x="670016" y="7766366"/>
                </a:moveTo>
                <a:lnTo>
                  <a:pt x="669992" y="7983548"/>
                </a:lnTo>
                <a:lnTo>
                  <a:pt x="887179" y="7983572"/>
                </a:lnTo>
                <a:lnTo>
                  <a:pt x="887202" y="7766389"/>
                </a:lnTo>
                <a:close/>
                <a:moveTo>
                  <a:pt x="448249" y="7766341"/>
                </a:moveTo>
                <a:lnTo>
                  <a:pt x="448226" y="7983524"/>
                </a:lnTo>
                <a:lnTo>
                  <a:pt x="665421" y="7983548"/>
                </a:lnTo>
                <a:lnTo>
                  <a:pt x="665444" y="7766365"/>
                </a:lnTo>
                <a:close/>
                <a:moveTo>
                  <a:pt x="226484" y="7766317"/>
                </a:moveTo>
                <a:lnTo>
                  <a:pt x="226460" y="7983500"/>
                </a:lnTo>
                <a:lnTo>
                  <a:pt x="443654" y="7983524"/>
                </a:lnTo>
                <a:lnTo>
                  <a:pt x="443677" y="7766341"/>
                </a:lnTo>
                <a:close/>
                <a:moveTo>
                  <a:pt x="4727" y="7766293"/>
                </a:moveTo>
                <a:lnTo>
                  <a:pt x="4703" y="7983476"/>
                </a:lnTo>
                <a:lnTo>
                  <a:pt x="221888" y="7983500"/>
                </a:lnTo>
                <a:lnTo>
                  <a:pt x="221911" y="7766317"/>
                </a:lnTo>
                <a:close/>
                <a:moveTo>
                  <a:pt x="8875241" y="7545491"/>
                </a:moveTo>
                <a:lnTo>
                  <a:pt x="8875217" y="7762685"/>
                </a:lnTo>
                <a:lnTo>
                  <a:pt x="9092358" y="7762708"/>
                </a:lnTo>
                <a:lnTo>
                  <a:pt x="9092382" y="7545514"/>
                </a:lnTo>
                <a:close/>
                <a:moveTo>
                  <a:pt x="8653466" y="7545467"/>
                </a:moveTo>
                <a:lnTo>
                  <a:pt x="8653442" y="7762661"/>
                </a:lnTo>
                <a:lnTo>
                  <a:pt x="8870645" y="7762684"/>
                </a:lnTo>
                <a:lnTo>
                  <a:pt x="8870669" y="7545490"/>
                </a:lnTo>
                <a:close/>
                <a:moveTo>
                  <a:pt x="8431714" y="7545442"/>
                </a:moveTo>
                <a:lnTo>
                  <a:pt x="8431690" y="7762636"/>
                </a:lnTo>
                <a:lnTo>
                  <a:pt x="8648871" y="7762660"/>
                </a:lnTo>
                <a:lnTo>
                  <a:pt x="8648895" y="7545466"/>
                </a:lnTo>
                <a:close/>
                <a:moveTo>
                  <a:pt x="8209947" y="7545418"/>
                </a:moveTo>
                <a:lnTo>
                  <a:pt x="8209923" y="7762612"/>
                </a:lnTo>
                <a:lnTo>
                  <a:pt x="8427118" y="7762636"/>
                </a:lnTo>
                <a:lnTo>
                  <a:pt x="8427142" y="7545442"/>
                </a:lnTo>
                <a:close/>
                <a:moveTo>
                  <a:pt x="7988179" y="7545394"/>
                </a:moveTo>
                <a:lnTo>
                  <a:pt x="7988155" y="7762588"/>
                </a:lnTo>
                <a:lnTo>
                  <a:pt x="8205351" y="7762612"/>
                </a:lnTo>
                <a:lnTo>
                  <a:pt x="8205375" y="7545418"/>
                </a:lnTo>
                <a:close/>
                <a:moveTo>
                  <a:pt x="7766423" y="7545370"/>
                </a:moveTo>
                <a:lnTo>
                  <a:pt x="7766400" y="7762564"/>
                </a:lnTo>
                <a:lnTo>
                  <a:pt x="7983583" y="7762588"/>
                </a:lnTo>
                <a:lnTo>
                  <a:pt x="7983607" y="7545394"/>
                </a:lnTo>
                <a:close/>
                <a:moveTo>
                  <a:pt x="7544657" y="7545346"/>
                </a:moveTo>
                <a:lnTo>
                  <a:pt x="7544633" y="7762540"/>
                </a:lnTo>
                <a:lnTo>
                  <a:pt x="7761827" y="7762564"/>
                </a:lnTo>
                <a:lnTo>
                  <a:pt x="7761851" y="7545370"/>
                </a:lnTo>
                <a:close/>
                <a:moveTo>
                  <a:pt x="7322896" y="7545322"/>
                </a:moveTo>
                <a:lnTo>
                  <a:pt x="7322873" y="7762516"/>
                </a:lnTo>
                <a:lnTo>
                  <a:pt x="7540061" y="7762540"/>
                </a:lnTo>
                <a:lnTo>
                  <a:pt x="7540085" y="7545346"/>
                </a:lnTo>
                <a:close/>
                <a:moveTo>
                  <a:pt x="7101134" y="7545298"/>
                </a:moveTo>
                <a:lnTo>
                  <a:pt x="7101110" y="7762492"/>
                </a:lnTo>
                <a:lnTo>
                  <a:pt x="7318301" y="7762516"/>
                </a:lnTo>
                <a:lnTo>
                  <a:pt x="7318324" y="7545322"/>
                </a:lnTo>
                <a:close/>
                <a:moveTo>
                  <a:pt x="6879370" y="7545274"/>
                </a:moveTo>
                <a:lnTo>
                  <a:pt x="6879346" y="7762468"/>
                </a:lnTo>
                <a:lnTo>
                  <a:pt x="7096538" y="7762491"/>
                </a:lnTo>
                <a:lnTo>
                  <a:pt x="7096562" y="7545298"/>
                </a:lnTo>
                <a:close/>
                <a:moveTo>
                  <a:pt x="6657614" y="7545250"/>
                </a:moveTo>
                <a:lnTo>
                  <a:pt x="6657591" y="7762444"/>
                </a:lnTo>
                <a:lnTo>
                  <a:pt x="6874774" y="7762467"/>
                </a:lnTo>
                <a:lnTo>
                  <a:pt x="6874798" y="7545274"/>
                </a:lnTo>
                <a:close/>
                <a:moveTo>
                  <a:pt x="6435845" y="7545226"/>
                </a:moveTo>
                <a:lnTo>
                  <a:pt x="6435822" y="7762420"/>
                </a:lnTo>
                <a:lnTo>
                  <a:pt x="6653018" y="7762443"/>
                </a:lnTo>
                <a:lnTo>
                  <a:pt x="6653042" y="7545250"/>
                </a:lnTo>
                <a:close/>
                <a:moveTo>
                  <a:pt x="6214085" y="7545202"/>
                </a:moveTo>
                <a:lnTo>
                  <a:pt x="6214061" y="7762396"/>
                </a:lnTo>
                <a:lnTo>
                  <a:pt x="6431250" y="7762419"/>
                </a:lnTo>
                <a:lnTo>
                  <a:pt x="6431273" y="7545225"/>
                </a:lnTo>
                <a:close/>
                <a:moveTo>
                  <a:pt x="5992324" y="7545178"/>
                </a:moveTo>
                <a:lnTo>
                  <a:pt x="5992300" y="7762372"/>
                </a:lnTo>
                <a:lnTo>
                  <a:pt x="6209490" y="7762395"/>
                </a:lnTo>
                <a:lnTo>
                  <a:pt x="6209513" y="7545201"/>
                </a:lnTo>
                <a:close/>
                <a:moveTo>
                  <a:pt x="5770558" y="7545154"/>
                </a:moveTo>
                <a:lnTo>
                  <a:pt x="5770534" y="7762347"/>
                </a:lnTo>
                <a:lnTo>
                  <a:pt x="5987728" y="7762371"/>
                </a:lnTo>
                <a:lnTo>
                  <a:pt x="5987752" y="7545177"/>
                </a:lnTo>
                <a:close/>
                <a:moveTo>
                  <a:pt x="5548801" y="7545130"/>
                </a:moveTo>
                <a:lnTo>
                  <a:pt x="5548777" y="7762323"/>
                </a:lnTo>
                <a:lnTo>
                  <a:pt x="5765962" y="7762347"/>
                </a:lnTo>
                <a:lnTo>
                  <a:pt x="5765986" y="7545153"/>
                </a:lnTo>
                <a:close/>
                <a:moveTo>
                  <a:pt x="5327034" y="7545106"/>
                </a:moveTo>
                <a:lnTo>
                  <a:pt x="5327011" y="7762299"/>
                </a:lnTo>
                <a:lnTo>
                  <a:pt x="5544205" y="7762323"/>
                </a:lnTo>
                <a:lnTo>
                  <a:pt x="5544228" y="7545129"/>
                </a:lnTo>
                <a:close/>
                <a:moveTo>
                  <a:pt x="5105272" y="7545082"/>
                </a:moveTo>
                <a:lnTo>
                  <a:pt x="5105249" y="7762275"/>
                </a:lnTo>
                <a:lnTo>
                  <a:pt x="5322439" y="7762299"/>
                </a:lnTo>
                <a:lnTo>
                  <a:pt x="5322463" y="7545105"/>
                </a:lnTo>
                <a:close/>
                <a:moveTo>
                  <a:pt x="4883512" y="7545058"/>
                </a:moveTo>
                <a:lnTo>
                  <a:pt x="4883488" y="7762251"/>
                </a:lnTo>
                <a:lnTo>
                  <a:pt x="5100677" y="7762275"/>
                </a:lnTo>
                <a:lnTo>
                  <a:pt x="5100700" y="7545081"/>
                </a:lnTo>
                <a:close/>
                <a:moveTo>
                  <a:pt x="4661746" y="7545033"/>
                </a:moveTo>
                <a:lnTo>
                  <a:pt x="4661722" y="7762227"/>
                </a:lnTo>
                <a:lnTo>
                  <a:pt x="4878917" y="7762251"/>
                </a:lnTo>
                <a:lnTo>
                  <a:pt x="4878940" y="7545057"/>
                </a:lnTo>
                <a:close/>
                <a:moveTo>
                  <a:pt x="4439989" y="7545009"/>
                </a:moveTo>
                <a:lnTo>
                  <a:pt x="4439966" y="7762203"/>
                </a:lnTo>
                <a:lnTo>
                  <a:pt x="4657150" y="7762227"/>
                </a:lnTo>
                <a:lnTo>
                  <a:pt x="4657174" y="7545033"/>
                </a:lnTo>
                <a:close/>
                <a:moveTo>
                  <a:pt x="4218223" y="7544985"/>
                </a:moveTo>
                <a:lnTo>
                  <a:pt x="4218200" y="7762179"/>
                </a:lnTo>
                <a:lnTo>
                  <a:pt x="4435394" y="7762202"/>
                </a:lnTo>
                <a:lnTo>
                  <a:pt x="4435417" y="7545009"/>
                </a:lnTo>
                <a:close/>
                <a:moveTo>
                  <a:pt x="3996463" y="7544961"/>
                </a:moveTo>
                <a:lnTo>
                  <a:pt x="3996440" y="7762155"/>
                </a:lnTo>
                <a:lnTo>
                  <a:pt x="4213628" y="7762178"/>
                </a:lnTo>
                <a:lnTo>
                  <a:pt x="4213651" y="7544985"/>
                </a:lnTo>
                <a:close/>
                <a:moveTo>
                  <a:pt x="3774709" y="7544937"/>
                </a:moveTo>
                <a:lnTo>
                  <a:pt x="3774685" y="7762131"/>
                </a:lnTo>
                <a:lnTo>
                  <a:pt x="3991868" y="7762154"/>
                </a:lnTo>
                <a:lnTo>
                  <a:pt x="3991892" y="7544961"/>
                </a:lnTo>
                <a:close/>
                <a:moveTo>
                  <a:pt x="3552942" y="7544913"/>
                </a:moveTo>
                <a:lnTo>
                  <a:pt x="3552918" y="7762107"/>
                </a:lnTo>
                <a:lnTo>
                  <a:pt x="3770113" y="7762130"/>
                </a:lnTo>
                <a:lnTo>
                  <a:pt x="3770137" y="7544937"/>
                </a:lnTo>
                <a:close/>
                <a:moveTo>
                  <a:pt x="3331185" y="7544889"/>
                </a:moveTo>
                <a:lnTo>
                  <a:pt x="3331161" y="7762083"/>
                </a:lnTo>
                <a:lnTo>
                  <a:pt x="3548345" y="7762106"/>
                </a:lnTo>
                <a:lnTo>
                  <a:pt x="3548369" y="7544913"/>
                </a:lnTo>
                <a:close/>
                <a:moveTo>
                  <a:pt x="3109419" y="7544865"/>
                </a:moveTo>
                <a:lnTo>
                  <a:pt x="3109396" y="7762058"/>
                </a:lnTo>
                <a:lnTo>
                  <a:pt x="3326588" y="7762082"/>
                </a:lnTo>
                <a:lnTo>
                  <a:pt x="3326612" y="7544889"/>
                </a:lnTo>
                <a:close/>
                <a:moveTo>
                  <a:pt x="2887661" y="7544841"/>
                </a:moveTo>
                <a:lnTo>
                  <a:pt x="2887638" y="7762034"/>
                </a:lnTo>
                <a:lnTo>
                  <a:pt x="3104823" y="7762058"/>
                </a:lnTo>
                <a:lnTo>
                  <a:pt x="3104846" y="7544865"/>
                </a:lnTo>
                <a:close/>
                <a:moveTo>
                  <a:pt x="2665897" y="7544817"/>
                </a:moveTo>
                <a:lnTo>
                  <a:pt x="2665874" y="7762010"/>
                </a:lnTo>
                <a:lnTo>
                  <a:pt x="2883067" y="7762034"/>
                </a:lnTo>
                <a:lnTo>
                  <a:pt x="2883090" y="7544840"/>
                </a:lnTo>
                <a:close/>
                <a:moveTo>
                  <a:pt x="2444131" y="7544793"/>
                </a:moveTo>
                <a:lnTo>
                  <a:pt x="2444107" y="7761986"/>
                </a:lnTo>
                <a:lnTo>
                  <a:pt x="2661301" y="7762010"/>
                </a:lnTo>
                <a:lnTo>
                  <a:pt x="2661324" y="7544816"/>
                </a:lnTo>
                <a:close/>
                <a:moveTo>
                  <a:pt x="2222375" y="7544769"/>
                </a:moveTo>
                <a:lnTo>
                  <a:pt x="2222351" y="7761962"/>
                </a:lnTo>
                <a:lnTo>
                  <a:pt x="2439535" y="7761986"/>
                </a:lnTo>
                <a:lnTo>
                  <a:pt x="2439558" y="7544792"/>
                </a:lnTo>
                <a:close/>
                <a:moveTo>
                  <a:pt x="2000609" y="7544745"/>
                </a:moveTo>
                <a:lnTo>
                  <a:pt x="2000586" y="7761938"/>
                </a:lnTo>
                <a:lnTo>
                  <a:pt x="2217778" y="7761962"/>
                </a:lnTo>
                <a:lnTo>
                  <a:pt x="2217802" y="7544768"/>
                </a:lnTo>
                <a:close/>
                <a:moveTo>
                  <a:pt x="1778851" y="7544721"/>
                </a:moveTo>
                <a:lnTo>
                  <a:pt x="1778827" y="7761914"/>
                </a:lnTo>
                <a:lnTo>
                  <a:pt x="1996014" y="7761938"/>
                </a:lnTo>
                <a:lnTo>
                  <a:pt x="1996037" y="7544744"/>
                </a:lnTo>
                <a:close/>
                <a:moveTo>
                  <a:pt x="1557085" y="7544697"/>
                </a:moveTo>
                <a:lnTo>
                  <a:pt x="1557061" y="7761890"/>
                </a:lnTo>
                <a:lnTo>
                  <a:pt x="1774256" y="7761913"/>
                </a:lnTo>
                <a:lnTo>
                  <a:pt x="1774279" y="7544720"/>
                </a:lnTo>
                <a:close/>
                <a:moveTo>
                  <a:pt x="1335320" y="7544673"/>
                </a:moveTo>
                <a:lnTo>
                  <a:pt x="1335297" y="7761866"/>
                </a:lnTo>
                <a:lnTo>
                  <a:pt x="1552489" y="7761889"/>
                </a:lnTo>
                <a:lnTo>
                  <a:pt x="1552513" y="7544696"/>
                </a:lnTo>
                <a:close/>
                <a:moveTo>
                  <a:pt x="1113565" y="7544649"/>
                </a:moveTo>
                <a:lnTo>
                  <a:pt x="1113542" y="7761842"/>
                </a:lnTo>
                <a:lnTo>
                  <a:pt x="1330724" y="7761865"/>
                </a:lnTo>
                <a:lnTo>
                  <a:pt x="1330748" y="7544672"/>
                </a:lnTo>
                <a:close/>
                <a:moveTo>
                  <a:pt x="891799" y="7544624"/>
                </a:moveTo>
                <a:lnTo>
                  <a:pt x="891776" y="7761818"/>
                </a:lnTo>
                <a:lnTo>
                  <a:pt x="1108970" y="7761841"/>
                </a:lnTo>
                <a:lnTo>
                  <a:pt x="1108994" y="7544648"/>
                </a:lnTo>
                <a:close/>
                <a:moveTo>
                  <a:pt x="670040" y="7544600"/>
                </a:moveTo>
                <a:lnTo>
                  <a:pt x="670016" y="7761794"/>
                </a:lnTo>
                <a:lnTo>
                  <a:pt x="887203" y="7761817"/>
                </a:lnTo>
                <a:lnTo>
                  <a:pt x="887226" y="7544624"/>
                </a:lnTo>
                <a:close/>
                <a:moveTo>
                  <a:pt x="448273" y="7544576"/>
                </a:moveTo>
                <a:lnTo>
                  <a:pt x="448250" y="7761769"/>
                </a:lnTo>
                <a:lnTo>
                  <a:pt x="665445" y="7761793"/>
                </a:lnTo>
                <a:lnTo>
                  <a:pt x="665468" y="7544600"/>
                </a:lnTo>
                <a:close/>
                <a:moveTo>
                  <a:pt x="226508" y="7544552"/>
                </a:moveTo>
                <a:lnTo>
                  <a:pt x="226484" y="7761745"/>
                </a:lnTo>
                <a:lnTo>
                  <a:pt x="443678" y="7761769"/>
                </a:lnTo>
                <a:lnTo>
                  <a:pt x="443701" y="7544576"/>
                </a:lnTo>
                <a:close/>
                <a:moveTo>
                  <a:pt x="4751" y="7544528"/>
                </a:moveTo>
                <a:lnTo>
                  <a:pt x="4727" y="7761721"/>
                </a:lnTo>
                <a:lnTo>
                  <a:pt x="221912" y="7761745"/>
                </a:lnTo>
                <a:lnTo>
                  <a:pt x="221936" y="7544552"/>
                </a:lnTo>
                <a:close/>
                <a:moveTo>
                  <a:pt x="8875265" y="7323725"/>
                </a:moveTo>
                <a:lnTo>
                  <a:pt x="8875241" y="7540919"/>
                </a:lnTo>
                <a:lnTo>
                  <a:pt x="9092382" y="7540942"/>
                </a:lnTo>
                <a:lnTo>
                  <a:pt x="9092406" y="7323748"/>
                </a:lnTo>
                <a:close/>
                <a:moveTo>
                  <a:pt x="8653490" y="7323701"/>
                </a:moveTo>
                <a:lnTo>
                  <a:pt x="8653466" y="7540895"/>
                </a:lnTo>
                <a:lnTo>
                  <a:pt x="8870669" y="7540918"/>
                </a:lnTo>
                <a:lnTo>
                  <a:pt x="8870693" y="7323724"/>
                </a:lnTo>
                <a:close/>
                <a:moveTo>
                  <a:pt x="8431738" y="7323677"/>
                </a:moveTo>
                <a:lnTo>
                  <a:pt x="8431714" y="7540870"/>
                </a:lnTo>
                <a:lnTo>
                  <a:pt x="8648895" y="7540894"/>
                </a:lnTo>
                <a:lnTo>
                  <a:pt x="8648919" y="7323700"/>
                </a:lnTo>
                <a:close/>
                <a:moveTo>
                  <a:pt x="8209971" y="7323653"/>
                </a:moveTo>
                <a:lnTo>
                  <a:pt x="8209947" y="7540846"/>
                </a:lnTo>
                <a:lnTo>
                  <a:pt x="8427142" y="7540870"/>
                </a:lnTo>
                <a:lnTo>
                  <a:pt x="8427166" y="7323677"/>
                </a:lnTo>
                <a:close/>
                <a:moveTo>
                  <a:pt x="7988203" y="7323629"/>
                </a:moveTo>
                <a:lnTo>
                  <a:pt x="7988179" y="7540822"/>
                </a:lnTo>
                <a:lnTo>
                  <a:pt x="8205375" y="7540846"/>
                </a:lnTo>
                <a:lnTo>
                  <a:pt x="8205399" y="7323653"/>
                </a:lnTo>
                <a:close/>
                <a:moveTo>
                  <a:pt x="7766448" y="7323606"/>
                </a:moveTo>
                <a:lnTo>
                  <a:pt x="7766424" y="7540798"/>
                </a:lnTo>
                <a:lnTo>
                  <a:pt x="7983607" y="7540822"/>
                </a:lnTo>
                <a:lnTo>
                  <a:pt x="7983631" y="7323629"/>
                </a:lnTo>
                <a:close/>
                <a:moveTo>
                  <a:pt x="7544681" y="7323582"/>
                </a:moveTo>
                <a:lnTo>
                  <a:pt x="7544657" y="7540774"/>
                </a:lnTo>
                <a:lnTo>
                  <a:pt x="7761852" y="7540798"/>
                </a:lnTo>
                <a:lnTo>
                  <a:pt x="7761875" y="7323605"/>
                </a:lnTo>
                <a:close/>
                <a:moveTo>
                  <a:pt x="7322920" y="7323558"/>
                </a:moveTo>
                <a:lnTo>
                  <a:pt x="7322896" y="7540750"/>
                </a:lnTo>
                <a:lnTo>
                  <a:pt x="7540085" y="7540774"/>
                </a:lnTo>
                <a:lnTo>
                  <a:pt x="7540109" y="7323581"/>
                </a:lnTo>
                <a:close/>
                <a:moveTo>
                  <a:pt x="7101158" y="7323534"/>
                </a:moveTo>
                <a:lnTo>
                  <a:pt x="7101134" y="7540726"/>
                </a:lnTo>
                <a:lnTo>
                  <a:pt x="7318325" y="7540750"/>
                </a:lnTo>
                <a:lnTo>
                  <a:pt x="7318348" y="7323557"/>
                </a:lnTo>
                <a:close/>
                <a:moveTo>
                  <a:pt x="6879394" y="7323510"/>
                </a:moveTo>
                <a:lnTo>
                  <a:pt x="6879370" y="7540702"/>
                </a:lnTo>
                <a:lnTo>
                  <a:pt x="7096562" y="7540726"/>
                </a:lnTo>
                <a:lnTo>
                  <a:pt x="7096586" y="7323533"/>
                </a:lnTo>
                <a:close/>
                <a:moveTo>
                  <a:pt x="6657638" y="7323486"/>
                </a:moveTo>
                <a:lnTo>
                  <a:pt x="6657615" y="7540678"/>
                </a:lnTo>
                <a:lnTo>
                  <a:pt x="6874799" y="7540702"/>
                </a:lnTo>
                <a:lnTo>
                  <a:pt x="6874822" y="7323510"/>
                </a:lnTo>
                <a:close/>
                <a:moveTo>
                  <a:pt x="6435869" y="7323462"/>
                </a:moveTo>
                <a:lnTo>
                  <a:pt x="6435846" y="7540654"/>
                </a:lnTo>
                <a:lnTo>
                  <a:pt x="6653042" y="7540678"/>
                </a:lnTo>
                <a:lnTo>
                  <a:pt x="6653066" y="7323486"/>
                </a:lnTo>
                <a:close/>
                <a:moveTo>
                  <a:pt x="6214109" y="7323439"/>
                </a:moveTo>
                <a:lnTo>
                  <a:pt x="6214085" y="7540630"/>
                </a:lnTo>
                <a:lnTo>
                  <a:pt x="6431274" y="7540653"/>
                </a:lnTo>
                <a:lnTo>
                  <a:pt x="6431298" y="7323462"/>
                </a:lnTo>
                <a:close/>
                <a:moveTo>
                  <a:pt x="5992348" y="7323415"/>
                </a:moveTo>
                <a:lnTo>
                  <a:pt x="5992325" y="7540606"/>
                </a:lnTo>
                <a:lnTo>
                  <a:pt x="6209514" y="7540629"/>
                </a:lnTo>
                <a:lnTo>
                  <a:pt x="6209537" y="7323438"/>
                </a:lnTo>
                <a:close/>
                <a:moveTo>
                  <a:pt x="5770582" y="7323391"/>
                </a:moveTo>
                <a:lnTo>
                  <a:pt x="5770558" y="7540582"/>
                </a:lnTo>
                <a:lnTo>
                  <a:pt x="5987752" y="7540605"/>
                </a:lnTo>
                <a:lnTo>
                  <a:pt x="5987776" y="7323414"/>
                </a:lnTo>
                <a:close/>
                <a:moveTo>
                  <a:pt x="5548825" y="7323367"/>
                </a:moveTo>
                <a:lnTo>
                  <a:pt x="5548801" y="7540558"/>
                </a:lnTo>
                <a:lnTo>
                  <a:pt x="5765987" y="7540581"/>
                </a:lnTo>
                <a:lnTo>
                  <a:pt x="5766010" y="7323390"/>
                </a:lnTo>
                <a:close/>
                <a:moveTo>
                  <a:pt x="5327059" y="7323343"/>
                </a:moveTo>
                <a:lnTo>
                  <a:pt x="5327035" y="7540534"/>
                </a:lnTo>
                <a:lnTo>
                  <a:pt x="5544229" y="7540557"/>
                </a:lnTo>
                <a:lnTo>
                  <a:pt x="5544252" y="7323367"/>
                </a:lnTo>
                <a:close/>
                <a:moveTo>
                  <a:pt x="5105296" y="7323319"/>
                </a:moveTo>
                <a:lnTo>
                  <a:pt x="5105273" y="7540510"/>
                </a:lnTo>
                <a:lnTo>
                  <a:pt x="5322463" y="7540533"/>
                </a:lnTo>
                <a:lnTo>
                  <a:pt x="5322487" y="7323343"/>
                </a:lnTo>
                <a:close/>
                <a:moveTo>
                  <a:pt x="4883536" y="7323295"/>
                </a:moveTo>
                <a:lnTo>
                  <a:pt x="4883513" y="7540486"/>
                </a:lnTo>
                <a:lnTo>
                  <a:pt x="5100701" y="7540509"/>
                </a:lnTo>
                <a:lnTo>
                  <a:pt x="5100724" y="7323319"/>
                </a:lnTo>
                <a:close/>
                <a:moveTo>
                  <a:pt x="4661770" y="7323272"/>
                </a:moveTo>
                <a:lnTo>
                  <a:pt x="4661746" y="7540462"/>
                </a:lnTo>
                <a:lnTo>
                  <a:pt x="4878941" y="7540485"/>
                </a:lnTo>
                <a:lnTo>
                  <a:pt x="4878964" y="7323295"/>
                </a:lnTo>
                <a:close/>
                <a:moveTo>
                  <a:pt x="4440013" y="7323248"/>
                </a:moveTo>
                <a:lnTo>
                  <a:pt x="4439990" y="7540437"/>
                </a:lnTo>
                <a:lnTo>
                  <a:pt x="4657175" y="7540461"/>
                </a:lnTo>
                <a:lnTo>
                  <a:pt x="4657198" y="7323271"/>
                </a:lnTo>
                <a:close/>
                <a:moveTo>
                  <a:pt x="4218247" y="7323224"/>
                </a:moveTo>
                <a:lnTo>
                  <a:pt x="4218224" y="7540413"/>
                </a:lnTo>
                <a:lnTo>
                  <a:pt x="4435418" y="7540437"/>
                </a:lnTo>
                <a:lnTo>
                  <a:pt x="4435441" y="7323247"/>
                </a:lnTo>
                <a:close/>
                <a:moveTo>
                  <a:pt x="3996487" y="7323200"/>
                </a:moveTo>
                <a:lnTo>
                  <a:pt x="3996464" y="7540389"/>
                </a:lnTo>
                <a:lnTo>
                  <a:pt x="4213652" y="7540413"/>
                </a:lnTo>
                <a:lnTo>
                  <a:pt x="4213675" y="7323223"/>
                </a:lnTo>
                <a:close/>
                <a:moveTo>
                  <a:pt x="3774733" y="7323176"/>
                </a:moveTo>
                <a:lnTo>
                  <a:pt x="3774709" y="7540365"/>
                </a:lnTo>
                <a:lnTo>
                  <a:pt x="3991892" y="7540389"/>
                </a:lnTo>
                <a:lnTo>
                  <a:pt x="3991916" y="7323200"/>
                </a:lnTo>
                <a:close/>
                <a:moveTo>
                  <a:pt x="3552966" y="7323152"/>
                </a:moveTo>
                <a:lnTo>
                  <a:pt x="3552942" y="7540341"/>
                </a:lnTo>
                <a:lnTo>
                  <a:pt x="3770137" y="7540365"/>
                </a:lnTo>
                <a:lnTo>
                  <a:pt x="3770160" y="7323176"/>
                </a:lnTo>
                <a:close/>
                <a:moveTo>
                  <a:pt x="3331209" y="7323128"/>
                </a:moveTo>
                <a:lnTo>
                  <a:pt x="3331186" y="7540317"/>
                </a:lnTo>
                <a:lnTo>
                  <a:pt x="3548370" y="7540341"/>
                </a:lnTo>
                <a:lnTo>
                  <a:pt x="3548393" y="7323152"/>
                </a:lnTo>
                <a:close/>
                <a:moveTo>
                  <a:pt x="3109443" y="7323105"/>
                </a:moveTo>
                <a:lnTo>
                  <a:pt x="3109420" y="7540293"/>
                </a:lnTo>
                <a:lnTo>
                  <a:pt x="3326613" y="7540317"/>
                </a:lnTo>
                <a:lnTo>
                  <a:pt x="3326636" y="7323128"/>
                </a:lnTo>
                <a:close/>
                <a:moveTo>
                  <a:pt x="2887685" y="7323081"/>
                </a:moveTo>
                <a:lnTo>
                  <a:pt x="2887662" y="7540269"/>
                </a:lnTo>
                <a:lnTo>
                  <a:pt x="3104847" y="7540293"/>
                </a:lnTo>
                <a:lnTo>
                  <a:pt x="3104870" y="7323104"/>
                </a:lnTo>
                <a:close/>
                <a:moveTo>
                  <a:pt x="2665921" y="7323057"/>
                </a:moveTo>
                <a:lnTo>
                  <a:pt x="2665898" y="7540245"/>
                </a:lnTo>
                <a:lnTo>
                  <a:pt x="2883090" y="7540269"/>
                </a:lnTo>
                <a:lnTo>
                  <a:pt x="2883114" y="7323080"/>
                </a:lnTo>
                <a:close/>
                <a:moveTo>
                  <a:pt x="2444155" y="7323033"/>
                </a:moveTo>
                <a:lnTo>
                  <a:pt x="2444131" y="7540221"/>
                </a:lnTo>
                <a:lnTo>
                  <a:pt x="2661325" y="7540244"/>
                </a:lnTo>
                <a:lnTo>
                  <a:pt x="2661348" y="7323056"/>
                </a:lnTo>
                <a:close/>
                <a:moveTo>
                  <a:pt x="2222398" y="7323009"/>
                </a:moveTo>
                <a:lnTo>
                  <a:pt x="2222375" y="7540197"/>
                </a:lnTo>
                <a:lnTo>
                  <a:pt x="2439559" y="7540220"/>
                </a:lnTo>
                <a:lnTo>
                  <a:pt x="2439582" y="7323033"/>
                </a:lnTo>
                <a:close/>
                <a:moveTo>
                  <a:pt x="2000633" y="7322985"/>
                </a:moveTo>
                <a:lnTo>
                  <a:pt x="2000609" y="7540173"/>
                </a:lnTo>
                <a:lnTo>
                  <a:pt x="2217802" y="7540196"/>
                </a:lnTo>
                <a:lnTo>
                  <a:pt x="2217826" y="7323009"/>
                </a:lnTo>
                <a:close/>
                <a:moveTo>
                  <a:pt x="1778875" y="7322962"/>
                </a:moveTo>
                <a:lnTo>
                  <a:pt x="1778851" y="7540149"/>
                </a:lnTo>
                <a:lnTo>
                  <a:pt x="1996038" y="7540172"/>
                </a:lnTo>
                <a:lnTo>
                  <a:pt x="1996061" y="7322985"/>
                </a:lnTo>
                <a:close/>
                <a:moveTo>
                  <a:pt x="1557109" y="7322938"/>
                </a:moveTo>
                <a:lnTo>
                  <a:pt x="1557085" y="7540125"/>
                </a:lnTo>
                <a:lnTo>
                  <a:pt x="1774280" y="7540148"/>
                </a:lnTo>
                <a:lnTo>
                  <a:pt x="1774303" y="7322961"/>
                </a:lnTo>
                <a:close/>
                <a:moveTo>
                  <a:pt x="1335344" y="7322914"/>
                </a:moveTo>
                <a:lnTo>
                  <a:pt x="1335321" y="7540101"/>
                </a:lnTo>
                <a:lnTo>
                  <a:pt x="1552513" y="7540124"/>
                </a:lnTo>
                <a:lnTo>
                  <a:pt x="1552537" y="7322937"/>
                </a:lnTo>
                <a:close/>
                <a:moveTo>
                  <a:pt x="1113590" y="7322890"/>
                </a:moveTo>
                <a:lnTo>
                  <a:pt x="1113566" y="7540077"/>
                </a:lnTo>
                <a:lnTo>
                  <a:pt x="1330748" y="7540100"/>
                </a:lnTo>
                <a:lnTo>
                  <a:pt x="1330771" y="7322913"/>
                </a:lnTo>
                <a:close/>
                <a:moveTo>
                  <a:pt x="891823" y="7322866"/>
                </a:moveTo>
                <a:lnTo>
                  <a:pt x="891800" y="7540053"/>
                </a:lnTo>
                <a:lnTo>
                  <a:pt x="1108994" y="7540076"/>
                </a:lnTo>
                <a:lnTo>
                  <a:pt x="1109018" y="7322889"/>
                </a:lnTo>
                <a:close/>
                <a:moveTo>
                  <a:pt x="670064" y="7322842"/>
                </a:moveTo>
                <a:lnTo>
                  <a:pt x="670040" y="7540028"/>
                </a:lnTo>
                <a:lnTo>
                  <a:pt x="887227" y="7540052"/>
                </a:lnTo>
                <a:lnTo>
                  <a:pt x="887251" y="7322866"/>
                </a:lnTo>
                <a:close/>
                <a:moveTo>
                  <a:pt x="448297" y="7322818"/>
                </a:moveTo>
                <a:lnTo>
                  <a:pt x="448274" y="7540004"/>
                </a:lnTo>
                <a:lnTo>
                  <a:pt x="665469" y="7540028"/>
                </a:lnTo>
                <a:lnTo>
                  <a:pt x="665493" y="7322842"/>
                </a:lnTo>
                <a:close/>
                <a:moveTo>
                  <a:pt x="226532" y="7322795"/>
                </a:moveTo>
                <a:lnTo>
                  <a:pt x="226508" y="7539980"/>
                </a:lnTo>
                <a:lnTo>
                  <a:pt x="443702" y="7540004"/>
                </a:lnTo>
                <a:lnTo>
                  <a:pt x="443725" y="7322818"/>
                </a:lnTo>
                <a:close/>
                <a:moveTo>
                  <a:pt x="4775" y="7322771"/>
                </a:moveTo>
                <a:lnTo>
                  <a:pt x="4751" y="7539956"/>
                </a:lnTo>
                <a:lnTo>
                  <a:pt x="221936" y="7539980"/>
                </a:lnTo>
                <a:lnTo>
                  <a:pt x="221960" y="7322794"/>
                </a:lnTo>
                <a:close/>
                <a:moveTo>
                  <a:pt x="8875289" y="7101968"/>
                </a:moveTo>
                <a:lnTo>
                  <a:pt x="8875265" y="7319153"/>
                </a:lnTo>
                <a:lnTo>
                  <a:pt x="9092406" y="7319177"/>
                </a:lnTo>
                <a:lnTo>
                  <a:pt x="9092430" y="7101991"/>
                </a:lnTo>
                <a:close/>
                <a:moveTo>
                  <a:pt x="8653514" y="7101943"/>
                </a:moveTo>
                <a:lnTo>
                  <a:pt x="8653490" y="7319129"/>
                </a:lnTo>
                <a:lnTo>
                  <a:pt x="8870693" y="7319153"/>
                </a:lnTo>
                <a:lnTo>
                  <a:pt x="8870717" y="7101967"/>
                </a:lnTo>
                <a:close/>
                <a:moveTo>
                  <a:pt x="8431762" y="7101919"/>
                </a:moveTo>
                <a:lnTo>
                  <a:pt x="8431738" y="7319106"/>
                </a:lnTo>
                <a:lnTo>
                  <a:pt x="8648919" y="7319129"/>
                </a:lnTo>
                <a:lnTo>
                  <a:pt x="8648943" y="7101943"/>
                </a:lnTo>
                <a:close/>
                <a:moveTo>
                  <a:pt x="8209995" y="7101895"/>
                </a:moveTo>
                <a:lnTo>
                  <a:pt x="8209971" y="7319082"/>
                </a:lnTo>
                <a:lnTo>
                  <a:pt x="8427166" y="7319105"/>
                </a:lnTo>
                <a:lnTo>
                  <a:pt x="8427190" y="7101919"/>
                </a:lnTo>
                <a:close/>
                <a:moveTo>
                  <a:pt x="7988227" y="7101871"/>
                </a:moveTo>
                <a:lnTo>
                  <a:pt x="7988203" y="7319058"/>
                </a:lnTo>
                <a:lnTo>
                  <a:pt x="8205399" y="7319081"/>
                </a:lnTo>
                <a:lnTo>
                  <a:pt x="8205423" y="7101895"/>
                </a:lnTo>
                <a:close/>
                <a:moveTo>
                  <a:pt x="7766472" y="7101847"/>
                </a:moveTo>
                <a:lnTo>
                  <a:pt x="7766448" y="7319034"/>
                </a:lnTo>
                <a:lnTo>
                  <a:pt x="7983632" y="7319057"/>
                </a:lnTo>
                <a:lnTo>
                  <a:pt x="7983656" y="7101871"/>
                </a:lnTo>
                <a:close/>
                <a:moveTo>
                  <a:pt x="7544705" y="7101823"/>
                </a:moveTo>
                <a:lnTo>
                  <a:pt x="7544681" y="7319010"/>
                </a:lnTo>
                <a:lnTo>
                  <a:pt x="7761876" y="7319034"/>
                </a:lnTo>
                <a:lnTo>
                  <a:pt x="7761899" y="7101847"/>
                </a:lnTo>
                <a:close/>
                <a:moveTo>
                  <a:pt x="7322944" y="7101799"/>
                </a:moveTo>
                <a:lnTo>
                  <a:pt x="7322920" y="7318986"/>
                </a:lnTo>
                <a:lnTo>
                  <a:pt x="7540109" y="7319010"/>
                </a:lnTo>
                <a:lnTo>
                  <a:pt x="7540133" y="7101823"/>
                </a:lnTo>
                <a:close/>
                <a:moveTo>
                  <a:pt x="7101182" y="7101775"/>
                </a:moveTo>
                <a:lnTo>
                  <a:pt x="7101158" y="7318962"/>
                </a:lnTo>
                <a:lnTo>
                  <a:pt x="7318349" y="7318986"/>
                </a:lnTo>
                <a:lnTo>
                  <a:pt x="7318372" y="7101798"/>
                </a:lnTo>
                <a:close/>
                <a:moveTo>
                  <a:pt x="6879419" y="7101751"/>
                </a:moveTo>
                <a:lnTo>
                  <a:pt x="6879395" y="7318939"/>
                </a:lnTo>
                <a:lnTo>
                  <a:pt x="7096586" y="7318962"/>
                </a:lnTo>
                <a:lnTo>
                  <a:pt x="7096610" y="7101774"/>
                </a:lnTo>
                <a:close/>
                <a:moveTo>
                  <a:pt x="6657662" y="7101727"/>
                </a:moveTo>
                <a:lnTo>
                  <a:pt x="6657639" y="7318915"/>
                </a:lnTo>
                <a:lnTo>
                  <a:pt x="6874823" y="7318938"/>
                </a:lnTo>
                <a:lnTo>
                  <a:pt x="6874846" y="7101750"/>
                </a:lnTo>
                <a:close/>
                <a:moveTo>
                  <a:pt x="6435894" y="7101703"/>
                </a:moveTo>
                <a:lnTo>
                  <a:pt x="6435870" y="7318891"/>
                </a:lnTo>
                <a:lnTo>
                  <a:pt x="6653066" y="7318914"/>
                </a:lnTo>
                <a:lnTo>
                  <a:pt x="6653090" y="7101726"/>
                </a:lnTo>
                <a:close/>
                <a:moveTo>
                  <a:pt x="6214133" y="7101679"/>
                </a:moveTo>
                <a:lnTo>
                  <a:pt x="6214109" y="7318867"/>
                </a:lnTo>
                <a:lnTo>
                  <a:pt x="6431298" y="7318890"/>
                </a:lnTo>
                <a:lnTo>
                  <a:pt x="6431322" y="7101702"/>
                </a:lnTo>
                <a:close/>
                <a:moveTo>
                  <a:pt x="5992372" y="7101654"/>
                </a:moveTo>
                <a:lnTo>
                  <a:pt x="5992349" y="7318843"/>
                </a:lnTo>
                <a:lnTo>
                  <a:pt x="6209538" y="7318867"/>
                </a:lnTo>
                <a:lnTo>
                  <a:pt x="6209561" y="7101678"/>
                </a:lnTo>
                <a:close/>
                <a:moveTo>
                  <a:pt x="5770606" y="7101630"/>
                </a:moveTo>
                <a:lnTo>
                  <a:pt x="5770583" y="7318819"/>
                </a:lnTo>
                <a:lnTo>
                  <a:pt x="5987776" y="7318843"/>
                </a:lnTo>
                <a:lnTo>
                  <a:pt x="5987800" y="7101654"/>
                </a:lnTo>
                <a:close/>
                <a:moveTo>
                  <a:pt x="5548849" y="7101606"/>
                </a:moveTo>
                <a:lnTo>
                  <a:pt x="5548825" y="7318796"/>
                </a:lnTo>
                <a:lnTo>
                  <a:pt x="5766011" y="7318819"/>
                </a:lnTo>
                <a:lnTo>
                  <a:pt x="5766034" y="7101630"/>
                </a:lnTo>
                <a:close/>
                <a:moveTo>
                  <a:pt x="5327083" y="7101582"/>
                </a:moveTo>
                <a:lnTo>
                  <a:pt x="5327059" y="7318772"/>
                </a:lnTo>
                <a:lnTo>
                  <a:pt x="5544253" y="7318795"/>
                </a:lnTo>
                <a:lnTo>
                  <a:pt x="5544277" y="7101606"/>
                </a:lnTo>
                <a:close/>
                <a:moveTo>
                  <a:pt x="5105320" y="7101558"/>
                </a:moveTo>
                <a:lnTo>
                  <a:pt x="5105297" y="7318748"/>
                </a:lnTo>
                <a:lnTo>
                  <a:pt x="5322487" y="7318771"/>
                </a:lnTo>
                <a:lnTo>
                  <a:pt x="5322511" y="7101582"/>
                </a:lnTo>
                <a:close/>
                <a:moveTo>
                  <a:pt x="4883560" y="7101534"/>
                </a:moveTo>
                <a:lnTo>
                  <a:pt x="4883537" y="7318724"/>
                </a:lnTo>
                <a:lnTo>
                  <a:pt x="5100725" y="7318747"/>
                </a:lnTo>
                <a:lnTo>
                  <a:pt x="5100748" y="7101558"/>
                </a:lnTo>
                <a:close/>
                <a:moveTo>
                  <a:pt x="4661794" y="7101510"/>
                </a:moveTo>
                <a:lnTo>
                  <a:pt x="4661771" y="7318700"/>
                </a:lnTo>
                <a:lnTo>
                  <a:pt x="4878965" y="7318723"/>
                </a:lnTo>
                <a:lnTo>
                  <a:pt x="4878989" y="7101534"/>
                </a:lnTo>
                <a:close/>
                <a:moveTo>
                  <a:pt x="4440037" y="7101486"/>
                </a:moveTo>
                <a:lnTo>
                  <a:pt x="4440014" y="7318676"/>
                </a:lnTo>
                <a:lnTo>
                  <a:pt x="4657199" y="7318700"/>
                </a:lnTo>
                <a:lnTo>
                  <a:pt x="4657222" y="7101509"/>
                </a:lnTo>
                <a:close/>
                <a:moveTo>
                  <a:pt x="4218271" y="7101462"/>
                </a:moveTo>
                <a:lnTo>
                  <a:pt x="4218248" y="7318652"/>
                </a:lnTo>
                <a:lnTo>
                  <a:pt x="4435442" y="7318676"/>
                </a:lnTo>
                <a:lnTo>
                  <a:pt x="4435465" y="7101485"/>
                </a:lnTo>
                <a:close/>
                <a:moveTo>
                  <a:pt x="3996511" y="7101438"/>
                </a:moveTo>
                <a:lnTo>
                  <a:pt x="3996488" y="7318629"/>
                </a:lnTo>
                <a:lnTo>
                  <a:pt x="4213676" y="7318652"/>
                </a:lnTo>
                <a:lnTo>
                  <a:pt x="4213699" y="7101461"/>
                </a:lnTo>
                <a:close/>
                <a:moveTo>
                  <a:pt x="3774757" y="7101414"/>
                </a:moveTo>
                <a:lnTo>
                  <a:pt x="3774733" y="7318605"/>
                </a:lnTo>
                <a:lnTo>
                  <a:pt x="3991916" y="7318628"/>
                </a:lnTo>
                <a:lnTo>
                  <a:pt x="3991940" y="7101437"/>
                </a:lnTo>
                <a:close/>
                <a:moveTo>
                  <a:pt x="3552990" y="7101390"/>
                </a:moveTo>
                <a:lnTo>
                  <a:pt x="3552966" y="7318581"/>
                </a:lnTo>
                <a:lnTo>
                  <a:pt x="3770161" y="7318604"/>
                </a:lnTo>
                <a:lnTo>
                  <a:pt x="3770185" y="7101413"/>
                </a:lnTo>
                <a:close/>
                <a:moveTo>
                  <a:pt x="3331233" y="7101365"/>
                </a:moveTo>
                <a:lnTo>
                  <a:pt x="3331210" y="7318557"/>
                </a:lnTo>
                <a:lnTo>
                  <a:pt x="3548393" y="7318580"/>
                </a:lnTo>
                <a:lnTo>
                  <a:pt x="3548417" y="7101389"/>
                </a:lnTo>
                <a:close/>
                <a:moveTo>
                  <a:pt x="3109467" y="7101341"/>
                </a:moveTo>
                <a:lnTo>
                  <a:pt x="3109444" y="7318533"/>
                </a:lnTo>
                <a:lnTo>
                  <a:pt x="3326637" y="7318557"/>
                </a:lnTo>
                <a:lnTo>
                  <a:pt x="3326660" y="7101365"/>
                </a:lnTo>
                <a:close/>
                <a:moveTo>
                  <a:pt x="2887709" y="7101317"/>
                </a:moveTo>
                <a:lnTo>
                  <a:pt x="2887686" y="7318509"/>
                </a:lnTo>
                <a:lnTo>
                  <a:pt x="3104871" y="7318533"/>
                </a:lnTo>
                <a:lnTo>
                  <a:pt x="3104894" y="7101341"/>
                </a:lnTo>
                <a:close/>
                <a:moveTo>
                  <a:pt x="2665945" y="7101293"/>
                </a:moveTo>
                <a:lnTo>
                  <a:pt x="2665921" y="7318485"/>
                </a:lnTo>
                <a:lnTo>
                  <a:pt x="2883114" y="7318509"/>
                </a:lnTo>
                <a:lnTo>
                  <a:pt x="2883138" y="7101317"/>
                </a:lnTo>
                <a:close/>
                <a:moveTo>
                  <a:pt x="2444179" y="7101269"/>
                </a:moveTo>
                <a:lnTo>
                  <a:pt x="2444155" y="7318462"/>
                </a:lnTo>
                <a:lnTo>
                  <a:pt x="2661348" y="7318485"/>
                </a:lnTo>
                <a:lnTo>
                  <a:pt x="2661372" y="7101293"/>
                </a:lnTo>
                <a:close/>
                <a:moveTo>
                  <a:pt x="2222423" y="7101245"/>
                </a:moveTo>
                <a:lnTo>
                  <a:pt x="2222399" y="7318438"/>
                </a:lnTo>
                <a:lnTo>
                  <a:pt x="2439583" y="7318461"/>
                </a:lnTo>
                <a:lnTo>
                  <a:pt x="2439607" y="7101269"/>
                </a:lnTo>
                <a:close/>
                <a:moveTo>
                  <a:pt x="2000657" y="7101221"/>
                </a:moveTo>
                <a:lnTo>
                  <a:pt x="2000633" y="7318414"/>
                </a:lnTo>
                <a:lnTo>
                  <a:pt x="2217826" y="7318437"/>
                </a:lnTo>
                <a:lnTo>
                  <a:pt x="2217850" y="7101245"/>
                </a:lnTo>
                <a:close/>
                <a:moveTo>
                  <a:pt x="1778899" y="7101197"/>
                </a:moveTo>
                <a:lnTo>
                  <a:pt x="1778875" y="7318390"/>
                </a:lnTo>
                <a:lnTo>
                  <a:pt x="1996062" y="7318413"/>
                </a:lnTo>
                <a:lnTo>
                  <a:pt x="1996085" y="7101220"/>
                </a:lnTo>
                <a:close/>
                <a:moveTo>
                  <a:pt x="1557133" y="7101173"/>
                </a:moveTo>
                <a:lnTo>
                  <a:pt x="1557109" y="7318366"/>
                </a:lnTo>
                <a:lnTo>
                  <a:pt x="1774303" y="7318390"/>
                </a:lnTo>
                <a:lnTo>
                  <a:pt x="1774327" y="7101196"/>
                </a:lnTo>
                <a:close/>
                <a:moveTo>
                  <a:pt x="1335369" y="7101149"/>
                </a:moveTo>
                <a:lnTo>
                  <a:pt x="1335345" y="7318342"/>
                </a:lnTo>
                <a:lnTo>
                  <a:pt x="1552538" y="7318366"/>
                </a:lnTo>
                <a:lnTo>
                  <a:pt x="1552561" y="7101172"/>
                </a:lnTo>
                <a:close/>
                <a:moveTo>
                  <a:pt x="1113614" y="7101125"/>
                </a:moveTo>
                <a:lnTo>
                  <a:pt x="1113590" y="7318318"/>
                </a:lnTo>
                <a:lnTo>
                  <a:pt x="1330772" y="7318342"/>
                </a:lnTo>
                <a:lnTo>
                  <a:pt x="1330795" y="7101148"/>
                </a:lnTo>
                <a:close/>
                <a:moveTo>
                  <a:pt x="891847" y="7101101"/>
                </a:moveTo>
                <a:lnTo>
                  <a:pt x="891824" y="7318295"/>
                </a:lnTo>
                <a:lnTo>
                  <a:pt x="1109018" y="7318318"/>
                </a:lnTo>
                <a:lnTo>
                  <a:pt x="1109042" y="7101124"/>
                </a:lnTo>
                <a:close/>
                <a:moveTo>
                  <a:pt x="670088" y="7101076"/>
                </a:moveTo>
                <a:lnTo>
                  <a:pt x="670064" y="7318271"/>
                </a:lnTo>
                <a:lnTo>
                  <a:pt x="887251" y="7318294"/>
                </a:lnTo>
                <a:lnTo>
                  <a:pt x="887275" y="7101100"/>
                </a:lnTo>
                <a:close/>
                <a:moveTo>
                  <a:pt x="448321" y="7101052"/>
                </a:moveTo>
                <a:lnTo>
                  <a:pt x="448298" y="7318247"/>
                </a:lnTo>
                <a:lnTo>
                  <a:pt x="665493" y="7318270"/>
                </a:lnTo>
                <a:lnTo>
                  <a:pt x="665516" y="7101076"/>
                </a:lnTo>
                <a:close/>
                <a:moveTo>
                  <a:pt x="226556" y="7101028"/>
                </a:moveTo>
                <a:lnTo>
                  <a:pt x="226532" y="7318223"/>
                </a:lnTo>
                <a:lnTo>
                  <a:pt x="443726" y="7318246"/>
                </a:lnTo>
                <a:lnTo>
                  <a:pt x="443749" y="7101052"/>
                </a:lnTo>
                <a:close/>
                <a:moveTo>
                  <a:pt x="4799" y="7101004"/>
                </a:moveTo>
                <a:lnTo>
                  <a:pt x="4775" y="7318199"/>
                </a:lnTo>
                <a:lnTo>
                  <a:pt x="221960" y="7318223"/>
                </a:lnTo>
                <a:lnTo>
                  <a:pt x="221984" y="7101028"/>
                </a:lnTo>
                <a:close/>
                <a:moveTo>
                  <a:pt x="8875313" y="6880201"/>
                </a:moveTo>
                <a:lnTo>
                  <a:pt x="8875289" y="7097396"/>
                </a:lnTo>
                <a:lnTo>
                  <a:pt x="9092430" y="7097419"/>
                </a:lnTo>
                <a:lnTo>
                  <a:pt x="9092454" y="6880224"/>
                </a:lnTo>
                <a:close/>
                <a:moveTo>
                  <a:pt x="8653538" y="6880176"/>
                </a:moveTo>
                <a:lnTo>
                  <a:pt x="8653514" y="7097371"/>
                </a:lnTo>
                <a:lnTo>
                  <a:pt x="8870717" y="7097395"/>
                </a:lnTo>
                <a:lnTo>
                  <a:pt x="8870741" y="6880200"/>
                </a:lnTo>
                <a:close/>
                <a:moveTo>
                  <a:pt x="8431786" y="6880152"/>
                </a:moveTo>
                <a:lnTo>
                  <a:pt x="8431762" y="7097347"/>
                </a:lnTo>
                <a:lnTo>
                  <a:pt x="8648943" y="7097371"/>
                </a:lnTo>
                <a:lnTo>
                  <a:pt x="8648967" y="6880176"/>
                </a:lnTo>
                <a:close/>
                <a:moveTo>
                  <a:pt x="8210019" y="6880128"/>
                </a:moveTo>
                <a:lnTo>
                  <a:pt x="8209995" y="7097323"/>
                </a:lnTo>
                <a:lnTo>
                  <a:pt x="8427190" y="7097347"/>
                </a:lnTo>
                <a:lnTo>
                  <a:pt x="8427214" y="6880152"/>
                </a:lnTo>
                <a:close/>
                <a:moveTo>
                  <a:pt x="7988251" y="6880104"/>
                </a:moveTo>
                <a:lnTo>
                  <a:pt x="7988228" y="7097299"/>
                </a:lnTo>
                <a:lnTo>
                  <a:pt x="8205423" y="7097323"/>
                </a:lnTo>
                <a:lnTo>
                  <a:pt x="8205447" y="6880128"/>
                </a:lnTo>
                <a:close/>
                <a:moveTo>
                  <a:pt x="7766496" y="6880080"/>
                </a:moveTo>
                <a:lnTo>
                  <a:pt x="7766472" y="7097275"/>
                </a:lnTo>
                <a:lnTo>
                  <a:pt x="7983656" y="7097299"/>
                </a:lnTo>
                <a:lnTo>
                  <a:pt x="7983680" y="6880104"/>
                </a:lnTo>
                <a:close/>
                <a:moveTo>
                  <a:pt x="7544729" y="6880056"/>
                </a:moveTo>
                <a:lnTo>
                  <a:pt x="7544706" y="7097251"/>
                </a:lnTo>
                <a:lnTo>
                  <a:pt x="7761900" y="7097275"/>
                </a:lnTo>
                <a:lnTo>
                  <a:pt x="7761923" y="6880080"/>
                </a:lnTo>
                <a:close/>
                <a:moveTo>
                  <a:pt x="7322967" y="6880032"/>
                </a:moveTo>
                <a:lnTo>
                  <a:pt x="7322944" y="7097227"/>
                </a:lnTo>
                <a:lnTo>
                  <a:pt x="7540133" y="7097251"/>
                </a:lnTo>
                <a:lnTo>
                  <a:pt x="7540157" y="6880056"/>
                </a:lnTo>
                <a:close/>
                <a:moveTo>
                  <a:pt x="7101206" y="6880008"/>
                </a:moveTo>
                <a:lnTo>
                  <a:pt x="7101182" y="7097203"/>
                </a:lnTo>
                <a:lnTo>
                  <a:pt x="7318373" y="7097226"/>
                </a:lnTo>
                <a:lnTo>
                  <a:pt x="7318396" y="6880031"/>
                </a:lnTo>
                <a:close/>
                <a:moveTo>
                  <a:pt x="6879443" y="6879984"/>
                </a:moveTo>
                <a:lnTo>
                  <a:pt x="6879419" y="7097179"/>
                </a:lnTo>
                <a:lnTo>
                  <a:pt x="7096611" y="7097202"/>
                </a:lnTo>
                <a:lnTo>
                  <a:pt x="7096635" y="6880007"/>
                </a:lnTo>
                <a:close/>
                <a:moveTo>
                  <a:pt x="6657686" y="6879960"/>
                </a:moveTo>
                <a:lnTo>
                  <a:pt x="6657663" y="7097155"/>
                </a:lnTo>
                <a:lnTo>
                  <a:pt x="6874847" y="7097178"/>
                </a:lnTo>
                <a:lnTo>
                  <a:pt x="6874870" y="6879983"/>
                </a:lnTo>
                <a:close/>
                <a:moveTo>
                  <a:pt x="6435918" y="6879936"/>
                </a:moveTo>
                <a:lnTo>
                  <a:pt x="6435894" y="7097131"/>
                </a:lnTo>
                <a:lnTo>
                  <a:pt x="6653091" y="7097154"/>
                </a:lnTo>
                <a:lnTo>
                  <a:pt x="6653115" y="6879959"/>
                </a:lnTo>
                <a:close/>
                <a:moveTo>
                  <a:pt x="6214156" y="6879912"/>
                </a:moveTo>
                <a:lnTo>
                  <a:pt x="6214133" y="7097107"/>
                </a:lnTo>
                <a:lnTo>
                  <a:pt x="6431323" y="7097130"/>
                </a:lnTo>
                <a:lnTo>
                  <a:pt x="6431346" y="6879935"/>
                </a:lnTo>
                <a:close/>
                <a:moveTo>
                  <a:pt x="5992397" y="6879887"/>
                </a:moveTo>
                <a:lnTo>
                  <a:pt x="5992373" y="7097082"/>
                </a:lnTo>
                <a:lnTo>
                  <a:pt x="6209561" y="7097106"/>
                </a:lnTo>
                <a:lnTo>
                  <a:pt x="6209585" y="6879911"/>
                </a:lnTo>
                <a:close/>
                <a:moveTo>
                  <a:pt x="5770630" y="6879863"/>
                </a:moveTo>
                <a:lnTo>
                  <a:pt x="5770607" y="7097058"/>
                </a:lnTo>
                <a:lnTo>
                  <a:pt x="5987801" y="7097082"/>
                </a:lnTo>
                <a:lnTo>
                  <a:pt x="5987825" y="6879887"/>
                </a:lnTo>
                <a:close/>
                <a:moveTo>
                  <a:pt x="5548873" y="6879839"/>
                </a:moveTo>
                <a:lnTo>
                  <a:pt x="5548849" y="7097034"/>
                </a:lnTo>
                <a:lnTo>
                  <a:pt x="5766035" y="7097058"/>
                </a:lnTo>
                <a:lnTo>
                  <a:pt x="5766059" y="6879863"/>
                </a:lnTo>
                <a:close/>
                <a:moveTo>
                  <a:pt x="5327107" y="6879815"/>
                </a:moveTo>
                <a:lnTo>
                  <a:pt x="5327083" y="7097010"/>
                </a:lnTo>
                <a:lnTo>
                  <a:pt x="5544277" y="7097034"/>
                </a:lnTo>
                <a:lnTo>
                  <a:pt x="5544301" y="6879839"/>
                </a:lnTo>
                <a:close/>
                <a:moveTo>
                  <a:pt x="5105344" y="6879791"/>
                </a:moveTo>
                <a:lnTo>
                  <a:pt x="5105320" y="7096986"/>
                </a:lnTo>
                <a:lnTo>
                  <a:pt x="5322511" y="7097010"/>
                </a:lnTo>
                <a:lnTo>
                  <a:pt x="5322535" y="6879815"/>
                </a:lnTo>
                <a:close/>
                <a:moveTo>
                  <a:pt x="4883585" y="6879767"/>
                </a:moveTo>
                <a:lnTo>
                  <a:pt x="4883561" y="7096962"/>
                </a:lnTo>
                <a:lnTo>
                  <a:pt x="5100749" y="7096986"/>
                </a:lnTo>
                <a:lnTo>
                  <a:pt x="5100772" y="6879791"/>
                </a:lnTo>
                <a:close/>
                <a:moveTo>
                  <a:pt x="4661819" y="6879743"/>
                </a:moveTo>
                <a:lnTo>
                  <a:pt x="4661795" y="7096938"/>
                </a:lnTo>
                <a:lnTo>
                  <a:pt x="4878989" y="7096962"/>
                </a:lnTo>
                <a:lnTo>
                  <a:pt x="4879013" y="6879767"/>
                </a:lnTo>
                <a:close/>
                <a:moveTo>
                  <a:pt x="4440061" y="6879719"/>
                </a:moveTo>
                <a:lnTo>
                  <a:pt x="4440038" y="7096914"/>
                </a:lnTo>
                <a:lnTo>
                  <a:pt x="4657223" y="7096937"/>
                </a:lnTo>
                <a:lnTo>
                  <a:pt x="4657247" y="6879742"/>
                </a:lnTo>
                <a:close/>
                <a:moveTo>
                  <a:pt x="4218295" y="6879695"/>
                </a:moveTo>
                <a:lnTo>
                  <a:pt x="4218272" y="7096890"/>
                </a:lnTo>
                <a:lnTo>
                  <a:pt x="4435466" y="7096913"/>
                </a:lnTo>
                <a:lnTo>
                  <a:pt x="4435489" y="6879718"/>
                </a:lnTo>
                <a:close/>
                <a:moveTo>
                  <a:pt x="3996535" y="6879671"/>
                </a:moveTo>
                <a:lnTo>
                  <a:pt x="3996512" y="7096866"/>
                </a:lnTo>
                <a:lnTo>
                  <a:pt x="4213700" y="7096889"/>
                </a:lnTo>
                <a:lnTo>
                  <a:pt x="4213723" y="6879694"/>
                </a:lnTo>
                <a:close/>
                <a:moveTo>
                  <a:pt x="3774781" y="6879647"/>
                </a:moveTo>
                <a:lnTo>
                  <a:pt x="3774757" y="7096842"/>
                </a:lnTo>
                <a:lnTo>
                  <a:pt x="3991940" y="7096865"/>
                </a:lnTo>
                <a:lnTo>
                  <a:pt x="3991964" y="6879670"/>
                </a:lnTo>
                <a:close/>
                <a:moveTo>
                  <a:pt x="3553014" y="6879623"/>
                </a:moveTo>
                <a:lnTo>
                  <a:pt x="3552990" y="7096818"/>
                </a:lnTo>
                <a:lnTo>
                  <a:pt x="3770185" y="7096841"/>
                </a:lnTo>
                <a:lnTo>
                  <a:pt x="3770209" y="6879646"/>
                </a:lnTo>
                <a:close/>
                <a:moveTo>
                  <a:pt x="3331257" y="6879598"/>
                </a:moveTo>
                <a:lnTo>
                  <a:pt x="3331234" y="7096793"/>
                </a:lnTo>
                <a:lnTo>
                  <a:pt x="3548417" y="7096817"/>
                </a:lnTo>
                <a:lnTo>
                  <a:pt x="3548441" y="6879622"/>
                </a:lnTo>
                <a:close/>
                <a:moveTo>
                  <a:pt x="3109492" y="6879574"/>
                </a:moveTo>
                <a:lnTo>
                  <a:pt x="3109468" y="7096769"/>
                </a:lnTo>
                <a:lnTo>
                  <a:pt x="3326661" y="7096793"/>
                </a:lnTo>
                <a:lnTo>
                  <a:pt x="3326684" y="6879598"/>
                </a:lnTo>
                <a:close/>
                <a:moveTo>
                  <a:pt x="2887733" y="6879550"/>
                </a:moveTo>
                <a:lnTo>
                  <a:pt x="2887710" y="7096745"/>
                </a:lnTo>
                <a:lnTo>
                  <a:pt x="3104895" y="7096769"/>
                </a:lnTo>
                <a:lnTo>
                  <a:pt x="3104919" y="6879574"/>
                </a:lnTo>
                <a:close/>
                <a:moveTo>
                  <a:pt x="2665969" y="6879526"/>
                </a:moveTo>
                <a:lnTo>
                  <a:pt x="2665946" y="7096721"/>
                </a:lnTo>
                <a:lnTo>
                  <a:pt x="2883139" y="7096745"/>
                </a:lnTo>
                <a:lnTo>
                  <a:pt x="2883162" y="6879550"/>
                </a:lnTo>
                <a:close/>
                <a:moveTo>
                  <a:pt x="2444203" y="6879502"/>
                </a:moveTo>
                <a:lnTo>
                  <a:pt x="2444179" y="7096697"/>
                </a:lnTo>
                <a:lnTo>
                  <a:pt x="2661373" y="7096721"/>
                </a:lnTo>
                <a:lnTo>
                  <a:pt x="2661396" y="6879526"/>
                </a:lnTo>
                <a:close/>
                <a:moveTo>
                  <a:pt x="2222447" y="6879478"/>
                </a:moveTo>
                <a:lnTo>
                  <a:pt x="2222423" y="7096673"/>
                </a:lnTo>
                <a:lnTo>
                  <a:pt x="2439607" y="7096697"/>
                </a:lnTo>
                <a:lnTo>
                  <a:pt x="2439631" y="6879502"/>
                </a:lnTo>
                <a:close/>
                <a:moveTo>
                  <a:pt x="2000681" y="6879454"/>
                </a:moveTo>
                <a:lnTo>
                  <a:pt x="2000657" y="7096649"/>
                </a:lnTo>
                <a:lnTo>
                  <a:pt x="2217850" y="7096673"/>
                </a:lnTo>
                <a:lnTo>
                  <a:pt x="2217874" y="6879478"/>
                </a:lnTo>
                <a:close/>
                <a:moveTo>
                  <a:pt x="1778923" y="6879430"/>
                </a:moveTo>
                <a:lnTo>
                  <a:pt x="1778899" y="7096625"/>
                </a:lnTo>
                <a:lnTo>
                  <a:pt x="1996085" y="7096648"/>
                </a:lnTo>
                <a:lnTo>
                  <a:pt x="1996109" y="6879453"/>
                </a:lnTo>
                <a:close/>
                <a:moveTo>
                  <a:pt x="1557157" y="6879406"/>
                </a:moveTo>
                <a:lnTo>
                  <a:pt x="1557133" y="7096601"/>
                </a:lnTo>
                <a:lnTo>
                  <a:pt x="1774327" y="7096624"/>
                </a:lnTo>
                <a:lnTo>
                  <a:pt x="1774351" y="6879429"/>
                </a:lnTo>
                <a:close/>
                <a:moveTo>
                  <a:pt x="1335392" y="6879382"/>
                </a:moveTo>
                <a:lnTo>
                  <a:pt x="1335369" y="7096577"/>
                </a:lnTo>
                <a:lnTo>
                  <a:pt x="1552562" y="7096600"/>
                </a:lnTo>
                <a:lnTo>
                  <a:pt x="1552585" y="6879405"/>
                </a:lnTo>
                <a:close/>
                <a:moveTo>
                  <a:pt x="1113638" y="6879358"/>
                </a:moveTo>
                <a:lnTo>
                  <a:pt x="1113614" y="7096553"/>
                </a:lnTo>
                <a:lnTo>
                  <a:pt x="1330796" y="7096576"/>
                </a:lnTo>
                <a:lnTo>
                  <a:pt x="1330819" y="6879381"/>
                </a:lnTo>
                <a:close/>
                <a:moveTo>
                  <a:pt x="891871" y="6879334"/>
                </a:moveTo>
                <a:lnTo>
                  <a:pt x="891848" y="7096529"/>
                </a:lnTo>
                <a:lnTo>
                  <a:pt x="1109042" y="7096552"/>
                </a:lnTo>
                <a:lnTo>
                  <a:pt x="1109066" y="6879357"/>
                </a:lnTo>
                <a:close/>
                <a:moveTo>
                  <a:pt x="670112" y="6879309"/>
                </a:moveTo>
                <a:lnTo>
                  <a:pt x="670088" y="7096504"/>
                </a:lnTo>
                <a:lnTo>
                  <a:pt x="887275" y="7096528"/>
                </a:lnTo>
                <a:lnTo>
                  <a:pt x="887299" y="6879333"/>
                </a:lnTo>
                <a:close/>
                <a:moveTo>
                  <a:pt x="448345" y="6879285"/>
                </a:moveTo>
                <a:lnTo>
                  <a:pt x="448322" y="7096480"/>
                </a:lnTo>
                <a:lnTo>
                  <a:pt x="665516" y="7096504"/>
                </a:lnTo>
                <a:lnTo>
                  <a:pt x="665541" y="6879309"/>
                </a:lnTo>
                <a:close/>
                <a:moveTo>
                  <a:pt x="226579" y="6879261"/>
                </a:moveTo>
                <a:lnTo>
                  <a:pt x="226556" y="7096456"/>
                </a:lnTo>
                <a:lnTo>
                  <a:pt x="443750" y="7096480"/>
                </a:lnTo>
                <a:lnTo>
                  <a:pt x="443774" y="6879285"/>
                </a:lnTo>
                <a:close/>
                <a:moveTo>
                  <a:pt x="4823" y="6879237"/>
                </a:moveTo>
                <a:lnTo>
                  <a:pt x="4799" y="7096432"/>
                </a:lnTo>
                <a:lnTo>
                  <a:pt x="221984" y="7096456"/>
                </a:lnTo>
                <a:lnTo>
                  <a:pt x="222008" y="6879261"/>
                </a:lnTo>
                <a:close/>
                <a:moveTo>
                  <a:pt x="8875337" y="6658445"/>
                </a:moveTo>
                <a:lnTo>
                  <a:pt x="8875313" y="6875629"/>
                </a:lnTo>
                <a:lnTo>
                  <a:pt x="9092454" y="6875652"/>
                </a:lnTo>
                <a:lnTo>
                  <a:pt x="9092478" y="6658468"/>
                </a:lnTo>
                <a:close/>
                <a:moveTo>
                  <a:pt x="8653562" y="6658421"/>
                </a:moveTo>
                <a:lnTo>
                  <a:pt x="8653538" y="6875604"/>
                </a:lnTo>
                <a:lnTo>
                  <a:pt x="8870741" y="6875628"/>
                </a:lnTo>
                <a:lnTo>
                  <a:pt x="8870765" y="6658444"/>
                </a:lnTo>
                <a:close/>
                <a:moveTo>
                  <a:pt x="8431810" y="6658396"/>
                </a:moveTo>
                <a:lnTo>
                  <a:pt x="8431786" y="6875580"/>
                </a:lnTo>
                <a:lnTo>
                  <a:pt x="8648967" y="6875604"/>
                </a:lnTo>
                <a:lnTo>
                  <a:pt x="8648991" y="6658420"/>
                </a:lnTo>
                <a:close/>
                <a:moveTo>
                  <a:pt x="8210043" y="6658372"/>
                </a:moveTo>
                <a:lnTo>
                  <a:pt x="8210019" y="6875556"/>
                </a:lnTo>
                <a:lnTo>
                  <a:pt x="8427214" y="6875580"/>
                </a:lnTo>
                <a:lnTo>
                  <a:pt x="8427238" y="6658396"/>
                </a:lnTo>
                <a:close/>
                <a:moveTo>
                  <a:pt x="7988276" y="6658348"/>
                </a:moveTo>
                <a:lnTo>
                  <a:pt x="7988252" y="6875532"/>
                </a:lnTo>
                <a:lnTo>
                  <a:pt x="8205447" y="6875556"/>
                </a:lnTo>
                <a:lnTo>
                  <a:pt x="8205471" y="6658372"/>
                </a:lnTo>
                <a:close/>
                <a:moveTo>
                  <a:pt x="7766521" y="6658324"/>
                </a:moveTo>
                <a:lnTo>
                  <a:pt x="7766497" y="6875508"/>
                </a:lnTo>
                <a:lnTo>
                  <a:pt x="7983680" y="6875532"/>
                </a:lnTo>
                <a:lnTo>
                  <a:pt x="7983704" y="6658348"/>
                </a:lnTo>
                <a:close/>
                <a:moveTo>
                  <a:pt x="7544753" y="6658300"/>
                </a:moveTo>
                <a:lnTo>
                  <a:pt x="7544730" y="6875484"/>
                </a:lnTo>
                <a:lnTo>
                  <a:pt x="7761924" y="6875508"/>
                </a:lnTo>
                <a:lnTo>
                  <a:pt x="7761947" y="6658324"/>
                </a:lnTo>
                <a:close/>
                <a:moveTo>
                  <a:pt x="7322991" y="6658276"/>
                </a:moveTo>
                <a:lnTo>
                  <a:pt x="7322968" y="6875460"/>
                </a:lnTo>
                <a:lnTo>
                  <a:pt x="7540157" y="6875484"/>
                </a:lnTo>
                <a:lnTo>
                  <a:pt x="7540181" y="6658300"/>
                </a:lnTo>
                <a:close/>
                <a:moveTo>
                  <a:pt x="7101231" y="6658252"/>
                </a:moveTo>
                <a:lnTo>
                  <a:pt x="7101207" y="6875436"/>
                </a:lnTo>
                <a:lnTo>
                  <a:pt x="7318396" y="6875459"/>
                </a:lnTo>
                <a:lnTo>
                  <a:pt x="7318420" y="6658276"/>
                </a:lnTo>
                <a:close/>
                <a:moveTo>
                  <a:pt x="6879467" y="6658228"/>
                </a:moveTo>
                <a:lnTo>
                  <a:pt x="6879443" y="6875412"/>
                </a:lnTo>
                <a:lnTo>
                  <a:pt x="7096635" y="6875435"/>
                </a:lnTo>
                <a:lnTo>
                  <a:pt x="7096659" y="6658251"/>
                </a:lnTo>
                <a:close/>
                <a:moveTo>
                  <a:pt x="6657711" y="6658204"/>
                </a:moveTo>
                <a:lnTo>
                  <a:pt x="6657687" y="6875388"/>
                </a:lnTo>
                <a:lnTo>
                  <a:pt x="6874871" y="6875411"/>
                </a:lnTo>
                <a:lnTo>
                  <a:pt x="6874894" y="6658227"/>
                </a:lnTo>
                <a:close/>
                <a:moveTo>
                  <a:pt x="6435942" y="6658180"/>
                </a:moveTo>
                <a:lnTo>
                  <a:pt x="6435919" y="6875364"/>
                </a:lnTo>
                <a:lnTo>
                  <a:pt x="6653115" y="6875387"/>
                </a:lnTo>
                <a:lnTo>
                  <a:pt x="6653139" y="6658203"/>
                </a:lnTo>
                <a:close/>
                <a:moveTo>
                  <a:pt x="6214180" y="6658156"/>
                </a:moveTo>
                <a:lnTo>
                  <a:pt x="6214157" y="6875340"/>
                </a:lnTo>
                <a:lnTo>
                  <a:pt x="6431347" y="6875363"/>
                </a:lnTo>
                <a:lnTo>
                  <a:pt x="6431370" y="6658179"/>
                </a:lnTo>
                <a:close/>
                <a:moveTo>
                  <a:pt x="5992421" y="6658132"/>
                </a:moveTo>
                <a:lnTo>
                  <a:pt x="5992397" y="6875315"/>
                </a:lnTo>
                <a:lnTo>
                  <a:pt x="6209585" y="6875339"/>
                </a:lnTo>
                <a:lnTo>
                  <a:pt x="6209608" y="6658155"/>
                </a:lnTo>
                <a:close/>
                <a:moveTo>
                  <a:pt x="5770655" y="6658107"/>
                </a:moveTo>
                <a:lnTo>
                  <a:pt x="5770631" y="6875291"/>
                </a:lnTo>
                <a:lnTo>
                  <a:pt x="5987825" y="6875315"/>
                </a:lnTo>
                <a:lnTo>
                  <a:pt x="5987849" y="6658131"/>
                </a:lnTo>
                <a:close/>
                <a:moveTo>
                  <a:pt x="5548897" y="6658083"/>
                </a:moveTo>
                <a:lnTo>
                  <a:pt x="5548874" y="6875267"/>
                </a:lnTo>
                <a:lnTo>
                  <a:pt x="5766059" y="6875291"/>
                </a:lnTo>
                <a:lnTo>
                  <a:pt x="5766083" y="6658107"/>
                </a:lnTo>
                <a:close/>
                <a:moveTo>
                  <a:pt x="5327131" y="6658059"/>
                </a:moveTo>
                <a:lnTo>
                  <a:pt x="5327107" y="6875243"/>
                </a:lnTo>
                <a:lnTo>
                  <a:pt x="5544302" y="6875267"/>
                </a:lnTo>
                <a:lnTo>
                  <a:pt x="5544325" y="6658083"/>
                </a:lnTo>
                <a:close/>
                <a:moveTo>
                  <a:pt x="5105367" y="6658035"/>
                </a:moveTo>
                <a:lnTo>
                  <a:pt x="5105344" y="6875219"/>
                </a:lnTo>
                <a:lnTo>
                  <a:pt x="5322536" y="6875243"/>
                </a:lnTo>
                <a:lnTo>
                  <a:pt x="5322559" y="6658059"/>
                </a:lnTo>
                <a:close/>
                <a:moveTo>
                  <a:pt x="4883609" y="6658011"/>
                </a:moveTo>
                <a:lnTo>
                  <a:pt x="4883585" y="6875195"/>
                </a:lnTo>
                <a:lnTo>
                  <a:pt x="5100772" y="6875219"/>
                </a:lnTo>
                <a:lnTo>
                  <a:pt x="5100796" y="6658035"/>
                </a:lnTo>
                <a:close/>
                <a:moveTo>
                  <a:pt x="4661843" y="6657987"/>
                </a:moveTo>
                <a:lnTo>
                  <a:pt x="4661819" y="6875171"/>
                </a:lnTo>
                <a:lnTo>
                  <a:pt x="4879013" y="6875195"/>
                </a:lnTo>
                <a:lnTo>
                  <a:pt x="4879037" y="6658011"/>
                </a:lnTo>
                <a:close/>
                <a:moveTo>
                  <a:pt x="4440085" y="6657963"/>
                </a:moveTo>
                <a:lnTo>
                  <a:pt x="4440062" y="6875147"/>
                </a:lnTo>
                <a:lnTo>
                  <a:pt x="4657247" y="6875170"/>
                </a:lnTo>
                <a:lnTo>
                  <a:pt x="4657271" y="6657987"/>
                </a:lnTo>
                <a:close/>
                <a:moveTo>
                  <a:pt x="4218319" y="6657939"/>
                </a:moveTo>
                <a:lnTo>
                  <a:pt x="4218296" y="6875123"/>
                </a:lnTo>
                <a:lnTo>
                  <a:pt x="4435490" y="6875146"/>
                </a:lnTo>
                <a:lnTo>
                  <a:pt x="4435513" y="6657962"/>
                </a:lnTo>
                <a:close/>
                <a:moveTo>
                  <a:pt x="3996559" y="6657915"/>
                </a:moveTo>
                <a:lnTo>
                  <a:pt x="3996536" y="6875099"/>
                </a:lnTo>
                <a:lnTo>
                  <a:pt x="4213724" y="6875122"/>
                </a:lnTo>
                <a:lnTo>
                  <a:pt x="4213747" y="6657938"/>
                </a:lnTo>
                <a:close/>
                <a:moveTo>
                  <a:pt x="3774805" y="6657891"/>
                </a:moveTo>
                <a:lnTo>
                  <a:pt x="3774781" y="6875075"/>
                </a:lnTo>
                <a:lnTo>
                  <a:pt x="3991964" y="6875098"/>
                </a:lnTo>
                <a:lnTo>
                  <a:pt x="3991988" y="6657914"/>
                </a:lnTo>
                <a:close/>
                <a:moveTo>
                  <a:pt x="3553037" y="6657867"/>
                </a:moveTo>
                <a:lnTo>
                  <a:pt x="3553014" y="6875051"/>
                </a:lnTo>
                <a:lnTo>
                  <a:pt x="3770209" y="6875074"/>
                </a:lnTo>
                <a:lnTo>
                  <a:pt x="3770233" y="6657890"/>
                </a:lnTo>
                <a:close/>
                <a:moveTo>
                  <a:pt x="3331282" y="6657843"/>
                </a:moveTo>
                <a:lnTo>
                  <a:pt x="3331258" y="6875026"/>
                </a:lnTo>
                <a:lnTo>
                  <a:pt x="3548442" y="6875050"/>
                </a:lnTo>
                <a:lnTo>
                  <a:pt x="3548465" y="6657866"/>
                </a:lnTo>
                <a:close/>
                <a:moveTo>
                  <a:pt x="3109516" y="6657818"/>
                </a:moveTo>
                <a:lnTo>
                  <a:pt x="3109492" y="6875002"/>
                </a:lnTo>
                <a:lnTo>
                  <a:pt x="3326685" y="6875026"/>
                </a:lnTo>
                <a:lnTo>
                  <a:pt x="3326708" y="6657842"/>
                </a:lnTo>
                <a:close/>
                <a:moveTo>
                  <a:pt x="2887757" y="6657794"/>
                </a:moveTo>
                <a:lnTo>
                  <a:pt x="2887733" y="6874978"/>
                </a:lnTo>
                <a:lnTo>
                  <a:pt x="3104919" y="6875002"/>
                </a:lnTo>
                <a:lnTo>
                  <a:pt x="3104943" y="6657818"/>
                </a:lnTo>
                <a:close/>
                <a:moveTo>
                  <a:pt x="2665993" y="6657770"/>
                </a:moveTo>
                <a:lnTo>
                  <a:pt x="2665969" y="6874954"/>
                </a:lnTo>
                <a:lnTo>
                  <a:pt x="2883163" y="6874978"/>
                </a:lnTo>
                <a:lnTo>
                  <a:pt x="2883186" y="6657794"/>
                </a:lnTo>
                <a:close/>
                <a:moveTo>
                  <a:pt x="2444227" y="6657746"/>
                </a:moveTo>
                <a:lnTo>
                  <a:pt x="2444204" y="6874930"/>
                </a:lnTo>
                <a:lnTo>
                  <a:pt x="2661396" y="6874954"/>
                </a:lnTo>
                <a:lnTo>
                  <a:pt x="2661420" y="6657770"/>
                </a:lnTo>
                <a:close/>
                <a:moveTo>
                  <a:pt x="2222471" y="6657722"/>
                </a:moveTo>
                <a:lnTo>
                  <a:pt x="2222447" y="6874906"/>
                </a:lnTo>
                <a:lnTo>
                  <a:pt x="2439631" y="6874930"/>
                </a:lnTo>
                <a:lnTo>
                  <a:pt x="2439654" y="6657746"/>
                </a:lnTo>
                <a:close/>
                <a:moveTo>
                  <a:pt x="2000705" y="6657698"/>
                </a:moveTo>
                <a:lnTo>
                  <a:pt x="2000681" y="6874882"/>
                </a:lnTo>
                <a:lnTo>
                  <a:pt x="2217874" y="6874906"/>
                </a:lnTo>
                <a:lnTo>
                  <a:pt x="2217898" y="6657722"/>
                </a:lnTo>
                <a:close/>
                <a:moveTo>
                  <a:pt x="1778947" y="6657674"/>
                </a:moveTo>
                <a:lnTo>
                  <a:pt x="1778923" y="6874858"/>
                </a:lnTo>
                <a:lnTo>
                  <a:pt x="1996109" y="6874881"/>
                </a:lnTo>
                <a:lnTo>
                  <a:pt x="1996133" y="6657698"/>
                </a:lnTo>
                <a:close/>
                <a:moveTo>
                  <a:pt x="1557181" y="6657650"/>
                </a:moveTo>
                <a:lnTo>
                  <a:pt x="1557157" y="6874834"/>
                </a:lnTo>
                <a:lnTo>
                  <a:pt x="1774351" y="6874857"/>
                </a:lnTo>
                <a:lnTo>
                  <a:pt x="1774375" y="6657673"/>
                </a:lnTo>
                <a:close/>
                <a:moveTo>
                  <a:pt x="1335417" y="6657626"/>
                </a:moveTo>
                <a:lnTo>
                  <a:pt x="1335393" y="6874810"/>
                </a:lnTo>
                <a:lnTo>
                  <a:pt x="1552586" y="6874833"/>
                </a:lnTo>
                <a:lnTo>
                  <a:pt x="1552609" y="6657649"/>
                </a:lnTo>
                <a:close/>
                <a:moveTo>
                  <a:pt x="1113662" y="6657602"/>
                </a:moveTo>
                <a:lnTo>
                  <a:pt x="1113638" y="6874786"/>
                </a:lnTo>
                <a:lnTo>
                  <a:pt x="1330820" y="6874809"/>
                </a:lnTo>
                <a:lnTo>
                  <a:pt x="1330844" y="6657625"/>
                </a:lnTo>
                <a:close/>
                <a:moveTo>
                  <a:pt x="891895" y="6657578"/>
                </a:moveTo>
                <a:lnTo>
                  <a:pt x="891873" y="6874762"/>
                </a:lnTo>
                <a:lnTo>
                  <a:pt x="1109066" y="6874785"/>
                </a:lnTo>
                <a:lnTo>
                  <a:pt x="1109090" y="6657601"/>
                </a:lnTo>
                <a:close/>
                <a:moveTo>
                  <a:pt x="670136" y="6657554"/>
                </a:moveTo>
                <a:lnTo>
                  <a:pt x="670112" y="6874737"/>
                </a:lnTo>
                <a:lnTo>
                  <a:pt x="887299" y="6874761"/>
                </a:lnTo>
                <a:lnTo>
                  <a:pt x="887323" y="6657577"/>
                </a:lnTo>
                <a:close/>
                <a:moveTo>
                  <a:pt x="448369" y="6657529"/>
                </a:moveTo>
                <a:lnTo>
                  <a:pt x="448346" y="6874713"/>
                </a:lnTo>
                <a:lnTo>
                  <a:pt x="665541" y="6874737"/>
                </a:lnTo>
                <a:lnTo>
                  <a:pt x="665565" y="6657553"/>
                </a:lnTo>
                <a:close/>
                <a:moveTo>
                  <a:pt x="226603" y="6657505"/>
                </a:moveTo>
                <a:lnTo>
                  <a:pt x="226580" y="6874689"/>
                </a:lnTo>
                <a:lnTo>
                  <a:pt x="443774" y="6874713"/>
                </a:lnTo>
                <a:lnTo>
                  <a:pt x="443798" y="6657529"/>
                </a:lnTo>
                <a:close/>
                <a:moveTo>
                  <a:pt x="4847" y="6657481"/>
                </a:moveTo>
                <a:lnTo>
                  <a:pt x="4823" y="6874665"/>
                </a:lnTo>
                <a:lnTo>
                  <a:pt x="222008" y="6874689"/>
                </a:lnTo>
                <a:lnTo>
                  <a:pt x="222032" y="6657505"/>
                </a:lnTo>
                <a:close/>
                <a:moveTo>
                  <a:pt x="8875361" y="6436677"/>
                </a:moveTo>
                <a:lnTo>
                  <a:pt x="8875337" y="6653873"/>
                </a:lnTo>
                <a:lnTo>
                  <a:pt x="9092478" y="6653896"/>
                </a:lnTo>
                <a:lnTo>
                  <a:pt x="9092502" y="6436700"/>
                </a:lnTo>
                <a:close/>
                <a:moveTo>
                  <a:pt x="8653586" y="6436653"/>
                </a:moveTo>
                <a:lnTo>
                  <a:pt x="8653562" y="6653849"/>
                </a:lnTo>
                <a:lnTo>
                  <a:pt x="8870765" y="6653872"/>
                </a:lnTo>
                <a:lnTo>
                  <a:pt x="8870789" y="6436676"/>
                </a:lnTo>
                <a:close/>
                <a:moveTo>
                  <a:pt x="8431834" y="6436628"/>
                </a:moveTo>
                <a:lnTo>
                  <a:pt x="8431810" y="6653824"/>
                </a:lnTo>
                <a:lnTo>
                  <a:pt x="8648991" y="6653848"/>
                </a:lnTo>
                <a:lnTo>
                  <a:pt x="8649015" y="6436652"/>
                </a:lnTo>
                <a:close/>
                <a:moveTo>
                  <a:pt x="8210067" y="6436604"/>
                </a:moveTo>
                <a:lnTo>
                  <a:pt x="8210043" y="6653800"/>
                </a:lnTo>
                <a:lnTo>
                  <a:pt x="8427238" y="6653824"/>
                </a:lnTo>
                <a:lnTo>
                  <a:pt x="8427262" y="6436628"/>
                </a:lnTo>
                <a:close/>
                <a:moveTo>
                  <a:pt x="7988300" y="6436580"/>
                </a:moveTo>
                <a:lnTo>
                  <a:pt x="7988276" y="6653776"/>
                </a:lnTo>
                <a:lnTo>
                  <a:pt x="8205471" y="6653800"/>
                </a:lnTo>
                <a:lnTo>
                  <a:pt x="8205495" y="6436604"/>
                </a:lnTo>
                <a:close/>
                <a:moveTo>
                  <a:pt x="7766545" y="6436556"/>
                </a:moveTo>
                <a:lnTo>
                  <a:pt x="7766521" y="6653752"/>
                </a:lnTo>
                <a:lnTo>
                  <a:pt x="7983705" y="6653776"/>
                </a:lnTo>
                <a:lnTo>
                  <a:pt x="7983728" y="6436580"/>
                </a:lnTo>
                <a:close/>
                <a:moveTo>
                  <a:pt x="7544777" y="6436532"/>
                </a:moveTo>
                <a:lnTo>
                  <a:pt x="7544754" y="6653728"/>
                </a:lnTo>
                <a:lnTo>
                  <a:pt x="7761948" y="6653752"/>
                </a:lnTo>
                <a:lnTo>
                  <a:pt x="7761972" y="6436556"/>
                </a:lnTo>
                <a:close/>
                <a:moveTo>
                  <a:pt x="7323015" y="6436508"/>
                </a:moveTo>
                <a:lnTo>
                  <a:pt x="7322992" y="6653704"/>
                </a:lnTo>
                <a:lnTo>
                  <a:pt x="7540181" y="6653728"/>
                </a:lnTo>
                <a:lnTo>
                  <a:pt x="7540205" y="6436532"/>
                </a:lnTo>
                <a:close/>
                <a:moveTo>
                  <a:pt x="7101255" y="6436484"/>
                </a:moveTo>
                <a:lnTo>
                  <a:pt x="7101231" y="6653680"/>
                </a:lnTo>
                <a:lnTo>
                  <a:pt x="7318420" y="6653704"/>
                </a:lnTo>
                <a:lnTo>
                  <a:pt x="7318443" y="6436508"/>
                </a:lnTo>
                <a:close/>
                <a:moveTo>
                  <a:pt x="6879491" y="6436460"/>
                </a:moveTo>
                <a:lnTo>
                  <a:pt x="6879467" y="6653656"/>
                </a:lnTo>
                <a:lnTo>
                  <a:pt x="7096660" y="6653679"/>
                </a:lnTo>
                <a:lnTo>
                  <a:pt x="7096683" y="6436484"/>
                </a:lnTo>
                <a:close/>
                <a:moveTo>
                  <a:pt x="6657735" y="6436436"/>
                </a:moveTo>
                <a:lnTo>
                  <a:pt x="6657711" y="6653632"/>
                </a:lnTo>
                <a:lnTo>
                  <a:pt x="6874895" y="6653655"/>
                </a:lnTo>
                <a:lnTo>
                  <a:pt x="6874919" y="6436460"/>
                </a:lnTo>
                <a:close/>
                <a:moveTo>
                  <a:pt x="6435966" y="6436412"/>
                </a:moveTo>
                <a:lnTo>
                  <a:pt x="6435943" y="6653608"/>
                </a:lnTo>
                <a:lnTo>
                  <a:pt x="6653139" y="6653631"/>
                </a:lnTo>
                <a:lnTo>
                  <a:pt x="6653163" y="6436436"/>
                </a:lnTo>
                <a:close/>
                <a:moveTo>
                  <a:pt x="6214204" y="6436388"/>
                </a:moveTo>
                <a:lnTo>
                  <a:pt x="6214181" y="6653584"/>
                </a:lnTo>
                <a:lnTo>
                  <a:pt x="6431371" y="6653607"/>
                </a:lnTo>
                <a:lnTo>
                  <a:pt x="6431394" y="6436411"/>
                </a:lnTo>
                <a:close/>
                <a:moveTo>
                  <a:pt x="5992445" y="6436364"/>
                </a:moveTo>
                <a:lnTo>
                  <a:pt x="5992422" y="6653560"/>
                </a:lnTo>
                <a:lnTo>
                  <a:pt x="6209609" y="6653583"/>
                </a:lnTo>
                <a:lnTo>
                  <a:pt x="6209632" y="6436387"/>
                </a:lnTo>
                <a:close/>
                <a:moveTo>
                  <a:pt x="5770679" y="6436340"/>
                </a:moveTo>
                <a:lnTo>
                  <a:pt x="5770655" y="6653535"/>
                </a:lnTo>
                <a:lnTo>
                  <a:pt x="5987850" y="6653559"/>
                </a:lnTo>
                <a:lnTo>
                  <a:pt x="5987873" y="6436363"/>
                </a:lnTo>
                <a:close/>
                <a:moveTo>
                  <a:pt x="5548921" y="6436316"/>
                </a:moveTo>
                <a:lnTo>
                  <a:pt x="5548898" y="6653511"/>
                </a:lnTo>
                <a:lnTo>
                  <a:pt x="5766084" y="6653535"/>
                </a:lnTo>
                <a:lnTo>
                  <a:pt x="5766107" y="6436339"/>
                </a:lnTo>
                <a:close/>
                <a:moveTo>
                  <a:pt x="5327155" y="6436292"/>
                </a:moveTo>
                <a:lnTo>
                  <a:pt x="5327132" y="6653487"/>
                </a:lnTo>
                <a:lnTo>
                  <a:pt x="5544326" y="6653511"/>
                </a:lnTo>
                <a:lnTo>
                  <a:pt x="5544349" y="6436315"/>
                </a:lnTo>
                <a:close/>
                <a:moveTo>
                  <a:pt x="5105391" y="6436268"/>
                </a:moveTo>
                <a:lnTo>
                  <a:pt x="5105368" y="6653463"/>
                </a:lnTo>
                <a:lnTo>
                  <a:pt x="5322560" y="6653487"/>
                </a:lnTo>
                <a:lnTo>
                  <a:pt x="5322583" y="6436291"/>
                </a:lnTo>
                <a:close/>
                <a:moveTo>
                  <a:pt x="4883633" y="6436244"/>
                </a:moveTo>
                <a:lnTo>
                  <a:pt x="4883609" y="6653439"/>
                </a:lnTo>
                <a:lnTo>
                  <a:pt x="5100796" y="6653463"/>
                </a:lnTo>
                <a:lnTo>
                  <a:pt x="5100819" y="6436267"/>
                </a:lnTo>
                <a:close/>
                <a:moveTo>
                  <a:pt x="4661867" y="6436220"/>
                </a:moveTo>
                <a:lnTo>
                  <a:pt x="4661843" y="6653415"/>
                </a:lnTo>
                <a:lnTo>
                  <a:pt x="4879037" y="6653439"/>
                </a:lnTo>
                <a:lnTo>
                  <a:pt x="4879061" y="6436243"/>
                </a:lnTo>
                <a:close/>
                <a:moveTo>
                  <a:pt x="4440109" y="6436195"/>
                </a:moveTo>
                <a:lnTo>
                  <a:pt x="4440086" y="6653391"/>
                </a:lnTo>
                <a:lnTo>
                  <a:pt x="4657271" y="6653415"/>
                </a:lnTo>
                <a:lnTo>
                  <a:pt x="4657295" y="6436219"/>
                </a:lnTo>
                <a:close/>
                <a:moveTo>
                  <a:pt x="4218343" y="6436171"/>
                </a:moveTo>
                <a:lnTo>
                  <a:pt x="4218320" y="6653367"/>
                </a:lnTo>
                <a:lnTo>
                  <a:pt x="4435514" y="6653390"/>
                </a:lnTo>
                <a:lnTo>
                  <a:pt x="4435537" y="6436195"/>
                </a:lnTo>
                <a:close/>
                <a:moveTo>
                  <a:pt x="3996583" y="6436147"/>
                </a:moveTo>
                <a:lnTo>
                  <a:pt x="3996560" y="6653343"/>
                </a:lnTo>
                <a:lnTo>
                  <a:pt x="4213748" y="6653366"/>
                </a:lnTo>
                <a:lnTo>
                  <a:pt x="4213771" y="6436171"/>
                </a:lnTo>
                <a:close/>
                <a:moveTo>
                  <a:pt x="3774829" y="6436123"/>
                </a:moveTo>
                <a:lnTo>
                  <a:pt x="3774805" y="6653319"/>
                </a:lnTo>
                <a:lnTo>
                  <a:pt x="3991988" y="6653342"/>
                </a:lnTo>
                <a:lnTo>
                  <a:pt x="3992012" y="6436147"/>
                </a:lnTo>
                <a:close/>
                <a:moveTo>
                  <a:pt x="3553062" y="6436099"/>
                </a:moveTo>
                <a:lnTo>
                  <a:pt x="3553038" y="6653295"/>
                </a:lnTo>
                <a:lnTo>
                  <a:pt x="3770233" y="6653318"/>
                </a:lnTo>
                <a:lnTo>
                  <a:pt x="3770257" y="6436123"/>
                </a:lnTo>
                <a:close/>
                <a:moveTo>
                  <a:pt x="3331305" y="6436075"/>
                </a:moveTo>
                <a:lnTo>
                  <a:pt x="3331282" y="6653271"/>
                </a:lnTo>
                <a:lnTo>
                  <a:pt x="3548466" y="6653294"/>
                </a:lnTo>
                <a:lnTo>
                  <a:pt x="3548489" y="6436099"/>
                </a:lnTo>
                <a:close/>
                <a:moveTo>
                  <a:pt x="3109540" y="6436051"/>
                </a:moveTo>
                <a:lnTo>
                  <a:pt x="3109516" y="6653246"/>
                </a:lnTo>
                <a:lnTo>
                  <a:pt x="3326709" y="6653270"/>
                </a:lnTo>
                <a:lnTo>
                  <a:pt x="3326732" y="6436075"/>
                </a:lnTo>
                <a:close/>
                <a:moveTo>
                  <a:pt x="2887781" y="6436027"/>
                </a:moveTo>
                <a:lnTo>
                  <a:pt x="2887757" y="6653222"/>
                </a:lnTo>
                <a:lnTo>
                  <a:pt x="3104943" y="6653246"/>
                </a:lnTo>
                <a:lnTo>
                  <a:pt x="3104967" y="6436051"/>
                </a:lnTo>
                <a:close/>
                <a:moveTo>
                  <a:pt x="2666017" y="6436003"/>
                </a:moveTo>
                <a:lnTo>
                  <a:pt x="2665994" y="6653198"/>
                </a:lnTo>
                <a:lnTo>
                  <a:pt x="2883187" y="6653222"/>
                </a:lnTo>
                <a:lnTo>
                  <a:pt x="2883209" y="6436027"/>
                </a:lnTo>
                <a:close/>
                <a:moveTo>
                  <a:pt x="2444251" y="6435979"/>
                </a:moveTo>
                <a:lnTo>
                  <a:pt x="2444228" y="6653174"/>
                </a:lnTo>
                <a:lnTo>
                  <a:pt x="2661421" y="6653198"/>
                </a:lnTo>
                <a:lnTo>
                  <a:pt x="2661444" y="6436003"/>
                </a:lnTo>
                <a:close/>
                <a:moveTo>
                  <a:pt x="2222495" y="6435955"/>
                </a:moveTo>
                <a:lnTo>
                  <a:pt x="2222471" y="6653150"/>
                </a:lnTo>
                <a:lnTo>
                  <a:pt x="2439655" y="6653174"/>
                </a:lnTo>
                <a:lnTo>
                  <a:pt x="2439678" y="6435978"/>
                </a:lnTo>
                <a:close/>
                <a:moveTo>
                  <a:pt x="2000729" y="6435931"/>
                </a:moveTo>
                <a:lnTo>
                  <a:pt x="2000705" y="6653126"/>
                </a:lnTo>
                <a:lnTo>
                  <a:pt x="2217898" y="6653150"/>
                </a:lnTo>
                <a:lnTo>
                  <a:pt x="2217922" y="6435954"/>
                </a:lnTo>
                <a:close/>
                <a:moveTo>
                  <a:pt x="1778970" y="6435907"/>
                </a:moveTo>
                <a:lnTo>
                  <a:pt x="1778947" y="6653102"/>
                </a:lnTo>
                <a:lnTo>
                  <a:pt x="1996133" y="6653126"/>
                </a:lnTo>
                <a:lnTo>
                  <a:pt x="1996157" y="6435930"/>
                </a:lnTo>
                <a:close/>
                <a:moveTo>
                  <a:pt x="1557205" y="6435883"/>
                </a:moveTo>
                <a:lnTo>
                  <a:pt x="1557181" y="6653078"/>
                </a:lnTo>
                <a:lnTo>
                  <a:pt x="1774375" y="6653101"/>
                </a:lnTo>
                <a:lnTo>
                  <a:pt x="1774399" y="6435906"/>
                </a:lnTo>
                <a:close/>
                <a:moveTo>
                  <a:pt x="1335441" y="6435859"/>
                </a:moveTo>
                <a:lnTo>
                  <a:pt x="1335417" y="6653054"/>
                </a:lnTo>
                <a:lnTo>
                  <a:pt x="1552610" y="6653077"/>
                </a:lnTo>
                <a:lnTo>
                  <a:pt x="1552633" y="6435882"/>
                </a:lnTo>
                <a:close/>
                <a:moveTo>
                  <a:pt x="1113686" y="6435835"/>
                </a:moveTo>
                <a:lnTo>
                  <a:pt x="1113662" y="6653030"/>
                </a:lnTo>
                <a:lnTo>
                  <a:pt x="1330844" y="6653053"/>
                </a:lnTo>
                <a:lnTo>
                  <a:pt x="1330867" y="6435858"/>
                </a:lnTo>
                <a:close/>
                <a:moveTo>
                  <a:pt x="891919" y="6435811"/>
                </a:moveTo>
                <a:lnTo>
                  <a:pt x="891897" y="6653006"/>
                </a:lnTo>
                <a:lnTo>
                  <a:pt x="1109090" y="6653029"/>
                </a:lnTo>
                <a:lnTo>
                  <a:pt x="1109114" y="6435834"/>
                </a:lnTo>
                <a:close/>
                <a:moveTo>
                  <a:pt x="670160" y="6435786"/>
                </a:moveTo>
                <a:lnTo>
                  <a:pt x="670136" y="6652982"/>
                </a:lnTo>
                <a:lnTo>
                  <a:pt x="887323" y="6653005"/>
                </a:lnTo>
                <a:lnTo>
                  <a:pt x="887347" y="6435810"/>
                </a:lnTo>
                <a:close/>
                <a:moveTo>
                  <a:pt x="448393" y="6435762"/>
                </a:moveTo>
                <a:lnTo>
                  <a:pt x="448370" y="6652957"/>
                </a:lnTo>
                <a:lnTo>
                  <a:pt x="665565" y="6652981"/>
                </a:lnTo>
                <a:lnTo>
                  <a:pt x="665589" y="6435786"/>
                </a:lnTo>
                <a:close/>
                <a:moveTo>
                  <a:pt x="226628" y="6435738"/>
                </a:moveTo>
                <a:lnTo>
                  <a:pt x="226604" y="6652933"/>
                </a:lnTo>
                <a:lnTo>
                  <a:pt x="443798" y="6652957"/>
                </a:lnTo>
                <a:lnTo>
                  <a:pt x="443822" y="6435762"/>
                </a:lnTo>
                <a:close/>
                <a:moveTo>
                  <a:pt x="4871" y="6435714"/>
                </a:moveTo>
                <a:lnTo>
                  <a:pt x="4847" y="6652909"/>
                </a:lnTo>
                <a:lnTo>
                  <a:pt x="222033" y="6652933"/>
                </a:lnTo>
                <a:lnTo>
                  <a:pt x="222056" y="6435738"/>
                </a:lnTo>
                <a:close/>
                <a:moveTo>
                  <a:pt x="8875385" y="6214911"/>
                </a:moveTo>
                <a:lnTo>
                  <a:pt x="8875361" y="6432105"/>
                </a:lnTo>
                <a:lnTo>
                  <a:pt x="9092502" y="6432128"/>
                </a:lnTo>
                <a:lnTo>
                  <a:pt x="9092526" y="6214934"/>
                </a:lnTo>
                <a:close/>
                <a:moveTo>
                  <a:pt x="8653610" y="6214887"/>
                </a:moveTo>
                <a:lnTo>
                  <a:pt x="8653586" y="6432081"/>
                </a:lnTo>
                <a:lnTo>
                  <a:pt x="8870789" y="6432104"/>
                </a:lnTo>
                <a:lnTo>
                  <a:pt x="8870813" y="6214910"/>
                </a:lnTo>
                <a:close/>
                <a:moveTo>
                  <a:pt x="8431858" y="6214863"/>
                </a:moveTo>
                <a:lnTo>
                  <a:pt x="8431834" y="6432056"/>
                </a:lnTo>
                <a:lnTo>
                  <a:pt x="8649015" y="6432080"/>
                </a:lnTo>
                <a:lnTo>
                  <a:pt x="8649039" y="6214886"/>
                </a:lnTo>
                <a:close/>
                <a:moveTo>
                  <a:pt x="8210091" y="6214839"/>
                </a:moveTo>
                <a:lnTo>
                  <a:pt x="8210067" y="6432032"/>
                </a:lnTo>
                <a:lnTo>
                  <a:pt x="8427262" y="6432056"/>
                </a:lnTo>
                <a:lnTo>
                  <a:pt x="8427286" y="6214863"/>
                </a:lnTo>
                <a:close/>
                <a:moveTo>
                  <a:pt x="7988324" y="6214815"/>
                </a:moveTo>
                <a:lnTo>
                  <a:pt x="7988300" y="6432008"/>
                </a:lnTo>
                <a:lnTo>
                  <a:pt x="8205495" y="6432032"/>
                </a:lnTo>
                <a:lnTo>
                  <a:pt x="8205519" y="6214839"/>
                </a:lnTo>
                <a:close/>
                <a:moveTo>
                  <a:pt x="7766569" y="6214792"/>
                </a:moveTo>
                <a:lnTo>
                  <a:pt x="7766545" y="6431984"/>
                </a:lnTo>
                <a:lnTo>
                  <a:pt x="7983729" y="6432008"/>
                </a:lnTo>
                <a:lnTo>
                  <a:pt x="7983752" y="6214815"/>
                </a:lnTo>
                <a:close/>
                <a:moveTo>
                  <a:pt x="7544801" y="6214768"/>
                </a:moveTo>
                <a:lnTo>
                  <a:pt x="7544778" y="6431960"/>
                </a:lnTo>
                <a:lnTo>
                  <a:pt x="7761972" y="6431984"/>
                </a:lnTo>
                <a:lnTo>
                  <a:pt x="7761996" y="6214791"/>
                </a:lnTo>
                <a:close/>
                <a:moveTo>
                  <a:pt x="7323038" y="6214744"/>
                </a:moveTo>
                <a:lnTo>
                  <a:pt x="7323015" y="6431936"/>
                </a:lnTo>
                <a:lnTo>
                  <a:pt x="7540205" y="6431960"/>
                </a:lnTo>
                <a:lnTo>
                  <a:pt x="7540229" y="6214767"/>
                </a:lnTo>
                <a:close/>
                <a:moveTo>
                  <a:pt x="7101279" y="6214720"/>
                </a:moveTo>
                <a:lnTo>
                  <a:pt x="7101255" y="6431912"/>
                </a:lnTo>
                <a:lnTo>
                  <a:pt x="7318444" y="6431936"/>
                </a:lnTo>
                <a:lnTo>
                  <a:pt x="7318467" y="6214743"/>
                </a:lnTo>
                <a:close/>
                <a:moveTo>
                  <a:pt x="6879515" y="6214696"/>
                </a:moveTo>
                <a:lnTo>
                  <a:pt x="6879491" y="6431888"/>
                </a:lnTo>
                <a:lnTo>
                  <a:pt x="7096684" y="6431912"/>
                </a:lnTo>
                <a:lnTo>
                  <a:pt x="7096708" y="6214720"/>
                </a:lnTo>
                <a:close/>
                <a:moveTo>
                  <a:pt x="6657759" y="6214672"/>
                </a:moveTo>
                <a:lnTo>
                  <a:pt x="6657736" y="6431864"/>
                </a:lnTo>
                <a:lnTo>
                  <a:pt x="6874919" y="6431888"/>
                </a:lnTo>
                <a:lnTo>
                  <a:pt x="6874943" y="6214696"/>
                </a:lnTo>
                <a:close/>
                <a:moveTo>
                  <a:pt x="6435990" y="6214648"/>
                </a:moveTo>
                <a:lnTo>
                  <a:pt x="6435967" y="6431840"/>
                </a:lnTo>
                <a:lnTo>
                  <a:pt x="6653163" y="6431863"/>
                </a:lnTo>
                <a:lnTo>
                  <a:pt x="6653187" y="6214672"/>
                </a:lnTo>
                <a:close/>
                <a:moveTo>
                  <a:pt x="6214227" y="6214625"/>
                </a:moveTo>
                <a:lnTo>
                  <a:pt x="6214204" y="6431816"/>
                </a:lnTo>
                <a:lnTo>
                  <a:pt x="6431395" y="6431839"/>
                </a:lnTo>
                <a:lnTo>
                  <a:pt x="6431418" y="6214648"/>
                </a:lnTo>
                <a:close/>
                <a:moveTo>
                  <a:pt x="5992469" y="6214601"/>
                </a:moveTo>
                <a:lnTo>
                  <a:pt x="5992446" y="6431792"/>
                </a:lnTo>
                <a:lnTo>
                  <a:pt x="6209633" y="6431815"/>
                </a:lnTo>
                <a:lnTo>
                  <a:pt x="6209656" y="6214624"/>
                </a:lnTo>
                <a:close/>
                <a:moveTo>
                  <a:pt x="5770703" y="6214577"/>
                </a:moveTo>
                <a:lnTo>
                  <a:pt x="5770679" y="6431768"/>
                </a:lnTo>
                <a:lnTo>
                  <a:pt x="5987874" y="6431791"/>
                </a:lnTo>
                <a:lnTo>
                  <a:pt x="5987897" y="6214600"/>
                </a:lnTo>
                <a:close/>
                <a:moveTo>
                  <a:pt x="5548945" y="6214553"/>
                </a:moveTo>
                <a:lnTo>
                  <a:pt x="5548922" y="6431744"/>
                </a:lnTo>
                <a:lnTo>
                  <a:pt x="5766108" y="6431767"/>
                </a:lnTo>
                <a:lnTo>
                  <a:pt x="5766131" y="6214576"/>
                </a:lnTo>
                <a:close/>
                <a:moveTo>
                  <a:pt x="5327179" y="6214529"/>
                </a:moveTo>
                <a:lnTo>
                  <a:pt x="5327156" y="6431720"/>
                </a:lnTo>
                <a:lnTo>
                  <a:pt x="5544350" y="6431743"/>
                </a:lnTo>
                <a:lnTo>
                  <a:pt x="5544373" y="6214553"/>
                </a:lnTo>
                <a:close/>
                <a:moveTo>
                  <a:pt x="5105415" y="6214505"/>
                </a:moveTo>
                <a:lnTo>
                  <a:pt x="5105391" y="6431696"/>
                </a:lnTo>
                <a:lnTo>
                  <a:pt x="5322584" y="6431719"/>
                </a:lnTo>
                <a:lnTo>
                  <a:pt x="5322607" y="6214529"/>
                </a:lnTo>
                <a:close/>
                <a:moveTo>
                  <a:pt x="4883658" y="6214481"/>
                </a:moveTo>
                <a:lnTo>
                  <a:pt x="4883634" y="6431672"/>
                </a:lnTo>
                <a:lnTo>
                  <a:pt x="5100820" y="6431695"/>
                </a:lnTo>
                <a:lnTo>
                  <a:pt x="5100843" y="6214505"/>
                </a:lnTo>
                <a:close/>
                <a:moveTo>
                  <a:pt x="4661891" y="6214458"/>
                </a:moveTo>
                <a:lnTo>
                  <a:pt x="4661867" y="6431647"/>
                </a:lnTo>
                <a:lnTo>
                  <a:pt x="4879062" y="6431671"/>
                </a:lnTo>
                <a:lnTo>
                  <a:pt x="4879085" y="6214481"/>
                </a:lnTo>
                <a:close/>
                <a:moveTo>
                  <a:pt x="4440133" y="6214434"/>
                </a:moveTo>
                <a:lnTo>
                  <a:pt x="4440110" y="6431623"/>
                </a:lnTo>
                <a:lnTo>
                  <a:pt x="4657295" y="6431647"/>
                </a:lnTo>
                <a:lnTo>
                  <a:pt x="4657319" y="6214457"/>
                </a:lnTo>
                <a:close/>
                <a:moveTo>
                  <a:pt x="4218367" y="6214410"/>
                </a:moveTo>
                <a:lnTo>
                  <a:pt x="4218344" y="6431599"/>
                </a:lnTo>
                <a:lnTo>
                  <a:pt x="4435538" y="6431623"/>
                </a:lnTo>
                <a:lnTo>
                  <a:pt x="4435561" y="6214433"/>
                </a:lnTo>
                <a:close/>
                <a:moveTo>
                  <a:pt x="3996607" y="6214386"/>
                </a:moveTo>
                <a:lnTo>
                  <a:pt x="3996584" y="6431575"/>
                </a:lnTo>
                <a:lnTo>
                  <a:pt x="4213772" y="6431599"/>
                </a:lnTo>
                <a:lnTo>
                  <a:pt x="4213795" y="6214409"/>
                </a:lnTo>
                <a:close/>
                <a:moveTo>
                  <a:pt x="3774853" y="6214362"/>
                </a:moveTo>
                <a:lnTo>
                  <a:pt x="3774829" y="6431551"/>
                </a:lnTo>
                <a:lnTo>
                  <a:pt x="3992012" y="6431575"/>
                </a:lnTo>
                <a:lnTo>
                  <a:pt x="3992036" y="6214386"/>
                </a:lnTo>
                <a:close/>
                <a:moveTo>
                  <a:pt x="3553086" y="6214338"/>
                </a:moveTo>
                <a:lnTo>
                  <a:pt x="3553063" y="6431527"/>
                </a:lnTo>
                <a:lnTo>
                  <a:pt x="3770258" y="6431551"/>
                </a:lnTo>
                <a:lnTo>
                  <a:pt x="3770281" y="6214362"/>
                </a:lnTo>
                <a:close/>
                <a:moveTo>
                  <a:pt x="3331329" y="6214315"/>
                </a:moveTo>
                <a:lnTo>
                  <a:pt x="3331306" y="6431503"/>
                </a:lnTo>
                <a:lnTo>
                  <a:pt x="3548490" y="6431527"/>
                </a:lnTo>
                <a:lnTo>
                  <a:pt x="3548513" y="6214338"/>
                </a:lnTo>
                <a:close/>
                <a:moveTo>
                  <a:pt x="3109564" y="6214291"/>
                </a:moveTo>
                <a:lnTo>
                  <a:pt x="3109541" y="6431479"/>
                </a:lnTo>
                <a:lnTo>
                  <a:pt x="3326733" y="6431503"/>
                </a:lnTo>
                <a:lnTo>
                  <a:pt x="3326757" y="6214314"/>
                </a:lnTo>
                <a:close/>
                <a:moveTo>
                  <a:pt x="2887805" y="6214267"/>
                </a:moveTo>
                <a:lnTo>
                  <a:pt x="2887782" y="6431455"/>
                </a:lnTo>
                <a:lnTo>
                  <a:pt x="3104967" y="6431479"/>
                </a:lnTo>
                <a:lnTo>
                  <a:pt x="3104991" y="6214290"/>
                </a:lnTo>
                <a:close/>
                <a:moveTo>
                  <a:pt x="2666041" y="6214243"/>
                </a:moveTo>
                <a:lnTo>
                  <a:pt x="2666018" y="6431431"/>
                </a:lnTo>
                <a:lnTo>
                  <a:pt x="2883210" y="6431455"/>
                </a:lnTo>
                <a:lnTo>
                  <a:pt x="2883233" y="6214266"/>
                </a:lnTo>
                <a:close/>
                <a:moveTo>
                  <a:pt x="2444275" y="6214219"/>
                </a:moveTo>
                <a:lnTo>
                  <a:pt x="2444251" y="6431407"/>
                </a:lnTo>
                <a:lnTo>
                  <a:pt x="2661445" y="6431430"/>
                </a:lnTo>
                <a:lnTo>
                  <a:pt x="2661469" y="6214242"/>
                </a:lnTo>
                <a:close/>
                <a:moveTo>
                  <a:pt x="2222519" y="6214195"/>
                </a:moveTo>
                <a:lnTo>
                  <a:pt x="2222495" y="6431383"/>
                </a:lnTo>
                <a:lnTo>
                  <a:pt x="2439679" y="6431406"/>
                </a:lnTo>
                <a:lnTo>
                  <a:pt x="2439703" y="6214219"/>
                </a:lnTo>
                <a:close/>
                <a:moveTo>
                  <a:pt x="2000753" y="6214171"/>
                </a:moveTo>
                <a:lnTo>
                  <a:pt x="2000730" y="6431359"/>
                </a:lnTo>
                <a:lnTo>
                  <a:pt x="2217922" y="6431382"/>
                </a:lnTo>
                <a:lnTo>
                  <a:pt x="2217946" y="6214195"/>
                </a:lnTo>
                <a:close/>
                <a:moveTo>
                  <a:pt x="1778994" y="6214148"/>
                </a:moveTo>
                <a:lnTo>
                  <a:pt x="1778971" y="6431335"/>
                </a:lnTo>
                <a:lnTo>
                  <a:pt x="1996158" y="6431358"/>
                </a:lnTo>
                <a:lnTo>
                  <a:pt x="1996181" y="6214171"/>
                </a:lnTo>
                <a:close/>
                <a:moveTo>
                  <a:pt x="1557229" y="6214124"/>
                </a:moveTo>
                <a:lnTo>
                  <a:pt x="1557205" y="6431311"/>
                </a:lnTo>
                <a:lnTo>
                  <a:pt x="1774399" y="6431334"/>
                </a:lnTo>
                <a:lnTo>
                  <a:pt x="1774422" y="6214147"/>
                </a:lnTo>
                <a:close/>
                <a:moveTo>
                  <a:pt x="1335464" y="6214100"/>
                </a:moveTo>
                <a:lnTo>
                  <a:pt x="1335441" y="6431287"/>
                </a:lnTo>
                <a:lnTo>
                  <a:pt x="1552634" y="6431310"/>
                </a:lnTo>
                <a:lnTo>
                  <a:pt x="1552658" y="6214123"/>
                </a:lnTo>
                <a:close/>
                <a:moveTo>
                  <a:pt x="1113710" y="6214076"/>
                </a:moveTo>
                <a:lnTo>
                  <a:pt x="1113686" y="6431263"/>
                </a:lnTo>
                <a:lnTo>
                  <a:pt x="1330868" y="6431286"/>
                </a:lnTo>
                <a:lnTo>
                  <a:pt x="1330891" y="6214099"/>
                </a:lnTo>
                <a:close/>
                <a:moveTo>
                  <a:pt x="891943" y="6214052"/>
                </a:moveTo>
                <a:lnTo>
                  <a:pt x="891921" y="6431239"/>
                </a:lnTo>
                <a:lnTo>
                  <a:pt x="1109114" y="6431262"/>
                </a:lnTo>
                <a:lnTo>
                  <a:pt x="1109138" y="6214076"/>
                </a:lnTo>
                <a:close/>
                <a:moveTo>
                  <a:pt x="670184" y="6214028"/>
                </a:moveTo>
                <a:lnTo>
                  <a:pt x="670160" y="6431214"/>
                </a:lnTo>
                <a:lnTo>
                  <a:pt x="887347" y="6431238"/>
                </a:lnTo>
                <a:lnTo>
                  <a:pt x="887371" y="6214052"/>
                </a:lnTo>
                <a:close/>
                <a:moveTo>
                  <a:pt x="448417" y="6214004"/>
                </a:moveTo>
                <a:lnTo>
                  <a:pt x="448394" y="6431190"/>
                </a:lnTo>
                <a:lnTo>
                  <a:pt x="665589" y="6431214"/>
                </a:lnTo>
                <a:lnTo>
                  <a:pt x="665613" y="6214028"/>
                </a:lnTo>
                <a:close/>
                <a:moveTo>
                  <a:pt x="226652" y="6213981"/>
                </a:moveTo>
                <a:lnTo>
                  <a:pt x="226628" y="6431166"/>
                </a:lnTo>
                <a:lnTo>
                  <a:pt x="443822" y="6431190"/>
                </a:lnTo>
                <a:lnTo>
                  <a:pt x="443846" y="6214004"/>
                </a:lnTo>
                <a:close/>
                <a:moveTo>
                  <a:pt x="4895" y="6213957"/>
                </a:moveTo>
                <a:lnTo>
                  <a:pt x="4871" y="6431142"/>
                </a:lnTo>
                <a:lnTo>
                  <a:pt x="222057" y="6431166"/>
                </a:lnTo>
                <a:lnTo>
                  <a:pt x="222080" y="6213980"/>
                </a:lnTo>
                <a:close/>
                <a:moveTo>
                  <a:pt x="8875409" y="5993156"/>
                </a:moveTo>
                <a:lnTo>
                  <a:pt x="8875385" y="6210339"/>
                </a:lnTo>
                <a:lnTo>
                  <a:pt x="9092526" y="6210363"/>
                </a:lnTo>
                <a:lnTo>
                  <a:pt x="9092550" y="5993179"/>
                </a:lnTo>
                <a:close/>
                <a:moveTo>
                  <a:pt x="8653634" y="5993132"/>
                </a:moveTo>
                <a:lnTo>
                  <a:pt x="8653610" y="6210315"/>
                </a:lnTo>
                <a:lnTo>
                  <a:pt x="8870813" y="6210339"/>
                </a:lnTo>
                <a:lnTo>
                  <a:pt x="8870837" y="5993155"/>
                </a:lnTo>
                <a:close/>
                <a:moveTo>
                  <a:pt x="8431882" y="5993107"/>
                </a:moveTo>
                <a:lnTo>
                  <a:pt x="8431858" y="6210292"/>
                </a:lnTo>
                <a:lnTo>
                  <a:pt x="8649039" y="6210315"/>
                </a:lnTo>
                <a:lnTo>
                  <a:pt x="8649063" y="5993131"/>
                </a:lnTo>
                <a:close/>
                <a:moveTo>
                  <a:pt x="8210115" y="5993083"/>
                </a:moveTo>
                <a:lnTo>
                  <a:pt x="8210091" y="6210268"/>
                </a:lnTo>
                <a:lnTo>
                  <a:pt x="8427286" y="6210291"/>
                </a:lnTo>
                <a:lnTo>
                  <a:pt x="8427310" y="5993107"/>
                </a:lnTo>
                <a:close/>
                <a:moveTo>
                  <a:pt x="7988348" y="5993059"/>
                </a:moveTo>
                <a:lnTo>
                  <a:pt x="7988324" y="6210244"/>
                </a:lnTo>
                <a:lnTo>
                  <a:pt x="8205519" y="6210267"/>
                </a:lnTo>
                <a:lnTo>
                  <a:pt x="8205543" y="5993083"/>
                </a:lnTo>
                <a:close/>
                <a:moveTo>
                  <a:pt x="7766593" y="5993035"/>
                </a:moveTo>
                <a:lnTo>
                  <a:pt x="7766569" y="6210220"/>
                </a:lnTo>
                <a:lnTo>
                  <a:pt x="7983753" y="6210243"/>
                </a:lnTo>
                <a:lnTo>
                  <a:pt x="7983777" y="5993059"/>
                </a:lnTo>
                <a:close/>
                <a:moveTo>
                  <a:pt x="7544825" y="5993011"/>
                </a:moveTo>
                <a:lnTo>
                  <a:pt x="7544802" y="6210196"/>
                </a:lnTo>
                <a:lnTo>
                  <a:pt x="7761996" y="6210220"/>
                </a:lnTo>
                <a:lnTo>
                  <a:pt x="7762020" y="5993035"/>
                </a:lnTo>
                <a:close/>
                <a:moveTo>
                  <a:pt x="7323062" y="5992987"/>
                </a:moveTo>
                <a:lnTo>
                  <a:pt x="7323039" y="6210172"/>
                </a:lnTo>
                <a:lnTo>
                  <a:pt x="7540230" y="6210196"/>
                </a:lnTo>
                <a:lnTo>
                  <a:pt x="7540253" y="5993011"/>
                </a:lnTo>
                <a:close/>
                <a:moveTo>
                  <a:pt x="7101304" y="5992963"/>
                </a:moveTo>
                <a:lnTo>
                  <a:pt x="7101280" y="6210149"/>
                </a:lnTo>
                <a:lnTo>
                  <a:pt x="7318467" y="6210172"/>
                </a:lnTo>
                <a:lnTo>
                  <a:pt x="7318490" y="5992987"/>
                </a:lnTo>
                <a:close/>
                <a:moveTo>
                  <a:pt x="6879539" y="5992939"/>
                </a:moveTo>
                <a:lnTo>
                  <a:pt x="6879515" y="6210125"/>
                </a:lnTo>
                <a:lnTo>
                  <a:pt x="7096708" y="6210148"/>
                </a:lnTo>
                <a:lnTo>
                  <a:pt x="7096732" y="5992962"/>
                </a:lnTo>
                <a:close/>
                <a:moveTo>
                  <a:pt x="6657783" y="5992915"/>
                </a:moveTo>
                <a:lnTo>
                  <a:pt x="6657760" y="6210101"/>
                </a:lnTo>
                <a:lnTo>
                  <a:pt x="6874944" y="6210124"/>
                </a:lnTo>
                <a:lnTo>
                  <a:pt x="6874968" y="5992938"/>
                </a:lnTo>
                <a:close/>
                <a:moveTo>
                  <a:pt x="6436014" y="5992891"/>
                </a:moveTo>
                <a:lnTo>
                  <a:pt x="6435991" y="6210077"/>
                </a:lnTo>
                <a:lnTo>
                  <a:pt x="6653187" y="6210100"/>
                </a:lnTo>
                <a:lnTo>
                  <a:pt x="6653211" y="5992914"/>
                </a:lnTo>
                <a:close/>
                <a:moveTo>
                  <a:pt x="6214251" y="5992867"/>
                </a:moveTo>
                <a:lnTo>
                  <a:pt x="6214228" y="6210053"/>
                </a:lnTo>
                <a:lnTo>
                  <a:pt x="6431419" y="6210076"/>
                </a:lnTo>
                <a:lnTo>
                  <a:pt x="6431442" y="5992890"/>
                </a:lnTo>
                <a:close/>
                <a:moveTo>
                  <a:pt x="5992493" y="5992843"/>
                </a:moveTo>
                <a:lnTo>
                  <a:pt x="5992470" y="6210029"/>
                </a:lnTo>
                <a:lnTo>
                  <a:pt x="6209656" y="6210053"/>
                </a:lnTo>
                <a:lnTo>
                  <a:pt x="6209680" y="5992866"/>
                </a:lnTo>
                <a:close/>
                <a:moveTo>
                  <a:pt x="5770727" y="5992818"/>
                </a:moveTo>
                <a:lnTo>
                  <a:pt x="5770703" y="6210005"/>
                </a:lnTo>
                <a:lnTo>
                  <a:pt x="5987898" y="6210029"/>
                </a:lnTo>
                <a:lnTo>
                  <a:pt x="5987922" y="5992842"/>
                </a:lnTo>
                <a:close/>
                <a:moveTo>
                  <a:pt x="5548969" y="5992794"/>
                </a:moveTo>
                <a:lnTo>
                  <a:pt x="5548946" y="6209982"/>
                </a:lnTo>
                <a:lnTo>
                  <a:pt x="5766132" y="6210005"/>
                </a:lnTo>
                <a:lnTo>
                  <a:pt x="5766155" y="5992818"/>
                </a:lnTo>
                <a:close/>
                <a:moveTo>
                  <a:pt x="5327203" y="5992770"/>
                </a:moveTo>
                <a:lnTo>
                  <a:pt x="5327180" y="6209958"/>
                </a:lnTo>
                <a:lnTo>
                  <a:pt x="5544374" y="6209981"/>
                </a:lnTo>
                <a:lnTo>
                  <a:pt x="5544397" y="5992794"/>
                </a:lnTo>
                <a:close/>
                <a:moveTo>
                  <a:pt x="5105438" y="5992746"/>
                </a:moveTo>
                <a:lnTo>
                  <a:pt x="5105415" y="6209934"/>
                </a:lnTo>
                <a:lnTo>
                  <a:pt x="5322608" y="6209957"/>
                </a:lnTo>
                <a:lnTo>
                  <a:pt x="5322631" y="5992770"/>
                </a:lnTo>
                <a:close/>
                <a:moveTo>
                  <a:pt x="4883682" y="5992722"/>
                </a:moveTo>
                <a:lnTo>
                  <a:pt x="4883658" y="6209910"/>
                </a:lnTo>
                <a:lnTo>
                  <a:pt x="5100844" y="6209933"/>
                </a:lnTo>
                <a:lnTo>
                  <a:pt x="5100867" y="5992746"/>
                </a:lnTo>
                <a:close/>
                <a:moveTo>
                  <a:pt x="4661915" y="5992698"/>
                </a:moveTo>
                <a:lnTo>
                  <a:pt x="4661892" y="6209886"/>
                </a:lnTo>
                <a:lnTo>
                  <a:pt x="4879086" y="6209910"/>
                </a:lnTo>
                <a:lnTo>
                  <a:pt x="4879109" y="5992722"/>
                </a:lnTo>
                <a:close/>
                <a:moveTo>
                  <a:pt x="4440157" y="5992674"/>
                </a:moveTo>
                <a:lnTo>
                  <a:pt x="4440134" y="6209862"/>
                </a:lnTo>
                <a:lnTo>
                  <a:pt x="4657320" y="6209886"/>
                </a:lnTo>
                <a:lnTo>
                  <a:pt x="4657343" y="5992698"/>
                </a:lnTo>
                <a:close/>
                <a:moveTo>
                  <a:pt x="4218391" y="5992650"/>
                </a:moveTo>
                <a:lnTo>
                  <a:pt x="4218368" y="6209838"/>
                </a:lnTo>
                <a:lnTo>
                  <a:pt x="4435562" y="6209862"/>
                </a:lnTo>
                <a:lnTo>
                  <a:pt x="4435585" y="5992673"/>
                </a:lnTo>
                <a:close/>
                <a:moveTo>
                  <a:pt x="3996631" y="5992626"/>
                </a:moveTo>
                <a:lnTo>
                  <a:pt x="3996607" y="6209815"/>
                </a:lnTo>
                <a:lnTo>
                  <a:pt x="4213796" y="6209838"/>
                </a:lnTo>
                <a:lnTo>
                  <a:pt x="4213819" y="5992649"/>
                </a:lnTo>
                <a:close/>
                <a:moveTo>
                  <a:pt x="3774877" y="5992602"/>
                </a:moveTo>
                <a:lnTo>
                  <a:pt x="3774853" y="6209791"/>
                </a:lnTo>
                <a:lnTo>
                  <a:pt x="3992036" y="6209814"/>
                </a:lnTo>
                <a:lnTo>
                  <a:pt x="3992059" y="5992625"/>
                </a:lnTo>
                <a:close/>
                <a:moveTo>
                  <a:pt x="3553110" y="5992578"/>
                </a:moveTo>
                <a:lnTo>
                  <a:pt x="3553086" y="6209767"/>
                </a:lnTo>
                <a:lnTo>
                  <a:pt x="3770281" y="6209790"/>
                </a:lnTo>
                <a:lnTo>
                  <a:pt x="3770305" y="5992601"/>
                </a:lnTo>
                <a:close/>
                <a:moveTo>
                  <a:pt x="3331354" y="5992554"/>
                </a:moveTo>
                <a:lnTo>
                  <a:pt x="3331330" y="6209743"/>
                </a:lnTo>
                <a:lnTo>
                  <a:pt x="3548514" y="6209766"/>
                </a:lnTo>
                <a:lnTo>
                  <a:pt x="3548538" y="5992577"/>
                </a:lnTo>
                <a:close/>
                <a:moveTo>
                  <a:pt x="3109588" y="5992529"/>
                </a:moveTo>
                <a:lnTo>
                  <a:pt x="3109565" y="6209719"/>
                </a:lnTo>
                <a:lnTo>
                  <a:pt x="3326757" y="6209743"/>
                </a:lnTo>
                <a:lnTo>
                  <a:pt x="3326781" y="5992553"/>
                </a:lnTo>
                <a:close/>
                <a:moveTo>
                  <a:pt x="2887829" y="5992505"/>
                </a:moveTo>
                <a:lnTo>
                  <a:pt x="2887805" y="6209695"/>
                </a:lnTo>
                <a:lnTo>
                  <a:pt x="3104991" y="6209719"/>
                </a:lnTo>
                <a:lnTo>
                  <a:pt x="3105015" y="5992529"/>
                </a:lnTo>
                <a:close/>
                <a:moveTo>
                  <a:pt x="2666066" y="5992481"/>
                </a:moveTo>
                <a:lnTo>
                  <a:pt x="2666042" y="6209671"/>
                </a:lnTo>
                <a:lnTo>
                  <a:pt x="2883233" y="6209695"/>
                </a:lnTo>
                <a:lnTo>
                  <a:pt x="2883257" y="5992505"/>
                </a:lnTo>
                <a:close/>
                <a:moveTo>
                  <a:pt x="2444299" y="5992457"/>
                </a:moveTo>
                <a:lnTo>
                  <a:pt x="2444275" y="6209648"/>
                </a:lnTo>
                <a:lnTo>
                  <a:pt x="2661469" y="6209671"/>
                </a:lnTo>
                <a:lnTo>
                  <a:pt x="2661493" y="5992481"/>
                </a:lnTo>
                <a:close/>
                <a:moveTo>
                  <a:pt x="2222543" y="5992433"/>
                </a:moveTo>
                <a:lnTo>
                  <a:pt x="2222519" y="6209624"/>
                </a:lnTo>
                <a:lnTo>
                  <a:pt x="2439703" y="6209647"/>
                </a:lnTo>
                <a:lnTo>
                  <a:pt x="2439727" y="5992457"/>
                </a:lnTo>
                <a:close/>
                <a:moveTo>
                  <a:pt x="2000778" y="5992409"/>
                </a:moveTo>
                <a:lnTo>
                  <a:pt x="2000754" y="6209600"/>
                </a:lnTo>
                <a:lnTo>
                  <a:pt x="2217947" y="6209623"/>
                </a:lnTo>
                <a:lnTo>
                  <a:pt x="2217970" y="5992433"/>
                </a:lnTo>
                <a:close/>
                <a:moveTo>
                  <a:pt x="1779018" y="5992385"/>
                </a:moveTo>
                <a:lnTo>
                  <a:pt x="1778994" y="6209576"/>
                </a:lnTo>
                <a:lnTo>
                  <a:pt x="1996182" y="6209599"/>
                </a:lnTo>
                <a:lnTo>
                  <a:pt x="1996206" y="5992409"/>
                </a:lnTo>
                <a:close/>
                <a:moveTo>
                  <a:pt x="1557253" y="5992361"/>
                </a:moveTo>
                <a:lnTo>
                  <a:pt x="1557229" y="6209552"/>
                </a:lnTo>
                <a:lnTo>
                  <a:pt x="1774423" y="6209576"/>
                </a:lnTo>
                <a:lnTo>
                  <a:pt x="1774446" y="5992384"/>
                </a:lnTo>
                <a:close/>
                <a:moveTo>
                  <a:pt x="1335489" y="5992337"/>
                </a:moveTo>
                <a:lnTo>
                  <a:pt x="1335465" y="6209528"/>
                </a:lnTo>
                <a:lnTo>
                  <a:pt x="1552658" y="6209552"/>
                </a:lnTo>
                <a:lnTo>
                  <a:pt x="1552681" y="5992360"/>
                </a:lnTo>
                <a:close/>
                <a:moveTo>
                  <a:pt x="1113734" y="5992313"/>
                </a:moveTo>
                <a:lnTo>
                  <a:pt x="1113711" y="6209505"/>
                </a:lnTo>
                <a:lnTo>
                  <a:pt x="1330892" y="6209528"/>
                </a:lnTo>
                <a:lnTo>
                  <a:pt x="1330916" y="5992336"/>
                </a:lnTo>
                <a:close/>
                <a:moveTo>
                  <a:pt x="891967" y="5992289"/>
                </a:moveTo>
                <a:lnTo>
                  <a:pt x="891945" y="6209481"/>
                </a:lnTo>
                <a:lnTo>
                  <a:pt x="1109140" y="6209504"/>
                </a:lnTo>
                <a:lnTo>
                  <a:pt x="1109162" y="5992312"/>
                </a:lnTo>
                <a:close/>
                <a:moveTo>
                  <a:pt x="670208" y="5992265"/>
                </a:moveTo>
                <a:lnTo>
                  <a:pt x="670184" y="6209457"/>
                </a:lnTo>
                <a:lnTo>
                  <a:pt x="887371" y="6209480"/>
                </a:lnTo>
                <a:lnTo>
                  <a:pt x="887395" y="5992288"/>
                </a:lnTo>
                <a:close/>
                <a:moveTo>
                  <a:pt x="448441" y="5992240"/>
                </a:moveTo>
                <a:lnTo>
                  <a:pt x="448418" y="6209433"/>
                </a:lnTo>
                <a:lnTo>
                  <a:pt x="665613" y="6209456"/>
                </a:lnTo>
                <a:lnTo>
                  <a:pt x="665637" y="5992264"/>
                </a:lnTo>
                <a:close/>
                <a:moveTo>
                  <a:pt x="226676" y="5992216"/>
                </a:moveTo>
                <a:lnTo>
                  <a:pt x="226652" y="6209409"/>
                </a:lnTo>
                <a:lnTo>
                  <a:pt x="443846" y="6209432"/>
                </a:lnTo>
                <a:lnTo>
                  <a:pt x="443870" y="5992240"/>
                </a:lnTo>
                <a:close/>
                <a:moveTo>
                  <a:pt x="4919" y="5992192"/>
                </a:moveTo>
                <a:lnTo>
                  <a:pt x="4896" y="6209385"/>
                </a:lnTo>
                <a:lnTo>
                  <a:pt x="222081" y="6209409"/>
                </a:lnTo>
                <a:lnTo>
                  <a:pt x="222104" y="5992216"/>
                </a:lnTo>
                <a:close/>
                <a:moveTo>
                  <a:pt x="8875433" y="5771390"/>
                </a:moveTo>
                <a:lnTo>
                  <a:pt x="8875409" y="5988584"/>
                </a:lnTo>
                <a:lnTo>
                  <a:pt x="9092550" y="5988607"/>
                </a:lnTo>
                <a:lnTo>
                  <a:pt x="9092574" y="5771413"/>
                </a:lnTo>
                <a:close/>
                <a:moveTo>
                  <a:pt x="8653658" y="5771366"/>
                </a:moveTo>
                <a:lnTo>
                  <a:pt x="8653634" y="5988559"/>
                </a:lnTo>
                <a:lnTo>
                  <a:pt x="8870837" y="5988583"/>
                </a:lnTo>
                <a:lnTo>
                  <a:pt x="8870861" y="5771389"/>
                </a:lnTo>
                <a:close/>
                <a:moveTo>
                  <a:pt x="8431906" y="5771341"/>
                </a:moveTo>
                <a:lnTo>
                  <a:pt x="8431882" y="5988535"/>
                </a:lnTo>
                <a:lnTo>
                  <a:pt x="8649063" y="5988559"/>
                </a:lnTo>
                <a:lnTo>
                  <a:pt x="8649087" y="5771365"/>
                </a:lnTo>
                <a:close/>
                <a:moveTo>
                  <a:pt x="8210139" y="5771317"/>
                </a:moveTo>
                <a:lnTo>
                  <a:pt x="8210115" y="5988511"/>
                </a:lnTo>
                <a:lnTo>
                  <a:pt x="8427310" y="5988535"/>
                </a:lnTo>
                <a:lnTo>
                  <a:pt x="8427334" y="5771341"/>
                </a:lnTo>
                <a:close/>
                <a:moveTo>
                  <a:pt x="7988373" y="5771293"/>
                </a:moveTo>
                <a:lnTo>
                  <a:pt x="7988349" y="5988487"/>
                </a:lnTo>
                <a:lnTo>
                  <a:pt x="8205543" y="5988511"/>
                </a:lnTo>
                <a:lnTo>
                  <a:pt x="8205567" y="5771317"/>
                </a:lnTo>
                <a:close/>
                <a:moveTo>
                  <a:pt x="7766617" y="5771269"/>
                </a:moveTo>
                <a:lnTo>
                  <a:pt x="7766593" y="5988463"/>
                </a:lnTo>
                <a:lnTo>
                  <a:pt x="7983777" y="5988487"/>
                </a:lnTo>
                <a:lnTo>
                  <a:pt x="7983801" y="5771293"/>
                </a:lnTo>
                <a:close/>
                <a:moveTo>
                  <a:pt x="7544849" y="5771245"/>
                </a:moveTo>
                <a:lnTo>
                  <a:pt x="7544826" y="5988439"/>
                </a:lnTo>
                <a:lnTo>
                  <a:pt x="7762020" y="5988463"/>
                </a:lnTo>
                <a:lnTo>
                  <a:pt x="7762044" y="5771269"/>
                </a:lnTo>
                <a:close/>
                <a:moveTo>
                  <a:pt x="7323086" y="5771221"/>
                </a:moveTo>
                <a:lnTo>
                  <a:pt x="7323063" y="5988415"/>
                </a:lnTo>
                <a:lnTo>
                  <a:pt x="7540254" y="5988439"/>
                </a:lnTo>
                <a:lnTo>
                  <a:pt x="7540277" y="5771245"/>
                </a:lnTo>
                <a:close/>
                <a:moveTo>
                  <a:pt x="7101328" y="5771197"/>
                </a:moveTo>
                <a:lnTo>
                  <a:pt x="7101304" y="5988391"/>
                </a:lnTo>
                <a:lnTo>
                  <a:pt x="7318491" y="5988414"/>
                </a:lnTo>
                <a:lnTo>
                  <a:pt x="7318514" y="5771221"/>
                </a:lnTo>
                <a:close/>
                <a:moveTo>
                  <a:pt x="6879564" y="5771173"/>
                </a:moveTo>
                <a:lnTo>
                  <a:pt x="6879540" y="5988367"/>
                </a:lnTo>
                <a:lnTo>
                  <a:pt x="7096732" y="5988390"/>
                </a:lnTo>
                <a:lnTo>
                  <a:pt x="7096756" y="5771196"/>
                </a:lnTo>
                <a:close/>
                <a:moveTo>
                  <a:pt x="6657807" y="5771149"/>
                </a:moveTo>
                <a:lnTo>
                  <a:pt x="6657784" y="5988343"/>
                </a:lnTo>
                <a:lnTo>
                  <a:pt x="6874968" y="5988366"/>
                </a:lnTo>
                <a:lnTo>
                  <a:pt x="6874992" y="5771172"/>
                </a:lnTo>
                <a:close/>
                <a:moveTo>
                  <a:pt x="6436038" y="5771125"/>
                </a:moveTo>
                <a:lnTo>
                  <a:pt x="6436015" y="5988319"/>
                </a:lnTo>
                <a:lnTo>
                  <a:pt x="6653211" y="5988342"/>
                </a:lnTo>
                <a:lnTo>
                  <a:pt x="6653235" y="5771148"/>
                </a:lnTo>
                <a:close/>
                <a:moveTo>
                  <a:pt x="6214275" y="5771101"/>
                </a:moveTo>
                <a:lnTo>
                  <a:pt x="6214251" y="5988295"/>
                </a:lnTo>
                <a:lnTo>
                  <a:pt x="6431443" y="5988318"/>
                </a:lnTo>
                <a:lnTo>
                  <a:pt x="6431466" y="5771124"/>
                </a:lnTo>
                <a:close/>
                <a:moveTo>
                  <a:pt x="5992518" y="5771077"/>
                </a:moveTo>
                <a:lnTo>
                  <a:pt x="5992494" y="5988270"/>
                </a:lnTo>
                <a:lnTo>
                  <a:pt x="6209680" y="5988294"/>
                </a:lnTo>
                <a:lnTo>
                  <a:pt x="6209703" y="5771100"/>
                </a:lnTo>
                <a:close/>
                <a:moveTo>
                  <a:pt x="5770751" y="5771052"/>
                </a:moveTo>
                <a:lnTo>
                  <a:pt x="5770727" y="5988246"/>
                </a:lnTo>
                <a:lnTo>
                  <a:pt x="5987922" y="5988270"/>
                </a:lnTo>
                <a:lnTo>
                  <a:pt x="5987946" y="5771076"/>
                </a:lnTo>
                <a:close/>
                <a:moveTo>
                  <a:pt x="5548993" y="5771028"/>
                </a:moveTo>
                <a:lnTo>
                  <a:pt x="5548970" y="5988222"/>
                </a:lnTo>
                <a:lnTo>
                  <a:pt x="5766156" y="5988246"/>
                </a:lnTo>
                <a:lnTo>
                  <a:pt x="5766180" y="5771052"/>
                </a:lnTo>
                <a:close/>
                <a:moveTo>
                  <a:pt x="5327227" y="5771004"/>
                </a:moveTo>
                <a:lnTo>
                  <a:pt x="5327204" y="5988198"/>
                </a:lnTo>
                <a:lnTo>
                  <a:pt x="5544398" y="5988222"/>
                </a:lnTo>
                <a:lnTo>
                  <a:pt x="5544421" y="5771028"/>
                </a:lnTo>
                <a:close/>
                <a:moveTo>
                  <a:pt x="5105462" y="5770980"/>
                </a:moveTo>
                <a:lnTo>
                  <a:pt x="5105439" y="5988174"/>
                </a:lnTo>
                <a:lnTo>
                  <a:pt x="5322632" y="5988198"/>
                </a:lnTo>
                <a:lnTo>
                  <a:pt x="5322655" y="5771004"/>
                </a:lnTo>
                <a:close/>
                <a:moveTo>
                  <a:pt x="4883706" y="5770956"/>
                </a:moveTo>
                <a:lnTo>
                  <a:pt x="4883682" y="5988150"/>
                </a:lnTo>
                <a:lnTo>
                  <a:pt x="5100867" y="5988174"/>
                </a:lnTo>
                <a:lnTo>
                  <a:pt x="5100891" y="5770980"/>
                </a:lnTo>
                <a:close/>
                <a:moveTo>
                  <a:pt x="4661939" y="5770932"/>
                </a:moveTo>
                <a:lnTo>
                  <a:pt x="4661916" y="5988126"/>
                </a:lnTo>
                <a:lnTo>
                  <a:pt x="4879110" y="5988150"/>
                </a:lnTo>
                <a:lnTo>
                  <a:pt x="4879134" y="5770956"/>
                </a:lnTo>
                <a:close/>
                <a:moveTo>
                  <a:pt x="4440181" y="5770908"/>
                </a:moveTo>
                <a:lnTo>
                  <a:pt x="4440158" y="5988102"/>
                </a:lnTo>
                <a:lnTo>
                  <a:pt x="4657344" y="5988125"/>
                </a:lnTo>
                <a:lnTo>
                  <a:pt x="4657368" y="5770932"/>
                </a:lnTo>
                <a:close/>
                <a:moveTo>
                  <a:pt x="4218415" y="5770884"/>
                </a:moveTo>
                <a:lnTo>
                  <a:pt x="4218392" y="5988078"/>
                </a:lnTo>
                <a:lnTo>
                  <a:pt x="4435586" y="5988101"/>
                </a:lnTo>
                <a:lnTo>
                  <a:pt x="4435609" y="5770907"/>
                </a:lnTo>
                <a:close/>
                <a:moveTo>
                  <a:pt x="3996655" y="5770860"/>
                </a:moveTo>
                <a:lnTo>
                  <a:pt x="3996631" y="5988054"/>
                </a:lnTo>
                <a:lnTo>
                  <a:pt x="4213820" y="5988077"/>
                </a:lnTo>
                <a:lnTo>
                  <a:pt x="4213843" y="5770883"/>
                </a:lnTo>
                <a:close/>
                <a:moveTo>
                  <a:pt x="3774901" y="5770836"/>
                </a:moveTo>
                <a:lnTo>
                  <a:pt x="3774877" y="5988030"/>
                </a:lnTo>
                <a:lnTo>
                  <a:pt x="3992060" y="5988053"/>
                </a:lnTo>
                <a:lnTo>
                  <a:pt x="3992083" y="5770859"/>
                </a:lnTo>
                <a:close/>
                <a:moveTo>
                  <a:pt x="3553134" y="5770812"/>
                </a:moveTo>
                <a:lnTo>
                  <a:pt x="3553110" y="5988006"/>
                </a:lnTo>
                <a:lnTo>
                  <a:pt x="3770306" y="5988029"/>
                </a:lnTo>
                <a:lnTo>
                  <a:pt x="3770329" y="5770835"/>
                </a:lnTo>
                <a:close/>
                <a:moveTo>
                  <a:pt x="3331378" y="5770788"/>
                </a:moveTo>
                <a:lnTo>
                  <a:pt x="3331354" y="5987981"/>
                </a:lnTo>
                <a:lnTo>
                  <a:pt x="3548538" y="5988005"/>
                </a:lnTo>
                <a:lnTo>
                  <a:pt x="3548562" y="5770811"/>
                </a:lnTo>
                <a:close/>
                <a:moveTo>
                  <a:pt x="3109612" y="5770763"/>
                </a:moveTo>
                <a:lnTo>
                  <a:pt x="3109589" y="5987957"/>
                </a:lnTo>
                <a:lnTo>
                  <a:pt x="3326781" y="5987981"/>
                </a:lnTo>
                <a:lnTo>
                  <a:pt x="3326805" y="5770787"/>
                </a:lnTo>
                <a:close/>
                <a:moveTo>
                  <a:pt x="2887852" y="5770739"/>
                </a:moveTo>
                <a:lnTo>
                  <a:pt x="2887829" y="5987933"/>
                </a:lnTo>
                <a:lnTo>
                  <a:pt x="3105015" y="5987957"/>
                </a:lnTo>
                <a:lnTo>
                  <a:pt x="3105039" y="5770763"/>
                </a:lnTo>
                <a:close/>
                <a:moveTo>
                  <a:pt x="2666089" y="5770715"/>
                </a:moveTo>
                <a:lnTo>
                  <a:pt x="2666066" y="5987909"/>
                </a:lnTo>
                <a:lnTo>
                  <a:pt x="2883257" y="5987933"/>
                </a:lnTo>
                <a:lnTo>
                  <a:pt x="2883280" y="5770739"/>
                </a:lnTo>
                <a:close/>
                <a:moveTo>
                  <a:pt x="2444323" y="5770691"/>
                </a:moveTo>
                <a:lnTo>
                  <a:pt x="2444299" y="5987885"/>
                </a:lnTo>
                <a:lnTo>
                  <a:pt x="2661494" y="5987909"/>
                </a:lnTo>
                <a:lnTo>
                  <a:pt x="2661516" y="5770715"/>
                </a:lnTo>
                <a:close/>
                <a:moveTo>
                  <a:pt x="2222567" y="5770667"/>
                </a:moveTo>
                <a:lnTo>
                  <a:pt x="2222544" y="5987861"/>
                </a:lnTo>
                <a:lnTo>
                  <a:pt x="2439727" y="5987885"/>
                </a:lnTo>
                <a:lnTo>
                  <a:pt x="2439751" y="5770691"/>
                </a:lnTo>
                <a:close/>
                <a:moveTo>
                  <a:pt x="2000802" y="5770643"/>
                </a:moveTo>
                <a:lnTo>
                  <a:pt x="2000778" y="5987837"/>
                </a:lnTo>
                <a:lnTo>
                  <a:pt x="2217970" y="5987861"/>
                </a:lnTo>
                <a:lnTo>
                  <a:pt x="2217994" y="5770667"/>
                </a:lnTo>
                <a:close/>
                <a:moveTo>
                  <a:pt x="1779042" y="5770619"/>
                </a:moveTo>
                <a:lnTo>
                  <a:pt x="1779018" y="5987813"/>
                </a:lnTo>
                <a:lnTo>
                  <a:pt x="1996206" y="5987836"/>
                </a:lnTo>
                <a:lnTo>
                  <a:pt x="1996230" y="5770643"/>
                </a:lnTo>
                <a:close/>
                <a:moveTo>
                  <a:pt x="1557277" y="5770595"/>
                </a:moveTo>
                <a:lnTo>
                  <a:pt x="1557253" y="5987789"/>
                </a:lnTo>
                <a:lnTo>
                  <a:pt x="1774447" y="5987812"/>
                </a:lnTo>
                <a:lnTo>
                  <a:pt x="1774470" y="5770618"/>
                </a:lnTo>
                <a:close/>
                <a:moveTo>
                  <a:pt x="1335513" y="5770571"/>
                </a:moveTo>
                <a:lnTo>
                  <a:pt x="1335489" y="5987765"/>
                </a:lnTo>
                <a:lnTo>
                  <a:pt x="1552682" y="5987788"/>
                </a:lnTo>
                <a:lnTo>
                  <a:pt x="1552705" y="5770594"/>
                </a:lnTo>
                <a:close/>
                <a:moveTo>
                  <a:pt x="1113758" y="5770547"/>
                </a:moveTo>
                <a:lnTo>
                  <a:pt x="1113735" y="5987741"/>
                </a:lnTo>
                <a:lnTo>
                  <a:pt x="1330916" y="5987764"/>
                </a:lnTo>
                <a:lnTo>
                  <a:pt x="1330939" y="5770570"/>
                </a:lnTo>
                <a:close/>
                <a:moveTo>
                  <a:pt x="891991" y="5770523"/>
                </a:moveTo>
                <a:lnTo>
                  <a:pt x="891969" y="5987717"/>
                </a:lnTo>
                <a:lnTo>
                  <a:pt x="1109164" y="5987740"/>
                </a:lnTo>
                <a:lnTo>
                  <a:pt x="1109186" y="5770546"/>
                </a:lnTo>
                <a:close/>
                <a:moveTo>
                  <a:pt x="670233" y="5770499"/>
                </a:moveTo>
                <a:lnTo>
                  <a:pt x="670208" y="5987692"/>
                </a:lnTo>
                <a:lnTo>
                  <a:pt x="887396" y="5987716"/>
                </a:lnTo>
                <a:lnTo>
                  <a:pt x="887420" y="5770522"/>
                </a:lnTo>
                <a:close/>
                <a:moveTo>
                  <a:pt x="448465" y="5770474"/>
                </a:moveTo>
                <a:lnTo>
                  <a:pt x="448442" y="5987668"/>
                </a:lnTo>
                <a:lnTo>
                  <a:pt x="665637" y="5987692"/>
                </a:lnTo>
                <a:lnTo>
                  <a:pt x="665661" y="5770498"/>
                </a:lnTo>
                <a:close/>
                <a:moveTo>
                  <a:pt x="226700" y="5770450"/>
                </a:moveTo>
                <a:lnTo>
                  <a:pt x="226676" y="5987644"/>
                </a:lnTo>
                <a:lnTo>
                  <a:pt x="443870" y="5987668"/>
                </a:lnTo>
                <a:lnTo>
                  <a:pt x="443894" y="5770474"/>
                </a:lnTo>
                <a:close/>
                <a:moveTo>
                  <a:pt x="4943" y="5770426"/>
                </a:moveTo>
                <a:lnTo>
                  <a:pt x="4920" y="5987620"/>
                </a:lnTo>
                <a:lnTo>
                  <a:pt x="222105" y="5987644"/>
                </a:lnTo>
                <a:lnTo>
                  <a:pt x="222128" y="5770450"/>
                </a:lnTo>
                <a:close/>
                <a:moveTo>
                  <a:pt x="8875457" y="5549632"/>
                </a:moveTo>
                <a:lnTo>
                  <a:pt x="8875433" y="5766818"/>
                </a:lnTo>
                <a:lnTo>
                  <a:pt x="9092574" y="5766841"/>
                </a:lnTo>
                <a:lnTo>
                  <a:pt x="9092598" y="5549655"/>
                </a:lnTo>
                <a:close/>
                <a:moveTo>
                  <a:pt x="8653682" y="5549608"/>
                </a:moveTo>
                <a:lnTo>
                  <a:pt x="8653658" y="5766794"/>
                </a:lnTo>
                <a:lnTo>
                  <a:pt x="8870861" y="5766817"/>
                </a:lnTo>
                <a:lnTo>
                  <a:pt x="8870885" y="5549631"/>
                </a:lnTo>
                <a:close/>
                <a:moveTo>
                  <a:pt x="8431930" y="5549583"/>
                </a:moveTo>
                <a:lnTo>
                  <a:pt x="8431906" y="5766769"/>
                </a:lnTo>
                <a:lnTo>
                  <a:pt x="8649087" y="5766793"/>
                </a:lnTo>
                <a:lnTo>
                  <a:pt x="8649111" y="5549607"/>
                </a:lnTo>
                <a:close/>
                <a:moveTo>
                  <a:pt x="8210163" y="5549559"/>
                </a:moveTo>
                <a:lnTo>
                  <a:pt x="8210139" y="5766745"/>
                </a:lnTo>
                <a:lnTo>
                  <a:pt x="8427334" y="5766769"/>
                </a:lnTo>
                <a:lnTo>
                  <a:pt x="8427358" y="5549583"/>
                </a:lnTo>
                <a:close/>
                <a:moveTo>
                  <a:pt x="7988397" y="5549535"/>
                </a:moveTo>
                <a:lnTo>
                  <a:pt x="7988373" y="5766721"/>
                </a:lnTo>
                <a:lnTo>
                  <a:pt x="8205567" y="5766745"/>
                </a:lnTo>
                <a:lnTo>
                  <a:pt x="8205591" y="5549559"/>
                </a:lnTo>
                <a:close/>
                <a:moveTo>
                  <a:pt x="7766641" y="5549511"/>
                </a:moveTo>
                <a:lnTo>
                  <a:pt x="7766617" y="5766697"/>
                </a:lnTo>
                <a:lnTo>
                  <a:pt x="7983801" y="5766721"/>
                </a:lnTo>
                <a:lnTo>
                  <a:pt x="7983825" y="5549535"/>
                </a:lnTo>
                <a:close/>
                <a:moveTo>
                  <a:pt x="7544873" y="5549487"/>
                </a:moveTo>
                <a:lnTo>
                  <a:pt x="7544850" y="5766673"/>
                </a:lnTo>
                <a:lnTo>
                  <a:pt x="7762045" y="5766697"/>
                </a:lnTo>
                <a:lnTo>
                  <a:pt x="7762069" y="5549511"/>
                </a:lnTo>
                <a:close/>
                <a:moveTo>
                  <a:pt x="7323110" y="5549463"/>
                </a:moveTo>
                <a:lnTo>
                  <a:pt x="7323086" y="5766649"/>
                </a:lnTo>
                <a:lnTo>
                  <a:pt x="7540278" y="5766673"/>
                </a:lnTo>
                <a:lnTo>
                  <a:pt x="7540301" y="5549487"/>
                </a:lnTo>
                <a:close/>
                <a:moveTo>
                  <a:pt x="7101352" y="5549439"/>
                </a:moveTo>
                <a:lnTo>
                  <a:pt x="7101328" y="5766625"/>
                </a:lnTo>
                <a:lnTo>
                  <a:pt x="7318514" y="5766649"/>
                </a:lnTo>
                <a:lnTo>
                  <a:pt x="7318538" y="5549463"/>
                </a:lnTo>
                <a:close/>
                <a:moveTo>
                  <a:pt x="6879588" y="5549415"/>
                </a:moveTo>
                <a:lnTo>
                  <a:pt x="6879564" y="5766601"/>
                </a:lnTo>
                <a:lnTo>
                  <a:pt x="7096756" y="5766624"/>
                </a:lnTo>
                <a:lnTo>
                  <a:pt x="7096780" y="5549439"/>
                </a:lnTo>
                <a:close/>
                <a:moveTo>
                  <a:pt x="6657831" y="5549391"/>
                </a:moveTo>
                <a:lnTo>
                  <a:pt x="6657808" y="5766577"/>
                </a:lnTo>
                <a:lnTo>
                  <a:pt x="6874992" y="5766600"/>
                </a:lnTo>
                <a:lnTo>
                  <a:pt x="6875016" y="5549415"/>
                </a:lnTo>
                <a:close/>
                <a:moveTo>
                  <a:pt x="6436062" y="5549367"/>
                </a:moveTo>
                <a:lnTo>
                  <a:pt x="6436039" y="5766553"/>
                </a:lnTo>
                <a:lnTo>
                  <a:pt x="6653236" y="5766576"/>
                </a:lnTo>
                <a:lnTo>
                  <a:pt x="6653260" y="5549390"/>
                </a:lnTo>
                <a:close/>
                <a:moveTo>
                  <a:pt x="6214298" y="5549343"/>
                </a:moveTo>
                <a:lnTo>
                  <a:pt x="6214275" y="5766529"/>
                </a:lnTo>
                <a:lnTo>
                  <a:pt x="6431467" y="5766552"/>
                </a:lnTo>
                <a:lnTo>
                  <a:pt x="6431490" y="5549366"/>
                </a:lnTo>
                <a:close/>
                <a:moveTo>
                  <a:pt x="5992542" y="5549319"/>
                </a:moveTo>
                <a:lnTo>
                  <a:pt x="5992518" y="5766505"/>
                </a:lnTo>
                <a:lnTo>
                  <a:pt x="6209704" y="5766528"/>
                </a:lnTo>
                <a:lnTo>
                  <a:pt x="6209727" y="5549342"/>
                </a:lnTo>
                <a:close/>
                <a:moveTo>
                  <a:pt x="5770776" y="5549295"/>
                </a:moveTo>
                <a:lnTo>
                  <a:pt x="5770752" y="5766480"/>
                </a:lnTo>
                <a:lnTo>
                  <a:pt x="5987946" y="5766504"/>
                </a:lnTo>
                <a:lnTo>
                  <a:pt x="5987970" y="5549318"/>
                </a:lnTo>
                <a:close/>
                <a:moveTo>
                  <a:pt x="5549017" y="5549271"/>
                </a:moveTo>
                <a:lnTo>
                  <a:pt x="5548994" y="5766456"/>
                </a:lnTo>
                <a:lnTo>
                  <a:pt x="5766180" y="5766480"/>
                </a:lnTo>
                <a:lnTo>
                  <a:pt x="5766204" y="5549294"/>
                </a:lnTo>
                <a:close/>
                <a:moveTo>
                  <a:pt x="5327251" y="5549247"/>
                </a:moveTo>
                <a:lnTo>
                  <a:pt x="5327228" y="5766432"/>
                </a:lnTo>
                <a:lnTo>
                  <a:pt x="5544422" y="5766456"/>
                </a:lnTo>
                <a:lnTo>
                  <a:pt x="5544445" y="5549270"/>
                </a:lnTo>
                <a:close/>
                <a:moveTo>
                  <a:pt x="5105486" y="5549223"/>
                </a:moveTo>
                <a:lnTo>
                  <a:pt x="5105462" y="5766408"/>
                </a:lnTo>
                <a:lnTo>
                  <a:pt x="5322656" y="5766432"/>
                </a:lnTo>
                <a:lnTo>
                  <a:pt x="5322679" y="5549246"/>
                </a:lnTo>
                <a:close/>
                <a:moveTo>
                  <a:pt x="4883730" y="5549199"/>
                </a:moveTo>
                <a:lnTo>
                  <a:pt x="4883706" y="5766384"/>
                </a:lnTo>
                <a:lnTo>
                  <a:pt x="5100891" y="5766408"/>
                </a:lnTo>
                <a:lnTo>
                  <a:pt x="5100914" y="5549222"/>
                </a:lnTo>
                <a:close/>
                <a:moveTo>
                  <a:pt x="4661964" y="5549174"/>
                </a:moveTo>
                <a:lnTo>
                  <a:pt x="4661940" y="5766360"/>
                </a:lnTo>
                <a:lnTo>
                  <a:pt x="4879134" y="5766384"/>
                </a:lnTo>
                <a:lnTo>
                  <a:pt x="4879158" y="5549198"/>
                </a:lnTo>
                <a:close/>
                <a:moveTo>
                  <a:pt x="4440205" y="5549150"/>
                </a:moveTo>
                <a:lnTo>
                  <a:pt x="4440182" y="5766336"/>
                </a:lnTo>
                <a:lnTo>
                  <a:pt x="4657368" y="5766360"/>
                </a:lnTo>
                <a:lnTo>
                  <a:pt x="4657392" y="5549174"/>
                </a:lnTo>
                <a:close/>
                <a:moveTo>
                  <a:pt x="4218439" y="5549126"/>
                </a:moveTo>
                <a:lnTo>
                  <a:pt x="4218416" y="5766312"/>
                </a:lnTo>
                <a:lnTo>
                  <a:pt x="4435610" y="5766335"/>
                </a:lnTo>
                <a:lnTo>
                  <a:pt x="4435633" y="5549150"/>
                </a:lnTo>
                <a:close/>
                <a:moveTo>
                  <a:pt x="3996679" y="5549102"/>
                </a:moveTo>
                <a:lnTo>
                  <a:pt x="3996655" y="5766288"/>
                </a:lnTo>
                <a:lnTo>
                  <a:pt x="4213844" y="5766311"/>
                </a:lnTo>
                <a:lnTo>
                  <a:pt x="4213867" y="5549126"/>
                </a:lnTo>
                <a:close/>
                <a:moveTo>
                  <a:pt x="3774925" y="5549078"/>
                </a:moveTo>
                <a:lnTo>
                  <a:pt x="3774901" y="5766264"/>
                </a:lnTo>
                <a:lnTo>
                  <a:pt x="3992084" y="5766287"/>
                </a:lnTo>
                <a:lnTo>
                  <a:pt x="3992107" y="5549102"/>
                </a:lnTo>
                <a:close/>
                <a:moveTo>
                  <a:pt x="3553158" y="5549054"/>
                </a:moveTo>
                <a:lnTo>
                  <a:pt x="3553135" y="5766240"/>
                </a:lnTo>
                <a:lnTo>
                  <a:pt x="3770330" y="5766263"/>
                </a:lnTo>
                <a:lnTo>
                  <a:pt x="3770353" y="5549078"/>
                </a:lnTo>
                <a:close/>
                <a:moveTo>
                  <a:pt x="3331402" y="5549030"/>
                </a:moveTo>
                <a:lnTo>
                  <a:pt x="3331378" y="5766216"/>
                </a:lnTo>
                <a:lnTo>
                  <a:pt x="3548562" y="5766239"/>
                </a:lnTo>
                <a:lnTo>
                  <a:pt x="3548586" y="5549054"/>
                </a:lnTo>
                <a:close/>
                <a:moveTo>
                  <a:pt x="3109636" y="5549006"/>
                </a:moveTo>
                <a:lnTo>
                  <a:pt x="3109612" y="5766191"/>
                </a:lnTo>
                <a:lnTo>
                  <a:pt x="3326805" y="5766215"/>
                </a:lnTo>
                <a:lnTo>
                  <a:pt x="3326829" y="5549030"/>
                </a:lnTo>
                <a:close/>
                <a:moveTo>
                  <a:pt x="2887876" y="5548982"/>
                </a:moveTo>
                <a:lnTo>
                  <a:pt x="2887852" y="5766167"/>
                </a:lnTo>
                <a:lnTo>
                  <a:pt x="3105040" y="5766191"/>
                </a:lnTo>
                <a:lnTo>
                  <a:pt x="3105064" y="5549006"/>
                </a:lnTo>
                <a:close/>
                <a:moveTo>
                  <a:pt x="2666113" y="5548958"/>
                </a:moveTo>
                <a:lnTo>
                  <a:pt x="2666090" y="5766143"/>
                </a:lnTo>
                <a:lnTo>
                  <a:pt x="2883281" y="5766167"/>
                </a:lnTo>
                <a:lnTo>
                  <a:pt x="2883304" y="5548982"/>
                </a:lnTo>
                <a:close/>
                <a:moveTo>
                  <a:pt x="2444347" y="5548934"/>
                </a:moveTo>
                <a:lnTo>
                  <a:pt x="2444324" y="5766119"/>
                </a:lnTo>
                <a:lnTo>
                  <a:pt x="2661517" y="5766143"/>
                </a:lnTo>
                <a:lnTo>
                  <a:pt x="2661541" y="5548957"/>
                </a:lnTo>
                <a:close/>
                <a:moveTo>
                  <a:pt x="2222591" y="5548910"/>
                </a:moveTo>
                <a:lnTo>
                  <a:pt x="2222568" y="5766095"/>
                </a:lnTo>
                <a:lnTo>
                  <a:pt x="2439751" y="5766119"/>
                </a:lnTo>
                <a:lnTo>
                  <a:pt x="2439775" y="5548933"/>
                </a:lnTo>
                <a:close/>
                <a:moveTo>
                  <a:pt x="2000825" y="5548886"/>
                </a:moveTo>
                <a:lnTo>
                  <a:pt x="2000802" y="5766071"/>
                </a:lnTo>
                <a:lnTo>
                  <a:pt x="2217995" y="5766095"/>
                </a:lnTo>
                <a:lnTo>
                  <a:pt x="2218018" y="5548909"/>
                </a:lnTo>
                <a:close/>
                <a:moveTo>
                  <a:pt x="1779066" y="5548862"/>
                </a:moveTo>
                <a:lnTo>
                  <a:pt x="1779042" y="5766047"/>
                </a:lnTo>
                <a:lnTo>
                  <a:pt x="1996230" y="5766071"/>
                </a:lnTo>
                <a:lnTo>
                  <a:pt x="1996254" y="5548885"/>
                </a:lnTo>
                <a:close/>
                <a:moveTo>
                  <a:pt x="1557301" y="5548838"/>
                </a:moveTo>
                <a:lnTo>
                  <a:pt x="1557278" y="5766023"/>
                </a:lnTo>
                <a:lnTo>
                  <a:pt x="1774471" y="5766046"/>
                </a:lnTo>
                <a:lnTo>
                  <a:pt x="1774494" y="5548861"/>
                </a:lnTo>
                <a:close/>
                <a:moveTo>
                  <a:pt x="1335537" y="5548814"/>
                </a:moveTo>
                <a:lnTo>
                  <a:pt x="1335513" y="5765999"/>
                </a:lnTo>
                <a:lnTo>
                  <a:pt x="1552706" y="5766022"/>
                </a:lnTo>
                <a:lnTo>
                  <a:pt x="1552729" y="5548837"/>
                </a:lnTo>
                <a:close/>
                <a:moveTo>
                  <a:pt x="1113782" y="5548790"/>
                </a:moveTo>
                <a:lnTo>
                  <a:pt x="1113759" y="5765975"/>
                </a:lnTo>
                <a:lnTo>
                  <a:pt x="1330940" y="5765998"/>
                </a:lnTo>
                <a:lnTo>
                  <a:pt x="1330963" y="5548813"/>
                </a:lnTo>
                <a:close/>
                <a:moveTo>
                  <a:pt x="892015" y="5548766"/>
                </a:moveTo>
                <a:lnTo>
                  <a:pt x="891993" y="5765951"/>
                </a:lnTo>
                <a:lnTo>
                  <a:pt x="1109188" y="5765974"/>
                </a:lnTo>
                <a:lnTo>
                  <a:pt x="1109210" y="5548789"/>
                </a:lnTo>
                <a:close/>
                <a:moveTo>
                  <a:pt x="670256" y="5548741"/>
                </a:moveTo>
                <a:lnTo>
                  <a:pt x="670233" y="5765927"/>
                </a:lnTo>
                <a:lnTo>
                  <a:pt x="887420" y="5765950"/>
                </a:lnTo>
                <a:lnTo>
                  <a:pt x="887444" y="5548765"/>
                </a:lnTo>
                <a:close/>
                <a:moveTo>
                  <a:pt x="448489" y="5548717"/>
                </a:moveTo>
                <a:lnTo>
                  <a:pt x="448466" y="5765902"/>
                </a:lnTo>
                <a:lnTo>
                  <a:pt x="665661" y="5765926"/>
                </a:lnTo>
                <a:lnTo>
                  <a:pt x="665685" y="5548741"/>
                </a:lnTo>
                <a:close/>
                <a:moveTo>
                  <a:pt x="226724" y="5548693"/>
                </a:moveTo>
                <a:lnTo>
                  <a:pt x="226700" y="5765878"/>
                </a:lnTo>
                <a:lnTo>
                  <a:pt x="443894" y="5765902"/>
                </a:lnTo>
                <a:lnTo>
                  <a:pt x="443918" y="5548717"/>
                </a:lnTo>
                <a:close/>
                <a:moveTo>
                  <a:pt x="4967" y="5548669"/>
                </a:moveTo>
                <a:lnTo>
                  <a:pt x="4944" y="5765854"/>
                </a:lnTo>
                <a:lnTo>
                  <a:pt x="222129" y="5765878"/>
                </a:lnTo>
                <a:lnTo>
                  <a:pt x="222152" y="5548693"/>
                </a:lnTo>
                <a:close/>
                <a:moveTo>
                  <a:pt x="8875481" y="5327866"/>
                </a:moveTo>
                <a:lnTo>
                  <a:pt x="8875457" y="5545060"/>
                </a:lnTo>
                <a:lnTo>
                  <a:pt x="9092598" y="5545083"/>
                </a:lnTo>
                <a:lnTo>
                  <a:pt x="9092622" y="5327889"/>
                </a:lnTo>
                <a:close/>
                <a:moveTo>
                  <a:pt x="8653706" y="5327842"/>
                </a:moveTo>
                <a:lnTo>
                  <a:pt x="8653682" y="5545036"/>
                </a:lnTo>
                <a:lnTo>
                  <a:pt x="8870885" y="5545059"/>
                </a:lnTo>
                <a:lnTo>
                  <a:pt x="8870909" y="5327865"/>
                </a:lnTo>
                <a:close/>
                <a:moveTo>
                  <a:pt x="8431954" y="5327817"/>
                </a:moveTo>
                <a:lnTo>
                  <a:pt x="8431930" y="5545012"/>
                </a:lnTo>
                <a:lnTo>
                  <a:pt x="8649111" y="5545035"/>
                </a:lnTo>
                <a:lnTo>
                  <a:pt x="8649135" y="5327841"/>
                </a:lnTo>
                <a:close/>
                <a:moveTo>
                  <a:pt x="8210187" y="5327793"/>
                </a:moveTo>
                <a:lnTo>
                  <a:pt x="8210163" y="5544987"/>
                </a:lnTo>
                <a:lnTo>
                  <a:pt x="8427358" y="5545011"/>
                </a:lnTo>
                <a:lnTo>
                  <a:pt x="8427382" y="5327817"/>
                </a:lnTo>
                <a:close/>
                <a:moveTo>
                  <a:pt x="7988421" y="5327769"/>
                </a:moveTo>
                <a:lnTo>
                  <a:pt x="7988397" y="5544963"/>
                </a:lnTo>
                <a:lnTo>
                  <a:pt x="8205591" y="5544987"/>
                </a:lnTo>
                <a:lnTo>
                  <a:pt x="8205615" y="5327793"/>
                </a:lnTo>
                <a:close/>
                <a:moveTo>
                  <a:pt x="7766665" y="5327745"/>
                </a:moveTo>
                <a:lnTo>
                  <a:pt x="7766641" y="5544939"/>
                </a:lnTo>
                <a:lnTo>
                  <a:pt x="7983825" y="5544963"/>
                </a:lnTo>
                <a:lnTo>
                  <a:pt x="7983849" y="5327769"/>
                </a:lnTo>
                <a:close/>
                <a:moveTo>
                  <a:pt x="7544897" y="5327721"/>
                </a:moveTo>
                <a:lnTo>
                  <a:pt x="7544874" y="5544915"/>
                </a:lnTo>
                <a:lnTo>
                  <a:pt x="7762069" y="5544939"/>
                </a:lnTo>
                <a:lnTo>
                  <a:pt x="7762093" y="5327745"/>
                </a:lnTo>
                <a:close/>
                <a:moveTo>
                  <a:pt x="7323134" y="5327697"/>
                </a:moveTo>
                <a:lnTo>
                  <a:pt x="7323110" y="5544891"/>
                </a:lnTo>
                <a:lnTo>
                  <a:pt x="7540302" y="5544915"/>
                </a:lnTo>
                <a:lnTo>
                  <a:pt x="7540325" y="5327721"/>
                </a:lnTo>
                <a:close/>
                <a:moveTo>
                  <a:pt x="7101376" y="5327673"/>
                </a:moveTo>
                <a:lnTo>
                  <a:pt x="7101352" y="5544867"/>
                </a:lnTo>
                <a:lnTo>
                  <a:pt x="7318538" y="5544891"/>
                </a:lnTo>
                <a:lnTo>
                  <a:pt x="7318561" y="5327697"/>
                </a:lnTo>
                <a:close/>
                <a:moveTo>
                  <a:pt x="6879612" y="5327649"/>
                </a:moveTo>
                <a:lnTo>
                  <a:pt x="6879588" y="5544843"/>
                </a:lnTo>
                <a:lnTo>
                  <a:pt x="7096780" y="5544867"/>
                </a:lnTo>
                <a:lnTo>
                  <a:pt x="7096804" y="5327673"/>
                </a:lnTo>
                <a:close/>
                <a:moveTo>
                  <a:pt x="6657856" y="5327625"/>
                </a:moveTo>
                <a:lnTo>
                  <a:pt x="6657832" y="5544819"/>
                </a:lnTo>
                <a:lnTo>
                  <a:pt x="6875016" y="5544843"/>
                </a:lnTo>
                <a:lnTo>
                  <a:pt x="6875040" y="5327649"/>
                </a:lnTo>
                <a:close/>
                <a:moveTo>
                  <a:pt x="6436086" y="5327601"/>
                </a:moveTo>
                <a:lnTo>
                  <a:pt x="6436063" y="5544795"/>
                </a:lnTo>
                <a:lnTo>
                  <a:pt x="6653260" y="5544819"/>
                </a:lnTo>
                <a:lnTo>
                  <a:pt x="6653284" y="5327625"/>
                </a:lnTo>
                <a:close/>
                <a:moveTo>
                  <a:pt x="6214322" y="5327577"/>
                </a:moveTo>
                <a:lnTo>
                  <a:pt x="6214299" y="5544771"/>
                </a:lnTo>
                <a:lnTo>
                  <a:pt x="6431491" y="5544795"/>
                </a:lnTo>
                <a:lnTo>
                  <a:pt x="6431514" y="5327600"/>
                </a:lnTo>
                <a:close/>
                <a:moveTo>
                  <a:pt x="5992566" y="5327553"/>
                </a:moveTo>
                <a:lnTo>
                  <a:pt x="5992542" y="5544747"/>
                </a:lnTo>
                <a:lnTo>
                  <a:pt x="6209727" y="5544770"/>
                </a:lnTo>
                <a:lnTo>
                  <a:pt x="6209751" y="5327576"/>
                </a:lnTo>
                <a:close/>
                <a:moveTo>
                  <a:pt x="5770800" y="5327529"/>
                </a:moveTo>
                <a:lnTo>
                  <a:pt x="5770776" y="5544723"/>
                </a:lnTo>
                <a:lnTo>
                  <a:pt x="5987970" y="5544746"/>
                </a:lnTo>
                <a:lnTo>
                  <a:pt x="5987994" y="5327552"/>
                </a:lnTo>
                <a:close/>
                <a:moveTo>
                  <a:pt x="5549041" y="5327505"/>
                </a:moveTo>
                <a:lnTo>
                  <a:pt x="5549018" y="5544699"/>
                </a:lnTo>
                <a:lnTo>
                  <a:pt x="5766204" y="5544722"/>
                </a:lnTo>
                <a:lnTo>
                  <a:pt x="5766228" y="5327528"/>
                </a:lnTo>
                <a:close/>
                <a:moveTo>
                  <a:pt x="5327275" y="5327481"/>
                </a:moveTo>
                <a:lnTo>
                  <a:pt x="5327252" y="5544675"/>
                </a:lnTo>
                <a:lnTo>
                  <a:pt x="5544446" y="5544698"/>
                </a:lnTo>
                <a:lnTo>
                  <a:pt x="5544469" y="5327504"/>
                </a:lnTo>
                <a:close/>
                <a:moveTo>
                  <a:pt x="5105509" y="5327457"/>
                </a:moveTo>
                <a:lnTo>
                  <a:pt x="5105486" y="5544651"/>
                </a:lnTo>
                <a:lnTo>
                  <a:pt x="5322680" y="5544674"/>
                </a:lnTo>
                <a:lnTo>
                  <a:pt x="5322703" y="5327480"/>
                </a:lnTo>
                <a:close/>
                <a:moveTo>
                  <a:pt x="4883754" y="5327433"/>
                </a:moveTo>
                <a:lnTo>
                  <a:pt x="4883730" y="5544627"/>
                </a:lnTo>
                <a:lnTo>
                  <a:pt x="5100915" y="5544650"/>
                </a:lnTo>
                <a:lnTo>
                  <a:pt x="5100938" y="5327456"/>
                </a:lnTo>
                <a:close/>
                <a:moveTo>
                  <a:pt x="4661988" y="5327409"/>
                </a:moveTo>
                <a:lnTo>
                  <a:pt x="4661964" y="5544603"/>
                </a:lnTo>
                <a:lnTo>
                  <a:pt x="4879158" y="5544626"/>
                </a:lnTo>
                <a:lnTo>
                  <a:pt x="4879182" y="5327432"/>
                </a:lnTo>
                <a:close/>
                <a:moveTo>
                  <a:pt x="4440229" y="5327384"/>
                </a:moveTo>
                <a:lnTo>
                  <a:pt x="4440206" y="5544578"/>
                </a:lnTo>
                <a:lnTo>
                  <a:pt x="4657392" y="5544602"/>
                </a:lnTo>
                <a:lnTo>
                  <a:pt x="4657416" y="5327408"/>
                </a:lnTo>
                <a:close/>
                <a:moveTo>
                  <a:pt x="4218463" y="5327360"/>
                </a:moveTo>
                <a:lnTo>
                  <a:pt x="4218440" y="5544554"/>
                </a:lnTo>
                <a:lnTo>
                  <a:pt x="4435634" y="5544578"/>
                </a:lnTo>
                <a:lnTo>
                  <a:pt x="4435657" y="5327384"/>
                </a:lnTo>
                <a:close/>
                <a:moveTo>
                  <a:pt x="3996702" y="5327336"/>
                </a:moveTo>
                <a:lnTo>
                  <a:pt x="3996679" y="5544530"/>
                </a:lnTo>
                <a:lnTo>
                  <a:pt x="4213868" y="5544554"/>
                </a:lnTo>
                <a:lnTo>
                  <a:pt x="4213891" y="5327360"/>
                </a:lnTo>
                <a:close/>
                <a:moveTo>
                  <a:pt x="3774949" y="5327312"/>
                </a:moveTo>
                <a:lnTo>
                  <a:pt x="3774925" y="5544506"/>
                </a:lnTo>
                <a:lnTo>
                  <a:pt x="3992108" y="5544530"/>
                </a:lnTo>
                <a:lnTo>
                  <a:pt x="3992131" y="5327336"/>
                </a:lnTo>
                <a:close/>
                <a:moveTo>
                  <a:pt x="3553182" y="5327288"/>
                </a:moveTo>
                <a:lnTo>
                  <a:pt x="3553159" y="5544482"/>
                </a:lnTo>
                <a:lnTo>
                  <a:pt x="3770354" y="5544506"/>
                </a:lnTo>
                <a:lnTo>
                  <a:pt x="3770377" y="5327312"/>
                </a:lnTo>
                <a:close/>
                <a:moveTo>
                  <a:pt x="3331426" y="5327264"/>
                </a:moveTo>
                <a:lnTo>
                  <a:pt x="3331402" y="5544458"/>
                </a:lnTo>
                <a:lnTo>
                  <a:pt x="3548587" y="5544482"/>
                </a:lnTo>
                <a:lnTo>
                  <a:pt x="3548610" y="5327288"/>
                </a:lnTo>
                <a:close/>
                <a:moveTo>
                  <a:pt x="3109660" y="5327240"/>
                </a:moveTo>
                <a:lnTo>
                  <a:pt x="3109636" y="5544434"/>
                </a:lnTo>
                <a:lnTo>
                  <a:pt x="3326829" y="5544458"/>
                </a:lnTo>
                <a:lnTo>
                  <a:pt x="3326852" y="5327264"/>
                </a:lnTo>
                <a:close/>
                <a:moveTo>
                  <a:pt x="2887899" y="5327216"/>
                </a:moveTo>
                <a:lnTo>
                  <a:pt x="2887876" y="5544410"/>
                </a:lnTo>
                <a:lnTo>
                  <a:pt x="3105064" y="5544434"/>
                </a:lnTo>
                <a:lnTo>
                  <a:pt x="3105088" y="5327240"/>
                </a:lnTo>
                <a:close/>
                <a:moveTo>
                  <a:pt x="2666137" y="5327192"/>
                </a:moveTo>
                <a:lnTo>
                  <a:pt x="2666115" y="5544386"/>
                </a:lnTo>
                <a:lnTo>
                  <a:pt x="2883305" y="5544410"/>
                </a:lnTo>
                <a:lnTo>
                  <a:pt x="2883329" y="5327216"/>
                </a:lnTo>
                <a:close/>
                <a:moveTo>
                  <a:pt x="2444371" y="5327168"/>
                </a:moveTo>
                <a:lnTo>
                  <a:pt x="2444348" y="5544362"/>
                </a:lnTo>
                <a:lnTo>
                  <a:pt x="2661542" y="5544385"/>
                </a:lnTo>
                <a:lnTo>
                  <a:pt x="2661565" y="5327192"/>
                </a:lnTo>
                <a:close/>
                <a:moveTo>
                  <a:pt x="2222616" y="5327144"/>
                </a:moveTo>
                <a:lnTo>
                  <a:pt x="2222592" y="5544338"/>
                </a:lnTo>
                <a:lnTo>
                  <a:pt x="2439775" y="5544361"/>
                </a:lnTo>
                <a:lnTo>
                  <a:pt x="2439799" y="5327167"/>
                </a:lnTo>
                <a:close/>
                <a:moveTo>
                  <a:pt x="2000849" y="5327120"/>
                </a:moveTo>
                <a:lnTo>
                  <a:pt x="2000826" y="5544314"/>
                </a:lnTo>
                <a:lnTo>
                  <a:pt x="2218019" y="5544337"/>
                </a:lnTo>
                <a:lnTo>
                  <a:pt x="2218042" y="5327143"/>
                </a:lnTo>
                <a:close/>
                <a:moveTo>
                  <a:pt x="1779090" y="5327096"/>
                </a:moveTo>
                <a:lnTo>
                  <a:pt x="1779066" y="5544290"/>
                </a:lnTo>
                <a:lnTo>
                  <a:pt x="1996254" y="5544313"/>
                </a:lnTo>
                <a:lnTo>
                  <a:pt x="1996278" y="5327119"/>
                </a:lnTo>
                <a:close/>
                <a:moveTo>
                  <a:pt x="1557325" y="5327072"/>
                </a:moveTo>
                <a:lnTo>
                  <a:pt x="1557302" y="5544266"/>
                </a:lnTo>
                <a:lnTo>
                  <a:pt x="1774494" y="5544289"/>
                </a:lnTo>
                <a:lnTo>
                  <a:pt x="1774518" y="5327095"/>
                </a:lnTo>
                <a:close/>
                <a:moveTo>
                  <a:pt x="1335561" y="5327048"/>
                </a:moveTo>
                <a:lnTo>
                  <a:pt x="1335537" y="5544242"/>
                </a:lnTo>
                <a:lnTo>
                  <a:pt x="1552730" y="5544265"/>
                </a:lnTo>
                <a:lnTo>
                  <a:pt x="1552754" y="5327071"/>
                </a:lnTo>
                <a:close/>
                <a:moveTo>
                  <a:pt x="1113806" y="5327024"/>
                </a:moveTo>
                <a:lnTo>
                  <a:pt x="1113783" y="5544218"/>
                </a:lnTo>
                <a:lnTo>
                  <a:pt x="1330964" y="5544241"/>
                </a:lnTo>
                <a:lnTo>
                  <a:pt x="1330987" y="5327047"/>
                </a:lnTo>
                <a:close/>
                <a:moveTo>
                  <a:pt x="892039" y="5327000"/>
                </a:moveTo>
                <a:lnTo>
                  <a:pt x="892017" y="5544194"/>
                </a:lnTo>
                <a:lnTo>
                  <a:pt x="1109211" y="5544217"/>
                </a:lnTo>
                <a:lnTo>
                  <a:pt x="1109234" y="5327023"/>
                </a:lnTo>
                <a:close/>
                <a:moveTo>
                  <a:pt x="670281" y="5326975"/>
                </a:moveTo>
                <a:lnTo>
                  <a:pt x="670256" y="5544169"/>
                </a:lnTo>
                <a:lnTo>
                  <a:pt x="887445" y="5544193"/>
                </a:lnTo>
                <a:lnTo>
                  <a:pt x="887468" y="5326999"/>
                </a:lnTo>
                <a:close/>
                <a:moveTo>
                  <a:pt x="448513" y="5326951"/>
                </a:moveTo>
                <a:lnTo>
                  <a:pt x="448490" y="5544145"/>
                </a:lnTo>
                <a:lnTo>
                  <a:pt x="665685" y="5544169"/>
                </a:lnTo>
                <a:lnTo>
                  <a:pt x="665709" y="5326975"/>
                </a:lnTo>
                <a:close/>
                <a:moveTo>
                  <a:pt x="226748" y="5326927"/>
                </a:moveTo>
                <a:lnTo>
                  <a:pt x="226724" y="5544121"/>
                </a:lnTo>
                <a:lnTo>
                  <a:pt x="443918" y="5544145"/>
                </a:lnTo>
                <a:lnTo>
                  <a:pt x="443942" y="5326951"/>
                </a:lnTo>
                <a:close/>
                <a:moveTo>
                  <a:pt x="4991" y="5326903"/>
                </a:moveTo>
                <a:lnTo>
                  <a:pt x="4968" y="5544097"/>
                </a:lnTo>
                <a:lnTo>
                  <a:pt x="222153" y="5544121"/>
                </a:lnTo>
                <a:lnTo>
                  <a:pt x="222176" y="5326927"/>
                </a:lnTo>
                <a:close/>
                <a:moveTo>
                  <a:pt x="8875505" y="5106100"/>
                </a:moveTo>
                <a:lnTo>
                  <a:pt x="8875481" y="5323294"/>
                </a:lnTo>
                <a:lnTo>
                  <a:pt x="9092622" y="5323317"/>
                </a:lnTo>
                <a:lnTo>
                  <a:pt x="9092646" y="5106123"/>
                </a:lnTo>
                <a:close/>
                <a:moveTo>
                  <a:pt x="8653730" y="5106076"/>
                </a:moveTo>
                <a:lnTo>
                  <a:pt x="8653706" y="5323270"/>
                </a:lnTo>
                <a:lnTo>
                  <a:pt x="8870909" y="5323293"/>
                </a:lnTo>
                <a:lnTo>
                  <a:pt x="8870933" y="5106099"/>
                </a:lnTo>
                <a:close/>
                <a:moveTo>
                  <a:pt x="8431978" y="5106052"/>
                </a:moveTo>
                <a:lnTo>
                  <a:pt x="8431954" y="5323245"/>
                </a:lnTo>
                <a:lnTo>
                  <a:pt x="8649135" y="5323269"/>
                </a:lnTo>
                <a:lnTo>
                  <a:pt x="8649159" y="5106076"/>
                </a:lnTo>
                <a:close/>
                <a:moveTo>
                  <a:pt x="8210211" y="5106028"/>
                </a:moveTo>
                <a:lnTo>
                  <a:pt x="8210187" y="5323221"/>
                </a:lnTo>
                <a:lnTo>
                  <a:pt x="8427382" y="5323245"/>
                </a:lnTo>
                <a:lnTo>
                  <a:pt x="8427406" y="5106052"/>
                </a:lnTo>
                <a:close/>
                <a:moveTo>
                  <a:pt x="7988445" y="5106005"/>
                </a:moveTo>
                <a:lnTo>
                  <a:pt x="7988421" y="5323197"/>
                </a:lnTo>
                <a:lnTo>
                  <a:pt x="8205615" y="5323221"/>
                </a:lnTo>
                <a:lnTo>
                  <a:pt x="8205639" y="5106028"/>
                </a:lnTo>
                <a:close/>
                <a:moveTo>
                  <a:pt x="7766689" y="5105981"/>
                </a:moveTo>
                <a:lnTo>
                  <a:pt x="7766665" y="5323173"/>
                </a:lnTo>
                <a:lnTo>
                  <a:pt x="7983849" y="5323197"/>
                </a:lnTo>
                <a:lnTo>
                  <a:pt x="7983873" y="5106004"/>
                </a:lnTo>
                <a:close/>
                <a:moveTo>
                  <a:pt x="7544921" y="5105957"/>
                </a:moveTo>
                <a:lnTo>
                  <a:pt x="7544898" y="5323149"/>
                </a:lnTo>
                <a:lnTo>
                  <a:pt x="7762093" y="5323173"/>
                </a:lnTo>
                <a:lnTo>
                  <a:pt x="7762117" y="5105980"/>
                </a:lnTo>
                <a:close/>
                <a:moveTo>
                  <a:pt x="7323157" y="5105933"/>
                </a:moveTo>
                <a:lnTo>
                  <a:pt x="7323134" y="5323125"/>
                </a:lnTo>
                <a:lnTo>
                  <a:pt x="7540326" y="5323149"/>
                </a:lnTo>
                <a:lnTo>
                  <a:pt x="7540349" y="5105956"/>
                </a:lnTo>
                <a:close/>
                <a:moveTo>
                  <a:pt x="7101400" y="5105909"/>
                </a:moveTo>
                <a:lnTo>
                  <a:pt x="7101376" y="5323101"/>
                </a:lnTo>
                <a:lnTo>
                  <a:pt x="7318562" y="5323125"/>
                </a:lnTo>
                <a:lnTo>
                  <a:pt x="7318585" y="5105932"/>
                </a:lnTo>
                <a:close/>
                <a:moveTo>
                  <a:pt x="6879636" y="5105885"/>
                </a:moveTo>
                <a:lnTo>
                  <a:pt x="6879612" y="5323077"/>
                </a:lnTo>
                <a:lnTo>
                  <a:pt x="7096804" y="5323101"/>
                </a:lnTo>
                <a:lnTo>
                  <a:pt x="7096828" y="5105909"/>
                </a:lnTo>
                <a:close/>
                <a:moveTo>
                  <a:pt x="6657880" y="5105861"/>
                </a:moveTo>
                <a:lnTo>
                  <a:pt x="6657856" y="5323053"/>
                </a:lnTo>
                <a:lnTo>
                  <a:pt x="6875040" y="5323077"/>
                </a:lnTo>
                <a:lnTo>
                  <a:pt x="6875064" y="5105885"/>
                </a:lnTo>
                <a:close/>
                <a:moveTo>
                  <a:pt x="6436110" y="5105838"/>
                </a:moveTo>
                <a:lnTo>
                  <a:pt x="6436087" y="5323029"/>
                </a:lnTo>
                <a:lnTo>
                  <a:pt x="6653284" y="5323053"/>
                </a:lnTo>
                <a:lnTo>
                  <a:pt x="6653308" y="5105861"/>
                </a:lnTo>
                <a:close/>
                <a:moveTo>
                  <a:pt x="6214346" y="5105814"/>
                </a:moveTo>
                <a:lnTo>
                  <a:pt x="6214323" y="5323005"/>
                </a:lnTo>
                <a:lnTo>
                  <a:pt x="6431515" y="5323028"/>
                </a:lnTo>
                <a:lnTo>
                  <a:pt x="6431538" y="5105837"/>
                </a:lnTo>
                <a:close/>
                <a:moveTo>
                  <a:pt x="5992590" y="5105790"/>
                </a:moveTo>
                <a:lnTo>
                  <a:pt x="5992566" y="5322981"/>
                </a:lnTo>
                <a:lnTo>
                  <a:pt x="6209751" y="5323004"/>
                </a:lnTo>
                <a:lnTo>
                  <a:pt x="6209775" y="5105813"/>
                </a:lnTo>
                <a:close/>
                <a:moveTo>
                  <a:pt x="5770824" y="5105766"/>
                </a:moveTo>
                <a:lnTo>
                  <a:pt x="5770800" y="5322957"/>
                </a:lnTo>
                <a:lnTo>
                  <a:pt x="5987994" y="5322980"/>
                </a:lnTo>
                <a:lnTo>
                  <a:pt x="5988018" y="5105789"/>
                </a:lnTo>
                <a:close/>
                <a:moveTo>
                  <a:pt x="5549065" y="5105742"/>
                </a:moveTo>
                <a:lnTo>
                  <a:pt x="5549042" y="5322933"/>
                </a:lnTo>
                <a:lnTo>
                  <a:pt x="5766228" y="5322956"/>
                </a:lnTo>
                <a:lnTo>
                  <a:pt x="5766252" y="5105766"/>
                </a:lnTo>
                <a:close/>
                <a:moveTo>
                  <a:pt x="5327299" y="5105718"/>
                </a:moveTo>
                <a:lnTo>
                  <a:pt x="5327276" y="5322909"/>
                </a:lnTo>
                <a:lnTo>
                  <a:pt x="5544470" y="5322932"/>
                </a:lnTo>
                <a:lnTo>
                  <a:pt x="5544493" y="5105742"/>
                </a:lnTo>
                <a:close/>
                <a:moveTo>
                  <a:pt x="5105533" y="5105694"/>
                </a:moveTo>
                <a:lnTo>
                  <a:pt x="5105510" y="5322885"/>
                </a:lnTo>
                <a:lnTo>
                  <a:pt x="5322704" y="5322908"/>
                </a:lnTo>
                <a:lnTo>
                  <a:pt x="5322727" y="5105718"/>
                </a:lnTo>
                <a:close/>
                <a:moveTo>
                  <a:pt x="4883778" y="5105671"/>
                </a:moveTo>
                <a:lnTo>
                  <a:pt x="4883754" y="5322861"/>
                </a:lnTo>
                <a:lnTo>
                  <a:pt x="5100938" y="5322884"/>
                </a:lnTo>
                <a:lnTo>
                  <a:pt x="5100962" y="5105694"/>
                </a:lnTo>
                <a:close/>
                <a:moveTo>
                  <a:pt x="4662012" y="5105647"/>
                </a:moveTo>
                <a:lnTo>
                  <a:pt x="4661988" y="5322836"/>
                </a:lnTo>
                <a:lnTo>
                  <a:pt x="4879182" y="5322860"/>
                </a:lnTo>
                <a:lnTo>
                  <a:pt x="4879206" y="5105670"/>
                </a:lnTo>
                <a:close/>
                <a:moveTo>
                  <a:pt x="4440253" y="5105623"/>
                </a:moveTo>
                <a:lnTo>
                  <a:pt x="4440230" y="5322812"/>
                </a:lnTo>
                <a:lnTo>
                  <a:pt x="4657416" y="5322836"/>
                </a:lnTo>
                <a:lnTo>
                  <a:pt x="4657440" y="5105646"/>
                </a:lnTo>
                <a:close/>
                <a:moveTo>
                  <a:pt x="4218487" y="5105599"/>
                </a:moveTo>
                <a:lnTo>
                  <a:pt x="4218464" y="5322788"/>
                </a:lnTo>
                <a:lnTo>
                  <a:pt x="4435658" y="5322812"/>
                </a:lnTo>
                <a:lnTo>
                  <a:pt x="4435681" y="5105622"/>
                </a:lnTo>
                <a:close/>
                <a:moveTo>
                  <a:pt x="3996726" y="5105575"/>
                </a:moveTo>
                <a:lnTo>
                  <a:pt x="3996703" y="5322764"/>
                </a:lnTo>
                <a:lnTo>
                  <a:pt x="4213892" y="5322788"/>
                </a:lnTo>
                <a:lnTo>
                  <a:pt x="4213915" y="5105599"/>
                </a:lnTo>
                <a:close/>
                <a:moveTo>
                  <a:pt x="3774973" y="5105551"/>
                </a:moveTo>
                <a:lnTo>
                  <a:pt x="3774949" y="5322740"/>
                </a:lnTo>
                <a:lnTo>
                  <a:pt x="3992131" y="5322764"/>
                </a:lnTo>
                <a:lnTo>
                  <a:pt x="3992155" y="5105575"/>
                </a:lnTo>
                <a:close/>
                <a:moveTo>
                  <a:pt x="3553206" y="5105527"/>
                </a:moveTo>
                <a:lnTo>
                  <a:pt x="3553183" y="5322716"/>
                </a:lnTo>
                <a:lnTo>
                  <a:pt x="3770378" y="5322740"/>
                </a:lnTo>
                <a:lnTo>
                  <a:pt x="3770402" y="5105551"/>
                </a:lnTo>
                <a:close/>
                <a:moveTo>
                  <a:pt x="3331450" y="5105504"/>
                </a:moveTo>
                <a:lnTo>
                  <a:pt x="3331426" y="5322692"/>
                </a:lnTo>
                <a:lnTo>
                  <a:pt x="3548611" y="5322716"/>
                </a:lnTo>
                <a:lnTo>
                  <a:pt x="3548634" y="5105527"/>
                </a:lnTo>
                <a:close/>
                <a:moveTo>
                  <a:pt x="3109685" y="5105480"/>
                </a:moveTo>
                <a:lnTo>
                  <a:pt x="3109661" y="5322668"/>
                </a:lnTo>
                <a:lnTo>
                  <a:pt x="3326854" y="5322692"/>
                </a:lnTo>
                <a:lnTo>
                  <a:pt x="3326878" y="5105503"/>
                </a:lnTo>
                <a:close/>
                <a:moveTo>
                  <a:pt x="2887923" y="5105456"/>
                </a:moveTo>
                <a:lnTo>
                  <a:pt x="2887900" y="5322644"/>
                </a:lnTo>
                <a:lnTo>
                  <a:pt x="3105088" y="5322668"/>
                </a:lnTo>
                <a:lnTo>
                  <a:pt x="3105112" y="5105479"/>
                </a:lnTo>
                <a:close/>
                <a:moveTo>
                  <a:pt x="2666162" y="5105432"/>
                </a:moveTo>
                <a:lnTo>
                  <a:pt x="2666139" y="5322620"/>
                </a:lnTo>
                <a:lnTo>
                  <a:pt x="2883329" y="5322644"/>
                </a:lnTo>
                <a:lnTo>
                  <a:pt x="2883352" y="5105455"/>
                </a:lnTo>
                <a:close/>
                <a:moveTo>
                  <a:pt x="2444395" y="5105408"/>
                </a:moveTo>
                <a:lnTo>
                  <a:pt x="2444372" y="5322596"/>
                </a:lnTo>
                <a:lnTo>
                  <a:pt x="2661566" y="5322619"/>
                </a:lnTo>
                <a:lnTo>
                  <a:pt x="2661589" y="5105432"/>
                </a:lnTo>
                <a:close/>
                <a:moveTo>
                  <a:pt x="2222639" y="5105384"/>
                </a:moveTo>
                <a:lnTo>
                  <a:pt x="2222616" y="5322572"/>
                </a:lnTo>
                <a:lnTo>
                  <a:pt x="2439799" y="5322595"/>
                </a:lnTo>
                <a:lnTo>
                  <a:pt x="2439823" y="5105408"/>
                </a:lnTo>
                <a:close/>
                <a:moveTo>
                  <a:pt x="2000874" y="5105361"/>
                </a:moveTo>
                <a:lnTo>
                  <a:pt x="2000850" y="5322548"/>
                </a:lnTo>
                <a:lnTo>
                  <a:pt x="2218043" y="5322571"/>
                </a:lnTo>
                <a:lnTo>
                  <a:pt x="2218067" y="5105384"/>
                </a:lnTo>
                <a:close/>
                <a:moveTo>
                  <a:pt x="1779114" y="5105337"/>
                </a:moveTo>
                <a:lnTo>
                  <a:pt x="1779090" y="5322524"/>
                </a:lnTo>
                <a:lnTo>
                  <a:pt x="1996278" y="5322547"/>
                </a:lnTo>
                <a:lnTo>
                  <a:pt x="1996302" y="5105360"/>
                </a:lnTo>
                <a:close/>
                <a:moveTo>
                  <a:pt x="1557349" y="5105313"/>
                </a:moveTo>
                <a:lnTo>
                  <a:pt x="1557326" y="5322500"/>
                </a:lnTo>
                <a:lnTo>
                  <a:pt x="1774518" y="5322523"/>
                </a:lnTo>
                <a:lnTo>
                  <a:pt x="1774542" y="5105336"/>
                </a:lnTo>
                <a:close/>
                <a:moveTo>
                  <a:pt x="1335585" y="5105289"/>
                </a:moveTo>
                <a:lnTo>
                  <a:pt x="1335561" y="5322476"/>
                </a:lnTo>
                <a:lnTo>
                  <a:pt x="1552754" y="5322499"/>
                </a:lnTo>
                <a:lnTo>
                  <a:pt x="1552778" y="5105312"/>
                </a:lnTo>
                <a:close/>
                <a:moveTo>
                  <a:pt x="1113830" y="5105265"/>
                </a:moveTo>
                <a:lnTo>
                  <a:pt x="1113808" y="5322452"/>
                </a:lnTo>
                <a:lnTo>
                  <a:pt x="1330988" y="5322475"/>
                </a:lnTo>
                <a:lnTo>
                  <a:pt x="1331011" y="5105288"/>
                </a:lnTo>
                <a:close/>
                <a:moveTo>
                  <a:pt x="892065" y="5105241"/>
                </a:moveTo>
                <a:lnTo>
                  <a:pt x="892041" y="5322428"/>
                </a:lnTo>
                <a:lnTo>
                  <a:pt x="1109236" y="5322451"/>
                </a:lnTo>
                <a:lnTo>
                  <a:pt x="1109258" y="5105265"/>
                </a:lnTo>
                <a:close/>
                <a:moveTo>
                  <a:pt x="670305" y="5105217"/>
                </a:moveTo>
                <a:lnTo>
                  <a:pt x="670281" y="5322403"/>
                </a:lnTo>
                <a:lnTo>
                  <a:pt x="887469" y="5322427"/>
                </a:lnTo>
                <a:lnTo>
                  <a:pt x="887492" y="5105241"/>
                </a:lnTo>
                <a:close/>
                <a:moveTo>
                  <a:pt x="448537" y="5105194"/>
                </a:moveTo>
                <a:lnTo>
                  <a:pt x="448514" y="5322379"/>
                </a:lnTo>
                <a:lnTo>
                  <a:pt x="665709" y="5322403"/>
                </a:lnTo>
                <a:lnTo>
                  <a:pt x="665733" y="5105217"/>
                </a:lnTo>
                <a:close/>
                <a:moveTo>
                  <a:pt x="226772" y="5105170"/>
                </a:moveTo>
                <a:lnTo>
                  <a:pt x="226748" y="5322355"/>
                </a:lnTo>
                <a:lnTo>
                  <a:pt x="443942" y="5322379"/>
                </a:lnTo>
                <a:lnTo>
                  <a:pt x="443966" y="5105193"/>
                </a:lnTo>
                <a:close/>
                <a:moveTo>
                  <a:pt x="5015" y="5105146"/>
                </a:moveTo>
                <a:lnTo>
                  <a:pt x="4992" y="5322331"/>
                </a:lnTo>
                <a:lnTo>
                  <a:pt x="222177" y="5322355"/>
                </a:lnTo>
                <a:lnTo>
                  <a:pt x="222200" y="5105169"/>
                </a:lnTo>
                <a:close/>
                <a:moveTo>
                  <a:pt x="8875529" y="4884345"/>
                </a:moveTo>
                <a:lnTo>
                  <a:pt x="8875505" y="5101528"/>
                </a:lnTo>
                <a:lnTo>
                  <a:pt x="9092646" y="5101552"/>
                </a:lnTo>
                <a:lnTo>
                  <a:pt x="9092670" y="4884368"/>
                </a:lnTo>
                <a:close/>
                <a:moveTo>
                  <a:pt x="8653754" y="4884321"/>
                </a:moveTo>
                <a:lnTo>
                  <a:pt x="8653730" y="5101505"/>
                </a:lnTo>
                <a:lnTo>
                  <a:pt x="8870933" y="5101528"/>
                </a:lnTo>
                <a:lnTo>
                  <a:pt x="8870957" y="4884344"/>
                </a:lnTo>
                <a:close/>
                <a:moveTo>
                  <a:pt x="8432002" y="4884297"/>
                </a:moveTo>
                <a:lnTo>
                  <a:pt x="8431978" y="5101481"/>
                </a:lnTo>
                <a:lnTo>
                  <a:pt x="8649159" y="5101504"/>
                </a:lnTo>
                <a:lnTo>
                  <a:pt x="8649183" y="4884320"/>
                </a:lnTo>
                <a:close/>
                <a:moveTo>
                  <a:pt x="8210235" y="4884272"/>
                </a:moveTo>
                <a:lnTo>
                  <a:pt x="8210211" y="5101457"/>
                </a:lnTo>
                <a:lnTo>
                  <a:pt x="8427406" y="5101480"/>
                </a:lnTo>
                <a:lnTo>
                  <a:pt x="8427430" y="4884296"/>
                </a:lnTo>
                <a:close/>
                <a:moveTo>
                  <a:pt x="7988469" y="4884248"/>
                </a:moveTo>
                <a:lnTo>
                  <a:pt x="7988445" y="5101433"/>
                </a:lnTo>
                <a:lnTo>
                  <a:pt x="8205639" y="5101456"/>
                </a:lnTo>
                <a:lnTo>
                  <a:pt x="8205663" y="4884272"/>
                </a:lnTo>
                <a:close/>
                <a:moveTo>
                  <a:pt x="7766713" y="4884224"/>
                </a:moveTo>
                <a:lnTo>
                  <a:pt x="7766689" y="5101409"/>
                </a:lnTo>
                <a:lnTo>
                  <a:pt x="7983873" y="5101433"/>
                </a:lnTo>
                <a:lnTo>
                  <a:pt x="7983897" y="4884248"/>
                </a:lnTo>
                <a:close/>
                <a:moveTo>
                  <a:pt x="7544945" y="4884200"/>
                </a:moveTo>
                <a:lnTo>
                  <a:pt x="7544922" y="5101385"/>
                </a:lnTo>
                <a:lnTo>
                  <a:pt x="7762117" y="5101409"/>
                </a:lnTo>
                <a:lnTo>
                  <a:pt x="7762141" y="4884224"/>
                </a:lnTo>
                <a:close/>
                <a:moveTo>
                  <a:pt x="7323181" y="4884176"/>
                </a:moveTo>
                <a:lnTo>
                  <a:pt x="7323158" y="5101361"/>
                </a:lnTo>
                <a:lnTo>
                  <a:pt x="7540350" y="5101385"/>
                </a:lnTo>
                <a:lnTo>
                  <a:pt x="7540373" y="4884200"/>
                </a:lnTo>
                <a:close/>
                <a:moveTo>
                  <a:pt x="7101424" y="4884152"/>
                </a:moveTo>
                <a:lnTo>
                  <a:pt x="7101400" y="5101338"/>
                </a:lnTo>
                <a:lnTo>
                  <a:pt x="7318586" y="5101361"/>
                </a:lnTo>
                <a:lnTo>
                  <a:pt x="7318609" y="4884176"/>
                </a:lnTo>
                <a:close/>
                <a:moveTo>
                  <a:pt x="6879660" y="4884128"/>
                </a:moveTo>
                <a:lnTo>
                  <a:pt x="6879636" y="5101314"/>
                </a:lnTo>
                <a:lnTo>
                  <a:pt x="7096828" y="5101337"/>
                </a:lnTo>
                <a:lnTo>
                  <a:pt x="7096852" y="4884152"/>
                </a:lnTo>
                <a:close/>
                <a:moveTo>
                  <a:pt x="6657904" y="4884104"/>
                </a:moveTo>
                <a:lnTo>
                  <a:pt x="6657880" y="5101290"/>
                </a:lnTo>
                <a:lnTo>
                  <a:pt x="6875064" y="5101313"/>
                </a:lnTo>
                <a:lnTo>
                  <a:pt x="6875088" y="4884128"/>
                </a:lnTo>
                <a:close/>
                <a:moveTo>
                  <a:pt x="6436134" y="4884080"/>
                </a:moveTo>
                <a:lnTo>
                  <a:pt x="6436111" y="5101266"/>
                </a:lnTo>
                <a:lnTo>
                  <a:pt x="6653308" y="5101289"/>
                </a:lnTo>
                <a:lnTo>
                  <a:pt x="6653332" y="4884103"/>
                </a:lnTo>
                <a:close/>
                <a:moveTo>
                  <a:pt x="6214370" y="4884056"/>
                </a:moveTo>
                <a:lnTo>
                  <a:pt x="6214346" y="5101242"/>
                </a:lnTo>
                <a:lnTo>
                  <a:pt x="6431539" y="5101266"/>
                </a:lnTo>
                <a:lnTo>
                  <a:pt x="6431562" y="4884079"/>
                </a:lnTo>
                <a:close/>
                <a:moveTo>
                  <a:pt x="5992614" y="4884032"/>
                </a:moveTo>
                <a:lnTo>
                  <a:pt x="5992590" y="5101218"/>
                </a:lnTo>
                <a:lnTo>
                  <a:pt x="6209775" y="5101242"/>
                </a:lnTo>
                <a:lnTo>
                  <a:pt x="6209798" y="4884055"/>
                </a:lnTo>
                <a:close/>
                <a:moveTo>
                  <a:pt x="5770848" y="4884008"/>
                </a:moveTo>
                <a:lnTo>
                  <a:pt x="5770824" y="5101195"/>
                </a:lnTo>
                <a:lnTo>
                  <a:pt x="5988018" y="5101218"/>
                </a:lnTo>
                <a:lnTo>
                  <a:pt x="5988042" y="4884031"/>
                </a:lnTo>
                <a:close/>
                <a:moveTo>
                  <a:pt x="5549089" y="4883984"/>
                </a:moveTo>
                <a:lnTo>
                  <a:pt x="5549066" y="5101171"/>
                </a:lnTo>
                <a:lnTo>
                  <a:pt x="5766252" y="5101194"/>
                </a:lnTo>
                <a:lnTo>
                  <a:pt x="5766276" y="4884007"/>
                </a:lnTo>
                <a:close/>
                <a:moveTo>
                  <a:pt x="5327323" y="4883959"/>
                </a:moveTo>
                <a:lnTo>
                  <a:pt x="5327300" y="5101147"/>
                </a:lnTo>
                <a:lnTo>
                  <a:pt x="5544494" y="5101170"/>
                </a:lnTo>
                <a:lnTo>
                  <a:pt x="5544517" y="4883983"/>
                </a:lnTo>
                <a:close/>
                <a:moveTo>
                  <a:pt x="5105557" y="4883935"/>
                </a:moveTo>
                <a:lnTo>
                  <a:pt x="5105533" y="5101123"/>
                </a:lnTo>
                <a:lnTo>
                  <a:pt x="5322728" y="5101146"/>
                </a:lnTo>
                <a:lnTo>
                  <a:pt x="5322751" y="4883959"/>
                </a:lnTo>
                <a:close/>
                <a:moveTo>
                  <a:pt x="4883802" y="4883911"/>
                </a:moveTo>
                <a:lnTo>
                  <a:pt x="4883778" y="5101099"/>
                </a:lnTo>
                <a:lnTo>
                  <a:pt x="5100962" y="5101122"/>
                </a:lnTo>
                <a:lnTo>
                  <a:pt x="5100985" y="4883935"/>
                </a:lnTo>
                <a:close/>
                <a:moveTo>
                  <a:pt x="4662036" y="4883887"/>
                </a:moveTo>
                <a:lnTo>
                  <a:pt x="4662012" y="5101075"/>
                </a:lnTo>
                <a:lnTo>
                  <a:pt x="4879206" y="5101099"/>
                </a:lnTo>
                <a:lnTo>
                  <a:pt x="4879230" y="4883911"/>
                </a:lnTo>
                <a:close/>
                <a:moveTo>
                  <a:pt x="4440277" y="4883863"/>
                </a:moveTo>
                <a:lnTo>
                  <a:pt x="4440254" y="5101051"/>
                </a:lnTo>
                <a:lnTo>
                  <a:pt x="4657440" y="5101075"/>
                </a:lnTo>
                <a:lnTo>
                  <a:pt x="4657464" y="4883887"/>
                </a:lnTo>
                <a:close/>
                <a:moveTo>
                  <a:pt x="4218511" y="4883839"/>
                </a:moveTo>
                <a:lnTo>
                  <a:pt x="4218488" y="5101028"/>
                </a:lnTo>
                <a:lnTo>
                  <a:pt x="4435682" y="5101051"/>
                </a:lnTo>
                <a:lnTo>
                  <a:pt x="4435705" y="4883863"/>
                </a:lnTo>
                <a:close/>
                <a:moveTo>
                  <a:pt x="3996750" y="4883815"/>
                </a:moveTo>
                <a:lnTo>
                  <a:pt x="3996727" y="5101004"/>
                </a:lnTo>
                <a:lnTo>
                  <a:pt x="4213916" y="5101027"/>
                </a:lnTo>
                <a:lnTo>
                  <a:pt x="4213939" y="4883839"/>
                </a:lnTo>
                <a:close/>
                <a:moveTo>
                  <a:pt x="3774997" y="4883791"/>
                </a:moveTo>
                <a:lnTo>
                  <a:pt x="3774973" y="5100980"/>
                </a:lnTo>
                <a:lnTo>
                  <a:pt x="3992155" y="5101003"/>
                </a:lnTo>
                <a:lnTo>
                  <a:pt x="3992179" y="4883815"/>
                </a:lnTo>
                <a:close/>
                <a:moveTo>
                  <a:pt x="3553231" y="4883767"/>
                </a:moveTo>
                <a:lnTo>
                  <a:pt x="3553207" y="5100956"/>
                </a:lnTo>
                <a:lnTo>
                  <a:pt x="3770402" y="5100979"/>
                </a:lnTo>
                <a:lnTo>
                  <a:pt x="3770426" y="4883790"/>
                </a:lnTo>
                <a:close/>
                <a:moveTo>
                  <a:pt x="3331474" y="4883743"/>
                </a:moveTo>
                <a:lnTo>
                  <a:pt x="3331451" y="5100932"/>
                </a:lnTo>
                <a:lnTo>
                  <a:pt x="3548635" y="5100956"/>
                </a:lnTo>
                <a:lnTo>
                  <a:pt x="3548659" y="4883766"/>
                </a:lnTo>
                <a:close/>
                <a:moveTo>
                  <a:pt x="3109709" y="4883719"/>
                </a:moveTo>
                <a:lnTo>
                  <a:pt x="3109685" y="5100908"/>
                </a:lnTo>
                <a:lnTo>
                  <a:pt x="3326878" y="5100932"/>
                </a:lnTo>
                <a:lnTo>
                  <a:pt x="3326901" y="4883742"/>
                </a:lnTo>
                <a:close/>
                <a:moveTo>
                  <a:pt x="2887947" y="4883695"/>
                </a:moveTo>
                <a:lnTo>
                  <a:pt x="2887924" y="5100884"/>
                </a:lnTo>
                <a:lnTo>
                  <a:pt x="3105113" y="5100908"/>
                </a:lnTo>
                <a:lnTo>
                  <a:pt x="3105136" y="4883718"/>
                </a:lnTo>
                <a:close/>
                <a:moveTo>
                  <a:pt x="2666186" y="4883671"/>
                </a:moveTo>
                <a:lnTo>
                  <a:pt x="2666162" y="5100861"/>
                </a:lnTo>
                <a:lnTo>
                  <a:pt x="2883353" y="5100884"/>
                </a:lnTo>
                <a:lnTo>
                  <a:pt x="2883376" y="4883694"/>
                </a:lnTo>
                <a:close/>
                <a:moveTo>
                  <a:pt x="2444419" y="4883646"/>
                </a:moveTo>
                <a:lnTo>
                  <a:pt x="2444395" y="5100837"/>
                </a:lnTo>
                <a:lnTo>
                  <a:pt x="2661590" y="5100860"/>
                </a:lnTo>
                <a:lnTo>
                  <a:pt x="2661613" y="4883670"/>
                </a:lnTo>
                <a:close/>
                <a:moveTo>
                  <a:pt x="2222663" y="4883622"/>
                </a:moveTo>
                <a:lnTo>
                  <a:pt x="2222640" y="5100813"/>
                </a:lnTo>
                <a:lnTo>
                  <a:pt x="2439824" y="5100836"/>
                </a:lnTo>
                <a:lnTo>
                  <a:pt x="2439847" y="4883646"/>
                </a:lnTo>
                <a:close/>
                <a:moveTo>
                  <a:pt x="2000898" y="4883598"/>
                </a:moveTo>
                <a:lnTo>
                  <a:pt x="2000875" y="5100789"/>
                </a:lnTo>
                <a:lnTo>
                  <a:pt x="2218068" y="5100812"/>
                </a:lnTo>
                <a:lnTo>
                  <a:pt x="2218091" y="4883622"/>
                </a:lnTo>
                <a:close/>
                <a:moveTo>
                  <a:pt x="1779138" y="4883574"/>
                </a:moveTo>
                <a:lnTo>
                  <a:pt x="1779114" y="5100765"/>
                </a:lnTo>
                <a:lnTo>
                  <a:pt x="1996302" y="5100789"/>
                </a:lnTo>
                <a:lnTo>
                  <a:pt x="1996326" y="4883598"/>
                </a:lnTo>
                <a:close/>
                <a:moveTo>
                  <a:pt x="1557373" y="4883550"/>
                </a:moveTo>
                <a:lnTo>
                  <a:pt x="1557350" y="5100741"/>
                </a:lnTo>
                <a:lnTo>
                  <a:pt x="1774542" y="5100765"/>
                </a:lnTo>
                <a:lnTo>
                  <a:pt x="1774566" y="4883574"/>
                </a:lnTo>
                <a:close/>
                <a:moveTo>
                  <a:pt x="1335609" y="4883526"/>
                </a:moveTo>
                <a:lnTo>
                  <a:pt x="1335586" y="5100717"/>
                </a:lnTo>
                <a:lnTo>
                  <a:pt x="1552778" y="5100741"/>
                </a:lnTo>
                <a:lnTo>
                  <a:pt x="1552802" y="4883550"/>
                </a:lnTo>
                <a:close/>
                <a:moveTo>
                  <a:pt x="1113854" y="4883502"/>
                </a:moveTo>
                <a:lnTo>
                  <a:pt x="1113831" y="5100694"/>
                </a:lnTo>
                <a:lnTo>
                  <a:pt x="1331012" y="5100717"/>
                </a:lnTo>
                <a:lnTo>
                  <a:pt x="1331035" y="4883526"/>
                </a:lnTo>
                <a:close/>
                <a:moveTo>
                  <a:pt x="892089" y="4883478"/>
                </a:moveTo>
                <a:lnTo>
                  <a:pt x="892065" y="5100670"/>
                </a:lnTo>
                <a:lnTo>
                  <a:pt x="1109259" y="5100693"/>
                </a:lnTo>
                <a:lnTo>
                  <a:pt x="1109282" y="4883502"/>
                </a:lnTo>
                <a:close/>
                <a:moveTo>
                  <a:pt x="670329" y="4883454"/>
                </a:moveTo>
                <a:lnTo>
                  <a:pt x="670305" y="5100646"/>
                </a:lnTo>
                <a:lnTo>
                  <a:pt x="887493" y="5100669"/>
                </a:lnTo>
                <a:lnTo>
                  <a:pt x="887517" y="4883477"/>
                </a:lnTo>
                <a:close/>
                <a:moveTo>
                  <a:pt x="448562" y="4883430"/>
                </a:moveTo>
                <a:lnTo>
                  <a:pt x="448538" y="5100622"/>
                </a:lnTo>
                <a:lnTo>
                  <a:pt x="665733" y="5100645"/>
                </a:lnTo>
                <a:lnTo>
                  <a:pt x="665757" y="4883453"/>
                </a:lnTo>
                <a:close/>
                <a:moveTo>
                  <a:pt x="226796" y="4883406"/>
                </a:moveTo>
                <a:lnTo>
                  <a:pt x="226773" y="5100598"/>
                </a:lnTo>
                <a:lnTo>
                  <a:pt x="443966" y="5100622"/>
                </a:lnTo>
                <a:lnTo>
                  <a:pt x="443990" y="4883429"/>
                </a:lnTo>
                <a:close/>
                <a:moveTo>
                  <a:pt x="5039" y="4883382"/>
                </a:moveTo>
                <a:lnTo>
                  <a:pt x="5016" y="5100574"/>
                </a:lnTo>
                <a:lnTo>
                  <a:pt x="222201" y="5100598"/>
                </a:lnTo>
                <a:lnTo>
                  <a:pt x="222224" y="4883405"/>
                </a:lnTo>
                <a:close/>
                <a:moveTo>
                  <a:pt x="8875553" y="4662579"/>
                </a:moveTo>
                <a:lnTo>
                  <a:pt x="8875529" y="4879773"/>
                </a:lnTo>
                <a:lnTo>
                  <a:pt x="9092670" y="4879796"/>
                </a:lnTo>
                <a:lnTo>
                  <a:pt x="9092694" y="4662602"/>
                </a:lnTo>
                <a:close/>
                <a:moveTo>
                  <a:pt x="8653778" y="4662555"/>
                </a:moveTo>
                <a:lnTo>
                  <a:pt x="8653754" y="4879748"/>
                </a:lnTo>
                <a:lnTo>
                  <a:pt x="8870957" y="4879772"/>
                </a:lnTo>
                <a:lnTo>
                  <a:pt x="8870981" y="4662578"/>
                </a:lnTo>
                <a:close/>
                <a:moveTo>
                  <a:pt x="8432026" y="4662531"/>
                </a:moveTo>
                <a:lnTo>
                  <a:pt x="8432002" y="4879724"/>
                </a:lnTo>
                <a:lnTo>
                  <a:pt x="8649183" y="4879748"/>
                </a:lnTo>
                <a:lnTo>
                  <a:pt x="8649207" y="4662554"/>
                </a:lnTo>
                <a:close/>
                <a:moveTo>
                  <a:pt x="8210259" y="4662506"/>
                </a:moveTo>
                <a:lnTo>
                  <a:pt x="8210235" y="4879700"/>
                </a:lnTo>
                <a:lnTo>
                  <a:pt x="8427430" y="4879724"/>
                </a:lnTo>
                <a:lnTo>
                  <a:pt x="8427454" y="4662530"/>
                </a:lnTo>
                <a:close/>
                <a:moveTo>
                  <a:pt x="7988493" y="4662482"/>
                </a:moveTo>
                <a:lnTo>
                  <a:pt x="7988469" y="4879676"/>
                </a:lnTo>
                <a:lnTo>
                  <a:pt x="8205663" y="4879700"/>
                </a:lnTo>
                <a:lnTo>
                  <a:pt x="8205687" y="4662506"/>
                </a:lnTo>
                <a:close/>
                <a:moveTo>
                  <a:pt x="7766737" y="4662458"/>
                </a:moveTo>
                <a:lnTo>
                  <a:pt x="7766713" y="4879652"/>
                </a:lnTo>
                <a:lnTo>
                  <a:pt x="7983897" y="4879676"/>
                </a:lnTo>
                <a:lnTo>
                  <a:pt x="7983921" y="4662482"/>
                </a:lnTo>
                <a:close/>
                <a:moveTo>
                  <a:pt x="7544969" y="4662434"/>
                </a:moveTo>
                <a:lnTo>
                  <a:pt x="7544946" y="4879628"/>
                </a:lnTo>
                <a:lnTo>
                  <a:pt x="7762141" y="4879652"/>
                </a:lnTo>
                <a:lnTo>
                  <a:pt x="7762165" y="4662458"/>
                </a:lnTo>
                <a:close/>
                <a:moveTo>
                  <a:pt x="7323205" y="4662410"/>
                </a:moveTo>
                <a:lnTo>
                  <a:pt x="7323182" y="4879604"/>
                </a:lnTo>
                <a:lnTo>
                  <a:pt x="7540374" y="4879628"/>
                </a:lnTo>
                <a:lnTo>
                  <a:pt x="7540397" y="4662434"/>
                </a:lnTo>
                <a:close/>
                <a:moveTo>
                  <a:pt x="7101448" y="4662386"/>
                </a:moveTo>
                <a:lnTo>
                  <a:pt x="7101424" y="4879580"/>
                </a:lnTo>
                <a:lnTo>
                  <a:pt x="7318610" y="4879604"/>
                </a:lnTo>
                <a:lnTo>
                  <a:pt x="7318633" y="4662410"/>
                </a:lnTo>
                <a:close/>
                <a:moveTo>
                  <a:pt x="6879684" y="4662362"/>
                </a:moveTo>
                <a:lnTo>
                  <a:pt x="6879660" y="4879556"/>
                </a:lnTo>
                <a:lnTo>
                  <a:pt x="7096852" y="4879579"/>
                </a:lnTo>
                <a:lnTo>
                  <a:pt x="7096876" y="4662386"/>
                </a:lnTo>
                <a:close/>
                <a:moveTo>
                  <a:pt x="6657928" y="4662338"/>
                </a:moveTo>
                <a:lnTo>
                  <a:pt x="6657904" y="4879532"/>
                </a:lnTo>
                <a:lnTo>
                  <a:pt x="6875088" y="4879555"/>
                </a:lnTo>
                <a:lnTo>
                  <a:pt x="6875112" y="4662362"/>
                </a:lnTo>
                <a:close/>
                <a:moveTo>
                  <a:pt x="6436158" y="4662314"/>
                </a:moveTo>
                <a:lnTo>
                  <a:pt x="6436135" y="4879508"/>
                </a:lnTo>
                <a:lnTo>
                  <a:pt x="6653332" y="4879531"/>
                </a:lnTo>
                <a:lnTo>
                  <a:pt x="6653356" y="4662337"/>
                </a:lnTo>
                <a:close/>
                <a:moveTo>
                  <a:pt x="6214393" y="4662290"/>
                </a:moveTo>
                <a:lnTo>
                  <a:pt x="6214370" y="4879484"/>
                </a:lnTo>
                <a:lnTo>
                  <a:pt x="6431563" y="4879507"/>
                </a:lnTo>
                <a:lnTo>
                  <a:pt x="6431586" y="4662313"/>
                </a:lnTo>
                <a:close/>
                <a:moveTo>
                  <a:pt x="5992638" y="4662266"/>
                </a:moveTo>
                <a:lnTo>
                  <a:pt x="5992614" y="4879460"/>
                </a:lnTo>
                <a:lnTo>
                  <a:pt x="6209799" y="4879483"/>
                </a:lnTo>
                <a:lnTo>
                  <a:pt x="6209822" y="4662289"/>
                </a:lnTo>
                <a:close/>
                <a:moveTo>
                  <a:pt x="5770872" y="4662242"/>
                </a:moveTo>
                <a:lnTo>
                  <a:pt x="5770848" y="4879435"/>
                </a:lnTo>
                <a:lnTo>
                  <a:pt x="5988042" y="4879459"/>
                </a:lnTo>
                <a:lnTo>
                  <a:pt x="5988066" y="4662265"/>
                </a:lnTo>
                <a:close/>
                <a:moveTo>
                  <a:pt x="5549113" y="4662218"/>
                </a:moveTo>
                <a:lnTo>
                  <a:pt x="5549090" y="4879411"/>
                </a:lnTo>
                <a:lnTo>
                  <a:pt x="5766276" y="4879435"/>
                </a:lnTo>
                <a:lnTo>
                  <a:pt x="5766300" y="4662241"/>
                </a:lnTo>
                <a:close/>
                <a:moveTo>
                  <a:pt x="5327347" y="4662193"/>
                </a:moveTo>
                <a:lnTo>
                  <a:pt x="5327324" y="4879387"/>
                </a:lnTo>
                <a:lnTo>
                  <a:pt x="5544518" y="4879411"/>
                </a:lnTo>
                <a:lnTo>
                  <a:pt x="5544541" y="4662217"/>
                </a:lnTo>
                <a:close/>
                <a:moveTo>
                  <a:pt x="5105581" y="4662169"/>
                </a:moveTo>
                <a:lnTo>
                  <a:pt x="5105557" y="4879363"/>
                </a:lnTo>
                <a:lnTo>
                  <a:pt x="5322752" y="4879387"/>
                </a:lnTo>
                <a:lnTo>
                  <a:pt x="5322775" y="4662193"/>
                </a:lnTo>
                <a:close/>
                <a:moveTo>
                  <a:pt x="4883826" y="4662145"/>
                </a:moveTo>
                <a:lnTo>
                  <a:pt x="4883802" y="4879339"/>
                </a:lnTo>
                <a:lnTo>
                  <a:pt x="5100986" y="4879363"/>
                </a:lnTo>
                <a:lnTo>
                  <a:pt x="5101009" y="4662169"/>
                </a:lnTo>
                <a:close/>
                <a:moveTo>
                  <a:pt x="4662060" y="4662121"/>
                </a:moveTo>
                <a:lnTo>
                  <a:pt x="4662036" y="4879315"/>
                </a:lnTo>
                <a:lnTo>
                  <a:pt x="4879230" y="4879339"/>
                </a:lnTo>
                <a:lnTo>
                  <a:pt x="4879254" y="4662145"/>
                </a:lnTo>
                <a:close/>
                <a:moveTo>
                  <a:pt x="4440301" y="4662097"/>
                </a:moveTo>
                <a:lnTo>
                  <a:pt x="4440278" y="4879291"/>
                </a:lnTo>
                <a:lnTo>
                  <a:pt x="4657464" y="4879315"/>
                </a:lnTo>
                <a:lnTo>
                  <a:pt x="4657488" y="4662121"/>
                </a:lnTo>
                <a:close/>
                <a:moveTo>
                  <a:pt x="4218535" y="4662073"/>
                </a:moveTo>
                <a:lnTo>
                  <a:pt x="4218512" y="4879267"/>
                </a:lnTo>
                <a:lnTo>
                  <a:pt x="4435706" y="4879291"/>
                </a:lnTo>
                <a:lnTo>
                  <a:pt x="4435729" y="4662097"/>
                </a:lnTo>
                <a:close/>
                <a:moveTo>
                  <a:pt x="3996774" y="4662049"/>
                </a:moveTo>
                <a:lnTo>
                  <a:pt x="3996751" y="4879243"/>
                </a:lnTo>
                <a:lnTo>
                  <a:pt x="4213940" y="4879266"/>
                </a:lnTo>
                <a:lnTo>
                  <a:pt x="4213963" y="4662073"/>
                </a:lnTo>
                <a:close/>
                <a:moveTo>
                  <a:pt x="3775021" y="4662025"/>
                </a:moveTo>
                <a:lnTo>
                  <a:pt x="3774997" y="4879219"/>
                </a:lnTo>
                <a:lnTo>
                  <a:pt x="3992179" y="4879242"/>
                </a:lnTo>
                <a:lnTo>
                  <a:pt x="3992202" y="4662049"/>
                </a:lnTo>
                <a:close/>
                <a:moveTo>
                  <a:pt x="3553255" y="4662001"/>
                </a:moveTo>
                <a:lnTo>
                  <a:pt x="3553231" y="4879195"/>
                </a:lnTo>
                <a:lnTo>
                  <a:pt x="3770426" y="4879218"/>
                </a:lnTo>
                <a:lnTo>
                  <a:pt x="3770450" y="4662024"/>
                </a:lnTo>
                <a:close/>
                <a:moveTo>
                  <a:pt x="3331498" y="4661977"/>
                </a:moveTo>
                <a:lnTo>
                  <a:pt x="3331475" y="4879171"/>
                </a:lnTo>
                <a:lnTo>
                  <a:pt x="3548659" y="4879194"/>
                </a:lnTo>
                <a:lnTo>
                  <a:pt x="3548683" y="4662000"/>
                </a:lnTo>
                <a:close/>
                <a:moveTo>
                  <a:pt x="3109733" y="4661953"/>
                </a:moveTo>
                <a:lnTo>
                  <a:pt x="3109709" y="4879147"/>
                </a:lnTo>
                <a:lnTo>
                  <a:pt x="3326902" y="4879170"/>
                </a:lnTo>
                <a:lnTo>
                  <a:pt x="3326925" y="4661976"/>
                </a:lnTo>
                <a:close/>
                <a:moveTo>
                  <a:pt x="2887971" y="4661929"/>
                </a:moveTo>
                <a:lnTo>
                  <a:pt x="2887948" y="4879122"/>
                </a:lnTo>
                <a:lnTo>
                  <a:pt x="3105136" y="4879146"/>
                </a:lnTo>
                <a:lnTo>
                  <a:pt x="3105160" y="4661952"/>
                </a:lnTo>
                <a:close/>
                <a:moveTo>
                  <a:pt x="2666210" y="4661905"/>
                </a:moveTo>
                <a:lnTo>
                  <a:pt x="2666186" y="4879098"/>
                </a:lnTo>
                <a:lnTo>
                  <a:pt x="2883376" y="4879122"/>
                </a:lnTo>
                <a:lnTo>
                  <a:pt x="2883400" y="4661928"/>
                </a:lnTo>
                <a:close/>
                <a:moveTo>
                  <a:pt x="2444443" y="4661880"/>
                </a:moveTo>
                <a:lnTo>
                  <a:pt x="2444419" y="4879074"/>
                </a:lnTo>
                <a:lnTo>
                  <a:pt x="2661613" y="4879098"/>
                </a:lnTo>
                <a:lnTo>
                  <a:pt x="2661637" y="4661904"/>
                </a:lnTo>
                <a:close/>
                <a:moveTo>
                  <a:pt x="2222688" y="4661856"/>
                </a:moveTo>
                <a:lnTo>
                  <a:pt x="2222664" y="4879050"/>
                </a:lnTo>
                <a:lnTo>
                  <a:pt x="2439848" y="4879074"/>
                </a:lnTo>
                <a:lnTo>
                  <a:pt x="2439871" y="4661880"/>
                </a:lnTo>
                <a:close/>
                <a:moveTo>
                  <a:pt x="2000922" y="4661832"/>
                </a:moveTo>
                <a:lnTo>
                  <a:pt x="2000899" y="4879026"/>
                </a:lnTo>
                <a:lnTo>
                  <a:pt x="2218092" y="4879050"/>
                </a:lnTo>
                <a:lnTo>
                  <a:pt x="2218115" y="4661856"/>
                </a:lnTo>
                <a:close/>
                <a:moveTo>
                  <a:pt x="1779162" y="4661808"/>
                </a:moveTo>
                <a:lnTo>
                  <a:pt x="1779138" y="4879002"/>
                </a:lnTo>
                <a:lnTo>
                  <a:pt x="1996326" y="4879026"/>
                </a:lnTo>
                <a:lnTo>
                  <a:pt x="1996350" y="4661832"/>
                </a:lnTo>
                <a:close/>
                <a:moveTo>
                  <a:pt x="1557397" y="4661784"/>
                </a:moveTo>
                <a:lnTo>
                  <a:pt x="1557374" y="4878978"/>
                </a:lnTo>
                <a:lnTo>
                  <a:pt x="1774566" y="4879002"/>
                </a:lnTo>
                <a:lnTo>
                  <a:pt x="1774590" y="4661808"/>
                </a:lnTo>
                <a:close/>
                <a:moveTo>
                  <a:pt x="1335633" y="4661760"/>
                </a:moveTo>
                <a:lnTo>
                  <a:pt x="1335610" y="4878954"/>
                </a:lnTo>
                <a:lnTo>
                  <a:pt x="1552802" y="4878978"/>
                </a:lnTo>
                <a:lnTo>
                  <a:pt x="1552826" y="4661784"/>
                </a:lnTo>
                <a:close/>
                <a:moveTo>
                  <a:pt x="1113880" y="4661736"/>
                </a:moveTo>
                <a:lnTo>
                  <a:pt x="1113856" y="4878930"/>
                </a:lnTo>
                <a:lnTo>
                  <a:pt x="1331036" y="4878953"/>
                </a:lnTo>
                <a:lnTo>
                  <a:pt x="1331060" y="4661760"/>
                </a:lnTo>
                <a:close/>
                <a:moveTo>
                  <a:pt x="892113" y="4661712"/>
                </a:moveTo>
                <a:lnTo>
                  <a:pt x="892089" y="4878906"/>
                </a:lnTo>
                <a:lnTo>
                  <a:pt x="1109284" y="4878929"/>
                </a:lnTo>
                <a:lnTo>
                  <a:pt x="1109308" y="4661736"/>
                </a:lnTo>
                <a:close/>
                <a:moveTo>
                  <a:pt x="670353" y="4661688"/>
                </a:moveTo>
                <a:lnTo>
                  <a:pt x="670329" y="4878882"/>
                </a:lnTo>
                <a:lnTo>
                  <a:pt x="887517" y="4878905"/>
                </a:lnTo>
                <a:lnTo>
                  <a:pt x="887541" y="4661711"/>
                </a:lnTo>
                <a:close/>
                <a:moveTo>
                  <a:pt x="448586" y="4661664"/>
                </a:moveTo>
                <a:lnTo>
                  <a:pt x="448562" y="4878858"/>
                </a:lnTo>
                <a:lnTo>
                  <a:pt x="665757" y="4878881"/>
                </a:lnTo>
                <a:lnTo>
                  <a:pt x="665781" y="4661687"/>
                </a:lnTo>
                <a:close/>
                <a:moveTo>
                  <a:pt x="226820" y="4661640"/>
                </a:moveTo>
                <a:lnTo>
                  <a:pt x="226797" y="4878834"/>
                </a:lnTo>
                <a:lnTo>
                  <a:pt x="443990" y="4878857"/>
                </a:lnTo>
                <a:lnTo>
                  <a:pt x="444014" y="4661663"/>
                </a:lnTo>
                <a:close/>
                <a:moveTo>
                  <a:pt x="5063" y="4661616"/>
                </a:moveTo>
                <a:lnTo>
                  <a:pt x="5040" y="4878809"/>
                </a:lnTo>
                <a:lnTo>
                  <a:pt x="222225" y="4878833"/>
                </a:lnTo>
                <a:lnTo>
                  <a:pt x="222248" y="4661639"/>
                </a:lnTo>
                <a:close/>
                <a:moveTo>
                  <a:pt x="8875577" y="4440823"/>
                </a:moveTo>
                <a:lnTo>
                  <a:pt x="8875553" y="4658007"/>
                </a:lnTo>
                <a:lnTo>
                  <a:pt x="9092694" y="4658030"/>
                </a:lnTo>
                <a:lnTo>
                  <a:pt x="9092718" y="4440846"/>
                </a:lnTo>
                <a:close/>
                <a:moveTo>
                  <a:pt x="8653802" y="4440799"/>
                </a:moveTo>
                <a:lnTo>
                  <a:pt x="8653778" y="4657982"/>
                </a:lnTo>
                <a:lnTo>
                  <a:pt x="8870981" y="4658006"/>
                </a:lnTo>
                <a:lnTo>
                  <a:pt x="8871005" y="4440822"/>
                </a:lnTo>
                <a:close/>
                <a:moveTo>
                  <a:pt x="8432050" y="4440775"/>
                </a:moveTo>
                <a:lnTo>
                  <a:pt x="8432026" y="4657958"/>
                </a:lnTo>
                <a:lnTo>
                  <a:pt x="8649207" y="4657982"/>
                </a:lnTo>
                <a:lnTo>
                  <a:pt x="8649231" y="4440798"/>
                </a:lnTo>
                <a:close/>
                <a:moveTo>
                  <a:pt x="8210283" y="4440751"/>
                </a:moveTo>
                <a:lnTo>
                  <a:pt x="8210259" y="4657934"/>
                </a:lnTo>
                <a:lnTo>
                  <a:pt x="8427454" y="4657958"/>
                </a:lnTo>
                <a:lnTo>
                  <a:pt x="8427478" y="4440775"/>
                </a:lnTo>
                <a:close/>
                <a:moveTo>
                  <a:pt x="7988517" y="4440727"/>
                </a:moveTo>
                <a:lnTo>
                  <a:pt x="7988493" y="4657910"/>
                </a:lnTo>
                <a:lnTo>
                  <a:pt x="8205687" y="4657934"/>
                </a:lnTo>
                <a:lnTo>
                  <a:pt x="8205711" y="4440750"/>
                </a:lnTo>
                <a:close/>
                <a:moveTo>
                  <a:pt x="7766761" y="4440703"/>
                </a:moveTo>
                <a:lnTo>
                  <a:pt x="7766737" y="4657886"/>
                </a:lnTo>
                <a:lnTo>
                  <a:pt x="7983921" y="4657910"/>
                </a:lnTo>
                <a:lnTo>
                  <a:pt x="7983945" y="4440726"/>
                </a:lnTo>
                <a:close/>
                <a:moveTo>
                  <a:pt x="7544993" y="4440679"/>
                </a:moveTo>
                <a:lnTo>
                  <a:pt x="7544970" y="4657862"/>
                </a:lnTo>
                <a:lnTo>
                  <a:pt x="7762165" y="4657886"/>
                </a:lnTo>
                <a:lnTo>
                  <a:pt x="7762189" y="4440702"/>
                </a:lnTo>
                <a:close/>
                <a:moveTo>
                  <a:pt x="7323229" y="4440655"/>
                </a:moveTo>
                <a:lnTo>
                  <a:pt x="7323205" y="4657838"/>
                </a:lnTo>
                <a:lnTo>
                  <a:pt x="7540398" y="4657862"/>
                </a:lnTo>
                <a:lnTo>
                  <a:pt x="7540421" y="4440678"/>
                </a:lnTo>
                <a:close/>
                <a:moveTo>
                  <a:pt x="7101472" y="4440631"/>
                </a:moveTo>
                <a:lnTo>
                  <a:pt x="7101448" y="4657814"/>
                </a:lnTo>
                <a:lnTo>
                  <a:pt x="7318633" y="4657837"/>
                </a:lnTo>
                <a:lnTo>
                  <a:pt x="7318657" y="4440654"/>
                </a:lnTo>
                <a:close/>
                <a:moveTo>
                  <a:pt x="6879708" y="4440606"/>
                </a:moveTo>
                <a:lnTo>
                  <a:pt x="6879684" y="4657790"/>
                </a:lnTo>
                <a:lnTo>
                  <a:pt x="7096876" y="4657813"/>
                </a:lnTo>
                <a:lnTo>
                  <a:pt x="7096900" y="4440630"/>
                </a:lnTo>
                <a:close/>
                <a:moveTo>
                  <a:pt x="6657952" y="4440582"/>
                </a:moveTo>
                <a:lnTo>
                  <a:pt x="6657928" y="4657766"/>
                </a:lnTo>
                <a:lnTo>
                  <a:pt x="6875112" y="4657789"/>
                </a:lnTo>
                <a:lnTo>
                  <a:pt x="6875136" y="4440606"/>
                </a:lnTo>
                <a:close/>
                <a:moveTo>
                  <a:pt x="6436182" y="4440559"/>
                </a:moveTo>
                <a:lnTo>
                  <a:pt x="6436159" y="4657742"/>
                </a:lnTo>
                <a:lnTo>
                  <a:pt x="6653356" y="4657765"/>
                </a:lnTo>
                <a:lnTo>
                  <a:pt x="6653380" y="4440582"/>
                </a:lnTo>
                <a:close/>
                <a:moveTo>
                  <a:pt x="6214417" y="4440534"/>
                </a:moveTo>
                <a:lnTo>
                  <a:pt x="6214394" y="4657718"/>
                </a:lnTo>
                <a:lnTo>
                  <a:pt x="6431587" y="4657741"/>
                </a:lnTo>
                <a:lnTo>
                  <a:pt x="6431610" y="4440558"/>
                </a:lnTo>
                <a:close/>
                <a:moveTo>
                  <a:pt x="5992662" y="4440510"/>
                </a:moveTo>
                <a:lnTo>
                  <a:pt x="5992638" y="4657694"/>
                </a:lnTo>
                <a:lnTo>
                  <a:pt x="6209822" y="4657717"/>
                </a:lnTo>
                <a:lnTo>
                  <a:pt x="6209846" y="4440534"/>
                </a:lnTo>
                <a:close/>
                <a:moveTo>
                  <a:pt x="5770896" y="4440486"/>
                </a:moveTo>
                <a:lnTo>
                  <a:pt x="5770872" y="4657669"/>
                </a:lnTo>
                <a:lnTo>
                  <a:pt x="5988066" y="4657693"/>
                </a:lnTo>
                <a:lnTo>
                  <a:pt x="5988090" y="4440510"/>
                </a:lnTo>
                <a:close/>
                <a:moveTo>
                  <a:pt x="5549137" y="4440462"/>
                </a:moveTo>
                <a:lnTo>
                  <a:pt x="5549114" y="4657645"/>
                </a:lnTo>
                <a:lnTo>
                  <a:pt x="5766300" y="4657669"/>
                </a:lnTo>
                <a:lnTo>
                  <a:pt x="5766324" y="4440486"/>
                </a:lnTo>
                <a:close/>
                <a:moveTo>
                  <a:pt x="5327371" y="4440438"/>
                </a:moveTo>
                <a:lnTo>
                  <a:pt x="5327348" y="4657621"/>
                </a:lnTo>
                <a:lnTo>
                  <a:pt x="5544542" y="4657645"/>
                </a:lnTo>
                <a:lnTo>
                  <a:pt x="5544565" y="4440461"/>
                </a:lnTo>
                <a:close/>
                <a:moveTo>
                  <a:pt x="5105605" y="4440414"/>
                </a:moveTo>
                <a:lnTo>
                  <a:pt x="5105581" y="4657597"/>
                </a:lnTo>
                <a:lnTo>
                  <a:pt x="5322776" y="4657621"/>
                </a:lnTo>
                <a:lnTo>
                  <a:pt x="5322799" y="4440437"/>
                </a:lnTo>
                <a:close/>
                <a:moveTo>
                  <a:pt x="4883850" y="4440390"/>
                </a:moveTo>
                <a:lnTo>
                  <a:pt x="4883826" y="4657573"/>
                </a:lnTo>
                <a:lnTo>
                  <a:pt x="5101009" y="4657597"/>
                </a:lnTo>
                <a:lnTo>
                  <a:pt x="5101033" y="4440413"/>
                </a:lnTo>
                <a:close/>
                <a:moveTo>
                  <a:pt x="4662084" y="4440366"/>
                </a:moveTo>
                <a:lnTo>
                  <a:pt x="4662060" y="4657549"/>
                </a:lnTo>
                <a:lnTo>
                  <a:pt x="4879254" y="4657573"/>
                </a:lnTo>
                <a:lnTo>
                  <a:pt x="4879278" y="4440389"/>
                </a:lnTo>
                <a:close/>
                <a:moveTo>
                  <a:pt x="4440325" y="4440342"/>
                </a:moveTo>
                <a:lnTo>
                  <a:pt x="4440302" y="4657525"/>
                </a:lnTo>
                <a:lnTo>
                  <a:pt x="4657488" y="4657549"/>
                </a:lnTo>
                <a:lnTo>
                  <a:pt x="4657512" y="4440365"/>
                </a:lnTo>
                <a:close/>
                <a:moveTo>
                  <a:pt x="4218559" y="4440318"/>
                </a:moveTo>
                <a:lnTo>
                  <a:pt x="4218536" y="4657501"/>
                </a:lnTo>
                <a:lnTo>
                  <a:pt x="4435730" y="4657524"/>
                </a:lnTo>
                <a:lnTo>
                  <a:pt x="4435753" y="4440341"/>
                </a:lnTo>
                <a:close/>
                <a:moveTo>
                  <a:pt x="3996798" y="4440294"/>
                </a:moveTo>
                <a:lnTo>
                  <a:pt x="3996774" y="4657477"/>
                </a:lnTo>
                <a:lnTo>
                  <a:pt x="4213964" y="4657500"/>
                </a:lnTo>
                <a:lnTo>
                  <a:pt x="4213987" y="4440317"/>
                </a:lnTo>
                <a:close/>
                <a:moveTo>
                  <a:pt x="3775045" y="4440270"/>
                </a:moveTo>
                <a:lnTo>
                  <a:pt x="3775022" y="4657453"/>
                </a:lnTo>
                <a:lnTo>
                  <a:pt x="3992203" y="4657476"/>
                </a:lnTo>
                <a:lnTo>
                  <a:pt x="3992226" y="4440293"/>
                </a:lnTo>
                <a:close/>
                <a:moveTo>
                  <a:pt x="3553279" y="4440246"/>
                </a:moveTo>
                <a:lnTo>
                  <a:pt x="3553255" y="4657429"/>
                </a:lnTo>
                <a:lnTo>
                  <a:pt x="3770450" y="4657452"/>
                </a:lnTo>
                <a:lnTo>
                  <a:pt x="3770474" y="4440269"/>
                </a:lnTo>
                <a:close/>
                <a:moveTo>
                  <a:pt x="3331522" y="4440222"/>
                </a:moveTo>
                <a:lnTo>
                  <a:pt x="3331498" y="4657405"/>
                </a:lnTo>
                <a:lnTo>
                  <a:pt x="3548683" y="4657428"/>
                </a:lnTo>
                <a:lnTo>
                  <a:pt x="3548707" y="4440245"/>
                </a:lnTo>
                <a:close/>
                <a:moveTo>
                  <a:pt x="3109756" y="4440198"/>
                </a:moveTo>
                <a:lnTo>
                  <a:pt x="3109733" y="4657381"/>
                </a:lnTo>
                <a:lnTo>
                  <a:pt x="3326926" y="4657404"/>
                </a:lnTo>
                <a:lnTo>
                  <a:pt x="3326950" y="4440221"/>
                </a:lnTo>
                <a:close/>
                <a:moveTo>
                  <a:pt x="2887996" y="4440174"/>
                </a:moveTo>
                <a:lnTo>
                  <a:pt x="2887972" y="4657356"/>
                </a:lnTo>
                <a:lnTo>
                  <a:pt x="3105160" y="4657380"/>
                </a:lnTo>
                <a:lnTo>
                  <a:pt x="3105184" y="4440197"/>
                </a:lnTo>
                <a:close/>
                <a:moveTo>
                  <a:pt x="2666234" y="4440149"/>
                </a:moveTo>
                <a:lnTo>
                  <a:pt x="2666210" y="4657332"/>
                </a:lnTo>
                <a:lnTo>
                  <a:pt x="2883400" y="4657356"/>
                </a:lnTo>
                <a:lnTo>
                  <a:pt x="2883424" y="4440173"/>
                </a:lnTo>
                <a:close/>
                <a:moveTo>
                  <a:pt x="2444467" y="4440125"/>
                </a:moveTo>
                <a:lnTo>
                  <a:pt x="2444445" y="4657308"/>
                </a:lnTo>
                <a:lnTo>
                  <a:pt x="2661637" y="4657332"/>
                </a:lnTo>
                <a:lnTo>
                  <a:pt x="2661662" y="4440149"/>
                </a:lnTo>
                <a:close/>
                <a:moveTo>
                  <a:pt x="2222712" y="4440101"/>
                </a:moveTo>
                <a:lnTo>
                  <a:pt x="2222688" y="4657284"/>
                </a:lnTo>
                <a:lnTo>
                  <a:pt x="2439872" y="4657308"/>
                </a:lnTo>
                <a:lnTo>
                  <a:pt x="2439895" y="4440125"/>
                </a:lnTo>
                <a:close/>
                <a:moveTo>
                  <a:pt x="2000947" y="4440077"/>
                </a:moveTo>
                <a:lnTo>
                  <a:pt x="2000923" y="4657260"/>
                </a:lnTo>
                <a:lnTo>
                  <a:pt x="2218115" y="4657284"/>
                </a:lnTo>
                <a:lnTo>
                  <a:pt x="2218139" y="4440101"/>
                </a:lnTo>
                <a:close/>
                <a:moveTo>
                  <a:pt x="1779185" y="4440053"/>
                </a:moveTo>
                <a:lnTo>
                  <a:pt x="1779162" y="4657236"/>
                </a:lnTo>
                <a:lnTo>
                  <a:pt x="1996350" y="4657260"/>
                </a:lnTo>
                <a:lnTo>
                  <a:pt x="1996374" y="4440077"/>
                </a:lnTo>
                <a:close/>
                <a:moveTo>
                  <a:pt x="1557421" y="4440029"/>
                </a:moveTo>
                <a:lnTo>
                  <a:pt x="1557398" y="4657212"/>
                </a:lnTo>
                <a:lnTo>
                  <a:pt x="1774590" y="4657236"/>
                </a:lnTo>
                <a:lnTo>
                  <a:pt x="1774614" y="4440053"/>
                </a:lnTo>
                <a:close/>
                <a:moveTo>
                  <a:pt x="1335657" y="4440005"/>
                </a:moveTo>
                <a:lnTo>
                  <a:pt x="1335634" y="4657188"/>
                </a:lnTo>
                <a:lnTo>
                  <a:pt x="1552826" y="4657211"/>
                </a:lnTo>
                <a:lnTo>
                  <a:pt x="1552850" y="4440029"/>
                </a:lnTo>
                <a:close/>
                <a:moveTo>
                  <a:pt x="1113904" y="4439981"/>
                </a:moveTo>
                <a:lnTo>
                  <a:pt x="1113880" y="4657164"/>
                </a:lnTo>
                <a:lnTo>
                  <a:pt x="1331060" y="4657187"/>
                </a:lnTo>
                <a:lnTo>
                  <a:pt x="1331084" y="4440004"/>
                </a:lnTo>
                <a:close/>
                <a:moveTo>
                  <a:pt x="892137" y="4439957"/>
                </a:moveTo>
                <a:lnTo>
                  <a:pt x="892113" y="4657140"/>
                </a:lnTo>
                <a:lnTo>
                  <a:pt x="1109308" y="4657163"/>
                </a:lnTo>
                <a:lnTo>
                  <a:pt x="1109332" y="4439980"/>
                </a:lnTo>
                <a:close/>
                <a:moveTo>
                  <a:pt x="670377" y="4439933"/>
                </a:moveTo>
                <a:lnTo>
                  <a:pt x="670353" y="4657116"/>
                </a:lnTo>
                <a:lnTo>
                  <a:pt x="887541" y="4657139"/>
                </a:lnTo>
                <a:lnTo>
                  <a:pt x="887565" y="4439956"/>
                </a:lnTo>
                <a:close/>
                <a:moveTo>
                  <a:pt x="448610" y="4439909"/>
                </a:moveTo>
                <a:lnTo>
                  <a:pt x="448586" y="4657092"/>
                </a:lnTo>
                <a:lnTo>
                  <a:pt x="665781" y="4657115"/>
                </a:lnTo>
                <a:lnTo>
                  <a:pt x="665805" y="4439932"/>
                </a:lnTo>
                <a:close/>
                <a:moveTo>
                  <a:pt x="226845" y="4439885"/>
                </a:moveTo>
                <a:lnTo>
                  <a:pt x="226821" y="4657068"/>
                </a:lnTo>
                <a:lnTo>
                  <a:pt x="444015" y="4657091"/>
                </a:lnTo>
                <a:lnTo>
                  <a:pt x="444038" y="4439909"/>
                </a:lnTo>
                <a:close/>
                <a:moveTo>
                  <a:pt x="5087" y="4439861"/>
                </a:moveTo>
                <a:lnTo>
                  <a:pt x="5064" y="4657043"/>
                </a:lnTo>
                <a:lnTo>
                  <a:pt x="222249" y="4657067"/>
                </a:lnTo>
                <a:lnTo>
                  <a:pt x="222272" y="4439884"/>
                </a:lnTo>
                <a:close/>
                <a:moveTo>
                  <a:pt x="8875601" y="4219056"/>
                </a:moveTo>
                <a:lnTo>
                  <a:pt x="8875577" y="4436251"/>
                </a:lnTo>
                <a:lnTo>
                  <a:pt x="9092718" y="4436274"/>
                </a:lnTo>
                <a:lnTo>
                  <a:pt x="9092742" y="4219080"/>
                </a:lnTo>
                <a:close/>
                <a:moveTo>
                  <a:pt x="8653826" y="4219033"/>
                </a:moveTo>
                <a:lnTo>
                  <a:pt x="8653802" y="4436227"/>
                </a:lnTo>
                <a:lnTo>
                  <a:pt x="8871005" y="4436251"/>
                </a:lnTo>
                <a:lnTo>
                  <a:pt x="8871029" y="4219056"/>
                </a:lnTo>
                <a:close/>
                <a:moveTo>
                  <a:pt x="8432074" y="4219010"/>
                </a:moveTo>
                <a:lnTo>
                  <a:pt x="8432050" y="4436202"/>
                </a:lnTo>
                <a:lnTo>
                  <a:pt x="8649231" y="4436227"/>
                </a:lnTo>
                <a:lnTo>
                  <a:pt x="8649255" y="4219033"/>
                </a:lnTo>
                <a:close/>
                <a:moveTo>
                  <a:pt x="8210307" y="4218984"/>
                </a:moveTo>
                <a:lnTo>
                  <a:pt x="8210283" y="4436178"/>
                </a:lnTo>
                <a:lnTo>
                  <a:pt x="8427478" y="4436202"/>
                </a:lnTo>
                <a:lnTo>
                  <a:pt x="8427502" y="4219008"/>
                </a:lnTo>
                <a:close/>
                <a:moveTo>
                  <a:pt x="7988541" y="4218960"/>
                </a:moveTo>
                <a:lnTo>
                  <a:pt x="7988517" y="4436155"/>
                </a:lnTo>
                <a:lnTo>
                  <a:pt x="8205711" y="4436178"/>
                </a:lnTo>
                <a:lnTo>
                  <a:pt x="8205735" y="4218984"/>
                </a:lnTo>
                <a:close/>
                <a:moveTo>
                  <a:pt x="7766785" y="4218937"/>
                </a:moveTo>
                <a:lnTo>
                  <a:pt x="7766761" y="4436131"/>
                </a:lnTo>
                <a:lnTo>
                  <a:pt x="7983945" y="4436154"/>
                </a:lnTo>
                <a:lnTo>
                  <a:pt x="7983969" y="4218960"/>
                </a:lnTo>
                <a:close/>
                <a:moveTo>
                  <a:pt x="7545017" y="4218913"/>
                </a:moveTo>
                <a:lnTo>
                  <a:pt x="7544994" y="4436107"/>
                </a:lnTo>
                <a:lnTo>
                  <a:pt x="7762189" y="4436130"/>
                </a:lnTo>
                <a:lnTo>
                  <a:pt x="7762213" y="4218936"/>
                </a:lnTo>
                <a:close/>
                <a:moveTo>
                  <a:pt x="7323253" y="4218889"/>
                </a:moveTo>
                <a:lnTo>
                  <a:pt x="7323229" y="4436082"/>
                </a:lnTo>
                <a:lnTo>
                  <a:pt x="7540422" y="4436106"/>
                </a:lnTo>
                <a:lnTo>
                  <a:pt x="7540445" y="4218913"/>
                </a:lnTo>
                <a:close/>
                <a:moveTo>
                  <a:pt x="7101496" y="4218864"/>
                </a:moveTo>
                <a:lnTo>
                  <a:pt x="7101472" y="4436059"/>
                </a:lnTo>
                <a:lnTo>
                  <a:pt x="7318657" y="4436082"/>
                </a:lnTo>
                <a:lnTo>
                  <a:pt x="7318681" y="4218888"/>
                </a:lnTo>
                <a:close/>
                <a:moveTo>
                  <a:pt x="6879732" y="4218840"/>
                </a:moveTo>
                <a:lnTo>
                  <a:pt x="6879708" y="4436035"/>
                </a:lnTo>
                <a:lnTo>
                  <a:pt x="7096900" y="4436058"/>
                </a:lnTo>
                <a:lnTo>
                  <a:pt x="7096924" y="4218864"/>
                </a:lnTo>
                <a:close/>
                <a:moveTo>
                  <a:pt x="6657976" y="4218817"/>
                </a:moveTo>
                <a:lnTo>
                  <a:pt x="6657952" y="4436011"/>
                </a:lnTo>
                <a:lnTo>
                  <a:pt x="6875136" y="4436034"/>
                </a:lnTo>
                <a:lnTo>
                  <a:pt x="6875160" y="4218840"/>
                </a:lnTo>
                <a:close/>
                <a:moveTo>
                  <a:pt x="6436206" y="4218793"/>
                </a:moveTo>
                <a:lnTo>
                  <a:pt x="6436183" y="4435986"/>
                </a:lnTo>
                <a:lnTo>
                  <a:pt x="6653380" y="4436010"/>
                </a:lnTo>
                <a:lnTo>
                  <a:pt x="6653404" y="4218817"/>
                </a:lnTo>
                <a:close/>
                <a:moveTo>
                  <a:pt x="6214441" y="4218768"/>
                </a:moveTo>
                <a:lnTo>
                  <a:pt x="6214418" y="4435962"/>
                </a:lnTo>
                <a:lnTo>
                  <a:pt x="6431611" y="4435986"/>
                </a:lnTo>
                <a:lnTo>
                  <a:pt x="6431634" y="4218792"/>
                </a:lnTo>
                <a:close/>
                <a:moveTo>
                  <a:pt x="5992686" y="4218744"/>
                </a:moveTo>
                <a:lnTo>
                  <a:pt x="5992662" y="4435939"/>
                </a:lnTo>
                <a:lnTo>
                  <a:pt x="6209846" y="4435962"/>
                </a:lnTo>
                <a:lnTo>
                  <a:pt x="6209870" y="4218768"/>
                </a:lnTo>
                <a:close/>
                <a:moveTo>
                  <a:pt x="5770920" y="4218720"/>
                </a:moveTo>
                <a:lnTo>
                  <a:pt x="5770896" y="4435915"/>
                </a:lnTo>
                <a:lnTo>
                  <a:pt x="5988090" y="4435937"/>
                </a:lnTo>
                <a:lnTo>
                  <a:pt x="5988114" y="4218744"/>
                </a:lnTo>
                <a:close/>
                <a:moveTo>
                  <a:pt x="5549161" y="4218696"/>
                </a:moveTo>
                <a:lnTo>
                  <a:pt x="5549138" y="4435890"/>
                </a:lnTo>
                <a:lnTo>
                  <a:pt x="5766324" y="4435914"/>
                </a:lnTo>
                <a:lnTo>
                  <a:pt x="5766348" y="4218720"/>
                </a:lnTo>
                <a:close/>
                <a:moveTo>
                  <a:pt x="5327395" y="4218673"/>
                </a:moveTo>
                <a:lnTo>
                  <a:pt x="5327372" y="4435866"/>
                </a:lnTo>
                <a:lnTo>
                  <a:pt x="5544566" y="4435889"/>
                </a:lnTo>
                <a:lnTo>
                  <a:pt x="5544589" y="4218696"/>
                </a:lnTo>
                <a:close/>
                <a:moveTo>
                  <a:pt x="5105629" y="4218647"/>
                </a:moveTo>
                <a:lnTo>
                  <a:pt x="5105605" y="4435842"/>
                </a:lnTo>
                <a:lnTo>
                  <a:pt x="5322800" y="4435865"/>
                </a:lnTo>
                <a:lnTo>
                  <a:pt x="5322823" y="4218671"/>
                </a:lnTo>
                <a:close/>
                <a:moveTo>
                  <a:pt x="4883874" y="4218623"/>
                </a:moveTo>
                <a:lnTo>
                  <a:pt x="4883850" y="4435818"/>
                </a:lnTo>
                <a:lnTo>
                  <a:pt x="5101033" y="4435841"/>
                </a:lnTo>
                <a:lnTo>
                  <a:pt x="5101057" y="4218647"/>
                </a:lnTo>
                <a:close/>
                <a:moveTo>
                  <a:pt x="4662108" y="4218600"/>
                </a:moveTo>
                <a:lnTo>
                  <a:pt x="4662084" y="4435794"/>
                </a:lnTo>
                <a:lnTo>
                  <a:pt x="4879278" y="4435817"/>
                </a:lnTo>
                <a:lnTo>
                  <a:pt x="4879302" y="4218623"/>
                </a:lnTo>
                <a:close/>
                <a:moveTo>
                  <a:pt x="4440349" y="4218576"/>
                </a:moveTo>
                <a:lnTo>
                  <a:pt x="4440326" y="4435770"/>
                </a:lnTo>
                <a:lnTo>
                  <a:pt x="4657512" y="4435794"/>
                </a:lnTo>
                <a:lnTo>
                  <a:pt x="4657536" y="4218599"/>
                </a:lnTo>
                <a:close/>
                <a:moveTo>
                  <a:pt x="4218583" y="4218552"/>
                </a:moveTo>
                <a:lnTo>
                  <a:pt x="4218560" y="4435745"/>
                </a:lnTo>
                <a:lnTo>
                  <a:pt x="4435754" y="4435769"/>
                </a:lnTo>
                <a:lnTo>
                  <a:pt x="4435777" y="4218575"/>
                </a:lnTo>
                <a:close/>
                <a:moveTo>
                  <a:pt x="3996822" y="4218527"/>
                </a:moveTo>
                <a:lnTo>
                  <a:pt x="3996798" y="4435721"/>
                </a:lnTo>
                <a:lnTo>
                  <a:pt x="4213988" y="4435745"/>
                </a:lnTo>
                <a:lnTo>
                  <a:pt x="4214011" y="4218551"/>
                </a:lnTo>
                <a:close/>
                <a:moveTo>
                  <a:pt x="3775070" y="4218503"/>
                </a:moveTo>
                <a:lnTo>
                  <a:pt x="3775046" y="4435698"/>
                </a:lnTo>
                <a:lnTo>
                  <a:pt x="3992227" y="4435721"/>
                </a:lnTo>
                <a:lnTo>
                  <a:pt x="3992250" y="4218527"/>
                </a:lnTo>
                <a:close/>
                <a:moveTo>
                  <a:pt x="3553302" y="4218480"/>
                </a:moveTo>
                <a:lnTo>
                  <a:pt x="3553279" y="4435673"/>
                </a:lnTo>
                <a:lnTo>
                  <a:pt x="3770474" y="4435697"/>
                </a:lnTo>
                <a:lnTo>
                  <a:pt x="3770498" y="4218503"/>
                </a:lnTo>
                <a:close/>
                <a:moveTo>
                  <a:pt x="3331546" y="4218456"/>
                </a:moveTo>
                <a:lnTo>
                  <a:pt x="3331523" y="4435649"/>
                </a:lnTo>
                <a:lnTo>
                  <a:pt x="3548707" y="4435673"/>
                </a:lnTo>
                <a:lnTo>
                  <a:pt x="3548731" y="4218480"/>
                </a:lnTo>
                <a:close/>
                <a:moveTo>
                  <a:pt x="3109781" y="4218431"/>
                </a:moveTo>
                <a:lnTo>
                  <a:pt x="3109757" y="4435625"/>
                </a:lnTo>
                <a:lnTo>
                  <a:pt x="3326950" y="4435649"/>
                </a:lnTo>
                <a:lnTo>
                  <a:pt x="3326974" y="4218455"/>
                </a:lnTo>
                <a:close/>
                <a:moveTo>
                  <a:pt x="2888018" y="4218407"/>
                </a:moveTo>
                <a:lnTo>
                  <a:pt x="2887996" y="4435602"/>
                </a:lnTo>
                <a:lnTo>
                  <a:pt x="3105185" y="4435625"/>
                </a:lnTo>
                <a:lnTo>
                  <a:pt x="3105208" y="4218431"/>
                </a:lnTo>
                <a:close/>
                <a:moveTo>
                  <a:pt x="2666258" y="4218383"/>
                </a:moveTo>
                <a:lnTo>
                  <a:pt x="2666235" y="4435578"/>
                </a:lnTo>
                <a:lnTo>
                  <a:pt x="2883424" y="4435601"/>
                </a:lnTo>
                <a:lnTo>
                  <a:pt x="2883448" y="4218407"/>
                </a:lnTo>
                <a:close/>
                <a:moveTo>
                  <a:pt x="2444491" y="4218360"/>
                </a:moveTo>
                <a:lnTo>
                  <a:pt x="2444468" y="4435553"/>
                </a:lnTo>
                <a:lnTo>
                  <a:pt x="2661662" y="4435577"/>
                </a:lnTo>
                <a:lnTo>
                  <a:pt x="2661686" y="4218383"/>
                </a:lnTo>
                <a:close/>
                <a:moveTo>
                  <a:pt x="2222736" y="4218336"/>
                </a:moveTo>
                <a:lnTo>
                  <a:pt x="2222712" y="4435529"/>
                </a:lnTo>
                <a:lnTo>
                  <a:pt x="2439896" y="4435553"/>
                </a:lnTo>
                <a:lnTo>
                  <a:pt x="2439919" y="4218359"/>
                </a:lnTo>
                <a:close/>
                <a:moveTo>
                  <a:pt x="2000971" y="4218311"/>
                </a:moveTo>
                <a:lnTo>
                  <a:pt x="2000947" y="4435505"/>
                </a:lnTo>
                <a:lnTo>
                  <a:pt x="2218139" y="4435529"/>
                </a:lnTo>
                <a:lnTo>
                  <a:pt x="2218163" y="4218335"/>
                </a:lnTo>
                <a:close/>
                <a:moveTo>
                  <a:pt x="1779209" y="4218287"/>
                </a:moveTo>
                <a:lnTo>
                  <a:pt x="1779186" y="4435482"/>
                </a:lnTo>
                <a:lnTo>
                  <a:pt x="1996375" y="4435505"/>
                </a:lnTo>
                <a:lnTo>
                  <a:pt x="1996398" y="4218311"/>
                </a:lnTo>
                <a:close/>
                <a:moveTo>
                  <a:pt x="1557445" y="4218263"/>
                </a:moveTo>
                <a:lnTo>
                  <a:pt x="1557422" y="4435457"/>
                </a:lnTo>
                <a:lnTo>
                  <a:pt x="1774614" y="4435480"/>
                </a:lnTo>
                <a:lnTo>
                  <a:pt x="1774638" y="4218287"/>
                </a:lnTo>
                <a:close/>
                <a:moveTo>
                  <a:pt x="1335681" y="4218240"/>
                </a:moveTo>
                <a:lnTo>
                  <a:pt x="1335658" y="4435433"/>
                </a:lnTo>
                <a:lnTo>
                  <a:pt x="1552850" y="4435456"/>
                </a:lnTo>
                <a:lnTo>
                  <a:pt x="1552874" y="4218263"/>
                </a:lnTo>
                <a:close/>
                <a:moveTo>
                  <a:pt x="1113928" y="4218216"/>
                </a:moveTo>
                <a:lnTo>
                  <a:pt x="1113904" y="4435409"/>
                </a:lnTo>
                <a:lnTo>
                  <a:pt x="1331084" y="4435432"/>
                </a:lnTo>
                <a:lnTo>
                  <a:pt x="1331108" y="4218238"/>
                </a:lnTo>
                <a:close/>
                <a:moveTo>
                  <a:pt x="892161" y="4218190"/>
                </a:moveTo>
                <a:lnTo>
                  <a:pt x="892137" y="4435385"/>
                </a:lnTo>
                <a:lnTo>
                  <a:pt x="1109332" y="4435408"/>
                </a:lnTo>
                <a:lnTo>
                  <a:pt x="1109356" y="4218214"/>
                </a:lnTo>
                <a:close/>
                <a:moveTo>
                  <a:pt x="670401" y="4218166"/>
                </a:moveTo>
                <a:lnTo>
                  <a:pt x="670377" y="4435361"/>
                </a:lnTo>
                <a:lnTo>
                  <a:pt x="887565" y="4435384"/>
                </a:lnTo>
                <a:lnTo>
                  <a:pt x="887590" y="4218190"/>
                </a:lnTo>
                <a:close/>
                <a:moveTo>
                  <a:pt x="448634" y="4218143"/>
                </a:moveTo>
                <a:lnTo>
                  <a:pt x="448610" y="4435337"/>
                </a:lnTo>
                <a:lnTo>
                  <a:pt x="665805" y="4435360"/>
                </a:lnTo>
                <a:lnTo>
                  <a:pt x="665829" y="4218166"/>
                </a:lnTo>
                <a:close/>
                <a:moveTo>
                  <a:pt x="226869" y="4218119"/>
                </a:moveTo>
                <a:lnTo>
                  <a:pt x="226845" y="4435313"/>
                </a:lnTo>
                <a:lnTo>
                  <a:pt x="444039" y="4435336"/>
                </a:lnTo>
                <a:lnTo>
                  <a:pt x="444062" y="4218142"/>
                </a:lnTo>
                <a:close/>
                <a:moveTo>
                  <a:pt x="5111" y="4218095"/>
                </a:moveTo>
                <a:lnTo>
                  <a:pt x="5088" y="4435288"/>
                </a:lnTo>
                <a:lnTo>
                  <a:pt x="222273" y="4435312"/>
                </a:lnTo>
                <a:lnTo>
                  <a:pt x="222296" y="4218118"/>
                </a:lnTo>
                <a:close/>
                <a:moveTo>
                  <a:pt x="8875625" y="3997291"/>
                </a:moveTo>
                <a:lnTo>
                  <a:pt x="8875601" y="4214485"/>
                </a:lnTo>
                <a:lnTo>
                  <a:pt x="9092742" y="4214509"/>
                </a:lnTo>
                <a:lnTo>
                  <a:pt x="9092766" y="3997315"/>
                </a:lnTo>
                <a:close/>
                <a:moveTo>
                  <a:pt x="8653850" y="3997267"/>
                </a:moveTo>
                <a:lnTo>
                  <a:pt x="8653826" y="4214461"/>
                </a:lnTo>
                <a:lnTo>
                  <a:pt x="8871029" y="4214485"/>
                </a:lnTo>
                <a:lnTo>
                  <a:pt x="8871053" y="3997291"/>
                </a:lnTo>
                <a:close/>
                <a:moveTo>
                  <a:pt x="8432098" y="3997243"/>
                </a:moveTo>
                <a:lnTo>
                  <a:pt x="8432074" y="4214437"/>
                </a:lnTo>
                <a:lnTo>
                  <a:pt x="8649255" y="4214461"/>
                </a:lnTo>
                <a:lnTo>
                  <a:pt x="8649279" y="3997267"/>
                </a:lnTo>
                <a:close/>
                <a:moveTo>
                  <a:pt x="8210331" y="3997220"/>
                </a:moveTo>
                <a:lnTo>
                  <a:pt x="8210307" y="4214412"/>
                </a:lnTo>
                <a:lnTo>
                  <a:pt x="8427502" y="4214437"/>
                </a:lnTo>
                <a:lnTo>
                  <a:pt x="8427526" y="3997243"/>
                </a:lnTo>
                <a:close/>
                <a:moveTo>
                  <a:pt x="7988565" y="3997196"/>
                </a:moveTo>
                <a:lnTo>
                  <a:pt x="7988541" y="4214388"/>
                </a:lnTo>
                <a:lnTo>
                  <a:pt x="8205735" y="4214412"/>
                </a:lnTo>
                <a:lnTo>
                  <a:pt x="8205759" y="3997220"/>
                </a:lnTo>
                <a:close/>
                <a:moveTo>
                  <a:pt x="7766809" y="3997172"/>
                </a:moveTo>
                <a:lnTo>
                  <a:pt x="7766785" y="4214364"/>
                </a:lnTo>
                <a:lnTo>
                  <a:pt x="7983969" y="4214388"/>
                </a:lnTo>
                <a:lnTo>
                  <a:pt x="7983993" y="3997196"/>
                </a:lnTo>
                <a:close/>
                <a:moveTo>
                  <a:pt x="7545041" y="3997148"/>
                </a:moveTo>
                <a:lnTo>
                  <a:pt x="7545018" y="4214340"/>
                </a:lnTo>
                <a:lnTo>
                  <a:pt x="7762213" y="4214364"/>
                </a:lnTo>
                <a:lnTo>
                  <a:pt x="7762237" y="3997172"/>
                </a:lnTo>
                <a:close/>
                <a:moveTo>
                  <a:pt x="7323277" y="3997124"/>
                </a:moveTo>
                <a:lnTo>
                  <a:pt x="7323253" y="4214317"/>
                </a:lnTo>
                <a:lnTo>
                  <a:pt x="7540446" y="4214340"/>
                </a:lnTo>
                <a:lnTo>
                  <a:pt x="7540469" y="3997148"/>
                </a:lnTo>
                <a:close/>
                <a:moveTo>
                  <a:pt x="7101520" y="3997101"/>
                </a:moveTo>
                <a:lnTo>
                  <a:pt x="7101496" y="4214292"/>
                </a:lnTo>
                <a:lnTo>
                  <a:pt x="7318681" y="4214316"/>
                </a:lnTo>
                <a:lnTo>
                  <a:pt x="7318705" y="3997124"/>
                </a:lnTo>
                <a:close/>
                <a:moveTo>
                  <a:pt x="6879756" y="3997077"/>
                </a:moveTo>
                <a:lnTo>
                  <a:pt x="6879732" y="4214268"/>
                </a:lnTo>
                <a:lnTo>
                  <a:pt x="7096924" y="4214292"/>
                </a:lnTo>
                <a:lnTo>
                  <a:pt x="7096948" y="3997101"/>
                </a:lnTo>
                <a:close/>
                <a:moveTo>
                  <a:pt x="6658000" y="3997053"/>
                </a:moveTo>
                <a:lnTo>
                  <a:pt x="6657976" y="4214244"/>
                </a:lnTo>
                <a:lnTo>
                  <a:pt x="6875160" y="4214268"/>
                </a:lnTo>
                <a:lnTo>
                  <a:pt x="6875184" y="3997076"/>
                </a:lnTo>
                <a:close/>
                <a:moveTo>
                  <a:pt x="6436230" y="3997029"/>
                </a:moveTo>
                <a:lnTo>
                  <a:pt x="6436207" y="4214220"/>
                </a:lnTo>
                <a:lnTo>
                  <a:pt x="6653404" y="4214244"/>
                </a:lnTo>
                <a:lnTo>
                  <a:pt x="6653428" y="3997052"/>
                </a:lnTo>
                <a:close/>
                <a:moveTo>
                  <a:pt x="6214465" y="3997006"/>
                </a:moveTo>
                <a:lnTo>
                  <a:pt x="6214442" y="4214197"/>
                </a:lnTo>
                <a:lnTo>
                  <a:pt x="6431635" y="4214220"/>
                </a:lnTo>
                <a:lnTo>
                  <a:pt x="6431658" y="3997029"/>
                </a:lnTo>
                <a:close/>
                <a:moveTo>
                  <a:pt x="5992710" y="3996982"/>
                </a:moveTo>
                <a:lnTo>
                  <a:pt x="5992686" y="4214172"/>
                </a:lnTo>
                <a:lnTo>
                  <a:pt x="6209870" y="4214196"/>
                </a:lnTo>
                <a:lnTo>
                  <a:pt x="6209894" y="3997004"/>
                </a:lnTo>
                <a:close/>
                <a:moveTo>
                  <a:pt x="5770944" y="3996958"/>
                </a:moveTo>
                <a:lnTo>
                  <a:pt x="5770920" y="4214148"/>
                </a:lnTo>
                <a:lnTo>
                  <a:pt x="5988114" y="4214172"/>
                </a:lnTo>
                <a:lnTo>
                  <a:pt x="5988138" y="3996982"/>
                </a:lnTo>
                <a:close/>
                <a:moveTo>
                  <a:pt x="5549185" y="3996934"/>
                </a:moveTo>
                <a:lnTo>
                  <a:pt x="5549162" y="4214124"/>
                </a:lnTo>
                <a:lnTo>
                  <a:pt x="5766348" y="4214148"/>
                </a:lnTo>
                <a:lnTo>
                  <a:pt x="5766372" y="3996957"/>
                </a:lnTo>
                <a:close/>
                <a:moveTo>
                  <a:pt x="5327419" y="3996910"/>
                </a:moveTo>
                <a:lnTo>
                  <a:pt x="5327396" y="4214101"/>
                </a:lnTo>
                <a:lnTo>
                  <a:pt x="5544590" y="4214124"/>
                </a:lnTo>
                <a:lnTo>
                  <a:pt x="5544613" y="3996933"/>
                </a:lnTo>
                <a:close/>
                <a:moveTo>
                  <a:pt x="5105653" y="3996887"/>
                </a:moveTo>
                <a:lnTo>
                  <a:pt x="5105629" y="4214076"/>
                </a:lnTo>
                <a:lnTo>
                  <a:pt x="5322824" y="4214100"/>
                </a:lnTo>
                <a:lnTo>
                  <a:pt x="5322847" y="3996909"/>
                </a:lnTo>
                <a:close/>
                <a:moveTo>
                  <a:pt x="4883898" y="3996863"/>
                </a:moveTo>
                <a:lnTo>
                  <a:pt x="4883874" y="4214052"/>
                </a:lnTo>
                <a:lnTo>
                  <a:pt x="5101057" y="4214076"/>
                </a:lnTo>
                <a:lnTo>
                  <a:pt x="5101080" y="3996885"/>
                </a:lnTo>
                <a:close/>
                <a:moveTo>
                  <a:pt x="4662132" y="3996839"/>
                </a:moveTo>
                <a:lnTo>
                  <a:pt x="4662108" y="4214028"/>
                </a:lnTo>
                <a:lnTo>
                  <a:pt x="4879302" y="4214052"/>
                </a:lnTo>
                <a:lnTo>
                  <a:pt x="4879326" y="3996862"/>
                </a:lnTo>
                <a:close/>
                <a:moveTo>
                  <a:pt x="4440373" y="3996814"/>
                </a:moveTo>
                <a:lnTo>
                  <a:pt x="4440350" y="4214004"/>
                </a:lnTo>
                <a:lnTo>
                  <a:pt x="4657536" y="4214028"/>
                </a:lnTo>
                <a:lnTo>
                  <a:pt x="4657560" y="3996838"/>
                </a:lnTo>
                <a:close/>
                <a:moveTo>
                  <a:pt x="4218607" y="3996791"/>
                </a:moveTo>
                <a:lnTo>
                  <a:pt x="4218584" y="4213980"/>
                </a:lnTo>
                <a:lnTo>
                  <a:pt x="4435778" y="4214004"/>
                </a:lnTo>
                <a:lnTo>
                  <a:pt x="4435801" y="3996814"/>
                </a:lnTo>
                <a:close/>
                <a:moveTo>
                  <a:pt x="3996846" y="3996767"/>
                </a:moveTo>
                <a:lnTo>
                  <a:pt x="3996822" y="4213955"/>
                </a:lnTo>
                <a:lnTo>
                  <a:pt x="4214012" y="4213979"/>
                </a:lnTo>
                <a:lnTo>
                  <a:pt x="4214035" y="3996790"/>
                </a:lnTo>
                <a:close/>
                <a:moveTo>
                  <a:pt x="3775094" y="3996743"/>
                </a:moveTo>
                <a:lnTo>
                  <a:pt x="3775070" y="4213931"/>
                </a:lnTo>
                <a:lnTo>
                  <a:pt x="3992251" y="4213955"/>
                </a:lnTo>
                <a:lnTo>
                  <a:pt x="3992274" y="3996766"/>
                </a:lnTo>
                <a:close/>
                <a:moveTo>
                  <a:pt x="3553327" y="3996719"/>
                </a:moveTo>
                <a:lnTo>
                  <a:pt x="3553303" y="4213907"/>
                </a:lnTo>
                <a:lnTo>
                  <a:pt x="3770498" y="4213931"/>
                </a:lnTo>
                <a:lnTo>
                  <a:pt x="3770522" y="3996742"/>
                </a:lnTo>
                <a:close/>
                <a:moveTo>
                  <a:pt x="3331570" y="3996695"/>
                </a:moveTo>
                <a:lnTo>
                  <a:pt x="3331547" y="4213883"/>
                </a:lnTo>
                <a:lnTo>
                  <a:pt x="3548731" y="4213907"/>
                </a:lnTo>
                <a:lnTo>
                  <a:pt x="3548754" y="3996719"/>
                </a:lnTo>
                <a:close/>
                <a:moveTo>
                  <a:pt x="3109805" y="3996672"/>
                </a:moveTo>
                <a:lnTo>
                  <a:pt x="3109781" y="4213860"/>
                </a:lnTo>
                <a:lnTo>
                  <a:pt x="3326974" y="4213883"/>
                </a:lnTo>
                <a:lnTo>
                  <a:pt x="3326998" y="3996695"/>
                </a:lnTo>
                <a:close/>
                <a:moveTo>
                  <a:pt x="2888042" y="3996647"/>
                </a:moveTo>
                <a:lnTo>
                  <a:pt x="2888020" y="4213835"/>
                </a:lnTo>
                <a:lnTo>
                  <a:pt x="3105209" y="4213859"/>
                </a:lnTo>
                <a:lnTo>
                  <a:pt x="3105233" y="3996671"/>
                </a:lnTo>
                <a:close/>
                <a:moveTo>
                  <a:pt x="2666283" y="3996624"/>
                </a:moveTo>
                <a:lnTo>
                  <a:pt x="2666259" y="4213811"/>
                </a:lnTo>
                <a:lnTo>
                  <a:pt x="2883448" y="4213835"/>
                </a:lnTo>
                <a:lnTo>
                  <a:pt x="2883472" y="3996647"/>
                </a:lnTo>
                <a:close/>
                <a:moveTo>
                  <a:pt x="2444515" y="3996600"/>
                </a:moveTo>
                <a:lnTo>
                  <a:pt x="2444492" y="4213787"/>
                </a:lnTo>
                <a:lnTo>
                  <a:pt x="2661686" y="4213811"/>
                </a:lnTo>
                <a:lnTo>
                  <a:pt x="2661710" y="3996624"/>
                </a:lnTo>
                <a:close/>
                <a:moveTo>
                  <a:pt x="2222760" y="3996576"/>
                </a:moveTo>
                <a:lnTo>
                  <a:pt x="2222736" y="4213764"/>
                </a:lnTo>
                <a:lnTo>
                  <a:pt x="2439920" y="4213787"/>
                </a:lnTo>
                <a:lnTo>
                  <a:pt x="2439943" y="3996600"/>
                </a:lnTo>
                <a:close/>
                <a:moveTo>
                  <a:pt x="2000995" y="3996552"/>
                </a:moveTo>
                <a:lnTo>
                  <a:pt x="2000971" y="4213740"/>
                </a:lnTo>
                <a:lnTo>
                  <a:pt x="2218163" y="4213763"/>
                </a:lnTo>
                <a:lnTo>
                  <a:pt x="2218187" y="3996576"/>
                </a:lnTo>
                <a:close/>
                <a:moveTo>
                  <a:pt x="1779234" y="3996528"/>
                </a:moveTo>
                <a:lnTo>
                  <a:pt x="1779210" y="4213715"/>
                </a:lnTo>
                <a:lnTo>
                  <a:pt x="1996399" y="4213739"/>
                </a:lnTo>
                <a:lnTo>
                  <a:pt x="1996423" y="3996552"/>
                </a:lnTo>
                <a:close/>
                <a:moveTo>
                  <a:pt x="1557470" y="3996504"/>
                </a:moveTo>
                <a:lnTo>
                  <a:pt x="1557446" y="4213691"/>
                </a:lnTo>
                <a:lnTo>
                  <a:pt x="1774638" y="4213715"/>
                </a:lnTo>
                <a:lnTo>
                  <a:pt x="1774662" y="3996528"/>
                </a:lnTo>
                <a:close/>
                <a:moveTo>
                  <a:pt x="1335705" y="3996480"/>
                </a:moveTo>
                <a:lnTo>
                  <a:pt x="1335682" y="4213667"/>
                </a:lnTo>
                <a:lnTo>
                  <a:pt x="1552874" y="4213691"/>
                </a:lnTo>
                <a:lnTo>
                  <a:pt x="1552898" y="3996504"/>
                </a:lnTo>
                <a:close/>
                <a:moveTo>
                  <a:pt x="1113951" y="3996457"/>
                </a:moveTo>
                <a:lnTo>
                  <a:pt x="1113928" y="4213644"/>
                </a:lnTo>
                <a:lnTo>
                  <a:pt x="1331109" y="4213667"/>
                </a:lnTo>
                <a:lnTo>
                  <a:pt x="1331132" y="3996480"/>
                </a:lnTo>
                <a:close/>
                <a:moveTo>
                  <a:pt x="892185" y="3996433"/>
                </a:moveTo>
                <a:lnTo>
                  <a:pt x="892161" y="4213619"/>
                </a:lnTo>
                <a:lnTo>
                  <a:pt x="1109356" y="4213643"/>
                </a:lnTo>
                <a:lnTo>
                  <a:pt x="1109380" y="3996457"/>
                </a:lnTo>
                <a:close/>
                <a:moveTo>
                  <a:pt x="670425" y="3996409"/>
                </a:moveTo>
                <a:lnTo>
                  <a:pt x="670401" y="4213595"/>
                </a:lnTo>
                <a:lnTo>
                  <a:pt x="887590" y="4213619"/>
                </a:lnTo>
                <a:lnTo>
                  <a:pt x="887614" y="3996433"/>
                </a:lnTo>
                <a:close/>
                <a:moveTo>
                  <a:pt x="448658" y="3996385"/>
                </a:moveTo>
                <a:lnTo>
                  <a:pt x="448634" y="4213571"/>
                </a:lnTo>
                <a:lnTo>
                  <a:pt x="665829" y="4213595"/>
                </a:lnTo>
                <a:lnTo>
                  <a:pt x="665853" y="3996409"/>
                </a:lnTo>
                <a:close/>
                <a:moveTo>
                  <a:pt x="226893" y="3996361"/>
                </a:moveTo>
                <a:lnTo>
                  <a:pt x="226869" y="4213547"/>
                </a:lnTo>
                <a:lnTo>
                  <a:pt x="444063" y="4213571"/>
                </a:lnTo>
                <a:lnTo>
                  <a:pt x="444086" y="3996384"/>
                </a:lnTo>
                <a:close/>
                <a:moveTo>
                  <a:pt x="5135" y="3996337"/>
                </a:moveTo>
                <a:lnTo>
                  <a:pt x="5112" y="4213523"/>
                </a:lnTo>
                <a:lnTo>
                  <a:pt x="222297" y="4213547"/>
                </a:lnTo>
                <a:lnTo>
                  <a:pt x="222320" y="3996361"/>
                </a:lnTo>
                <a:close/>
                <a:moveTo>
                  <a:pt x="8875649" y="3775536"/>
                </a:moveTo>
                <a:lnTo>
                  <a:pt x="8875625" y="3992721"/>
                </a:lnTo>
                <a:lnTo>
                  <a:pt x="9092766" y="3992743"/>
                </a:lnTo>
                <a:lnTo>
                  <a:pt x="9092790" y="3775559"/>
                </a:lnTo>
                <a:close/>
                <a:moveTo>
                  <a:pt x="8653874" y="3775512"/>
                </a:moveTo>
                <a:lnTo>
                  <a:pt x="8653850" y="3992697"/>
                </a:lnTo>
                <a:lnTo>
                  <a:pt x="8871053" y="3992719"/>
                </a:lnTo>
                <a:lnTo>
                  <a:pt x="8871077" y="3775535"/>
                </a:lnTo>
                <a:close/>
                <a:moveTo>
                  <a:pt x="8432122" y="3775488"/>
                </a:moveTo>
                <a:lnTo>
                  <a:pt x="8432098" y="3992673"/>
                </a:lnTo>
                <a:lnTo>
                  <a:pt x="8649279" y="3992695"/>
                </a:lnTo>
                <a:lnTo>
                  <a:pt x="8649303" y="3775511"/>
                </a:lnTo>
                <a:close/>
                <a:moveTo>
                  <a:pt x="8210355" y="3775464"/>
                </a:moveTo>
                <a:lnTo>
                  <a:pt x="8210331" y="3992649"/>
                </a:lnTo>
                <a:lnTo>
                  <a:pt x="8427526" y="3992672"/>
                </a:lnTo>
                <a:lnTo>
                  <a:pt x="8427550" y="3775487"/>
                </a:lnTo>
                <a:close/>
                <a:moveTo>
                  <a:pt x="7988589" y="3775440"/>
                </a:moveTo>
                <a:lnTo>
                  <a:pt x="7988565" y="3992624"/>
                </a:lnTo>
                <a:lnTo>
                  <a:pt x="8205759" y="3992648"/>
                </a:lnTo>
                <a:lnTo>
                  <a:pt x="8205783" y="3775463"/>
                </a:lnTo>
                <a:close/>
                <a:moveTo>
                  <a:pt x="7766833" y="3775415"/>
                </a:moveTo>
                <a:lnTo>
                  <a:pt x="7766809" y="3992601"/>
                </a:lnTo>
                <a:lnTo>
                  <a:pt x="7983993" y="3992624"/>
                </a:lnTo>
                <a:lnTo>
                  <a:pt x="7984017" y="3775439"/>
                </a:lnTo>
                <a:close/>
                <a:moveTo>
                  <a:pt x="7545065" y="3775392"/>
                </a:moveTo>
                <a:lnTo>
                  <a:pt x="7545042" y="3992576"/>
                </a:lnTo>
                <a:lnTo>
                  <a:pt x="7762237" y="3992600"/>
                </a:lnTo>
                <a:lnTo>
                  <a:pt x="7762261" y="3775415"/>
                </a:lnTo>
                <a:close/>
                <a:moveTo>
                  <a:pt x="7323301" y="3775368"/>
                </a:moveTo>
                <a:lnTo>
                  <a:pt x="7323277" y="3992553"/>
                </a:lnTo>
                <a:lnTo>
                  <a:pt x="7540470" y="3992576"/>
                </a:lnTo>
                <a:lnTo>
                  <a:pt x="7540493" y="3775391"/>
                </a:lnTo>
                <a:close/>
                <a:moveTo>
                  <a:pt x="7101544" y="3775343"/>
                </a:moveTo>
                <a:lnTo>
                  <a:pt x="7101520" y="3992530"/>
                </a:lnTo>
                <a:lnTo>
                  <a:pt x="7318705" y="3992553"/>
                </a:lnTo>
                <a:lnTo>
                  <a:pt x="7318729" y="3775367"/>
                </a:lnTo>
                <a:close/>
                <a:moveTo>
                  <a:pt x="6879780" y="3775319"/>
                </a:moveTo>
                <a:lnTo>
                  <a:pt x="6879756" y="3992505"/>
                </a:lnTo>
                <a:lnTo>
                  <a:pt x="7096948" y="3992529"/>
                </a:lnTo>
                <a:lnTo>
                  <a:pt x="7096972" y="3775343"/>
                </a:lnTo>
                <a:close/>
                <a:moveTo>
                  <a:pt x="6658024" y="3775295"/>
                </a:moveTo>
                <a:lnTo>
                  <a:pt x="6658000" y="3992481"/>
                </a:lnTo>
                <a:lnTo>
                  <a:pt x="6875184" y="3992505"/>
                </a:lnTo>
                <a:lnTo>
                  <a:pt x="6875208" y="3775318"/>
                </a:lnTo>
                <a:close/>
                <a:moveTo>
                  <a:pt x="6436254" y="3775271"/>
                </a:moveTo>
                <a:lnTo>
                  <a:pt x="6436231" y="3992458"/>
                </a:lnTo>
                <a:lnTo>
                  <a:pt x="6653428" y="3992481"/>
                </a:lnTo>
                <a:lnTo>
                  <a:pt x="6653452" y="3775295"/>
                </a:lnTo>
                <a:close/>
                <a:moveTo>
                  <a:pt x="6214489" y="3775247"/>
                </a:moveTo>
                <a:lnTo>
                  <a:pt x="6214466" y="3992434"/>
                </a:lnTo>
                <a:lnTo>
                  <a:pt x="6431659" y="3992458"/>
                </a:lnTo>
                <a:lnTo>
                  <a:pt x="6431682" y="3775270"/>
                </a:lnTo>
                <a:close/>
                <a:moveTo>
                  <a:pt x="5992734" y="3775223"/>
                </a:moveTo>
                <a:lnTo>
                  <a:pt x="5992710" y="3992410"/>
                </a:lnTo>
                <a:lnTo>
                  <a:pt x="6209894" y="3992434"/>
                </a:lnTo>
                <a:lnTo>
                  <a:pt x="6209918" y="3775246"/>
                </a:lnTo>
                <a:close/>
                <a:moveTo>
                  <a:pt x="5770968" y="3775199"/>
                </a:moveTo>
                <a:lnTo>
                  <a:pt x="5770944" y="3992386"/>
                </a:lnTo>
                <a:lnTo>
                  <a:pt x="5988138" y="3992410"/>
                </a:lnTo>
                <a:lnTo>
                  <a:pt x="5988162" y="3775222"/>
                </a:lnTo>
                <a:close/>
                <a:moveTo>
                  <a:pt x="5549209" y="3775174"/>
                </a:moveTo>
                <a:lnTo>
                  <a:pt x="5549186" y="3992362"/>
                </a:lnTo>
                <a:lnTo>
                  <a:pt x="5766372" y="3992386"/>
                </a:lnTo>
                <a:lnTo>
                  <a:pt x="5766396" y="3775198"/>
                </a:lnTo>
                <a:close/>
                <a:moveTo>
                  <a:pt x="5327443" y="3775150"/>
                </a:moveTo>
                <a:lnTo>
                  <a:pt x="5327420" y="3992338"/>
                </a:lnTo>
                <a:lnTo>
                  <a:pt x="5544614" y="3992362"/>
                </a:lnTo>
                <a:lnTo>
                  <a:pt x="5544637" y="3775174"/>
                </a:lnTo>
                <a:close/>
                <a:moveTo>
                  <a:pt x="5105677" y="3775127"/>
                </a:moveTo>
                <a:lnTo>
                  <a:pt x="5105653" y="3992314"/>
                </a:lnTo>
                <a:lnTo>
                  <a:pt x="5322848" y="3992338"/>
                </a:lnTo>
                <a:lnTo>
                  <a:pt x="5322871" y="3775150"/>
                </a:lnTo>
                <a:close/>
                <a:moveTo>
                  <a:pt x="4883922" y="3775102"/>
                </a:moveTo>
                <a:lnTo>
                  <a:pt x="4883898" y="3992291"/>
                </a:lnTo>
                <a:lnTo>
                  <a:pt x="5101081" y="3992314"/>
                </a:lnTo>
                <a:lnTo>
                  <a:pt x="5101104" y="3775126"/>
                </a:lnTo>
                <a:close/>
                <a:moveTo>
                  <a:pt x="4662156" y="3775078"/>
                </a:moveTo>
                <a:lnTo>
                  <a:pt x="4662132" y="3992267"/>
                </a:lnTo>
                <a:lnTo>
                  <a:pt x="4879326" y="3992291"/>
                </a:lnTo>
                <a:lnTo>
                  <a:pt x="4879350" y="3775102"/>
                </a:lnTo>
                <a:close/>
                <a:moveTo>
                  <a:pt x="4440397" y="3775054"/>
                </a:moveTo>
                <a:lnTo>
                  <a:pt x="4440374" y="3992243"/>
                </a:lnTo>
                <a:lnTo>
                  <a:pt x="4657560" y="3992267"/>
                </a:lnTo>
                <a:lnTo>
                  <a:pt x="4657584" y="3775078"/>
                </a:lnTo>
                <a:close/>
                <a:moveTo>
                  <a:pt x="4218631" y="3775030"/>
                </a:moveTo>
                <a:lnTo>
                  <a:pt x="4218608" y="3992219"/>
                </a:lnTo>
                <a:lnTo>
                  <a:pt x="4435802" y="3992243"/>
                </a:lnTo>
                <a:lnTo>
                  <a:pt x="4435825" y="3775054"/>
                </a:lnTo>
                <a:close/>
                <a:moveTo>
                  <a:pt x="3996870" y="3775006"/>
                </a:moveTo>
                <a:lnTo>
                  <a:pt x="3996846" y="3992195"/>
                </a:lnTo>
                <a:lnTo>
                  <a:pt x="4214036" y="3992219"/>
                </a:lnTo>
                <a:lnTo>
                  <a:pt x="4214059" y="3775030"/>
                </a:lnTo>
                <a:close/>
                <a:moveTo>
                  <a:pt x="3775118" y="3774982"/>
                </a:moveTo>
                <a:lnTo>
                  <a:pt x="3775094" y="3992171"/>
                </a:lnTo>
                <a:lnTo>
                  <a:pt x="3992275" y="3992195"/>
                </a:lnTo>
                <a:lnTo>
                  <a:pt x="3992298" y="3775006"/>
                </a:lnTo>
                <a:close/>
                <a:moveTo>
                  <a:pt x="3553351" y="3774958"/>
                </a:moveTo>
                <a:lnTo>
                  <a:pt x="3553327" y="3992148"/>
                </a:lnTo>
                <a:lnTo>
                  <a:pt x="3770522" y="3992171"/>
                </a:lnTo>
                <a:lnTo>
                  <a:pt x="3770546" y="3774982"/>
                </a:lnTo>
                <a:close/>
                <a:moveTo>
                  <a:pt x="3331594" y="3774934"/>
                </a:moveTo>
                <a:lnTo>
                  <a:pt x="3331571" y="3992124"/>
                </a:lnTo>
                <a:lnTo>
                  <a:pt x="3548755" y="3992147"/>
                </a:lnTo>
                <a:lnTo>
                  <a:pt x="3548779" y="3774958"/>
                </a:lnTo>
                <a:close/>
                <a:moveTo>
                  <a:pt x="3109829" y="3774910"/>
                </a:moveTo>
                <a:lnTo>
                  <a:pt x="3109805" y="3992100"/>
                </a:lnTo>
                <a:lnTo>
                  <a:pt x="3326998" y="3992123"/>
                </a:lnTo>
                <a:lnTo>
                  <a:pt x="3327022" y="3774934"/>
                </a:lnTo>
                <a:close/>
                <a:moveTo>
                  <a:pt x="2888066" y="3774886"/>
                </a:moveTo>
                <a:lnTo>
                  <a:pt x="2888044" y="3992076"/>
                </a:lnTo>
                <a:lnTo>
                  <a:pt x="3105234" y="3992100"/>
                </a:lnTo>
                <a:lnTo>
                  <a:pt x="3105257" y="3774909"/>
                </a:lnTo>
                <a:close/>
                <a:moveTo>
                  <a:pt x="2666307" y="3774862"/>
                </a:moveTo>
                <a:lnTo>
                  <a:pt x="2666283" y="3992052"/>
                </a:lnTo>
                <a:lnTo>
                  <a:pt x="2883472" y="3992075"/>
                </a:lnTo>
                <a:lnTo>
                  <a:pt x="2883495" y="3774886"/>
                </a:lnTo>
                <a:close/>
                <a:moveTo>
                  <a:pt x="2444539" y="3774838"/>
                </a:moveTo>
                <a:lnTo>
                  <a:pt x="2444517" y="3992029"/>
                </a:lnTo>
                <a:lnTo>
                  <a:pt x="2661710" y="3992052"/>
                </a:lnTo>
                <a:lnTo>
                  <a:pt x="2661733" y="3774861"/>
                </a:lnTo>
                <a:close/>
                <a:moveTo>
                  <a:pt x="2222784" y="3774814"/>
                </a:moveTo>
                <a:lnTo>
                  <a:pt x="2222760" y="3992005"/>
                </a:lnTo>
                <a:lnTo>
                  <a:pt x="2439944" y="3992028"/>
                </a:lnTo>
                <a:lnTo>
                  <a:pt x="2439968" y="3774837"/>
                </a:lnTo>
                <a:close/>
                <a:moveTo>
                  <a:pt x="2001019" y="3774789"/>
                </a:moveTo>
                <a:lnTo>
                  <a:pt x="2000995" y="3991980"/>
                </a:lnTo>
                <a:lnTo>
                  <a:pt x="2218187" y="3992004"/>
                </a:lnTo>
                <a:lnTo>
                  <a:pt x="2218211" y="3774813"/>
                </a:lnTo>
                <a:close/>
                <a:moveTo>
                  <a:pt x="1779258" y="3774765"/>
                </a:moveTo>
                <a:lnTo>
                  <a:pt x="1779234" y="3991957"/>
                </a:lnTo>
                <a:lnTo>
                  <a:pt x="1996423" y="3991980"/>
                </a:lnTo>
                <a:lnTo>
                  <a:pt x="1996447" y="3774789"/>
                </a:lnTo>
                <a:close/>
                <a:moveTo>
                  <a:pt x="1557494" y="3774741"/>
                </a:moveTo>
                <a:lnTo>
                  <a:pt x="1557470" y="3991934"/>
                </a:lnTo>
                <a:lnTo>
                  <a:pt x="1774662" y="3991956"/>
                </a:lnTo>
                <a:lnTo>
                  <a:pt x="1774686" y="3774765"/>
                </a:lnTo>
                <a:close/>
                <a:moveTo>
                  <a:pt x="1335729" y="3774717"/>
                </a:moveTo>
                <a:lnTo>
                  <a:pt x="1335706" y="3991910"/>
                </a:lnTo>
                <a:lnTo>
                  <a:pt x="1552898" y="3991932"/>
                </a:lnTo>
                <a:lnTo>
                  <a:pt x="1552922" y="3774741"/>
                </a:lnTo>
                <a:close/>
                <a:moveTo>
                  <a:pt x="1113976" y="3774693"/>
                </a:moveTo>
                <a:lnTo>
                  <a:pt x="1113951" y="3991885"/>
                </a:lnTo>
                <a:lnTo>
                  <a:pt x="1331133" y="3991908"/>
                </a:lnTo>
                <a:lnTo>
                  <a:pt x="1331156" y="3774717"/>
                </a:lnTo>
                <a:close/>
                <a:moveTo>
                  <a:pt x="892209" y="3774669"/>
                </a:moveTo>
                <a:lnTo>
                  <a:pt x="892185" y="3991862"/>
                </a:lnTo>
                <a:lnTo>
                  <a:pt x="1109380" y="3991884"/>
                </a:lnTo>
                <a:lnTo>
                  <a:pt x="1109404" y="3774693"/>
                </a:lnTo>
                <a:close/>
                <a:moveTo>
                  <a:pt x="670449" y="3774645"/>
                </a:moveTo>
                <a:lnTo>
                  <a:pt x="670425" y="3991838"/>
                </a:lnTo>
                <a:lnTo>
                  <a:pt x="887614" y="3991861"/>
                </a:lnTo>
                <a:lnTo>
                  <a:pt x="887638" y="3774669"/>
                </a:lnTo>
                <a:close/>
                <a:moveTo>
                  <a:pt x="448682" y="3774621"/>
                </a:moveTo>
                <a:lnTo>
                  <a:pt x="448658" y="3991814"/>
                </a:lnTo>
                <a:lnTo>
                  <a:pt x="665853" y="3991837"/>
                </a:lnTo>
                <a:lnTo>
                  <a:pt x="665877" y="3774645"/>
                </a:lnTo>
                <a:close/>
                <a:moveTo>
                  <a:pt x="226917" y="3774597"/>
                </a:moveTo>
                <a:lnTo>
                  <a:pt x="226893" y="3991790"/>
                </a:lnTo>
                <a:lnTo>
                  <a:pt x="444087" y="3991813"/>
                </a:lnTo>
                <a:lnTo>
                  <a:pt x="444110" y="3774620"/>
                </a:lnTo>
                <a:close/>
                <a:moveTo>
                  <a:pt x="5160" y="3774573"/>
                </a:moveTo>
                <a:lnTo>
                  <a:pt x="5136" y="3991766"/>
                </a:lnTo>
                <a:lnTo>
                  <a:pt x="222321" y="3991789"/>
                </a:lnTo>
                <a:lnTo>
                  <a:pt x="222344" y="3774596"/>
                </a:lnTo>
                <a:close/>
                <a:moveTo>
                  <a:pt x="8875673" y="3553769"/>
                </a:moveTo>
                <a:lnTo>
                  <a:pt x="8875649" y="3770964"/>
                </a:lnTo>
                <a:lnTo>
                  <a:pt x="9092790" y="3770987"/>
                </a:lnTo>
                <a:lnTo>
                  <a:pt x="9092814" y="3553793"/>
                </a:lnTo>
                <a:close/>
                <a:moveTo>
                  <a:pt x="8653898" y="3553745"/>
                </a:moveTo>
                <a:lnTo>
                  <a:pt x="8653874" y="3770939"/>
                </a:lnTo>
                <a:lnTo>
                  <a:pt x="8871077" y="3770963"/>
                </a:lnTo>
                <a:lnTo>
                  <a:pt x="8871101" y="3553769"/>
                </a:lnTo>
                <a:close/>
                <a:moveTo>
                  <a:pt x="8432146" y="3553720"/>
                </a:moveTo>
                <a:lnTo>
                  <a:pt x="8432122" y="3770915"/>
                </a:lnTo>
                <a:lnTo>
                  <a:pt x="8649303" y="3770939"/>
                </a:lnTo>
                <a:lnTo>
                  <a:pt x="8649327" y="3553743"/>
                </a:lnTo>
                <a:close/>
                <a:moveTo>
                  <a:pt x="8210379" y="3553696"/>
                </a:moveTo>
                <a:lnTo>
                  <a:pt x="8210355" y="3770891"/>
                </a:lnTo>
                <a:lnTo>
                  <a:pt x="8427550" y="3770915"/>
                </a:lnTo>
                <a:lnTo>
                  <a:pt x="8427574" y="3553719"/>
                </a:lnTo>
                <a:close/>
                <a:moveTo>
                  <a:pt x="7988613" y="3553673"/>
                </a:moveTo>
                <a:lnTo>
                  <a:pt x="7988589" y="3770868"/>
                </a:lnTo>
                <a:lnTo>
                  <a:pt x="8205783" y="3770891"/>
                </a:lnTo>
                <a:lnTo>
                  <a:pt x="8205807" y="3553696"/>
                </a:lnTo>
                <a:close/>
                <a:moveTo>
                  <a:pt x="7766857" y="3553648"/>
                </a:moveTo>
                <a:lnTo>
                  <a:pt x="7766833" y="3770844"/>
                </a:lnTo>
                <a:lnTo>
                  <a:pt x="7984017" y="3770867"/>
                </a:lnTo>
                <a:lnTo>
                  <a:pt x="7984041" y="3553671"/>
                </a:lnTo>
                <a:close/>
                <a:moveTo>
                  <a:pt x="7545089" y="3553625"/>
                </a:moveTo>
                <a:lnTo>
                  <a:pt x="7545066" y="3770819"/>
                </a:lnTo>
                <a:lnTo>
                  <a:pt x="7762261" y="3770843"/>
                </a:lnTo>
                <a:lnTo>
                  <a:pt x="7762285" y="3553648"/>
                </a:lnTo>
                <a:close/>
                <a:moveTo>
                  <a:pt x="7323324" y="3553601"/>
                </a:moveTo>
                <a:lnTo>
                  <a:pt x="7323301" y="3770795"/>
                </a:lnTo>
                <a:lnTo>
                  <a:pt x="7540494" y="3770819"/>
                </a:lnTo>
                <a:lnTo>
                  <a:pt x="7540517" y="3553624"/>
                </a:lnTo>
                <a:close/>
                <a:moveTo>
                  <a:pt x="7101568" y="3553576"/>
                </a:moveTo>
                <a:lnTo>
                  <a:pt x="7101544" y="3770771"/>
                </a:lnTo>
                <a:lnTo>
                  <a:pt x="7318729" y="3770795"/>
                </a:lnTo>
                <a:lnTo>
                  <a:pt x="7318752" y="3553599"/>
                </a:lnTo>
                <a:close/>
                <a:moveTo>
                  <a:pt x="6879804" y="3553552"/>
                </a:moveTo>
                <a:lnTo>
                  <a:pt x="6879780" y="3770746"/>
                </a:lnTo>
                <a:lnTo>
                  <a:pt x="7096972" y="3770771"/>
                </a:lnTo>
                <a:lnTo>
                  <a:pt x="7096996" y="3553576"/>
                </a:lnTo>
                <a:close/>
                <a:moveTo>
                  <a:pt x="6658048" y="3553528"/>
                </a:moveTo>
                <a:lnTo>
                  <a:pt x="6658024" y="3770723"/>
                </a:lnTo>
                <a:lnTo>
                  <a:pt x="6875208" y="3770746"/>
                </a:lnTo>
                <a:lnTo>
                  <a:pt x="6875232" y="3553551"/>
                </a:lnTo>
                <a:close/>
                <a:moveTo>
                  <a:pt x="6436278" y="3553504"/>
                </a:moveTo>
                <a:lnTo>
                  <a:pt x="6436255" y="3770699"/>
                </a:lnTo>
                <a:lnTo>
                  <a:pt x="6653452" y="3770723"/>
                </a:lnTo>
                <a:lnTo>
                  <a:pt x="6653476" y="3553527"/>
                </a:lnTo>
                <a:close/>
                <a:moveTo>
                  <a:pt x="6214513" y="3553480"/>
                </a:moveTo>
                <a:lnTo>
                  <a:pt x="6214490" y="3770675"/>
                </a:lnTo>
                <a:lnTo>
                  <a:pt x="6431683" y="3770699"/>
                </a:lnTo>
                <a:lnTo>
                  <a:pt x="6431706" y="3553504"/>
                </a:lnTo>
                <a:close/>
                <a:moveTo>
                  <a:pt x="5992758" y="3553456"/>
                </a:moveTo>
                <a:lnTo>
                  <a:pt x="5992734" y="3770651"/>
                </a:lnTo>
                <a:lnTo>
                  <a:pt x="6209918" y="3770674"/>
                </a:lnTo>
                <a:lnTo>
                  <a:pt x="6209941" y="3553479"/>
                </a:lnTo>
                <a:close/>
                <a:moveTo>
                  <a:pt x="5770992" y="3553432"/>
                </a:moveTo>
                <a:lnTo>
                  <a:pt x="5770968" y="3770627"/>
                </a:lnTo>
                <a:lnTo>
                  <a:pt x="5988162" y="3770650"/>
                </a:lnTo>
                <a:lnTo>
                  <a:pt x="5988186" y="3553456"/>
                </a:lnTo>
                <a:close/>
                <a:moveTo>
                  <a:pt x="5549233" y="3553408"/>
                </a:moveTo>
                <a:lnTo>
                  <a:pt x="5549210" y="3770602"/>
                </a:lnTo>
                <a:lnTo>
                  <a:pt x="5766396" y="3770626"/>
                </a:lnTo>
                <a:lnTo>
                  <a:pt x="5766420" y="3553431"/>
                </a:lnTo>
                <a:close/>
                <a:moveTo>
                  <a:pt x="5327467" y="3553384"/>
                </a:moveTo>
                <a:lnTo>
                  <a:pt x="5327444" y="3770578"/>
                </a:lnTo>
                <a:lnTo>
                  <a:pt x="5544638" y="3770602"/>
                </a:lnTo>
                <a:lnTo>
                  <a:pt x="5544661" y="3553407"/>
                </a:lnTo>
                <a:close/>
                <a:moveTo>
                  <a:pt x="5105700" y="3553359"/>
                </a:moveTo>
                <a:lnTo>
                  <a:pt x="5105677" y="3770554"/>
                </a:lnTo>
                <a:lnTo>
                  <a:pt x="5322872" y="3770578"/>
                </a:lnTo>
                <a:lnTo>
                  <a:pt x="5322895" y="3553382"/>
                </a:lnTo>
                <a:close/>
                <a:moveTo>
                  <a:pt x="4883946" y="3553336"/>
                </a:moveTo>
                <a:lnTo>
                  <a:pt x="4883922" y="3770530"/>
                </a:lnTo>
                <a:lnTo>
                  <a:pt x="5101105" y="3770553"/>
                </a:lnTo>
                <a:lnTo>
                  <a:pt x="5101128" y="3553359"/>
                </a:lnTo>
                <a:close/>
                <a:moveTo>
                  <a:pt x="4662180" y="3553312"/>
                </a:moveTo>
                <a:lnTo>
                  <a:pt x="4662156" y="3770506"/>
                </a:lnTo>
                <a:lnTo>
                  <a:pt x="4879350" y="3770530"/>
                </a:lnTo>
                <a:lnTo>
                  <a:pt x="4879374" y="3553335"/>
                </a:lnTo>
                <a:close/>
                <a:moveTo>
                  <a:pt x="4440421" y="3553288"/>
                </a:moveTo>
                <a:lnTo>
                  <a:pt x="4440398" y="3770482"/>
                </a:lnTo>
                <a:lnTo>
                  <a:pt x="4657584" y="3770506"/>
                </a:lnTo>
                <a:lnTo>
                  <a:pt x="4657608" y="3553312"/>
                </a:lnTo>
                <a:close/>
                <a:moveTo>
                  <a:pt x="4218655" y="3553263"/>
                </a:moveTo>
                <a:lnTo>
                  <a:pt x="4218632" y="3770458"/>
                </a:lnTo>
                <a:lnTo>
                  <a:pt x="4435826" y="3770482"/>
                </a:lnTo>
                <a:lnTo>
                  <a:pt x="4435849" y="3553286"/>
                </a:lnTo>
                <a:close/>
                <a:moveTo>
                  <a:pt x="3996894" y="3553239"/>
                </a:moveTo>
                <a:lnTo>
                  <a:pt x="3996870" y="3770434"/>
                </a:lnTo>
                <a:lnTo>
                  <a:pt x="4214060" y="3770458"/>
                </a:lnTo>
                <a:lnTo>
                  <a:pt x="4214083" y="3553262"/>
                </a:lnTo>
                <a:close/>
                <a:moveTo>
                  <a:pt x="3775142" y="3553216"/>
                </a:moveTo>
                <a:lnTo>
                  <a:pt x="3775118" y="3770410"/>
                </a:lnTo>
                <a:lnTo>
                  <a:pt x="3992299" y="3770434"/>
                </a:lnTo>
                <a:lnTo>
                  <a:pt x="3992322" y="3553239"/>
                </a:lnTo>
                <a:close/>
                <a:moveTo>
                  <a:pt x="3553376" y="3553191"/>
                </a:moveTo>
                <a:lnTo>
                  <a:pt x="3553352" y="3770386"/>
                </a:lnTo>
                <a:lnTo>
                  <a:pt x="3770546" y="3770410"/>
                </a:lnTo>
                <a:lnTo>
                  <a:pt x="3770570" y="3553214"/>
                </a:lnTo>
                <a:close/>
                <a:moveTo>
                  <a:pt x="3331618" y="3553167"/>
                </a:moveTo>
                <a:lnTo>
                  <a:pt x="3331595" y="3770362"/>
                </a:lnTo>
                <a:lnTo>
                  <a:pt x="3548779" y="3770386"/>
                </a:lnTo>
                <a:lnTo>
                  <a:pt x="3548803" y="3553191"/>
                </a:lnTo>
                <a:close/>
                <a:moveTo>
                  <a:pt x="3109854" y="3553144"/>
                </a:moveTo>
                <a:lnTo>
                  <a:pt x="3109829" y="3770338"/>
                </a:lnTo>
                <a:lnTo>
                  <a:pt x="3327022" y="3770361"/>
                </a:lnTo>
                <a:lnTo>
                  <a:pt x="3327046" y="3553167"/>
                </a:lnTo>
                <a:close/>
                <a:moveTo>
                  <a:pt x="2888091" y="3553119"/>
                </a:moveTo>
                <a:lnTo>
                  <a:pt x="2888067" y="3770314"/>
                </a:lnTo>
                <a:lnTo>
                  <a:pt x="3105258" y="3770337"/>
                </a:lnTo>
                <a:lnTo>
                  <a:pt x="3105282" y="3553142"/>
                </a:lnTo>
                <a:close/>
                <a:moveTo>
                  <a:pt x="2666330" y="3553096"/>
                </a:moveTo>
                <a:lnTo>
                  <a:pt x="2666307" y="3770289"/>
                </a:lnTo>
                <a:lnTo>
                  <a:pt x="2883496" y="3770313"/>
                </a:lnTo>
                <a:lnTo>
                  <a:pt x="2883519" y="3553119"/>
                </a:lnTo>
                <a:close/>
                <a:moveTo>
                  <a:pt x="2444565" y="3553071"/>
                </a:moveTo>
                <a:lnTo>
                  <a:pt x="2444541" y="3770266"/>
                </a:lnTo>
                <a:lnTo>
                  <a:pt x="2661733" y="3770289"/>
                </a:lnTo>
                <a:lnTo>
                  <a:pt x="2661758" y="3553094"/>
                </a:lnTo>
                <a:close/>
                <a:moveTo>
                  <a:pt x="2222808" y="3553047"/>
                </a:moveTo>
                <a:lnTo>
                  <a:pt x="2222784" y="3770242"/>
                </a:lnTo>
                <a:lnTo>
                  <a:pt x="2439968" y="3770265"/>
                </a:lnTo>
                <a:lnTo>
                  <a:pt x="2439992" y="3553070"/>
                </a:lnTo>
                <a:close/>
                <a:moveTo>
                  <a:pt x="2001043" y="3553023"/>
                </a:moveTo>
                <a:lnTo>
                  <a:pt x="2001020" y="3770218"/>
                </a:lnTo>
                <a:lnTo>
                  <a:pt x="2218211" y="3770241"/>
                </a:lnTo>
                <a:lnTo>
                  <a:pt x="2218235" y="3553047"/>
                </a:lnTo>
                <a:close/>
                <a:moveTo>
                  <a:pt x="1779281" y="3552999"/>
                </a:moveTo>
                <a:lnTo>
                  <a:pt x="1779258" y="3770193"/>
                </a:lnTo>
                <a:lnTo>
                  <a:pt x="1996447" y="3770217"/>
                </a:lnTo>
                <a:lnTo>
                  <a:pt x="1996471" y="3553022"/>
                </a:lnTo>
                <a:close/>
                <a:moveTo>
                  <a:pt x="1557518" y="3552975"/>
                </a:moveTo>
                <a:lnTo>
                  <a:pt x="1557494" y="3770169"/>
                </a:lnTo>
                <a:lnTo>
                  <a:pt x="1774686" y="3770193"/>
                </a:lnTo>
                <a:lnTo>
                  <a:pt x="1774710" y="3552999"/>
                </a:lnTo>
                <a:close/>
                <a:moveTo>
                  <a:pt x="1335753" y="3552951"/>
                </a:moveTo>
                <a:lnTo>
                  <a:pt x="1335730" y="3770145"/>
                </a:lnTo>
                <a:lnTo>
                  <a:pt x="1552922" y="3770168"/>
                </a:lnTo>
                <a:lnTo>
                  <a:pt x="1552946" y="3552975"/>
                </a:lnTo>
                <a:close/>
                <a:moveTo>
                  <a:pt x="1113999" y="3552927"/>
                </a:moveTo>
                <a:lnTo>
                  <a:pt x="1113976" y="3770121"/>
                </a:lnTo>
                <a:lnTo>
                  <a:pt x="1331157" y="3770145"/>
                </a:lnTo>
                <a:lnTo>
                  <a:pt x="1331181" y="3552950"/>
                </a:lnTo>
                <a:close/>
                <a:moveTo>
                  <a:pt x="892233" y="3552902"/>
                </a:moveTo>
                <a:lnTo>
                  <a:pt x="892209" y="3770096"/>
                </a:lnTo>
                <a:lnTo>
                  <a:pt x="1109404" y="3770120"/>
                </a:lnTo>
                <a:lnTo>
                  <a:pt x="1109428" y="3552925"/>
                </a:lnTo>
                <a:close/>
                <a:moveTo>
                  <a:pt x="670473" y="3552878"/>
                </a:moveTo>
                <a:lnTo>
                  <a:pt x="670449" y="3770073"/>
                </a:lnTo>
                <a:lnTo>
                  <a:pt x="887638" y="3770096"/>
                </a:lnTo>
                <a:lnTo>
                  <a:pt x="887662" y="3552902"/>
                </a:lnTo>
                <a:close/>
                <a:moveTo>
                  <a:pt x="448706" y="3552855"/>
                </a:moveTo>
                <a:lnTo>
                  <a:pt x="448683" y="3770049"/>
                </a:lnTo>
                <a:lnTo>
                  <a:pt x="665877" y="3770072"/>
                </a:lnTo>
                <a:lnTo>
                  <a:pt x="665901" y="3552878"/>
                </a:lnTo>
                <a:close/>
                <a:moveTo>
                  <a:pt x="226941" y="3552831"/>
                </a:moveTo>
                <a:lnTo>
                  <a:pt x="226917" y="3770025"/>
                </a:lnTo>
                <a:lnTo>
                  <a:pt x="444111" y="3770048"/>
                </a:lnTo>
                <a:lnTo>
                  <a:pt x="444134" y="3552855"/>
                </a:lnTo>
                <a:close/>
                <a:moveTo>
                  <a:pt x="5184" y="3552807"/>
                </a:moveTo>
                <a:lnTo>
                  <a:pt x="5160" y="3770001"/>
                </a:lnTo>
                <a:lnTo>
                  <a:pt x="222345" y="3770024"/>
                </a:lnTo>
                <a:lnTo>
                  <a:pt x="222368" y="3552830"/>
                </a:lnTo>
                <a:close/>
                <a:moveTo>
                  <a:pt x="8875697" y="3332014"/>
                </a:moveTo>
                <a:lnTo>
                  <a:pt x="8875673" y="3549197"/>
                </a:lnTo>
                <a:lnTo>
                  <a:pt x="9092814" y="3549220"/>
                </a:lnTo>
                <a:lnTo>
                  <a:pt x="9092838" y="3332038"/>
                </a:lnTo>
                <a:close/>
                <a:moveTo>
                  <a:pt x="8653922" y="3331990"/>
                </a:moveTo>
                <a:lnTo>
                  <a:pt x="8653898" y="3549172"/>
                </a:lnTo>
                <a:lnTo>
                  <a:pt x="8871101" y="3549197"/>
                </a:lnTo>
                <a:lnTo>
                  <a:pt x="8871125" y="3332014"/>
                </a:lnTo>
                <a:close/>
                <a:moveTo>
                  <a:pt x="8432170" y="3331966"/>
                </a:moveTo>
                <a:lnTo>
                  <a:pt x="8432146" y="3549149"/>
                </a:lnTo>
                <a:lnTo>
                  <a:pt x="8649327" y="3549172"/>
                </a:lnTo>
                <a:lnTo>
                  <a:pt x="8649351" y="3331990"/>
                </a:lnTo>
                <a:close/>
                <a:moveTo>
                  <a:pt x="8210403" y="3331942"/>
                </a:moveTo>
                <a:lnTo>
                  <a:pt x="8210379" y="3549125"/>
                </a:lnTo>
                <a:lnTo>
                  <a:pt x="8427574" y="3549148"/>
                </a:lnTo>
                <a:lnTo>
                  <a:pt x="8427598" y="3331965"/>
                </a:lnTo>
                <a:close/>
                <a:moveTo>
                  <a:pt x="7988637" y="3331918"/>
                </a:moveTo>
                <a:lnTo>
                  <a:pt x="7988613" y="3549100"/>
                </a:lnTo>
                <a:lnTo>
                  <a:pt x="8205807" y="3549125"/>
                </a:lnTo>
                <a:lnTo>
                  <a:pt x="8205831" y="3331941"/>
                </a:lnTo>
                <a:close/>
                <a:moveTo>
                  <a:pt x="7766881" y="3331894"/>
                </a:moveTo>
                <a:lnTo>
                  <a:pt x="7766857" y="3549077"/>
                </a:lnTo>
                <a:lnTo>
                  <a:pt x="7984041" y="3549100"/>
                </a:lnTo>
                <a:lnTo>
                  <a:pt x="7984065" y="3331918"/>
                </a:lnTo>
                <a:close/>
                <a:moveTo>
                  <a:pt x="7545113" y="3331870"/>
                </a:moveTo>
                <a:lnTo>
                  <a:pt x="7545090" y="3549052"/>
                </a:lnTo>
                <a:lnTo>
                  <a:pt x="7762285" y="3549077"/>
                </a:lnTo>
                <a:lnTo>
                  <a:pt x="7762309" y="3331894"/>
                </a:lnTo>
                <a:close/>
                <a:moveTo>
                  <a:pt x="7323348" y="3331846"/>
                </a:moveTo>
                <a:lnTo>
                  <a:pt x="7323325" y="3549029"/>
                </a:lnTo>
                <a:lnTo>
                  <a:pt x="7540518" y="3549052"/>
                </a:lnTo>
                <a:lnTo>
                  <a:pt x="7540541" y="3331869"/>
                </a:lnTo>
                <a:close/>
                <a:moveTo>
                  <a:pt x="7101592" y="3331822"/>
                </a:moveTo>
                <a:lnTo>
                  <a:pt x="7101568" y="3549004"/>
                </a:lnTo>
                <a:lnTo>
                  <a:pt x="7318753" y="3549027"/>
                </a:lnTo>
                <a:lnTo>
                  <a:pt x="7318776" y="3331845"/>
                </a:lnTo>
                <a:close/>
                <a:moveTo>
                  <a:pt x="6879828" y="3331797"/>
                </a:moveTo>
                <a:lnTo>
                  <a:pt x="6879804" y="3548980"/>
                </a:lnTo>
                <a:lnTo>
                  <a:pt x="7096996" y="3549003"/>
                </a:lnTo>
                <a:lnTo>
                  <a:pt x="7097020" y="3331821"/>
                </a:lnTo>
                <a:close/>
                <a:moveTo>
                  <a:pt x="6658072" y="3331773"/>
                </a:moveTo>
                <a:lnTo>
                  <a:pt x="6658048" y="3548955"/>
                </a:lnTo>
                <a:lnTo>
                  <a:pt x="6875232" y="3548980"/>
                </a:lnTo>
                <a:lnTo>
                  <a:pt x="6875256" y="3331797"/>
                </a:lnTo>
                <a:close/>
                <a:moveTo>
                  <a:pt x="6436302" y="3331749"/>
                </a:moveTo>
                <a:lnTo>
                  <a:pt x="6436279" y="3548932"/>
                </a:lnTo>
                <a:lnTo>
                  <a:pt x="6653476" y="3548955"/>
                </a:lnTo>
                <a:lnTo>
                  <a:pt x="6653500" y="3331773"/>
                </a:lnTo>
                <a:close/>
                <a:moveTo>
                  <a:pt x="6214537" y="3331725"/>
                </a:moveTo>
                <a:lnTo>
                  <a:pt x="6214514" y="3548907"/>
                </a:lnTo>
                <a:lnTo>
                  <a:pt x="6431707" y="3548932"/>
                </a:lnTo>
                <a:lnTo>
                  <a:pt x="6431730" y="3331749"/>
                </a:lnTo>
                <a:close/>
                <a:moveTo>
                  <a:pt x="5992782" y="3331701"/>
                </a:moveTo>
                <a:lnTo>
                  <a:pt x="5992758" y="3548884"/>
                </a:lnTo>
                <a:lnTo>
                  <a:pt x="6209942" y="3548907"/>
                </a:lnTo>
                <a:lnTo>
                  <a:pt x="6209965" y="3331725"/>
                </a:lnTo>
                <a:close/>
                <a:moveTo>
                  <a:pt x="5771016" y="3331677"/>
                </a:moveTo>
                <a:lnTo>
                  <a:pt x="5770992" y="3548860"/>
                </a:lnTo>
                <a:lnTo>
                  <a:pt x="5988186" y="3548883"/>
                </a:lnTo>
                <a:lnTo>
                  <a:pt x="5988210" y="3331701"/>
                </a:lnTo>
                <a:close/>
                <a:moveTo>
                  <a:pt x="5549257" y="3331653"/>
                </a:moveTo>
                <a:lnTo>
                  <a:pt x="5549234" y="3548835"/>
                </a:lnTo>
                <a:lnTo>
                  <a:pt x="5766420" y="3548860"/>
                </a:lnTo>
                <a:lnTo>
                  <a:pt x="5766444" y="3331677"/>
                </a:lnTo>
                <a:close/>
                <a:moveTo>
                  <a:pt x="5327491" y="3331628"/>
                </a:moveTo>
                <a:lnTo>
                  <a:pt x="5327468" y="3548812"/>
                </a:lnTo>
                <a:lnTo>
                  <a:pt x="5544662" y="3548835"/>
                </a:lnTo>
                <a:lnTo>
                  <a:pt x="5544685" y="3331652"/>
                </a:lnTo>
                <a:close/>
                <a:moveTo>
                  <a:pt x="5105724" y="3331604"/>
                </a:moveTo>
                <a:lnTo>
                  <a:pt x="5105701" y="3548788"/>
                </a:lnTo>
                <a:lnTo>
                  <a:pt x="5322896" y="3548811"/>
                </a:lnTo>
                <a:lnTo>
                  <a:pt x="5322919" y="3331628"/>
                </a:lnTo>
                <a:close/>
                <a:moveTo>
                  <a:pt x="4883970" y="3331581"/>
                </a:moveTo>
                <a:lnTo>
                  <a:pt x="4883946" y="3548763"/>
                </a:lnTo>
                <a:lnTo>
                  <a:pt x="5101129" y="3548787"/>
                </a:lnTo>
                <a:lnTo>
                  <a:pt x="5101152" y="3331604"/>
                </a:lnTo>
                <a:close/>
                <a:moveTo>
                  <a:pt x="4662204" y="3331557"/>
                </a:moveTo>
                <a:lnTo>
                  <a:pt x="4662180" y="3548740"/>
                </a:lnTo>
                <a:lnTo>
                  <a:pt x="4879374" y="3548763"/>
                </a:lnTo>
                <a:lnTo>
                  <a:pt x="4879398" y="3331581"/>
                </a:lnTo>
                <a:close/>
                <a:moveTo>
                  <a:pt x="4440445" y="3331533"/>
                </a:moveTo>
                <a:lnTo>
                  <a:pt x="4440422" y="3548715"/>
                </a:lnTo>
                <a:lnTo>
                  <a:pt x="4657608" y="3548740"/>
                </a:lnTo>
                <a:lnTo>
                  <a:pt x="4657632" y="3331556"/>
                </a:lnTo>
                <a:close/>
                <a:moveTo>
                  <a:pt x="4218679" y="3331508"/>
                </a:moveTo>
                <a:lnTo>
                  <a:pt x="4218656" y="3548691"/>
                </a:lnTo>
                <a:lnTo>
                  <a:pt x="4435850" y="3548715"/>
                </a:lnTo>
                <a:lnTo>
                  <a:pt x="4435873" y="3331532"/>
                </a:lnTo>
                <a:close/>
                <a:moveTo>
                  <a:pt x="3996917" y="3331484"/>
                </a:moveTo>
                <a:lnTo>
                  <a:pt x="3996894" y="3548668"/>
                </a:lnTo>
                <a:lnTo>
                  <a:pt x="4214084" y="3548691"/>
                </a:lnTo>
                <a:lnTo>
                  <a:pt x="4214107" y="3331508"/>
                </a:lnTo>
                <a:close/>
                <a:moveTo>
                  <a:pt x="3775166" y="3331461"/>
                </a:moveTo>
                <a:lnTo>
                  <a:pt x="3775142" y="3548643"/>
                </a:lnTo>
                <a:lnTo>
                  <a:pt x="3992323" y="3548666"/>
                </a:lnTo>
                <a:lnTo>
                  <a:pt x="3992346" y="3331483"/>
                </a:lnTo>
                <a:close/>
                <a:moveTo>
                  <a:pt x="3553400" y="3331437"/>
                </a:moveTo>
                <a:lnTo>
                  <a:pt x="3553376" y="3548620"/>
                </a:lnTo>
                <a:lnTo>
                  <a:pt x="3770570" y="3548643"/>
                </a:lnTo>
                <a:lnTo>
                  <a:pt x="3770594" y="3331460"/>
                </a:lnTo>
                <a:close/>
                <a:moveTo>
                  <a:pt x="3331642" y="3331412"/>
                </a:moveTo>
                <a:lnTo>
                  <a:pt x="3331620" y="3548596"/>
                </a:lnTo>
                <a:lnTo>
                  <a:pt x="3548803" y="3548620"/>
                </a:lnTo>
                <a:lnTo>
                  <a:pt x="3548827" y="3331436"/>
                </a:lnTo>
                <a:close/>
                <a:moveTo>
                  <a:pt x="3109878" y="3331388"/>
                </a:moveTo>
                <a:lnTo>
                  <a:pt x="3109854" y="3548570"/>
                </a:lnTo>
                <a:lnTo>
                  <a:pt x="3327046" y="3548594"/>
                </a:lnTo>
                <a:lnTo>
                  <a:pt x="3327071" y="3331411"/>
                </a:lnTo>
                <a:close/>
                <a:moveTo>
                  <a:pt x="2888114" y="3331364"/>
                </a:moveTo>
                <a:lnTo>
                  <a:pt x="2888091" y="3548547"/>
                </a:lnTo>
                <a:lnTo>
                  <a:pt x="3105282" y="3548570"/>
                </a:lnTo>
                <a:lnTo>
                  <a:pt x="3105306" y="3331387"/>
                </a:lnTo>
                <a:close/>
                <a:moveTo>
                  <a:pt x="2666356" y="3331340"/>
                </a:moveTo>
                <a:lnTo>
                  <a:pt x="2666330" y="3548523"/>
                </a:lnTo>
                <a:lnTo>
                  <a:pt x="2883521" y="3548546"/>
                </a:lnTo>
                <a:lnTo>
                  <a:pt x="2883543" y="3331363"/>
                </a:lnTo>
                <a:close/>
                <a:moveTo>
                  <a:pt x="2444587" y="3331316"/>
                </a:moveTo>
                <a:lnTo>
                  <a:pt x="2444565" y="3548498"/>
                </a:lnTo>
                <a:lnTo>
                  <a:pt x="2661758" y="3548523"/>
                </a:lnTo>
                <a:lnTo>
                  <a:pt x="2661782" y="3331339"/>
                </a:lnTo>
                <a:close/>
                <a:moveTo>
                  <a:pt x="2222832" y="3331292"/>
                </a:moveTo>
                <a:lnTo>
                  <a:pt x="2222808" y="3548475"/>
                </a:lnTo>
                <a:lnTo>
                  <a:pt x="2439993" y="3548498"/>
                </a:lnTo>
                <a:lnTo>
                  <a:pt x="2440016" y="3331316"/>
                </a:lnTo>
                <a:close/>
                <a:moveTo>
                  <a:pt x="2001067" y="3331268"/>
                </a:moveTo>
                <a:lnTo>
                  <a:pt x="2001044" y="3548450"/>
                </a:lnTo>
                <a:lnTo>
                  <a:pt x="2218235" y="3548474"/>
                </a:lnTo>
                <a:lnTo>
                  <a:pt x="2218259" y="3331291"/>
                </a:lnTo>
                <a:close/>
                <a:moveTo>
                  <a:pt x="1779305" y="3331244"/>
                </a:moveTo>
                <a:lnTo>
                  <a:pt x="1779281" y="3548427"/>
                </a:lnTo>
                <a:lnTo>
                  <a:pt x="1996471" y="3548450"/>
                </a:lnTo>
                <a:lnTo>
                  <a:pt x="1996495" y="3331267"/>
                </a:lnTo>
                <a:close/>
                <a:moveTo>
                  <a:pt x="1557542" y="3331220"/>
                </a:moveTo>
                <a:lnTo>
                  <a:pt x="1557518" y="3548403"/>
                </a:lnTo>
                <a:lnTo>
                  <a:pt x="1774710" y="3548426"/>
                </a:lnTo>
                <a:lnTo>
                  <a:pt x="1774734" y="3331243"/>
                </a:lnTo>
                <a:close/>
                <a:moveTo>
                  <a:pt x="1335776" y="3331195"/>
                </a:moveTo>
                <a:lnTo>
                  <a:pt x="1335754" y="3548378"/>
                </a:lnTo>
                <a:lnTo>
                  <a:pt x="1552946" y="3548402"/>
                </a:lnTo>
                <a:lnTo>
                  <a:pt x="1552970" y="3331219"/>
                </a:lnTo>
                <a:close/>
                <a:moveTo>
                  <a:pt x="1114024" y="3331171"/>
                </a:moveTo>
                <a:lnTo>
                  <a:pt x="1113999" y="3548354"/>
                </a:lnTo>
                <a:lnTo>
                  <a:pt x="1331181" y="3548378"/>
                </a:lnTo>
                <a:lnTo>
                  <a:pt x="1331205" y="3331195"/>
                </a:lnTo>
                <a:close/>
                <a:moveTo>
                  <a:pt x="892257" y="3331147"/>
                </a:moveTo>
                <a:lnTo>
                  <a:pt x="892233" y="3548331"/>
                </a:lnTo>
                <a:lnTo>
                  <a:pt x="1109428" y="3548354"/>
                </a:lnTo>
                <a:lnTo>
                  <a:pt x="1109452" y="3331171"/>
                </a:lnTo>
                <a:close/>
                <a:moveTo>
                  <a:pt x="670497" y="3331124"/>
                </a:moveTo>
                <a:lnTo>
                  <a:pt x="670473" y="3548306"/>
                </a:lnTo>
                <a:lnTo>
                  <a:pt x="887662" y="3548330"/>
                </a:lnTo>
                <a:lnTo>
                  <a:pt x="887686" y="3331147"/>
                </a:lnTo>
                <a:close/>
                <a:moveTo>
                  <a:pt x="448730" y="3331099"/>
                </a:moveTo>
                <a:lnTo>
                  <a:pt x="448707" y="3548283"/>
                </a:lnTo>
                <a:lnTo>
                  <a:pt x="665901" y="3548306"/>
                </a:lnTo>
                <a:lnTo>
                  <a:pt x="665925" y="3331122"/>
                </a:lnTo>
                <a:close/>
                <a:moveTo>
                  <a:pt x="226965" y="3331075"/>
                </a:moveTo>
                <a:lnTo>
                  <a:pt x="226941" y="3548258"/>
                </a:lnTo>
                <a:lnTo>
                  <a:pt x="444135" y="3548281"/>
                </a:lnTo>
                <a:lnTo>
                  <a:pt x="444158" y="3331098"/>
                </a:lnTo>
                <a:close/>
                <a:moveTo>
                  <a:pt x="5208" y="3331051"/>
                </a:moveTo>
                <a:lnTo>
                  <a:pt x="5184" y="3548234"/>
                </a:lnTo>
                <a:lnTo>
                  <a:pt x="222369" y="3548258"/>
                </a:lnTo>
                <a:lnTo>
                  <a:pt x="222393" y="3331075"/>
                </a:lnTo>
                <a:close/>
                <a:moveTo>
                  <a:pt x="8875721" y="3110248"/>
                </a:moveTo>
                <a:lnTo>
                  <a:pt x="8875697" y="3327442"/>
                </a:lnTo>
                <a:lnTo>
                  <a:pt x="9092838" y="3327465"/>
                </a:lnTo>
                <a:lnTo>
                  <a:pt x="9092862" y="3110272"/>
                </a:lnTo>
                <a:close/>
                <a:moveTo>
                  <a:pt x="8653946" y="3110224"/>
                </a:moveTo>
                <a:lnTo>
                  <a:pt x="8653922" y="3327418"/>
                </a:lnTo>
                <a:lnTo>
                  <a:pt x="8871125" y="3327441"/>
                </a:lnTo>
                <a:lnTo>
                  <a:pt x="8871149" y="3110248"/>
                </a:lnTo>
                <a:close/>
                <a:moveTo>
                  <a:pt x="8432194" y="3110200"/>
                </a:moveTo>
                <a:lnTo>
                  <a:pt x="8432170" y="3327394"/>
                </a:lnTo>
                <a:lnTo>
                  <a:pt x="8649351" y="3327417"/>
                </a:lnTo>
                <a:lnTo>
                  <a:pt x="8649375" y="3110224"/>
                </a:lnTo>
                <a:close/>
                <a:moveTo>
                  <a:pt x="8210427" y="3110176"/>
                </a:moveTo>
                <a:lnTo>
                  <a:pt x="8210403" y="3327369"/>
                </a:lnTo>
                <a:lnTo>
                  <a:pt x="8427598" y="3327393"/>
                </a:lnTo>
                <a:lnTo>
                  <a:pt x="8427622" y="3110200"/>
                </a:lnTo>
                <a:close/>
                <a:moveTo>
                  <a:pt x="7988661" y="3110152"/>
                </a:moveTo>
                <a:lnTo>
                  <a:pt x="7988637" y="3327345"/>
                </a:lnTo>
                <a:lnTo>
                  <a:pt x="8205831" y="3327369"/>
                </a:lnTo>
                <a:lnTo>
                  <a:pt x="8205855" y="3110176"/>
                </a:lnTo>
                <a:close/>
                <a:moveTo>
                  <a:pt x="7766905" y="3110128"/>
                </a:moveTo>
                <a:lnTo>
                  <a:pt x="7766881" y="3327322"/>
                </a:lnTo>
                <a:lnTo>
                  <a:pt x="7984065" y="3327345"/>
                </a:lnTo>
                <a:lnTo>
                  <a:pt x="7984089" y="3110152"/>
                </a:lnTo>
                <a:close/>
                <a:moveTo>
                  <a:pt x="7545137" y="3110104"/>
                </a:moveTo>
                <a:lnTo>
                  <a:pt x="7545114" y="3327298"/>
                </a:lnTo>
                <a:lnTo>
                  <a:pt x="7762309" y="3327320"/>
                </a:lnTo>
                <a:lnTo>
                  <a:pt x="7762333" y="3110127"/>
                </a:lnTo>
                <a:close/>
                <a:moveTo>
                  <a:pt x="7323372" y="3110080"/>
                </a:moveTo>
                <a:lnTo>
                  <a:pt x="7323349" y="3327273"/>
                </a:lnTo>
                <a:lnTo>
                  <a:pt x="7540542" y="3327296"/>
                </a:lnTo>
                <a:lnTo>
                  <a:pt x="7540565" y="3110103"/>
                </a:lnTo>
                <a:close/>
                <a:moveTo>
                  <a:pt x="7101616" y="3110056"/>
                </a:moveTo>
                <a:lnTo>
                  <a:pt x="7101592" y="3327249"/>
                </a:lnTo>
                <a:lnTo>
                  <a:pt x="7318777" y="3327273"/>
                </a:lnTo>
                <a:lnTo>
                  <a:pt x="7318800" y="3110079"/>
                </a:lnTo>
                <a:close/>
                <a:moveTo>
                  <a:pt x="6879852" y="3110032"/>
                </a:moveTo>
                <a:lnTo>
                  <a:pt x="6879828" y="3327225"/>
                </a:lnTo>
                <a:lnTo>
                  <a:pt x="7097020" y="3327248"/>
                </a:lnTo>
                <a:lnTo>
                  <a:pt x="7097044" y="3110055"/>
                </a:lnTo>
                <a:close/>
                <a:moveTo>
                  <a:pt x="6658096" y="3110008"/>
                </a:moveTo>
                <a:lnTo>
                  <a:pt x="6658072" y="3327201"/>
                </a:lnTo>
                <a:lnTo>
                  <a:pt x="6875256" y="3327224"/>
                </a:lnTo>
                <a:lnTo>
                  <a:pt x="6875280" y="3110031"/>
                </a:lnTo>
                <a:close/>
                <a:moveTo>
                  <a:pt x="6436326" y="3109984"/>
                </a:moveTo>
                <a:lnTo>
                  <a:pt x="6436303" y="3327178"/>
                </a:lnTo>
                <a:lnTo>
                  <a:pt x="6653500" y="3327200"/>
                </a:lnTo>
                <a:lnTo>
                  <a:pt x="6653524" y="3110007"/>
                </a:lnTo>
                <a:close/>
                <a:moveTo>
                  <a:pt x="6214561" y="3109959"/>
                </a:moveTo>
                <a:lnTo>
                  <a:pt x="6214538" y="3327153"/>
                </a:lnTo>
                <a:lnTo>
                  <a:pt x="6431731" y="3327177"/>
                </a:lnTo>
                <a:lnTo>
                  <a:pt x="6431754" y="3109983"/>
                </a:lnTo>
                <a:close/>
                <a:moveTo>
                  <a:pt x="5992806" y="3109935"/>
                </a:moveTo>
                <a:lnTo>
                  <a:pt x="5992782" y="3327128"/>
                </a:lnTo>
                <a:lnTo>
                  <a:pt x="6209966" y="3327152"/>
                </a:lnTo>
                <a:lnTo>
                  <a:pt x="6209989" y="3109959"/>
                </a:lnTo>
                <a:close/>
                <a:moveTo>
                  <a:pt x="5771040" y="3109911"/>
                </a:moveTo>
                <a:lnTo>
                  <a:pt x="5771016" y="3327105"/>
                </a:lnTo>
                <a:lnTo>
                  <a:pt x="5988210" y="3327128"/>
                </a:lnTo>
                <a:lnTo>
                  <a:pt x="5988234" y="3109935"/>
                </a:lnTo>
                <a:close/>
                <a:moveTo>
                  <a:pt x="5549281" y="3109887"/>
                </a:moveTo>
                <a:lnTo>
                  <a:pt x="5549258" y="3327080"/>
                </a:lnTo>
                <a:lnTo>
                  <a:pt x="5766444" y="3327104"/>
                </a:lnTo>
                <a:lnTo>
                  <a:pt x="5766468" y="3109911"/>
                </a:lnTo>
                <a:close/>
                <a:moveTo>
                  <a:pt x="5327515" y="3109863"/>
                </a:moveTo>
                <a:lnTo>
                  <a:pt x="5327492" y="3327056"/>
                </a:lnTo>
                <a:lnTo>
                  <a:pt x="5544686" y="3327080"/>
                </a:lnTo>
                <a:lnTo>
                  <a:pt x="5544709" y="3109886"/>
                </a:lnTo>
                <a:close/>
                <a:moveTo>
                  <a:pt x="5105748" y="3109839"/>
                </a:moveTo>
                <a:lnTo>
                  <a:pt x="5105724" y="3327033"/>
                </a:lnTo>
                <a:lnTo>
                  <a:pt x="5322920" y="3327056"/>
                </a:lnTo>
                <a:lnTo>
                  <a:pt x="5322943" y="3109862"/>
                </a:lnTo>
                <a:close/>
                <a:moveTo>
                  <a:pt x="4883994" y="3109815"/>
                </a:moveTo>
                <a:lnTo>
                  <a:pt x="4883970" y="3327008"/>
                </a:lnTo>
                <a:lnTo>
                  <a:pt x="5101153" y="3327032"/>
                </a:lnTo>
                <a:lnTo>
                  <a:pt x="5101176" y="3109838"/>
                </a:lnTo>
                <a:close/>
                <a:moveTo>
                  <a:pt x="4662228" y="3109791"/>
                </a:moveTo>
                <a:lnTo>
                  <a:pt x="4662204" y="3326984"/>
                </a:lnTo>
                <a:lnTo>
                  <a:pt x="4879398" y="3327008"/>
                </a:lnTo>
                <a:lnTo>
                  <a:pt x="4879422" y="3109815"/>
                </a:lnTo>
                <a:close/>
                <a:moveTo>
                  <a:pt x="4440469" y="3109767"/>
                </a:moveTo>
                <a:lnTo>
                  <a:pt x="4440446" y="3326960"/>
                </a:lnTo>
                <a:lnTo>
                  <a:pt x="4657632" y="3326984"/>
                </a:lnTo>
                <a:lnTo>
                  <a:pt x="4657656" y="3109791"/>
                </a:lnTo>
                <a:close/>
                <a:moveTo>
                  <a:pt x="4218703" y="3109743"/>
                </a:moveTo>
                <a:lnTo>
                  <a:pt x="4218680" y="3326936"/>
                </a:lnTo>
                <a:lnTo>
                  <a:pt x="4435874" y="3326960"/>
                </a:lnTo>
                <a:lnTo>
                  <a:pt x="4435897" y="3109766"/>
                </a:lnTo>
                <a:close/>
                <a:moveTo>
                  <a:pt x="3996941" y="3109719"/>
                </a:moveTo>
                <a:lnTo>
                  <a:pt x="3996918" y="3326912"/>
                </a:lnTo>
                <a:lnTo>
                  <a:pt x="4214108" y="3326936"/>
                </a:lnTo>
                <a:lnTo>
                  <a:pt x="4214131" y="3109742"/>
                </a:lnTo>
                <a:close/>
                <a:moveTo>
                  <a:pt x="3775190" y="3109695"/>
                </a:moveTo>
                <a:lnTo>
                  <a:pt x="3775166" y="3326888"/>
                </a:lnTo>
                <a:lnTo>
                  <a:pt x="3992346" y="3326912"/>
                </a:lnTo>
                <a:lnTo>
                  <a:pt x="3992369" y="3109718"/>
                </a:lnTo>
                <a:close/>
                <a:moveTo>
                  <a:pt x="3553423" y="3109671"/>
                </a:moveTo>
                <a:lnTo>
                  <a:pt x="3553400" y="3326864"/>
                </a:lnTo>
                <a:lnTo>
                  <a:pt x="3770594" y="3326887"/>
                </a:lnTo>
                <a:lnTo>
                  <a:pt x="3770618" y="3109694"/>
                </a:lnTo>
                <a:close/>
                <a:moveTo>
                  <a:pt x="3331666" y="3109646"/>
                </a:moveTo>
                <a:lnTo>
                  <a:pt x="3331643" y="3326840"/>
                </a:lnTo>
                <a:lnTo>
                  <a:pt x="3548827" y="3326863"/>
                </a:lnTo>
                <a:lnTo>
                  <a:pt x="3548851" y="3109670"/>
                </a:lnTo>
                <a:close/>
                <a:moveTo>
                  <a:pt x="3109901" y="3109622"/>
                </a:moveTo>
                <a:lnTo>
                  <a:pt x="3109878" y="3326816"/>
                </a:lnTo>
                <a:lnTo>
                  <a:pt x="3327071" y="3326839"/>
                </a:lnTo>
                <a:lnTo>
                  <a:pt x="3327095" y="3109646"/>
                </a:lnTo>
                <a:close/>
                <a:moveTo>
                  <a:pt x="2888138" y="3109598"/>
                </a:moveTo>
                <a:lnTo>
                  <a:pt x="2888114" y="3326792"/>
                </a:lnTo>
                <a:lnTo>
                  <a:pt x="3105306" y="3326815"/>
                </a:lnTo>
                <a:lnTo>
                  <a:pt x="3105329" y="3109622"/>
                </a:lnTo>
                <a:close/>
                <a:moveTo>
                  <a:pt x="2666379" y="3109574"/>
                </a:moveTo>
                <a:lnTo>
                  <a:pt x="2666356" y="3326767"/>
                </a:lnTo>
                <a:lnTo>
                  <a:pt x="2883545" y="3326791"/>
                </a:lnTo>
                <a:lnTo>
                  <a:pt x="2883567" y="3109598"/>
                </a:lnTo>
                <a:close/>
                <a:moveTo>
                  <a:pt x="2444611" y="3109550"/>
                </a:moveTo>
                <a:lnTo>
                  <a:pt x="2444589" y="3326743"/>
                </a:lnTo>
                <a:lnTo>
                  <a:pt x="2661783" y="3326767"/>
                </a:lnTo>
                <a:lnTo>
                  <a:pt x="2661806" y="3109573"/>
                </a:lnTo>
                <a:close/>
                <a:moveTo>
                  <a:pt x="2222856" y="3109526"/>
                </a:moveTo>
                <a:lnTo>
                  <a:pt x="2222832" y="3326720"/>
                </a:lnTo>
                <a:lnTo>
                  <a:pt x="2440017" y="3326743"/>
                </a:lnTo>
                <a:lnTo>
                  <a:pt x="2440041" y="3109549"/>
                </a:lnTo>
                <a:close/>
                <a:moveTo>
                  <a:pt x="2001092" y="3109502"/>
                </a:moveTo>
                <a:lnTo>
                  <a:pt x="2001068" y="3326695"/>
                </a:lnTo>
                <a:lnTo>
                  <a:pt x="2218261" y="3326719"/>
                </a:lnTo>
                <a:lnTo>
                  <a:pt x="2218283" y="3109526"/>
                </a:lnTo>
                <a:close/>
                <a:moveTo>
                  <a:pt x="1779329" y="3109478"/>
                </a:moveTo>
                <a:lnTo>
                  <a:pt x="1779305" y="3326671"/>
                </a:lnTo>
                <a:lnTo>
                  <a:pt x="1996495" y="3326695"/>
                </a:lnTo>
                <a:lnTo>
                  <a:pt x="1996519" y="3109501"/>
                </a:lnTo>
                <a:close/>
                <a:moveTo>
                  <a:pt x="1557566" y="3109454"/>
                </a:moveTo>
                <a:lnTo>
                  <a:pt x="1557542" y="3326647"/>
                </a:lnTo>
                <a:lnTo>
                  <a:pt x="1774734" y="3326671"/>
                </a:lnTo>
                <a:lnTo>
                  <a:pt x="1774758" y="3109477"/>
                </a:lnTo>
                <a:close/>
                <a:moveTo>
                  <a:pt x="1335801" y="3109429"/>
                </a:moveTo>
                <a:lnTo>
                  <a:pt x="1335778" y="3326623"/>
                </a:lnTo>
                <a:lnTo>
                  <a:pt x="1552971" y="3326647"/>
                </a:lnTo>
                <a:lnTo>
                  <a:pt x="1552994" y="3109453"/>
                </a:lnTo>
                <a:close/>
                <a:moveTo>
                  <a:pt x="1114048" y="3109405"/>
                </a:moveTo>
                <a:lnTo>
                  <a:pt x="1114024" y="3326599"/>
                </a:lnTo>
                <a:lnTo>
                  <a:pt x="1331205" y="3326623"/>
                </a:lnTo>
                <a:lnTo>
                  <a:pt x="1331228" y="3109429"/>
                </a:lnTo>
                <a:close/>
                <a:moveTo>
                  <a:pt x="892281" y="3109381"/>
                </a:moveTo>
                <a:lnTo>
                  <a:pt x="892257" y="3326575"/>
                </a:lnTo>
                <a:lnTo>
                  <a:pt x="1109452" y="3326598"/>
                </a:lnTo>
                <a:lnTo>
                  <a:pt x="1109476" y="3109405"/>
                </a:lnTo>
                <a:close/>
                <a:moveTo>
                  <a:pt x="670521" y="3109358"/>
                </a:moveTo>
                <a:lnTo>
                  <a:pt x="670497" y="3326551"/>
                </a:lnTo>
                <a:lnTo>
                  <a:pt x="887686" y="3326574"/>
                </a:lnTo>
                <a:lnTo>
                  <a:pt x="887710" y="3109381"/>
                </a:lnTo>
                <a:close/>
                <a:moveTo>
                  <a:pt x="448754" y="3109334"/>
                </a:moveTo>
                <a:lnTo>
                  <a:pt x="448731" y="3326527"/>
                </a:lnTo>
                <a:lnTo>
                  <a:pt x="665925" y="3326550"/>
                </a:lnTo>
                <a:lnTo>
                  <a:pt x="665950" y="3109357"/>
                </a:lnTo>
                <a:close/>
                <a:moveTo>
                  <a:pt x="226989" y="3109309"/>
                </a:moveTo>
                <a:lnTo>
                  <a:pt x="226965" y="3326503"/>
                </a:lnTo>
                <a:lnTo>
                  <a:pt x="444159" y="3326527"/>
                </a:lnTo>
                <a:lnTo>
                  <a:pt x="444182" y="3109333"/>
                </a:lnTo>
                <a:close/>
                <a:moveTo>
                  <a:pt x="5232" y="3109285"/>
                </a:moveTo>
                <a:lnTo>
                  <a:pt x="5208" y="3326479"/>
                </a:lnTo>
                <a:lnTo>
                  <a:pt x="222393" y="3326502"/>
                </a:lnTo>
                <a:lnTo>
                  <a:pt x="222417" y="3109309"/>
                </a:lnTo>
                <a:close/>
                <a:moveTo>
                  <a:pt x="8875745" y="2888481"/>
                </a:moveTo>
                <a:lnTo>
                  <a:pt x="8875721" y="3105676"/>
                </a:lnTo>
                <a:lnTo>
                  <a:pt x="9092862" y="3105700"/>
                </a:lnTo>
                <a:lnTo>
                  <a:pt x="9092886" y="2888504"/>
                </a:lnTo>
                <a:close/>
                <a:moveTo>
                  <a:pt x="8653970" y="2888457"/>
                </a:moveTo>
                <a:lnTo>
                  <a:pt x="8653946" y="3105652"/>
                </a:lnTo>
                <a:lnTo>
                  <a:pt x="8871149" y="3105676"/>
                </a:lnTo>
                <a:lnTo>
                  <a:pt x="8871173" y="2888481"/>
                </a:lnTo>
                <a:close/>
                <a:moveTo>
                  <a:pt x="8432218" y="2888434"/>
                </a:moveTo>
                <a:lnTo>
                  <a:pt x="8432194" y="3105628"/>
                </a:lnTo>
                <a:lnTo>
                  <a:pt x="8649375" y="3105652"/>
                </a:lnTo>
                <a:lnTo>
                  <a:pt x="8649399" y="2888457"/>
                </a:lnTo>
                <a:close/>
                <a:moveTo>
                  <a:pt x="8210451" y="2888410"/>
                </a:moveTo>
                <a:lnTo>
                  <a:pt x="8210427" y="3105604"/>
                </a:lnTo>
                <a:lnTo>
                  <a:pt x="8427622" y="3105628"/>
                </a:lnTo>
                <a:lnTo>
                  <a:pt x="8427646" y="2888433"/>
                </a:lnTo>
                <a:close/>
                <a:moveTo>
                  <a:pt x="7988685" y="2888386"/>
                </a:moveTo>
                <a:lnTo>
                  <a:pt x="7988661" y="3105580"/>
                </a:lnTo>
                <a:lnTo>
                  <a:pt x="8205855" y="3105603"/>
                </a:lnTo>
                <a:lnTo>
                  <a:pt x="8205879" y="2888409"/>
                </a:lnTo>
                <a:close/>
                <a:moveTo>
                  <a:pt x="7766929" y="2888362"/>
                </a:moveTo>
                <a:lnTo>
                  <a:pt x="7766905" y="3105556"/>
                </a:lnTo>
                <a:lnTo>
                  <a:pt x="7984089" y="3105579"/>
                </a:lnTo>
                <a:lnTo>
                  <a:pt x="7984113" y="2888385"/>
                </a:lnTo>
                <a:close/>
                <a:moveTo>
                  <a:pt x="7545161" y="2888338"/>
                </a:moveTo>
                <a:lnTo>
                  <a:pt x="7545138" y="3105532"/>
                </a:lnTo>
                <a:lnTo>
                  <a:pt x="7762333" y="3105556"/>
                </a:lnTo>
                <a:lnTo>
                  <a:pt x="7762357" y="2888362"/>
                </a:lnTo>
                <a:close/>
                <a:moveTo>
                  <a:pt x="7323396" y="2888315"/>
                </a:moveTo>
                <a:lnTo>
                  <a:pt x="7323373" y="3105508"/>
                </a:lnTo>
                <a:lnTo>
                  <a:pt x="7540566" y="3105531"/>
                </a:lnTo>
                <a:lnTo>
                  <a:pt x="7540589" y="2888338"/>
                </a:lnTo>
                <a:close/>
                <a:moveTo>
                  <a:pt x="7101640" y="2888291"/>
                </a:moveTo>
                <a:lnTo>
                  <a:pt x="7101616" y="3105484"/>
                </a:lnTo>
                <a:lnTo>
                  <a:pt x="7318801" y="3105507"/>
                </a:lnTo>
                <a:lnTo>
                  <a:pt x="7318824" y="2888314"/>
                </a:lnTo>
                <a:close/>
                <a:moveTo>
                  <a:pt x="6879876" y="2888266"/>
                </a:moveTo>
                <a:lnTo>
                  <a:pt x="6879852" y="3105459"/>
                </a:lnTo>
                <a:lnTo>
                  <a:pt x="7097044" y="3105483"/>
                </a:lnTo>
                <a:lnTo>
                  <a:pt x="7097068" y="2888290"/>
                </a:lnTo>
                <a:close/>
                <a:moveTo>
                  <a:pt x="6658120" y="2888243"/>
                </a:moveTo>
                <a:lnTo>
                  <a:pt x="6658096" y="3105435"/>
                </a:lnTo>
                <a:lnTo>
                  <a:pt x="6875280" y="3105459"/>
                </a:lnTo>
                <a:lnTo>
                  <a:pt x="6875304" y="2888266"/>
                </a:lnTo>
                <a:close/>
                <a:moveTo>
                  <a:pt x="6436350" y="2888219"/>
                </a:moveTo>
                <a:lnTo>
                  <a:pt x="6436327" y="3105411"/>
                </a:lnTo>
                <a:lnTo>
                  <a:pt x="6653524" y="3105435"/>
                </a:lnTo>
                <a:lnTo>
                  <a:pt x="6653548" y="2888242"/>
                </a:lnTo>
                <a:close/>
                <a:moveTo>
                  <a:pt x="6214585" y="2888195"/>
                </a:moveTo>
                <a:lnTo>
                  <a:pt x="6214561" y="3105387"/>
                </a:lnTo>
                <a:lnTo>
                  <a:pt x="6431755" y="3105411"/>
                </a:lnTo>
                <a:lnTo>
                  <a:pt x="6431778" y="2888218"/>
                </a:lnTo>
                <a:close/>
                <a:moveTo>
                  <a:pt x="5992830" y="2888171"/>
                </a:moveTo>
                <a:lnTo>
                  <a:pt x="5992806" y="3105363"/>
                </a:lnTo>
                <a:lnTo>
                  <a:pt x="6209990" y="3105387"/>
                </a:lnTo>
                <a:lnTo>
                  <a:pt x="6210013" y="2888194"/>
                </a:lnTo>
                <a:close/>
                <a:moveTo>
                  <a:pt x="5771064" y="2888147"/>
                </a:moveTo>
                <a:lnTo>
                  <a:pt x="5771040" y="3105339"/>
                </a:lnTo>
                <a:lnTo>
                  <a:pt x="5988234" y="3105362"/>
                </a:lnTo>
                <a:lnTo>
                  <a:pt x="5988258" y="2888171"/>
                </a:lnTo>
                <a:close/>
                <a:moveTo>
                  <a:pt x="5549305" y="2888124"/>
                </a:moveTo>
                <a:lnTo>
                  <a:pt x="5549282" y="3105315"/>
                </a:lnTo>
                <a:lnTo>
                  <a:pt x="5766468" y="3105338"/>
                </a:lnTo>
                <a:lnTo>
                  <a:pt x="5766492" y="2888147"/>
                </a:lnTo>
                <a:close/>
                <a:moveTo>
                  <a:pt x="5327539" y="2888100"/>
                </a:moveTo>
                <a:lnTo>
                  <a:pt x="5327516" y="3105291"/>
                </a:lnTo>
                <a:lnTo>
                  <a:pt x="5544710" y="3105314"/>
                </a:lnTo>
                <a:lnTo>
                  <a:pt x="5544733" y="2888123"/>
                </a:lnTo>
                <a:close/>
                <a:moveTo>
                  <a:pt x="5105772" y="2888076"/>
                </a:moveTo>
                <a:lnTo>
                  <a:pt x="5105748" y="3105267"/>
                </a:lnTo>
                <a:lnTo>
                  <a:pt x="5322944" y="3105290"/>
                </a:lnTo>
                <a:lnTo>
                  <a:pt x="5322967" y="2888099"/>
                </a:lnTo>
                <a:close/>
                <a:moveTo>
                  <a:pt x="4884018" y="2888052"/>
                </a:moveTo>
                <a:lnTo>
                  <a:pt x="4883994" y="3105243"/>
                </a:lnTo>
                <a:lnTo>
                  <a:pt x="5101177" y="3105266"/>
                </a:lnTo>
                <a:lnTo>
                  <a:pt x="5101200" y="2888075"/>
                </a:lnTo>
                <a:close/>
                <a:moveTo>
                  <a:pt x="4662252" y="2888028"/>
                </a:moveTo>
                <a:lnTo>
                  <a:pt x="4662228" y="3105219"/>
                </a:lnTo>
                <a:lnTo>
                  <a:pt x="4879422" y="3105242"/>
                </a:lnTo>
                <a:lnTo>
                  <a:pt x="4879446" y="2888052"/>
                </a:lnTo>
                <a:close/>
                <a:moveTo>
                  <a:pt x="4440493" y="2888004"/>
                </a:moveTo>
                <a:lnTo>
                  <a:pt x="4440470" y="3105195"/>
                </a:lnTo>
                <a:lnTo>
                  <a:pt x="4657656" y="3105218"/>
                </a:lnTo>
                <a:lnTo>
                  <a:pt x="4657680" y="2888028"/>
                </a:lnTo>
                <a:close/>
                <a:moveTo>
                  <a:pt x="4218727" y="2887981"/>
                </a:moveTo>
                <a:lnTo>
                  <a:pt x="4218704" y="3105170"/>
                </a:lnTo>
                <a:lnTo>
                  <a:pt x="4435898" y="3105194"/>
                </a:lnTo>
                <a:lnTo>
                  <a:pt x="4435921" y="2888004"/>
                </a:lnTo>
                <a:close/>
                <a:moveTo>
                  <a:pt x="3996964" y="2887956"/>
                </a:moveTo>
                <a:lnTo>
                  <a:pt x="3996941" y="3105146"/>
                </a:lnTo>
                <a:lnTo>
                  <a:pt x="4214132" y="3105170"/>
                </a:lnTo>
                <a:lnTo>
                  <a:pt x="4214155" y="2887980"/>
                </a:lnTo>
                <a:close/>
                <a:moveTo>
                  <a:pt x="3775214" y="2887933"/>
                </a:moveTo>
                <a:lnTo>
                  <a:pt x="3775190" y="3105122"/>
                </a:lnTo>
                <a:lnTo>
                  <a:pt x="3992370" y="3105146"/>
                </a:lnTo>
                <a:lnTo>
                  <a:pt x="3992393" y="2887956"/>
                </a:lnTo>
                <a:close/>
                <a:moveTo>
                  <a:pt x="3553448" y="2887909"/>
                </a:moveTo>
                <a:lnTo>
                  <a:pt x="3553424" y="3105099"/>
                </a:lnTo>
                <a:lnTo>
                  <a:pt x="3770618" y="3105122"/>
                </a:lnTo>
                <a:lnTo>
                  <a:pt x="3770642" y="2887932"/>
                </a:lnTo>
                <a:close/>
                <a:moveTo>
                  <a:pt x="3331690" y="2887885"/>
                </a:moveTo>
                <a:lnTo>
                  <a:pt x="3331668" y="3105075"/>
                </a:lnTo>
                <a:lnTo>
                  <a:pt x="3548853" y="3105098"/>
                </a:lnTo>
                <a:lnTo>
                  <a:pt x="3548875" y="2887908"/>
                </a:lnTo>
                <a:close/>
                <a:moveTo>
                  <a:pt x="3109925" y="2887861"/>
                </a:moveTo>
                <a:lnTo>
                  <a:pt x="3109901" y="3105050"/>
                </a:lnTo>
                <a:lnTo>
                  <a:pt x="3327095" y="3105074"/>
                </a:lnTo>
                <a:lnTo>
                  <a:pt x="3327118" y="2887885"/>
                </a:lnTo>
                <a:close/>
                <a:moveTo>
                  <a:pt x="2888162" y="2887837"/>
                </a:moveTo>
                <a:lnTo>
                  <a:pt x="2888138" y="3105026"/>
                </a:lnTo>
                <a:lnTo>
                  <a:pt x="3105329" y="3105050"/>
                </a:lnTo>
                <a:lnTo>
                  <a:pt x="3105354" y="2887861"/>
                </a:lnTo>
                <a:close/>
                <a:moveTo>
                  <a:pt x="2666404" y="2887813"/>
                </a:moveTo>
                <a:lnTo>
                  <a:pt x="2666379" y="3105002"/>
                </a:lnTo>
                <a:lnTo>
                  <a:pt x="2883567" y="3105026"/>
                </a:lnTo>
                <a:lnTo>
                  <a:pt x="2883592" y="2887837"/>
                </a:lnTo>
                <a:close/>
                <a:moveTo>
                  <a:pt x="2444635" y="2887790"/>
                </a:moveTo>
                <a:lnTo>
                  <a:pt x="2444613" y="3104978"/>
                </a:lnTo>
                <a:lnTo>
                  <a:pt x="2661806" y="3105002"/>
                </a:lnTo>
                <a:lnTo>
                  <a:pt x="2661830" y="2887813"/>
                </a:lnTo>
                <a:close/>
                <a:moveTo>
                  <a:pt x="2222880" y="2887766"/>
                </a:moveTo>
                <a:lnTo>
                  <a:pt x="2222858" y="3104954"/>
                </a:lnTo>
                <a:lnTo>
                  <a:pt x="2440041" y="3104977"/>
                </a:lnTo>
                <a:lnTo>
                  <a:pt x="2440065" y="2887789"/>
                </a:lnTo>
                <a:close/>
                <a:moveTo>
                  <a:pt x="2001116" y="2887742"/>
                </a:moveTo>
                <a:lnTo>
                  <a:pt x="2001092" y="3104930"/>
                </a:lnTo>
                <a:lnTo>
                  <a:pt x="2218285" y="3104953"/>
                </a:lnTo>
                <a:lnTo>
                  <a:pt x="2218307" y="2887765"/>
                </a:lnTo>
                <a:close/>
                <a:moveTo>
                  <a:pt x="1779354" y="2887718"/>
                </a:moveTo>
                <a:lnTo>
                  <a:pt x="1779329" y="3104905"/>
                </a:lnTo>
                <a:lnTo>
                  <a:pt x="1996519" y="3104929"/>
                </a:lnTo>
                <a:lnTo>
                  <a:pt x="1996543" y="2887742"/>
                </a:lnTo>
                <a:close/>
                <a:moveTo>
                  <a:pt x="1557590" y="2887694"/>
                </a:moveTo>
                <a:lnTo>
                  <a:pt x="1557566" y="3104881"/>
                </a:lnTo>
                <a:lnTo>
                  <a:pt x="1774758" y="3104905"/>
                </a:lnTo>
                <a:lnTo>
                  <a:pt x="1774782" y="2887718"/>
                </a:lnTo>
                <a:close/>
                <a:moveTo>
                  <a:pt x="1335826" y="2887671"/>
                </a:moveTo>
                <a:lnTo>
                  <a:pt x="1335802" y="3104857"/>
                </a:lnTo>
                <a:lnTo>
                  <a:pt x="1552995" y="3104881"/>
                </a:lnTo>
                <a:lnTo>
                  <a:pt x="1553019" y="2887694"/>
                </a:lnTo>
                <a:close/>
                <a:moveTo>
                  <a:pt x="1114072" y="2887646"/>
                </a:moveTo>
                <a:lnTo>
                  <a:pt x="1114048" y="3104833"/>
                </a:lnTo>
                <a:lnTo>
                  <a:pt x="1331229" y="3104857"/>
                </a:lnTo>
                <a:lnTo>
                  <a:pt x="1331253" y="2887670"/>
                </a:lnTo>
                <a:close/>
                <a:moveTo>
                  <a:pt x="892305" y="2887623"/>
                </a:moveTo>
                <a:lnTo>
                  <a:pt x="892281" y="3104809"/>
                </a:lnTo>
                <a:lnTo>
                  <a:pt x="1109476" y="3104833"/>
                </a:lnTo>
                <a:lnTo>
                  <a:pt x="1109501" y="2887646"/>
                </a:lnTo>
                <a:close/>
                <a:moveTo>
                  <a:pt x="670545" y="2887599"/>
                </a:moveTo>
                <a:lnTo>
                  <a:pt x="670521" y="3104785"/>
                </a:lnTo>
                <a:lnTo>
                  <a:pt x="887710" y="3104809"/>
                </a:lnTo>
                <a:lnTo>
                  <a:pt x="887732" y="2887622"/>
                </a:lnTo>
                <a:close/>
                <a:moveTo>
                  <a:pt x="448778" y="2887575"/>
                </a:moveTo>
                <a:lnTo>
                  <a:pt x="448755" y="3104761"/>
                </a:lnTo>
                <a:lnTo>
                  <a:pt x="665950" y="3104785"/>
                </a:lnTo>
                <a:lnTo>
                  <a:pt x="665973" y="2887598"/>
                </a:lnTo>
                <a:close/>
                <a:moveTo>
                  <a:pt x="227013" y="2887551"/>
                </a:moveTo>
                <a:lnTo>
                  <a:pt x="226989" y="3104737"/>
                </a:lnTo>
                <a:lnTo>
                  <a:pt x="444183" y="3104761"/>
                </a:lnTo>
                <a:lnTo>
                  <a:pt x="444206" y="2887574"/>
                </a:lnTo>
                <a:close/>
                <a:moveTo>
                  <a:pt x="5256" y="2887527"/>
                </a:moveTo>
                <a:lnTo>
                  <a:pt x="5233" y="3104713"/>
                </a:lnTo>
                <a:lnTo>
                  <a:pt x="222417" y="3104737"/>
                </a:lnTo>
                <a:lnTo>
                  <a:pt x="222441" y="2887551"/>
                </a:lnTo>
                <a:close/>
                <a:moveTo>
                  <a:pt x="8875769" y="2666723"/>
                </a:moveTo>
                <a:lnTo>
                  <a:pt x="8875745" y="2883910"/>
                </a:lnTo>
                <a:lnTo>
                  <a:pt x="9092886" y="2883933"/>
                </a:lnTo>
                <a:lnTo>
                  <a:pt x="9092910" y="2666747"/>
                </a:lnTo>
                <a:close/>
                <a:moveTo>
                  <a:pt x="8653994" y="2666699"/>
                </a:moveTo>
                <a:lnTo>
                  <a:pt x="8653970" y="2883886"/>
                </a:lnTo>
                <a:lnTo>
                  <a:pt x="8871173" y="2883909"/>
                </a:lnTo>
                <a:lnTo>
                  <a:pt x="8871197" y="2666723"/>
                </a:lnTo>
                <a:close/>
                <a:moveTo>
                  <a:pt x="8432242" y="2666675"/>
                </a:moveTo>
                <a:lnTo>
                  <a:pt x="8432218" y="2883862"/>
                </a:lnTo>
                <a:lnTo>
                  <a:pt x="8649399" y="2883885"/>
                </a:lnTo>
                <a:lnTo>
                  <a:pt x="8649423" y="2666699"/>
                </a:lnTo>
                <a:close/>
                <a:moveTo>
                  <a:pt x="8210475" y="2666651"/>
                </a:moveTo>
                <a:lnTo>
                  <a:pt x="8210451" y="2883838"/>
                </a:lnTo>
                <a:lnTo>
                  <a:pt x="8427646" y="2883862"/>
                </a:lnTo>
                <a:lnTo>
                  <a:pt x="8427670" y="2666675"/>
                </a:lnTo>
                <a:close/>
                <a:moveTo>
                  <a:pt x="7988709" y="2666627"/>
                </a:moveTo>
                <a:lnTo>
                  <a:pt x="7988685" y="2883814"/>
                </a:lnTo>
                <a:lnTo>
                  <a:pt x="8205879" y="2883838"/>
                </a:lnTo>
                <a:lnTo>
                  <a:pt x="8205903" y="2666651"/>
                </a:lnTo>
                <a:close/>
                <a:moveTo>
                  <a:pt x="7766953" y="2666603"/>
                </a:moveTo>
                <a:lnTo>
                  <a:pt x="7766929" y="2883790"/>
                </a:lnTo>
                <a:lnTo>
                  <a:pt x="7984113" y="2883813"/>
                </a:lnTo>
                <a:lnTo>
                  <a:pt x="7984137" y="2666626"/>
                </a:lnTo>
                <a:close/>
                <a:moveTo>
                  <a:pt x="7545185" y="2666579"/>
                </a:moveTo>
                <a:lnTo>
                  <a:pt x="7545162" y="2883766"/>
                </a:lnTo>
                <a:lnTo>
                  <a:pt x="7762357" y="2883790"/>
                </a:lnTo>
                <a:lnTo>
                  <a:pt x="7762381" y="2666603"/>
                </a:lnTo>
                <a:close/>
                <a:moveTo>
                  <a:pt x="7323420" y="2666555"/>
                </a:moveTo>
                <a:lnTo>
                  <a:pt x="7323396" y="2883742"/>
                </a:lnTo>
                <a:lnTo>
                  <a:pt x="7540590" y="2883766"/>
                </a:lnTo>
                <a:lnTo>
                  <a:pt x="7540613" y="2666578"/>
                </a:lnTo>
                <a:close/>
                <a:moveTo>
                  <a:pt x="7101664" y="2666530"/>
                </a:moveTo>
                <a:lnTo>
                  <a:pt x="7101640" y="2883719"/>
                </a:lnTo>
                <a:lnTo>
                  <a:pt x="7318825" y="2883742"/>
                </a:lnTo>
                <a:lnTo>
                  <a:pt x="7318848" y="2666554"/>
                </a:lnTo>
                <a:close/>
                <a:moveTo>
                  <a:pt x="6879900" y="2666506"/>
                </a:moveTo>
                <a:lnTo>
                  <a:pt x="6879876" y="2883695"/>
                </a:lnTo>
                <a:lnTo>
                  <a:pt x="7097068" y="2883718"/>
                </a:lnTo>
                <a:lnTo>
                  <a:pt x="7097092" y="2666530"/>
                </a:lnTo>
                <a:close/>
                <a:moveTo>
                  <a:pt x="6658144" y="2666482"/>
                </a:moveTo>
                <a:lnTo>
                  <a:pt x="6658120" y="2883671"/>
                </a:lnTo>
                <a:lnTo>
                  <a:pt x="6875304" y="2883694"/>
                </a:lnTo>
                <a:lnTo>
                  <a:pt x="6875328" y="2666506"/>
                </a:lnTo>
                <a:close/>
                <a:moveTo>
                  <a:pt x="6436374" y="2666458"/>
                </a:moveTo>
                <a:lnTo>
                  <a:pt x="6436351" y="2883647"/>
                </a:lnTo>
                <a:lnTo>
                  <a:pt x="6653548" y="2883671"/>
                </a:lnTo>
                <a:lnTo>
                  <a:pt x="6653572" y="2666482"/>
                </a:lnTo>
                <a:close/>
                <a:moveTo>
                  <a:pt x="6214609" y="2666434"/>
                </a:moveTo>
                <a:lnTo>
                  <a:pt x="6214585" y="2883623"/>
                </a:lnTo>
                <a:lnTo>
                  <a:pt x="6431779" y="2883647"/>
                </a:lnTo>
                <a:lnTo>
                  <a:pt x="6431802" y="2666458"/>
                </a:lnTo>
                <a:close/>
                <a:moveTo>
                  <a:pt x="5992854" y="2666410"/>
                </a:moveTo>
                <a:lnTo>
                  <a:pt x="5992830" y="2883600"/>
                </a:lnTo>
                <a:lnTo>
                  <a:pt x="6210014" y="2883623"/>
                </a:lnTo>
                <a:lnTo>
                  <a:pt x="6210037" y="2666434"/>
                </a:lnTo>
                <a:close/>
                <a:moveTo>
                  <a:pt x="5771088" y="2666386"/>
                </a:moveTo>
                <a:lnTo>
                  <a:pt x="5771064" y="2883576"/>
                </a:lnTo>
                <a:lnTo>
                  <a:pt x="5988258" y="2883599"/>
                </a:lnTo>
                <a:lnTo>
                  <a:pt x="5988282" y="2666410"/>
                </a:lnTo>
                <a:close/>
                <a:moveTo>
                  <a:pt x="5549329" y="2666362"/>
                </a:moveTo>
                <a:lnTo>
                  <a:pt x="5549306" y="2883552"/>
                </a:lnTo>
                <a:lnTo>
                  <a:pt x="5766492" y="2883575"/>
                </a:lnTo>
                <a:lnTo>
                  <a:pt x="5766516" y="2666386"/>
                </a:lnTo>
                <a:close/>
                <a:moveTo>
                  <a:pt x="5327563" y="2666338"/>
                </a:moveTo>
                <a:lnTo>
                  <a:pt x="5327540" y="2883528"/>
                </a:lnTo>
                <a:lnTo>
                  <a:pt x="5544734" y="2883551"/>
                </a:lnTo>
                <a:lnTo>
                  <a:pt x="5544757" y="2666362"/>
                </a:lnTo>
                <a:close/>
                <a:moveTo>
                  <a:pt x="5105796" y="2666314"/>
                </a:moveTo>
                <a:lnTo>
                  <a:pt x="5105772" y="2883504"/>
                </a:lnTo>
                <a:lnTo>
                  <a:pt x="5322968" y="2883527"/>
                </a:lnTo>
                <a:lnTo>
                  <a:pt x="5322991" y="2666338"/>
                </a:lnTo>
                <a:close/>
                <a:moveTo>
                  <a:pt x="4884042" y="2666290"/>
                </a:moveTo>
                <a:lnTo>
                  <a:pt x="4884018" y="2883480"/>
                </a:lnTo>
                <a:lnTo>
                  <a:pt x="5101201" y="2883503"/>
                </a:lnTo>
                <a:lnTo>
                  <a:pt x="5101224" y="2666314"/>
                </a:lnTo>
                <a:close/>
                <a:moveTo>
                  <a:pt x="4662276" y="2666266"/>
                </a:moveTo>
                <a:lnTo>
                  <a:pt x="4662252" y="2883456"/>
                </a:lnTo>
                <a:lnTo>
                  <a:pt x="4879446" y="2883480"/>
                </a:lnTo>
                <a:lnTo>
                  <a:pt x="4879470" y="2666290"/>
                </a:lnTo>
                <a:close/>
                <a:moveTo>
                  <a:pt x="4440517" y="2666242"/>
                </a:moveTo>
                <a:lnTo>
                  <a:pt x="4440494" y="2883432"/>
                </a:lnTo>
                <a:lnTo>
                  <a:pt x="4657680" y="2883456"/>
                </a:lnTo>
                <a:lnTo>
                  <a:pt x="4657704" y="2666265"/>
                </a:lnTo>
                <a:close/>
                <a:moveTo>
                  <a:pt x="4218751" y="2666218"/>
                </a:moveTo>
                <a:lnTo>
                  <a:pt x="4218728" y="2883409"/>
                </a:lnTo>
                <a:lnTo>
                  <a:pt x="4435922" y="2883432"/>
                </a:lnTo>
                <a:lnTo>
                  <a:pt x="4435945" y="2666241"/>
                </a:lnTo>
                <a:close/>
                <a:moveTo>
                  <a:pt x="3996988" y="2666194"/>
                </a:moveTo>
                <a:lnTo>
                  <a:pt x="3996965" y="2883385"/>
                </a:lnTo>
                <a:lnTo>
                  <a:pt x="4214156" y="2883408"/>
                </a:lnTo>
                <a:lnTo>
                  <a:pt x="4214179" y="2666217"/>
                </a:lnTo>
                <a:close/>
                <a:moveTo>
                  <a:pt x="3775238" y="2666170"/>
                </a:moveTo>
                <a:lnTo>
                  <a:pt x="3775214" y="2883361"/>
                </a:lnTo>
                <a:lnTo>
                  <a:pt x="3992393" y="2883384"/>
                </a:lnTo>
                <a:lnTo>
                  <a:pt x="3992417" y="2666193"/>
                </a:lnTo>
                <a:close/>
                <a:moveTo>
                  <a:pt x="3553472" y="2666146"/>
                </a:moveTo>
                <a:lnTo>
                  <a:pt x="3553448" y="2883337"/>
                </a:lnTo>
                <a:lnTo>
                  <a:pt x="3770642" y="2883361"/>
                </a:lnTo>
                <a:lnTo>
                  <a:pt x="3770666" y="2666169"/>
                </a:lnTo>
                <a:close/>
                <a:moveTo>
                  <a:pt x="3331716" y="2666122"/>
                </a:moveTo>
                <a:lnTo>
                  <a:pt x="3331692" y="2883313"/>
                </a:lnTo>
                <a:lnTo>
                  <a:pt x="3548877" y="2883337"/>
                </a:lnTo>
                <a:lnTo>
                  <a:pt x="3548900" y="2666145"/>
                </a:lnTo>
                <a:close/>
                <a:moveTo>
                  <a:pt x="3109949" y="2666098"/>
                </a:moveTo>
                <a:lnTo>
                  <a:pt x="3109925" y="2883290"/>
                </a:lnTo>
                <a:lnTo>
                  <a:pt x="3327120" y="2883313"/>
                </a:lnTo>
                <a:lnTo>
                  <a:pt x="3327143" y="2666121"/>
                </a:lnTo>
                <a:close/>
                <a:moveTo>
                  <a:pt x="2888186" y="2666073"/>
                </a:moveTo>
                <a:lnTo>
                  <a:pt x="2888162" y="2883266"/>
                </a:lnTo>
                <a:lnTo>
                  <a:pt x="3105354" y="2883289"/>
                </a:lnTo>
                <a:lnTo>
                  <a:pt x="3105378" y="2666097"/>
                </a:lnTo>
                <a:close/>
                <a:moveTo>
                  <a:pt x="2666426" y="2666049"/>
                </a:moveTo>
                <a:lnTo>
                  <a:pt x="2666404" y="2883242"/>
                </a:lnTo>
                <a:lnTo>
                  <a:pt x="2883592" y="2883265"/>
                </a:lnTo>
                <a:lnTo>
                  <a:pt x="2883615" y="2666073"/>
                </a:lnTo>
                <a:close/>
                <a:moveTo>
                  <a:pt x="2444661" y="2666025"/>
                </a:moveTo>
                <a:lnTo>
                  <a:pt x="2444637" y="2883218"/>
                </a:lnTo>
                <a:lnTo>
                  <a:pt x="2661830" y="2883242"/>
                </a:lnTo>
                <a:lnTo>
                  <a:pt x="2661853" y="2666049"/>
                </a:lnTo>
                <a:close/>
                <a:moveTo>
                  <a:pt x="2222905" y="2666001"/>
                </a:moveTo>
                <a:lnTo>
                  <a:pt x="2222881" y="2883194"/>
                </a:lnTo>
                <a:lnTo>
                  <a:pt x="2440065" y="2883217"/>
                </a:lnTo>
                <a:lnTo>
                  <a:pt x="2440088" y="2666025"/>
                </a:lnTo>
                <a:close/>
                <a:moveTo>
                  <a:pt x="2001140" y="2665977"/>
                </a:moveTo>
                <a:lnTo>
                  <a:pt x="2001116" y="2883170"/>
                </a:lnTo>
                <a:lnTo>
                  <a:pt x="2218309" y="2883193"/>
                </a:lnTo>
                <a:lnTo>
                  <a:pt x="2218331" y="2666001"/>
                </a:lnTo>
                <a:close/>
                <a:moveTo>
                  <a:pt x="1779378" y="2665953"/>
                </a:moveTo>
                <a:lnTo>
                  <a:pt x="1779354" y="2883146"/>
                </a:lnTo>
                <a:lnTo>
                  <a:pt x="1996543" y="2883170"/>
                </a:lnTo>
                <a:lnTo>
                  <a:pt x="1996567" y="2665977"/>
                </a:lnTo>
                <a:close/>
                <a:moveTo>
                  <a:pt x="1557614" y="2665929"/>
                </a:moveTo>
                <a:lnTo>
                  <a:pt x="1557590" y="2883122"/>
                </a:lnTo>
                <a:lnTo>
                  <a:pt x="1774782" y="2883146"/>
                </a:lnTo>
                <a:lnTo>
                  <a:pt x="1774806" y="2665953"/>
                </a:lnTo>
                <a:close/>
                <a:moveTo>
                  <a:pt x="1335850" y="2665905"/>
                </a:moveTo>
                <a:lnTo>
                  <a:pt x="1335826" y="2883099"/>
                </a:lnTo>
                <a:lnTo>
                  <a:pt x="1553019" y="2883122"/>
                </a:lnTo>
                <a:lnTo>
                  <a:pt x="1553043" y="2665928"/>
                </a:lnTo>
                <a:close/>
                <a:moveTo>
                  <a:pt x="1114096" y="2665881"/>
                </a:moveTo>
                <a:lnTo>
                  <a:pt x="1114072" y="2883075"/>
                </a:lnTo>
                <a:lnTo>
                  <a:pt x="1331253" y="2883098"/>
                </a:lnTo>
                <a:lnTo>
                  <a:pt x="1331277" y="2665905"/>
                </a:lnTo>
                <a:close/>
                <a:moveTo>
                  <a:pt x="892330" y="2665857"/>
                </a:moveTo>
                <a:lnTo>
                  <a:pt x="892305" y="2883051"/>
                </a:lnTo>
                <a:lnTo>
                  <a:pt x="1109501" y="2883074"/>
                </a:lnTo>
                <a:lnTo>
                  <a:pt x="1109525" y="2665881"/>
                </a:lnTo>
                <a:close/>
                <a:moveTo>
                  <a:pt x="670569" y="2665833"/>
                </a:moveTo>
                <a:lnTo>
                  <a:pt x="670545" y="2883027"/>
                </a:lnTo>
                <a:lnTo>
                  <a:pt x="887734" y="2883051"/>
                </a:lnTo>
                <a:lnTo>
                  <a:pt x="887758" y="2665856"/>
                </a:lnTo>
                <a:close/>
                <a:moveTo>
                  <a:pt x="448802" y="2665809"/>
                </a:moveTo>
                <a:lnTo>
                  <a:pt x="448778" y="2883004"/>
                </a:lnTo>
                <a:lnTo>
                  <a:pt x="665973" y="2883027"/>
                </a:lnTo>
                <a:lnTo>
                  <a:pt x="665998" y="2665832"/>
                </a:lnTo>
                <a:close/>
                <a:moveTo>
                  <a:pt x="227037" y="2665785"/>
                </a:moveTo>
                <a:lnTo>
                  <a:pt x="227013" y="2882980"/>
                </a:lnTo>
                <a:lnTo>
                  <a:pt x="444207" y="2883003"/>
                </a:lnTo>
                <a:lnTo>
                  <a:pt x="444230" y="2665808"/>
                </a:lnTo>
                <a:close/>
                <a:moveTo>
                  <a:pt x="5280" y="2665761"/>
                </a:moveTo>
                <a:lnTo>
                  <a:pt x="5257" y="2882956"/>
                </a:lnTo>
                <a:lnTo>
                  <a:pt x="222441" y="2882979"/>
                </a:lnTo>
                <a:lnTo>
                  <a:pt x="222465" y="2665784"/>
                </a:lnTo>
                <a:close/>
                <a:moveTo>
                  <a:pt x="8875793" y="2444958"/>
                </a:moveTo>
                <a:lnTo>
                  <a:pt x="8875769" y="2662151"/>
                </a:lnTo>
                <a:lnTo>
                  <a:pt x="9092910" y="2662175"/>
                </a:lnTo>
                <a:lnTo>
                  <a:pt x="9092934" y="2444982"/>
                </a:lnTo>
                <a:close/>
                <a:moveTo>
                  <a:pt x="8654018" y="2444934"/>
                </a:moveTo>
                <a:lnTo>
                  <a:pt x="8653994" y="2662127"/>
                </a:lnTo>
                <a:lnTo>
                  <a:pt x="8871197" y="2662151"/>
                </a:lnTo>
                <a:lnTo>
                  <a:pt x="8871221" y="2444958"/>
                </a:lnTo>
                <a:close/>
                <a:moveTo>
                  <a:pt x="8432266" y="2444910"/>
                </a:moveTo>
                <a:lnTo>
                  <a:pt x="8432242" y="2662103"/>
                </a:lnTo>
                <a:lnTo>
                  <a:pt x="8649423" y="2662127"/>
                </a:lnTo>
                <a:lnTo>
                  <a:pt x="8649447" y="2444934"/>
                </a:lnTo>
                <a:close/>
                <a:moveTo>
                  <a:pt x="8210499" y="2444886"/>
                </a:moveTo>
                <a:lnTo>
                  <a:pt x="8210475" y="2662079"/>
                </a:lnTo>
                <a:lnTo>
                  <a:pt x="8427670" y="2662103"/>
                </a:lnTo>
                <a:lnTo>
                  <a:pt x="8427694" y="2444910"/>
                </a:lnTo>
                <a:close/>
                <a:moveTo>
                  <a:pt x="7988733" y="2444862"/>
                </a:moveTo>
                <a:lnTo>
                  <a:pt x="7988709" y="2662055"/>
                </a:lnTo>
                <a:lnTo>
                  <a:pt x="8205903" y="2662079"/>
                </a:lnTo>
                <a:lnTo>
                  <a:pt x="8205927" y="2444886"/>
                </a:lnTo>
                <a:close/>
                <a:moveTo>
                  <a:pt x="7766977" y="2444838"/>
                </a:moveTo>
                <a:lnTo>
                  <a:pt x="7766953" y="2662031"/>
                </a:lnTo>
                <a:lnTo>
                  <a:pt x="7984137" y="2662054"/>
                </a:lnTo>
                <a:lnTo>
                  <a:pt x="7984161" y="2444862"/>
                </a:lnTo>
                <a:close/>
                <a:moveTo>
                  <a:pt x="7545209" y="2444814"/>
                </a:moveTo>
                <a:lnTo>
                  <a:pt x="7545186" y="2662007"/>
                </a:lnTo>
                <a:lnTo>
                  <a:pt x="7762381" y="2662030"/>
                </a:lnTo>
                <a:lnTo>
                  <a:pt x="7762405" y="2444838"/>
                </a:lnTo>
                <a:close/>
                <a:moveTo>
                  <a:pt x="7323444" y="2444790"/>
                </a:moveTo>
                <a:lnTo>
                  <a:pt x="7323420" y="2661983"/>
                </a:lnTo>
                <a:lnTo>
                  <a:pt x="7540614" y="2662006"/>
                </a:lnTo>
                <a:lnTo>
                  <a:pt x="7540637" y="2444814"/>
                </a:lnTo>
                <a:close/>
                <a:moveTo>
                  <a:pt x="7101688" y="2444766"/>
                </a:moveTo>
                <a:lnTo>
                  <a:pt x="7101664" y="2661959"/>
                </a:lnTo>
                <a:lnTo>
                  <a:pt x="7318849" y="2661982"/>
                </a:lnTo>
                <a:lnTo>
                  <a:pt x="7318872" y="2444789"/>
                </a:lnTo>
                <a:close/>
                <a:moveTo>
                  <a:pt x="6879924" y="2444742"/>
                </a:moveTo>
                <a:lnTo>
                  <a:pt x="6879900" y="2661935"/>
                </a:lnTo>
                <a:lnTo>
                  <a:pt x="7097092" y="2661958"/>
                </a:lnTo>
                <a:lnTo>
                  <a:pt x="7097116" y="2444766"/>
                </a:lnTo>
                <a:close/>
                <a:moveTo>
                  <a:pt x="6658168" y="2444718"/>
                </a:moveTo>
                <a:lnTo>
                  <a:pt x="6658144" y="2661911"/>
                </a:lnTo>
                <a:lnTo>
                  <a:pt x="6875328" y="2661934"/>
                </a:lnTo>
                <a:lnTo>
                  <a:pt x="6875352" y="2444741"/>
                </a:lnTo>
                <a:close/>
                <a:moveTo>
                  <a:pt x="6436398" y="2444694"/>
                </a:moveTo>
                <a:lnTo>
                  <a:pt x="6436375" y="2661887"/>
                </a:lnTo>
                <a:lnTo>
                  <a:pt x="6653572" y="2661910"/>
                </a:lnTo>
                <a:lnTo>
                  <a:pt x="6653596" y="2444718"/>
                </a:lnTo>
                <a:close/>
                <a:moveTo>
                  <a:pt x="6214633" y="2444670"/>
                </a:moveTo>
                <a:lnTo>
                  <a:pt x="6214609" y="2661863"/>
                </a:lnTo>
                <a:lnTo>
                  <a:pt x="6431803" y="2661886"/>
                </a:lnTo>
                <a:lnTo>
                  <a:pt x="6431826" y="2444693"/>
                </a:lnTo>
                <a:close/>
                <a:moveTo>
                  <a:pt x="5992878" y="2444645"/>
                </a:moveTo>
                <a:lnTo>
                  <a:pt x="5992854" y="2661839"/>
                </a:lnTo>
                <a:lnTo>
                  <a:pt x="6210038" y="2661862"/>
                </a:lnTo>
                <a:lnTo>
                  <a:pt x="6210061" y="2444669"/>
                </a:lnTo>
                <a:close/>
                <a:moveTo>
                  <a:pt x="5771112" y="2444622"/>
                </a:moveTo>
                <a:lnTo>
                  <a:pt x="5771088" y="2661814"/>
                </a:lnTo>
                <a:lnTo>
                  <a:pt x="5988282" y="2661838"/>
                </a:lnTo>
                <a:lnTo>
                  <a:pt x="5988306" y="2444645"/>
                </a:lnTo>
                <a:close/>
                <a:moveTo>
                  <a:pt x="5549353" y="2444597"/>
                </a:moveTo>
                <a:lnTo>
                  <a:pt x="5549330" y="2661790"/>
                </a:lnTo>
                <a:lnTo>
                  <a:pt x="5766516" y="2661814"/>
                </a:lnTo>
                <a:lnTo>
                  <a:pt x="5766540" y="2444621"/>
                </a:lnTo>
                <a:close/>
                <a:moveTo>
                  <a:pt x="5327587" y="2444573"/>
                </a:moveTo>
                <a:lnTo>
                  <a:pt x="5327564" y="2661766"/>
                </a:lnTo>
                <a:lnTo>
                  <a:pt x="5544758" y="2661790"/>
                </a:lnTo>
                <a:lnTo>
                  <a:pt x="5544781" y="2444597"/>
                </a:lnTo>
                <a:close/>
                <a:moveTo>
                  <a:pt x="5105820" y="2444549"/>
                </a:moveTo>
                <a:lnTo>
                  <a:pt x="5105796" y="2661742"/>
                </a:lnTo>
                <a:lnTo>
                  <a:pt x="5322992" y="2661766"/>
                </a:lnTo>
                <a:lnTo>
                  <a:pt x="5323015" y="2444573"/>
                </a:lnTo>
                <a:close/>
                <a:moveTo>
                  <a:pt x="4884066" y="2444525"/>
                </a:moveTo>
                <a:lnTo>
                  <a:pt x="4884042" y="2661718"/>
                </a:lnTo>
                <a:lnTo>
                  <a:pt x="5101225" y="2661741"/>
                </a:lnTo>
                <a:lnTo>
                  <a:pt x="5101248" y="2444549"/>
                </a:lnTo>
                <a:close/>
                <a:moveTo>
                  <a:pt x="4662300" y="2444501"/>
                </a:moveTo>
                <a:lnTo>
                  <a:pt x="4662276" y="2661694"/>
                </a:lnTo>
                <a:lnTo>
                  <a:pt x="4879470" y="2661718"/>
                </a:lnTo>
                <a:lnTo>
                  <a:pt x="4879494" y="2444525"/>
                </a:lnTo>
                <a:close/>
                <a:moveTo>
                  <a:pt x="4440541" y="2444477"/>
                </a:moveTo>
                <a:lnTo>
                  <a:pt x="4440518" y="2661670"/>
                </a:lnTo>
                <a:lnTo>
                  <a:pt x="4657704" y="2661693"/>
                </a:lnTo>
                <a:lnTo>
                  <a:pt x="4657728" y="2444501"/>
                </a:lnTo>
                <a:close/>
                <a:moveTo>
                  <a:pt x="4218775" y="2444453"/>
                </a:moveTo>
                <a:lnTo>
                  <a:pt x="4218752" y="2661646"/>
                </a:lnTo>
                <a:lnTo>
                  <a:pt x="4435946" y="2661669"/>
                </a:lnTo>
                <a:lnTo>
                  <a:pt x="4435969" y="2444477"/>
                </a:lnTo>
                <a:close/>
                <a:moveTo>
                  <a:pt x="3997012" y="2444429"/>
                </a:moveTo>
                <a:lnTo>
                  <a:pt x="3996989" y="2661622"/>
                </a:lnTo>
                <a:lnTo>
                  <a:pt x="4214180" y="2661646"/>
                </a:lnTo>
                <a:lnTo>
                  <a:pt x="4214203" y="2444453"/>
                </a:lnTo>
                <a:close/>
                <a:moveTo>
                  <a:pt x="3775262" y="2444405"/>
                </a:moveTo>
                <a:lnTo>
                  <a:pt x="3775238" y="2661598"/>
                </a:lnTo>
                <a:lnTo>
                  <a:pt x="3992417" y="2661621"/>
                </a:lnTo>
                <a:lnTo>
                  <a:pt x="3992440" y="2444429"/>
                </a:lnTo>
                <a:close/>
                <a:moveTo>
                  <a:pt x="3553496" y="2444381"/>
                </a:moveTo>
                <a:lnTo>
                  <a:pt x="3553472" y="2661574"/>
                </a:lnTo>
                <a:lnTo>
                  <a:pt x="3770666" y="2661597"/>
                </a:lnTo>
                <a:lnTo>
                  <a:pt x="3770690" y="2444405"/>
                </a:lnTo>
                <a:close/>
                <a:moveTo>
                  <a:pt x="3331739" y="2444356"/>
                </a:moveTo>
                <a:lnTo>
                  <a:pt x="3331716" y="2661550"/>
                </a:lnTo>
                <a:lnTo>
                  <a:pt x="3548901" y="2661573"/>
                </a:lnTo>
                <a:lnTo>
                  <a:pt x="3548923" y="2444381"/>
                </a:lnTo>
                <a:close/>
                <a:moveTo>
                  <a:pt x="3109974" y="2444333"/>
                </a:moveTo>
                <a:lnTo>
                  <a:pt x="3109950" y="2661526"/>
                </a:lnTo>
                <a:lnTo>
                  <a:pt x="3327143" y="2661549"/>
                </a:lnTo>
                <a:lnTo>
                  <a:pt x="3327167" y="2444356"/>
                </a:lnTo>
                <a:close/>
                <a:moveTo>
                  <a:pt x="2888211" y="2444309"/>
                </a:moveTo>
                <a:lnTo>
                  <a:pt x="2888186" y="2661502"/>
                </a:lnTo>
                <a:lnTo>
                  <a:pt x="3105378" y="2661525"/>
                </a:lnTo>
                <a:lnTo>
                  <a:pt x="3105402" y="2444333"/>
                </a:lnTo>
                <a:close/>
                <a:moveTo>
                  <a:pt x="2666451" y="2444285"/>
                </a:moveTo>
                <a:lnTo>
                  <a:pt x="2666426" y="2661478"/>
                </a:lnTo>
                <a:lnTo>
                  <a:pt x="2883615" y="2661501"/>
                </a:lnTo>
                <a:lnTo>
                  <a:pt x="2883639" y="2444308"/>
                </a:lnTo>
                <a:close/>
                <a:moveTo>
                  <a:pt x="2444685" y="2444261"/>
                </a:moveTo>
                <a:lnTo>
                  <a:pt x="2444661" y="2661454"/>
                </a:lnTo>
                <a:lnTo>
                  <a:pt x="2661853" y="2661477"/>
                </a:lnTo>
                <a:lnTo>
                  <a:pt x="2661879" y="2444284"/>
                </a:lnTo>
                <a:close/>
                <a:moveTo>
                  <a:pt x="2222929" y="2444237"/>
                </a:moveTo>
                <a:lnTo>
                  <a:pt x="2222906" y="2661430"/>
                </a:lnTo>
                <a:lnTo>
                  <a:pt x="2440089" y="2661453"/>
                </a:lnTo>
                <a:lnTo>
                  <a:pt x="2440112" y="2444260"/>
                </a:lnTo>
                <a:close/>
                <a:moveTo>
                  <a:pt x="2001165" y="2444212"/>
                </a:moveTo>
                <a:lnTo>
                  <a:pt x="2001140" y="2661406"/>
                </a:lnTo>
                <a:lnTo>
                  <a:pt x="2218333" y="2661429"/>
                </a:lnTo>
                <a:lnTo>
                  <a:pt x="2218355" y="2444236"/>
                </a:lnTo>
                <a:close/>
                <a:moveTo>
                  <a:pt x="1779402" y="2444188"/>
                </a:moveTo>
                <a:lnTo>
                  <a:pt x="1779378" y="2661381"/>
                </a:lnTo>
                <a:lnTo>
                  <a:pt x="1996569" y="2661405"/>
                </a:lnTo>
                <a:lnTo>
                  <a:pt x="1996591" y="2444212"/>
                </a:lnTo>
                <a:close/>
                <a:moveTo>
                  <a:pt x="1557638" y="2444164"/>
                </a:moveTo>
                <a:lnTo>
                  <a:pt x="1557614" y="2661357"/>
                </a:lnTo>
                <a:lnTo>
                  <a:pt x="1774806" y="2661381"/>
                </a:lnTo>
                <a:lnTo>
                  <a:pt x="1774829" y="2444188"/>
                </a:lnTo>
                <a:close/>
                <a:moveTo>
                  <a:pt x="1335874" y="2444140"/>
                </a:moveTo>
                <a:lnTo>
                  <a:pt x="1335850" y="2661333"/>
                </a:lnTo>
                <a:lnTo>
                  <a:pt x="1553043" y="2661357"/>
                </a:lnTo>
                <a:lnTo>
                  <a:pt x="1553066" y="2444164"/>
                </a:lnTo>
                <a:close/>
                <a:moveTo>
                  <a:pt x="1114120" y="2444117"/>
                </a:moveTo>
                <a:lnTo>
                  <a:pt x="1114096" y="2661309"/>
                </a:lnTo>
                <a:lnTo>
                  <a:pt x="1331277" y="2661333"/>
                </a:lnTo>
                <a:lnTo>
                  <a:pt x="1331301" y="2444140"/>
                </a:lnTo>
                <a:close/>
                <a:moveTo>
                  <a:pt x="892354" y="2444092"/>
                </a:moveTo>
                <a:lnTo>
                  <a:pt x="892330" y="2661285"/>
                </a:lnTo>
                <a:lnTo>
                  <a:pt x="1109525" y="2661308"/>
                </a:lnTo>
                <a:lnTo>
                  <a:pt x="1109548" y="2444116"/>
                </a:lnTo>
                <a:close/>
                <a:moveTo>
                  <a:pt x="670593" y="2444068"/>
                </a:moveTo>
                <a:lnTo>
                  <a:pt x="670569" y="2661261"/>
                </a:lnTo>
                <a:lnTo>
                  <a:pt x="887758" y="2661284"/>
                </a:lnTo>
                <a:lnTo>
                  <a:pt x="887782" y="2444092"/>
                </a:lnTo>
                <a:close/>
                <a:moveTo>
                  <a:pt x="448826" y="2444044"/>
                </a:moveTo>
                <a:lnTo>
                  <a:pt x="448802" y="2661237"/>
                </a:lnTo>
                <a:lnTo>
                  <a:pt x="665998" y="2661261"/>
                </a:lnTo>
                <a:lnTo>
                  <a:pt x="666022" y="2444068"/>
                </a:lnTo>
                <a:close/>
                <a:moveTo>
                  <a:pt x="227061" y="2444020"/>
                </a:moveTo>
                <a:lnTo>
                  <a:pt x="227037" y="2661213"/>
                </a:lnTo>
                <a:lnTo>
                  <a:pt x="444231" y="2661236"/>
                </a:lnTo>
                <a:lnTo>
                  <a:pt x="444254" y="2444043"/>
                </a:lnTo>
                <a:close/>
                <a:moveTo>
                  <a:pt x="5304" y="2443996"/>
                </a:moveTo>
                <a:lnTo>
                  <a:pt x="5281" y="2661189"/>
                </a:lnTo>
                <a:lnTo>
                  <a:pt x="222465" y="2661212"/>
                </a:lnTo>
                <a:lnTo>
                  <a:pt x="222489" y="2444020"/>
                </a:lnTo>
                <a:close/>
                <a:moveTo>
                  <a:pt x="8875817" y="2223202"/>
                </a:moveTo>
                <a:lnTo>
                  <a:pt x="8875793" y="2440386"/>
                </a:lnTo>
                <a:lnTo>
                  <a:pt x="9092934" y="2440410"/>
                </a:lnTo>
                <a:lnTo>
                  <a:pt x="9092958" y="2223228"/>
                </a:lnTo>
                <a:close/>
                <a:moveTo>
                  <a:pt x="8654042" y="2223180"/>
                </a:moveTo>
                <a:lnTo>
                  <a:pt x="8654018" y="2440363"/>
                </a:lnTo>
                <a:lnTo>
                  <a:pt x="8871221" y="2440386"/>
                </a:lnTo>
                <a:lnTo>
                  <a:pt x="8871245" y="2223202"/>
                </a:lnTo>
                <a:close/>
                <a:moveTo>
                  <a:pt x="8432290" y="2223156"/>
                </a:moveTo>
                <a:lnTo>
                  <a:pt x="8432266" y="2440338"/>
                </a:lnTo>
                <a:lnTo>
                  <a:pt x="8649447" y="2440362"/>
                </a:lnTo>
                <a:lnTo>
                  <a:pt x="8649471" y="2223180"/>
                </a:lnTo>
                <a:close/>
                <a:moveTo>
                  <a:pt x="8210523" y="2223132"/>
                </a:moveTo>
                <a:lnTo>
                  <a:pt x="8210499" y="2440314"/>
                </a:lnTo>
                <a:lnTo>
                  <a:pt x="8427694" y="2440338"/>
                </a:lnTo>
                <a:lnTo>
                  <a:pt x="8427718" y="2223156"/>
                </a:lnTo>
                <a:close/>
                <a:moveTo>
                  <a:pt x="7988757" y="2223108"/>
                </a:moveTo>
                <a:lnTo>
                  <a:pt x="7988733" y="2440290"/>
                </a:lnTo>
                <a:lnTo>
                  <a:pt x="8205927" y="2440313"/>
                </a:lnTo>
                <a:lnTo>
                  <a:pt x="8205951" y="2223132"/>
                </a:lnTo>
                <a:close/>
                <a:moveTo>
                  <a:pt x="7767001" y="2223082"/>
                </a:moveTo>
                <a:lnTo>
                  <a:pt x="7766977" y="2440266"/>
                </a:lnTo>
                <a:lnTo>
                  <a:pt x="7984161" y="2440289"/>
                </a:lnTo>
                <a:lnTo>
                  <a:pt x="7984185" y="2223108"/>
                </a:lnTo>
                <a:close/>
                <a:moveTo>
                  <a:pt x="7545233" y="2223059"/>
                </a:moveTo>
                <a:lnTo>
                  <a:pt x="7545210" y="2440242"/>
                </a:lnTo>
                <a:lnTo>
                  <a:pt x="7762405" y="2440266"/>
                </a:lnTo>
                <a:lnTo>
                  <a:pt x="7762429" y="2223082"/>
                </a:lnTo>
                <a:close/>
                <a:moveTo>
                  <a:pt x="7323468" y="2223034"/>
                </a:moveTo>
                <a:lnTo>
                  <a:pt x="7323444" y="2440218"/>
                </a:lnTo>
                <a:lnTo>
                  <a:pt x="7540638" y="2440241"/>
                </a:lnTo>
                <a:lnTo>
                  <a:pt x="7540661" y="2223059"/>
                </a:lnTo>
                <a:close/>
                <a:moveTo>
                  <a:pt x="7101712" y="2223011"/>
                </a:moveTo>
                <a:lnTo>
                  <a:pt x="7101688" y="2440194"/>
                </a:lnTo>
                <a:lnTo>
                  <a:pt x="7318873" y="2440218"/>
                </a:lnTo>
                <a:lnTo>
                  <a:pt x="7318896" y="2223034"/>
                </a:lnTo>
                <a:close/>
                <a:moveTo>
                  <a:pt x="6879948" y="2222987"/>
                </a:moveTo>
                <a:lnTo>
                  <a:pt x="6879924" y="2440170"/>
                </a:lnTo>
                <a:lnTo>
                  <a:pt x="7097116" y="2440193"/>
                </a:lnTo>
                <a:lnTo>
                  <a:pt x="7097140" y="2223011"/>
                </a:lnTo>
                <a:close/>
                <a:moveTo>
                  <a:pt x="6658192" y="2222963"/>
                </a:moveTo>
                <a:lnTo>
                  <a:pt x="6658168" y="2440146"/>
                </a:lnTo>
                <a:lnTo>
                  <a:pt x="6875352" y="2440170"/>
                </a:lnTo>
                <a:lnTo>
                  <a:pt x="6875376" y="2222987"/>
                </a:lnTo>
                <a:close/>
                <a:moveTo>
                  <a:pt x="6436422" y="2222939"/>
                </a:moveTo>
                <a:lnTo>
                  <a:pt x="6436399" y="2440122"/>
                </a:lnTo>
                <a:lnTo>
                  <a:pt x="6653596" y="2440145"/>
                </a:lnTo>
                <a:lnTo>
                  <a:pt x="6653620" y="2222963"/>
                </a:lnTo>
                <a:close/>
                <a:moveTo>
                  <a:pt x="6214657" y="2222913"/>
                </a:moveTo>
                <a:lnTo>
                  <a:pt x="6214633" y="2440098"/>
                </a:lnTo>
                <a:lnTo>
                  <a:pt x="6431827" y="2440121"/>
                </a:lnTo>
                <a:lnTo>
                  <a:pt x="6431850" y="2222938"/>
                </a:lnTo>
                <a:close/>
                <a:moveTo>
                  <a:pt x="5992902" y="2222891"/>
                </a:moveTo>
                <a:lnTo>
                  <a:pt x="5992878" y="2440074"/>
                </a:lnTo>
                <a:lnTo>
                  <a:pt x="6210062" y="2440097"/>
                </a:lnTo>
                <a:lnTo>
                  <a:pt x="6210085" y="2222913"/>
                </a:lnTo>
                <a:close/>
                <a:moveTo>
                  <a:pt x="5771136" y="2222866"/>
                </a:moveTo>
                <a:lnTo>
                  <a:pt x="5771112" y="2440050"/>
                </a:lnTo>
                <a:lnTo>
                  <a:pt x="5988306" y="2440073"/>
                </a:lnTo>
                <a:lnTo>
                  <a:pt x="5988330" y="2222889"/>
                </a:lnTo>
                <a:close/>
                <a:moveTo>
                  <a:pt x="5549377" y="2222843"/>
                </a:moveTo>
                <a:lnTo>
                  <a:pt x="5549354" y="2440026"/>
                </a:lnTo>
                <a:lnTo>
                  <a:pt x="5766540" y="2440049"/>
                </a:lnTo>
                <a:lnTo>
                  <a:pt x="5766564" y="2222865"/>
                </a:lnTo>
                <a:close/>
                <a:moveTo>
                  <a:pt x="5327611" y="2222819"/>
                </a:moveTo>
                <a:lnTo>
                  <a:pt x="5327588" y="2440002"/>
                </a:lnTo>
                <a:lnTo>
                  <a:pt x="5544782" y="2440025"/>
                </a:lnTo>
                <a:lnTo>
                  <a:pt x="5544805" y="2222841"/>
                </a:lnTo>
                <a:close/>
                <a:moveTo>
                  <a:pt x="5105844" y="2222795"/>
                </a:moveTo>
                <a:lnTo>
                  <a:pt x="5105820" y="2439977"/>
                </a:lnTo>
                <a:lnTo>
                  <a:pt x="5323016" y="2440001"/>
                </a:lnTo>
                <a:lnTo>
                  <a:pt x="5323039" y="2222817"/>
                </a:lnTo>
                <a:close/>
                <a:moveTo>
                  <a:pt x="4884090" y="2222771"/>
                </a:moveTo>
                <a:lnTo>
                  <a:pt x="4884066" y="2439954"/>
                </a:lnTo>
                <a:lnTo>
                  <a:pt x="5101249" y="2439977"/>
                </a:lnTo>
                <a:lnTo>
                  <a:pt x="5101272" y="2222792"/>
                </a:lnTo>
                <a:close/>
                <a:moveTo>
                  <a:pt x="4662324" y="2222745"/>
                </a:moveTo>
                <a:lnTo>
                  <a:pt x="4662300" y="2439929"/>
                </a:lnTo>
                <a:lnTo>
                  <a:pt x="4879494" y="2439953"/>
                </a:lnTo>
                <a:lnTo>
                  <a:pt x="4879518" y="2222769"/>
                </a:lnTo>
                <a:close/>
                <a:moveTo>
                  <a:pt x="4440565" y="2222723"/>
                </a:moveTo>
                <a:lnTo>
                  <a:pt x="4440542" y="2439906"/>
                </a:lnTo>
                <a:lnTo>
                  <a:pt x="4657728" y="2439929"/>
                </a:lnTo>
                <a:lnTo>
                  <a:pt x="4657752" y="2222745"/>
                </a:lnTo>
                <a:close/>
                <a:moveTo>
                  <a:pt x="4218799" y="2222698"/>
                </a:moveTo>
                <a:lnTo>
                  <a:pt x="4218776" y="2439881"/>
                </a:lnTo>
                <a:lnTo>
                  <a:pt x="4435970" y="2439905"/>
                </a:lnTo>
                <a:lnTo>
                  <a:pt x="4435993" y="2222721"/>
                </a:lnTo>
                <a:close/>
                <a:moveTo>
                  <a:pt x="3997035" y="2222675"/>
                </a:moveTo>
                <a:lnTo>
                  <a:pt x="3997012" y="2439858"/>
                </a:lnTo>
                <a:lnTo>
                  <a:pt x="4214204" y="2439881"/>
                </a:lnTo>
                <a:lnTo>
                  <a:pt x="4214227" y="2222697"/>
                </a:lnTo>
                <a:close/>
                <a:moveTo>
                  <a:pt x="3775286" y="2222651"/>
                </a:moveTo>
                <a:lnTo>
                  <a:pt x="3775262" y="2439833"/>
                </a:lnTo>
                <a:lnTo>
                  <a:pt x="3992441" y="2439856"/>
                </a:lnTo>
                <a:lnTo>
                  <a:pt x="3992464" y="2222673"/>
                </a:lnTo>
                <a:close/>
                <a:moveTo>
                  <a:pt x="3553520" y="2222626"/>
                </a:moveTo>
                <a:lnTo>
                  <a:pt x="3553497" y="2439809"/>
                </a:lnTo>
                <a:lnTo>
                  <a:pt x="3770690" y="2439832"/>
                </a:lnTo>
                <a:lnTo>
                  <a:pt x="3770715" y="2222649"/>
                </a:lnTo>
                <a:close/>
                <a:moveTo>
                  <a:pt x="3331762" y="2222602"/>
                </a:moveTo>
                <a:lnTo>
                  <a:pt x="3331740" y="2439785"/>
                </a:lnTo>
                <a:lnTo>
                  <a:pt x="3548925" y="2439809"/>
                </a:lnTo>
                <a:lnTo>
                  <a:pt x="3548948" y="2222623"/>
                </a:lnTo>
                <a:close/>
                <a:moveTo>
                  <a:pt x="3109998" y="2222577"/>
                </a:moveTo>
                <a:lnTo>
                  <a:pt x="3109974" y="2439761"/>
                </a:lnTo>
                <a:lnTo>
                  <a:pt x="3327168" y="2439784"/>
                </a:lnTo>
                <a:lnTo>
                  <a:pt x="3327191" y="2222601"/>
                </a:lnTo>
                <a:close/>
                <a:moveTo>
                  <a:pt x="2888233" y="2222554"/>
                </a:moveTo>
                <a:lnTo>
                  <a:pt x="2888211" y="2439737"/>
                </a:lnTo>
                <a:lnTo>
                  <a:pt x="3105402" y="2439761"/>
                </a:lnTo>
                <a:lnTo>
                  <a:pt x="3105426" y="2222577"/>
                </a:lnTo>
                <a:close/>
                <a:moveTo>
                  <a:pt x="2666476" y="2222529"/>
                </a:moveTo>
                <a:lnTo>
                  <a:pt x="2666451" y="2439713"/>
                </a:lnTo>
                <a:lnTo>
                  <a:pt x="2883639" y="2439736"/>
                </a:lnTo>
                <a:lnTo>
                  <a:pt x="2883663" y="2222553"/>
                </a:lnTo>
                <a:close/>
                <a:moveTo>
                  <a:pt x="2444708" y="2222506"/>
                </a:moveTo>
                <a:lnTo>
                  <a:pt x="2444685" y="2439689"/>
                </a:lnTo>
                <a:lnTo>
                  <a:pt x="2661880" y="2439713"/>
                </a:lnTo>
                <a:lnTo>
                  <a:pt x="2661903" y="2222529"/>
                </a:lnTo>
                <a:close/>
                <a:moveTo>
                  <a:pt x="2222953" y="2222481"/>
                </a:moveTo>
                <a:lnTo>
                  <a:pt x="2222930" y="2439665"/>
                </a:lnTo>
                <a:lnTo>
                  <a:pt x="2440113" y="2439688"/>
                </a:lnTo>
                <a:lnTo>
                  <a:pt x="2440138" y="2222503"/>
                </a:lnTo>
                <a:close/>
                <a:moveTo>
                  <a:pt x="2001189" y="2222455"/>
                </a:moveTo>
                <a:lnTo>
                  <a:pt x="2001165" y="2439640"/>
                </a:lnTo>
                <a:lnTo>
                  <a:pt x="2218357" y="2439664"/>
                </a:lnTo>
                <a:lnTo>
                  <a:pt x="2218381" y="2222481"/>
                </a:lnTo>
                <a:close/>
                <a:moveTo>
                  <a:pt x="1779424" y="2222432"/>
                </a:moveTo>
                <a:lnTo>
                  <a:pt x="1779402" y="2439617"/>
                </a:lnTo>
                <a:lnTo>
                  <a:pt x="1996593" y="2439640"/>
                </a:lnTo>
                <a:lnTo>
                  <a:pt x="1996615" y="2222455"/>
                </a:lnTo>
                <a:close/>
                <a:moveTo>
                  <a:pt x="1557662" y="2222408"/>
                </a:moveTo>
                <a:lnTo>
                  <a:pt x="1557638" y="2439593"/>
                </a:lnTo>
                <a:lnTo>
                  <a:pt x="1774830" y="2439616"/>
                </a:lnTo>
                <a:lnTo>
                  <a:pt x="1774853" y="2222432"/>
                </a:lnTo>
                <a:close/>
                <a:moveTo>
                  <a:pt x="1335898" y="2222384"/>
                </a:moveTo>
                <a:lnTo>
                  <a:pt x="1335874" y="2439569"/>
                </a:lnTo>
                <a:lnTo>
                  <a:pt x="1553067" y="2439592"/>
                </a:lnTo>
                <a:lnTo>
                  <a:pt x="1553090" y="2222408"/>
                </a:lnTo>
                <a:close/>
                <a:moveTo>
                  <a:pt x="1114144" y="2222360"/>
                </a:moveTo>
                <a:lnTo>
                  <a:pt x="1114120" y="2439545"/>
                </a:lnTo>
                <a:lnTo>
                  <a:pt x="1331301" y="2439568"/>
                </a:lnTo>
                <a:lnTo>
                  <a:pt x="1331325" y="2222384"/>
                </a:lnTo>
                <a:close/>
                <a:moveTo>
                  <a:pt x="892378" y="2222335"/>
                </a:moveTo>
                <a:lnTo>
                  <a:pt x="892354" y="2439521"/>
                </a:lnTo>
                <a:lnTo>
                  <a:pt x="1109549" y="2439543"/>
                </a:lnTo>
                <a:lnTo>
                  <a:pt x="1109573" y="2222360"/>
                </a:lnTo>
                <a:close/>
                <a:moveTo>
                  <a:pt x="670617" y="2222312"/>
                </a:moveTo>
                <a:lnTo>
                  <a:pt x="670593" y="2439496"/>
                </a:lnTo>
                <a:lnTo>
                  <a:pt x="887782" y="2439520"/>
                </a:lnTo>
                <a:lnTo>
                  <a:pt x="887806" y="2222334"/>
                </a:lnTo>
                <a:close/>
                <a:moveTo>
                  <a:pt x="448850" y="2222287"/>
                </a:moveTo>
                <a:lnTo>
                  <a:pt x="448826" y="2439472"/>
                </a:lnTo>
                <a:lnTo>
                  <a:pt x="666022" y="2439495"/>
                </a:lnTo>
                <a:lnTo>
                  <a:pt x="666046" y="2222312"/>
                </a:lnTo>
                <a:close/>
                <a:moveTo>
                  <a:pt x="227085" y="2222264"/>
                </a:moveTo>
                <a:lnTo>
                  <a:pt x="227061" y="2439448"/>
                </a:lnTo>
                <a:lnTo>
                  <a:pt x="444255" y="2439472"/>
                </a:lnTo>
                <a:lnTo>
                  <a:pt x="444279" y="2222287"/>
                </a:lnTo>
                <a:close/>
                <a:moveTo>
                  <a:pt x="5328" y="2222240"/>
                </a:moveTo>
                <a:lnTo>
                  <a:pt x="5305" y="2439424"/>
                </a:lnTo>
                <a:lnTo>
                  <a:pt x="222490" y="2439447"/>
                </a:lnTo>
                <a:lnTo>
                  <a:pt x="222513" y="2222264"/>
                </a:lnTo>
                <a:close/>
                <a:moveTo>
                  <a:pt x="8875841" y="2001435"/>
                </a:moveTo>
                <a:lnTo>
                  <a:pt x="8875817" y="2218632"/>
                </a:lnTo>
                <a:lnTo>
                  <a:pt x="9092959" y="2218655"/>
                </a:lnTo>
                <a:lnTo>
                  <a:pt x="9092982" y="2001458"/>
                </a:lnTo>
                <a:close/>
                <a:moveTo>
                  <a:pt x="8654066" y="2001411"/>
                </a:moveTo>
                <a:lnTo>
                  <a:pt x="8654042" y="2218608"/>
                </a:lnTo>
                <a:lnTo>
                  <a:pt x="8871245" y="2218630"/>
                </a:lnTo>
                <a:lnTo>
                  <a:pt x="8871269" y="2001434"/>
                </a:lnTo>
                <a:close/>
                <a:moveTo>
                  <a:pt x="8432314" y="2001387"/>
                </a:moveTo>
                <a:lnTo>
                  <a:pt x="8432290" y="2218584"/>
                </a:lnTo>
                <a:lnTo>
                  <a:pt x="8649471" y="2218606"/>
                </a:lnTo>
                <a:lnTo>
                  <a:pt x="8649495" y="2001410"/>
                </a:lnTo>
                <a:close/>
                <a:moveTo>
                  <a:pt x="8210547" y="2001362"/>
                </a:moveTo>
                <a:lnTo>
                  <a:pt x="8210523" y="2218560"/>
                </a:lnTo>
                <a:lnTo>
                  <a:pt x="8427718" y="2218581"/>
                </a:lnTo>
                <a:lnTo>
                  <a:pt x="8427742" y="2001386"/>
                </a:lnTo>
                <a:close/>
                <a:moveTo>
                  <a:pt x="7988781" y="2001338"/>
                </a:moveTo>
                <a:lnTo>
                  <a:pt x="7988757" y="2218534"/>
                </a:lnTo>
                <a:lnTo>
                  <a:pt x="8205951" y="2218558"/>
                </a:lnTo>
                <a:lnTo>
                  <a:pt x="8205975" y="2001362"/>
                </a:lnTo>
                <a:close/>
                <a:moveTo>
                  <a:pt x="7767025" y="2001314"/>
                </a:moveTo>
                <a:lnTo>
                  <a:pt x="7767001" y="2218512"/>
                </a:lnTo>
                <a:lnTo>
                  <a:pt x="7984185" y="2218533"/>
                </a:lnTo>
                <a:lnTo>
                  <a:pt x="7984209" y="2001338"/>
                </a:lnTo>
                <a:close/>
                <a:moveTo>
                  <a:pt x="7545257" y="2001290"/>
                </a:moveTo>
                <a:lnTo>
                  <a:pt x="7545234" y="2218487"/>
                </a:lnTo>
                <a:lnTo>
                  <a:pt x="7762429" y="2218510"/>
                </a:lnTo>
                <a:lnTo>
                  <a:pt x="7762453" y="2001314"/>
                </a:lnTo>
                <a:close/>
                <a:moveTo>
                  <a:pt x="7323492" y="2001266"/>
                </a:moveTo>
                <a:lnTo>
                  <a:pt x="7323468" y="2218464"/>
                </a:lnTo>
                <a:lnTo>
                  <a:pt x="7540662" y="2218486"/>
                </a:lnTo>
                <a:lnTo>
                  <a:pt x="7540685" y="2001290"/>
                </a:lnTo>
                <a:close/>
                <a:moveTo>
                  <a:pt x="7101736" y="2001242"/>
                </a:moveTo>
                <a:lnTo>
                  <a:pt x="7101712" y="2218440"/>
                </a:lnTo>
                <a:lnTo>
                  <a:pt x="7318897" y="2218462"/>
                </a:lnTo>
                <a:lnTo>
                  <a:pt x="7318920" y="2001266"/>
                </a:lnTo>
                <a:close/>
                <a:moveTo>
                  <a:pt x="6879972" y="2001218"/>
                </a:moveTo>
                <a:lnTo>
                  <a:pt x="6879948" y="2218413"/>
                </a:lnTo>
                <a:lnTo>
                  <a:pt x="7097140" y="2218438"/>
                </a:lnTo>
                <a:lnTo>
                  <a:pt x="7097164" y="2001242"/>
                </a:lnTo>
                <a:close/>
                <a:moveTo>
                  <a:pt x="6658216" y="2001194"/>
                </a:moveTo>
                <a:lnTo>
                  <a:pt x="6658192" y="2218392"/>
                </a:lnTo>
                <a:lnTo>
                  <a:pt x="6875376" y="2218412"/>
                </a:lnTo>
                <a:lnTo>
                  <a:pt x="6875400" y="2001217"/>
                </a:lnTo>
                <a:close/>
                <a:moveTo>
                  <a:pt x="6436446" y="2001170"/>
                </a:moveTo>
                <a:lnTo>
                  <a:pt x="6436423" y="2218366"/>
                </a:lnTo>
                <a:lnTo>
                  <a:pt x="6653620" y="2218390"/>
                </a:lnTo>
                <a:lnTo>
                  <a:pt x="6653644" y="2001193"/>
                </a:lnTo>
                <a:close/>
                <a:moveTo>
                  <a:pt x="6214681" y="2001146"/>
                </a:moveTo>
                <a:lnTo>
                  <a:pt x="6214657" y="2218342"/>
                </a:lnTo>
                <a:lnTo>
                  <a:pt x="6431851" y="2218366"/>
                </a:lnTo>
                <a:lnTo>
                  <a:pt x="6431874" y="2001169"/>
                </a:lnTo>
                <a:close/>
                <a:moveTo>
                  <a:pt x="5992926" y="2001122"/>
                </a:moveTo>
                <a:lnTo>
                  <a:pt x="5992902" y="2218318"/>
                </a:lnTo>
                <a:lnTo>
                  <a:pt x="6210086" y="2218342"/>
                </a:lnTo>
                <a:lnTo>
                  <a:pt x="6210109" y="2001145"/>
                </a:lnTo>
                <a:close/>
                <a:moveTo>
                  <a:pt x="5771160" y="2001098"/>
                </a:moveTo>
                <a:lnTo>
                  <a:pt x="5771136" y="2218294"/>
                </a:lnTo>
                <a:lnTo>
                  <a:pt x="5988330" y="2218318"/>
                </a:lnTo>
                <a:lnTo>
                  <a:pt x="5988354" y="2001121"/>
                </a:lnTo>
                <a:close/>
                <a:moveTo>
                  <a:pt x="5549401" y="2001074"/>
                </a:moveTo>
                <a:lnTo>
                  <a:pt x="5549378" y="2218270"/>
                </a:lnTo>
                <a:lnTo>
                  <a:pt x="5766564" y="2218294"/>
                </a:lnTo>
                <a:lnTo>
                  <a:pt x="5766588" y="2001097"/>
                </a:lnTo>
                <a:close/>
                <a:moveTo>
                  <a:pt x="5327635" y="2001050"/>
                </a:moveTo>
                <a:lnTo>
                  <a:pt x="5327612" y="2218244"/>
                </a:lnTo>
                <a:lnTo>
                  <a:pt x="5544806" y="2218270"/>
                </a:lnTo>
                <a:lnTo>
                  <a:pt x="5544829" y="2001073"/>
                </a:lnTo>
                <a:close/>
                <a:moveTo>
                  <a:pt x="5105868" y="2001025"/>
                </a:moveTo>
                <a:lnTo>
                  <a:pt x="5105844" y="2218222"/>
                </a:lnTo>
                <a:lnTo>
                  <a:pt x="5323040" y="2218244"/>
                </a:lnTo>
                <a:lnTo>
                  <a:pt x="5323063" y="2001049"/>
                </a:lnTo>
                <a:close/>
                <a:moveTo>
                  <a:pt x="4884114" y="2001001"/>
                </a:moveTo>
                <a:lnTo>
                  <a:pt x="4884090" y="2218197"/>
                </a:lnTo>
                <a:lnTo>
                  <a:pt x="5101273" y="2218222"/>
                </a:lnTo>
                <a:lnTo>
                  <a:pt x="5101296" y="2001025"/>
                </a:lnTo>
                <a:close/>
                <a:moveTo>
                  <a:pt x="4662348" y="2000977"/>
                </a:moveTo>
                <a:lnTo>
                  <a:pt x="4662324" y="2218173"/>
                </a:lnTo>
                <a:lnTo>
                  <a:pt x="4879518" y="2218197"/>
                </a:lnTo>
                <a:lnTo>
                  <a:pt x="4879542" y="2001001"/>
                </a:lnTo>
                <a:close/>
                <a:moveTo>
                  <a:pt x="4440589" y="2000953"/>
                </a:moveTo>
                <a:lnTo>
                  <a:pt x="4440566" y="2218149"/>
                </a:lnTo>
                <a:lnTo>
                  <a:pt x="4657752" y="2218173"/>
                </a:lnTo>
                <a:lnTo>
                  <a:pt x="4657776" y="2000977"/>
                </a:lnTo>
                <a:close/>
                <a:moveTo>
                  <a:pt x="4218823" y="2000929"/>
                </a:moveTo>
                <a:lnTo>
                  <a:pt x="4218800" y="2218124"/>
                </a:lnTo>
                <a:lnTo>
                  <a:pt x="4435994" y="2218149"/>
                </a:lnTo>
                <a:lnTo>
                  <a:pt x="4436017" y="2000953"/>
                </a:lnTo>
                <a:close/>
                <a:moveTo>
                  <a:pt x="3997059" y="2000905"/>
                </a:moveTo>
                <a:lnTo>
                  <a:pt x="3997036" y="2218101"/>
                </a:lnTo>
                <a:lnTo>
                  <a:pt x="4214228" y="2218124"/>
                </a:lnTo>
                <a:lnTo>
                  <a:pt x="4214251" y="2000928"/>
                </a:lnTo>
                <a:close/>
                <a:moveTo>
                  <a:pt x="3775310" y="2000881"/>
                </a:moveTo>
                <a:lnTo>
                  <a:pt x="3775288" y="2218076"/>
                </a:lnTo>
                <a:lnTo>
                  <a:pt x="3992464" y="2218101"/>
                </a:lnTo>
                <a:lnTo>
                  <a:pt x="3992488" y="2000904"/>
                </a:lnTo>
                <a:close/>
                <a:moveTo>
                  <a:pt x="3553545" y="2000857"/>
                </a:moveTo>
                <a:lnTo>
                  <a:pt x="3553521" y="2218053"/>
                </a:lnTo>
                <a:lnTo>
                  <a:pt x="3770715" y="2218076"/>
                </a:lnTo>
                <a:lnTo>
                  <a:pt x="3770739" y="2000880"/>
                </a:lnTo>
                <a:close/>
                <a:moveTo>
                  <a:pt x="3331788" y="2000833"/>
                </a:moveTo>
                <a:lnTo>
                  <a:pt x="3331764" y="2218029"/>
                </a:lnTo>
                <a:lnTo>
                  <a:pt x="3548948" y="2218053"/>
                </a:lnTo>
                <a:lnTo>
                  <a:pt x="3548973" y="2000856"/>
                </a:lnTo>
                <a:close/>
                <a:moveTo>
                  <a:pt x="3110022" y="2000809"/>
                </a:moveTo>
                <a:lnTo>
                  <a:pt x="3109998" y="2218005"/>
                </a:lnTo>
                <a:lnTo>
                  <a:pt x="3327192" y="2218029"/>
                </a:lnTo>
                <a:lnTo>
                  <a:pt x="3327215" y="2000832"/>
                </a:lnTo>
                <a:close/>
                <a:moveTo>
                  <a:pt x="2888257" y="2000785"/>
                </a:moveTo>
                <a:lnTo>
                  <a:pt x="2888235" y="2217981"/>
                </a:lnTo>
                <a:lnTo>
                  <a:pt x="3105426" y="2218005"/>
                </a:lnTo>
                <a:lnTo>
                  <a:pt x="3105450" y="2000808"/>
                </a:lnTo>
                <a:close/>
                <a:moveTo>
                  <a:pt x="2666499" y="2000760"/>
                </a:moveTo>
                <a:lnTo>
                  <a:pt x="2666476" y="2217955"/>
                </a:lnTo>
                <a:lnTo>
                  <a:pt x="2883663" y="2217981"/>
                </a:lnTo>
                <a:lnTo>
                  <a:pt x="2883687" y="2000784"/>
                </a:lnTo>
                <a:close/>
                <a:moveTo>
                  <a:pt x="2444733" y="2000736"/>
                </a:moveTo>
                <a:lnTo>
                  <a:pt x="2444709" y="2217933"/>
                </a:lnTo>
                <a:lnTo>
                  <a:pt x="2661904" y="2217955"/>
                </a:lnTo>
                <a:lnTo>
                  <a:pt x="2661926" y="2000760"/>
                </a:lnTo>
                <a:close/>
                <a:moveTo>
                  <a:pt x="2222978" y="2000712"/>
                </a:moveTo>
                <a:lnTo>
                  <a:pt x="2222954" y="2217908"/>
                </a:lnTo>
                <a:lnTo>
                  <a:pt x="2440138" y="2217933"/>
                </a:lnTo>
                <a:lnTo>
                  <a:pt x="2440162" y="2000736"/>
                </a:lnTo>
                <a:close/>
                <a:moveTo>
                  <a:pt x="2001213" y="2000688"/>
                </a:moveTo>
                <a:lnTo>
                  <a:pt x="2001189" y="2217885"/>
                </a:lnTo>
                <a:lnTo>
                  <a:pt x="2218381" y="2217908"/>
                </a:lnTo>
                <a:lnTo>
                  <a:pt x="2218405" y="2000712"/>
                </a:lnTo>
                <a:close/>
                <a:moveTo>
                  <a:pt x="1779448" y="2000664"/>
                </a:moveTo>
                <a:lnTo>
                  <a:pt x="1779426" y="2217861"/>
                </a:lnTo>
                <a:lnTo>
                  <a:pt x="1996617" y="2217885"/>
                </a:lnTo>
                <a:lnTo>
                  <a:pt x="1996639" y="2000688"/>
                </a:lnTo>
                <a:close/>
                <a:moveTo>
                  <a:pt x="1557686" y="2000640"/>
                </a:moveTo>
                <a:lnTo>
                  <a:pt x="1557662" y="2217837"/>
                </a:lnTo>
                <a:lnTo>
                  <a:pt x="1774854" y="2217861"/>
                </a:lnTo>
                <a:lnTo>
                  <a:pt x="1774877" y="2000664"/>
                </a:lnTo>
                <a:close/>
                <a:moveTo>
                  <a:pt x="1335922" y="2000616"/>
                </a:moveTo>
                <a:lnTo>
                  <a:pt x="1335898" y="2217813"/>
                </a:lnTo>
                <a:lnTo>
                  <a:pt x="1553091" y="2217835"/>
                </a:lnTo>
                <a:lnTo>
                  <a:pt x="1553115" y="2000640"/>
                </a:lnTo>
                <a:close/>
                <a:moveTo>
                  <a:pt x="1114168" y="2000592"/>
                </a:moveTo>
                <a:lnTo>
                  <a:pt x="1114144" y="2217787"/>
                </a:lnTo>
                <a:lnTo>
                  <a:pt x="1331325" y="2217813"/>
                </a:lnTo>
                <a:lnTo>
                  <a:pt x="1331349" y="2000616"/>
                </a:lnTo>
                <a:close/>
                <a:moveTo>
                  <a:pt x="892402" y="2000568"/>
                </a:moveTo>
                <a:lnTo>
                  <a:pt x="892378" y="2217765"/>
                </a:lnTo>
                <a:lnTo>
                  <a:pt x="1109573" y="2217787"/>
                </a:lnTo>
                <a:lnTo>
                  <a:pt x="1109597" y="2000591"/>
                </a:lnTo>
                <a:close/>
                <a:moveTo>
                  <a:pt x="670641" y="2000544"/>
                </a:moveTo>
                <a:lnTo>
                  <a:pt x="670617" y="2217740"/>
                </a:lnTo>
                <a:lnTo>
                  <a:pt x="887806" y="2217765"/>
                </a:lnTo>
                <a:lnTo>
                  <a:pt x="887830" y="2000567"/>
                </a:lnTo>
                <a:close/>
                <a:moveTo>
                  <a:pt x="448874" y="2000520"/>
                </a:moveTo>
                <a:lnTo>
                  <a:pt x="448851" y="2217716"/>
                </a:lnTo>
                <a:lnTo>
                  <a:pt x="666046" y="2217740"/>
                </a:lnTo>
                <a:lnTo>
                  <a:pt x="666070" y="2000543"/>
                </a:lnTo>
                <a:close/>
                <a:moveTo>
                  <a:pt x="227109" y="2000496"/>
                </a:moveTo>
                <a:lnTo>
                  <a:pt x="227085" y="2217692"/>
                </a:lnTo>
                <a:lnTo>
                  <a:pt x="444279" y="2217716"/>
                </a:lnTo>
                <a:lnTo>
                  <a:pt x="444303" y="2000519"/>
                </a:lnTo>
                <a:close/>
                <a:moveTo>
                  <a:pt x="5352" y="2000471"/>
                </a:moveTo>
                <a:lnTo>
                  <a:pt x="5329" y="2217667"/>
                </a:lnTo>
                <a:lnTo>
                  <a:pt x="222514" y="2217692"/>
                </a:lnTo>
                <a:lnTo>
                  <a:pt x="222537" y="2000495"/>
                </a:lnTo>
                <a:close/>
                <a:moveTo>
                  <a:pt x="8875865" y="1779668"/>
                </a:moveTo>
                <a:lnTo>
                  <a:pt x="8875841" y="1996863"/>
                </a:lnTo>
                <a:lnTo>
                  <a:pt x="9092982" y="1996886"/>
                </a:lnTo>
                <a:lnTo>
                  <a:pt x="9093006" y="1779691"/>
                </a:lnTo>
                <a:close/>
                <a:moveTo>
                  <a:pt x="8654090" y="1779644"/>
                </a:moveTo>
                <a:lnTo>
                  <a:pt x="8654066" y="1996839"/>
                </a:lnTo>
                <a:lnTo>
                  <a:pt x="8871269" y="1996862"/>
                </a:lnTo>
                <a:lnTo>
                  <a:pt x="8871293" y="1779668"/>
                </a:lnTo>
                <a:close/>
                <a:moveTo>
                  <a:pt x="8432338" y="1779620"/>
                </a:moveTo>
                <a:lnTo>
                  <a:pt x="8432314" y="1996814"/>
                </a:lnTo>
                <a:lnTo>
                  <a:pt x="8649495" y="1996838"/>
                </a:lnTo>
                <a:lnTo>
                  <a:pt x="8649519" y="1779644"/>
                </a:lnTo>
                <a:close/>
                <a:moveTo>
                  <a:pt x="8210571" y="1779597"/>
                </a:moveTo>
                <a:lnTo>
                  <a:pt x="8210547" y="1996790"/>
                </a:lnTo>
                <a:lnTo>
                  <a:pt x="8427742" y="1996814"/>
                </a:lnTo>
                <a:lnTo>
                  <a:pt x="8427766" y="1779620"/>
                </a:lnTo>
                <a:close/>
                <a:moveTo>
                  <a:pt x="7988805" y="1779573"/>
                </a:moveTo>
                <a:lnTo>
                  <a:pt x="7988781" y="1996766"/>
                </a:lnTo>
                <a:lnTo>
                  <a:pt x="8205975" y="1996790"/>
                </a:lnTo>
                <a:lnTo>
                  <a:pt x="8205999" y="1779596"/>
                </a:lnTo>
                <a:close/>
                <a:moveTo>
                  <a:pt x="7767049" y="1779549"/>
                </a:moveTo>
                <a:lnTo>
                  <a:pt x="7767025" y="1996742"/>
                </a:lnTo>
                <a:lnTo>
                  <a:pt x="7984209" y="1996766"/>
                </a:lnTo>
                <a:lnTo>
                  <a:pt x="7984233" y="1779572"/>
                </a:lnTo>
                <a:close/>
                <a:moveTo>
                  <a:pt x="7545281" y="1779525"/>
                </a:moveTo>
                <a:lnTo>
                  <a:pt x="7545258" y="1996718"/>
                </a:lnTo>
                <a:lnTo>
                  <a:pt x="7762453" y="1996742"/>
                </a:lnTo>
                <a:lnTo>
                  <a:pt x="7762477" y="1779548"/>
                </a:lnTo>
                <a:close/>
                <a:moveTo>
                  <a:pt x="7323516" y="1779501"/>
                </a:moveTo>
                <a:lnTo>
                  <a:pt x="7323492" y="1996694"/>
                </a:lnTo>
                <a:lnTo>
                  <a:pt x="7540686" y="1996718"/>
                </a:lnTo>
                <a:lnTo>
                  <a:pt x="7540709" y="1779525"/>
                </a:lnTo>
                <a:close/>
                <a:moveTo>
                  <a:pt x="7101760" y="1779477"/>
                </a:moveTo>
                <a:lnTo>
                  <a:pt x="7101736" y="1996670"/>
                </a:lnTo>
                <a:lnTo>
                  <a:pt x="7318921" y="1996693"/>
                </a:lnTo>
                <a:lnTo>
                  <a:pt x="7318944" y="1779501"/>
                </a:lnTo>
                <a:close/>
                <a:moveTo>
                  <a:pt x="6879996" y="1779454"/>
                </a:moveTo>
                <a:lnTo>
                  <a:pt x="6879972" y="1996646"/>
                </a:lnTo>
                <a:lnTo>
                  <a:pt x="7097164" y="1996669"/>
                </a:lnTo>
                <a:lnTo>
                  <a:pt x="7097188" y="1779477"/>
                </a:lnTo>
                <a:close/>
                <a:moveTo>
                  <a:pt x="6658240" y="1779430"/>
                </a:moveTo>
                <a:lnTo>
                  <a:pt x="6658216" y="1996622"/>
                </a:lnTo>
                <a:lnTo>
                  <a:pt x="6875400" y="1996645"/>
                </a:lnTo>
                <a:lnTo>
                  <a:pt x="6875424" y="1779453"/>
                </a:lnTo>
                <a:close/>
                <a:moveTo>
                  <a:pt x="6436470" y="1779406"/>
                </a:moveTo>
                <a:lnTo>
                  <a:pt x="6436447" y="1996598"/>
                </a:lnTo>
                <a:lnTo>
                  <a:pt x="6653644" y="1996621"/>
                </a:lnTo>
                <a:lnTo>
                  <a:pt x="6653668" y="1779429"/>
                </a:lnTo>
                <a:close/>
                <a:moveTo>
                  <a:pt x="6214705" y="1779382"/>
                </a:moveTo>
                <a:lnTo>
                  <a:pt x="6214681" y="1996574"/>
                </a:lnTo>
                <a:lnTo>
                  <a:pt x="6431875" y="1996597"/>
                </a:lnTo>
                <a:lnTo>
                  <a:pt x="6431898" y="1779405"/>
                </a:lnTo>
                <a:close/>
                <a:moveTo>
                  <a:pt x="5992950" y="1779358"/>
                </a:moveTo>
                <a:lnTo>
                  <a:pt x="5992926" y="1996549"/>
                </a:lnTo>
                <a:lnTo>
                  <a:pt x="6210110" y="1996573"/>
                </a:lnTo>
                <a:lnTo>
                  <a:pt x="6210133" y="1779381"/>
                </a:lnTo>
                <a:close/>
                <a:moveTo>
                  <a:pt x="5771184" y="1779334"/>
                </a:moveTo>
                <a:lnTo>
                  <a:pt x="5771160" y="1996525"/>
                </a:lnTo>
                <a:lnTo>
                  <a:pt x="5988354" y="1996549"/>
                </a:lnTo>
                <a:lnTo>
                  <a:pt x="5988378" y="1779358"/>
                </a:lnTo>
                <a:close/>
                <a:moveTo>
                  <a:pt x="5549425" y="1779310"/>
                </a:moveTo>
                <a:lnTo>
                  <a:pt x="5549402" y="1996501"/>
                </a:lnTo>
                <a:lnTo>
                  <a:pt x="5766588" y="1996525"/>
                </a:lnTo>
                <a:lnTo>
                  <a:pt x="5766612" y="1779334"/>
                </a:lnTo>
                <a:close/>
                <a:moveTo>
                  <a:pt x="5327659" y="1779287"/>
                </a:moveTo>
                <a:lnTo>
                  <a:pt x="5327636" y="1996477"/>
                </a:lnTo>
                <a:lnTo>
                  <a:pt x="5544830" y="1996501"/>
                </a:lnTo>
                <a:lnTo>
                  <a:pt x="5544853" y="1779310"/>
                </a:lnTo>
                <a:close/>
                <a:moveTo>
                  <a:pt x="5105892" y="1779263"/>
                </a:moveTo>
                <a:lnTo>
                  <a:pt x="5105868" y="1996453"/>
                </a:lnTo>
                <a:lnTo>
                  <a:pt x="5323064" y="1996477"/>
                </a:lnTo>
                <a:lnTo>
                  <a:pt x="5323087" y="1779286"/>
                </a:lnTo>
                <a:close/>
                <a:moveTo>
                  <a:pt x="4884138" y="1779239"/>
                </a:moveTo>
                <a:lnTo>
                  <a:pt x="4884114" y="1996429"/>
                </a:lnTo>
                <a:lnTo>
                  <a:pt x="5101297" y="1996453"/>
                </a:lnTo>
                <a:lnTo>
                  <a:pt x="5101320" y="1779262"/>
                </a:lnTo>
                <a:close/>
                <a:moveTo>
                  <a:pt x="4662372" y="1779215"/>
                </a:moveTo>
                <a:lnTo>
                  <a:pt x="4662348" y="1996405"/>
                </a:lnTo>
                <a:lnTo>
                  <a:pt x="4879542" y="1996429"/>
                </a:lnTo>
                <a:lnTo>
                  <a:pt x="4879566" y="1779238"/>
                </a:lnTo>
                <a:close/>
                <a:moveTo>
                  <a:pt x="4440613" y="1779191"/>
                </a:moveTo>
                <a:lnTo>
                  <a:pt x="4440590" y="1996381"/>
                </a:lnTo>
                <a:lnTo>
                  <a:pt x="4657776" y="1996405"/>
                </a:lnTo>
                <a:lnTo>
                  <a:pt x="4657800" y="1779215"/>
                </a:lnTo>
                <a:close/>
                <a:moveTo>
                  <a:pt x="4218847" y="1779167"/>
                </a:moveTo>
                <a:lnTo>
                  <a:pt x="4218824" y="1996357"/>
                </a:lnTo>
                <a:lnTo>
                  <a:pt x="4436018" y="1996380"/>
                </a:lnTo>
                <a:lnTo>
                  <a:pt x="4436041" y="1779191"/>
                </a:lnTo>
                <a:close/>
                <a:moveTo>
                  <a:pt x="3997083" y="1779143"/>
                </a:moveTo>
                <a:lnTo>
                  <a:pt x="3997060" y="1996333"/>
                </a:lnTo>
                <a:lnTo>
                  <a:pt x="4214252" y="1996356"/>
                </a:lnTo>
                <a:lnTo>
                  <a:pt x="4214275" y="1779167"/>
                </a:lnTo>
                <a:close/>
                <a:moveTo>
                  <a:pt x="3775334" y="1779120"/>
                </a:moveTo>
                <a:lnTo>
                  <a:pt x="3775312" y="1996309"/>
                </a:lnTo>
                <a:lnTo>
                  <a:pt x="3992488" y="1996332"/>
                </a:lnTo>
                <a:lnTo>
                  <a:pt x="3992512" y="1779143"/>
                </a:lnTo>
                <a:close/>
                <a:moveTo>
                  <a:pt x="3553567" y="1779096"/>
                </a:moveTo>
                <a:lnTo>
                  <a:pt x="3553545" y="1996285"/>
                </a:lnTo>
                <a:lnTo>
                  <a:pt x="3770739" y="1996308"/>
                </a:lnTo>
                <a:lnTo>
                  <a:pt x="3770763" y="1779119"/>
                </a:lnTo>
                <a:close/>
                <a:moveTo>
                  <a:pt x="3331812" y="1779072"/>
                </a:moveTo>
                <a:lnTo>
                  <a:pt x="3331788" y="1996261"/>
                </a:lnTo>
                <a:lnTo>
                  <a:pt x="3548973" y="1996284"/>
                </a:lnTo>
                <a:lnTo>
                  <a:pt x="3548997" y="1779095"/>
                </a:lnTo>
                <a:close/>
                <a:moveTo>
                  <a:pt x="3110046" y="1779048"/>
                </a:moveTo>
                <a:lnTo>
                  <a:pt x="3110023" y="1996236"/>
                </a:lnTo>
                <a:lnTo>
                  <a:pt x="3327216" y="1996260"/>
                </a:lnTo>
                <a:lnTo>
                  <a:pt x="3327239" y="1779071"/>
                </a:lnTo>
                <a:close/>
                <a:moveTo>
                  <a:pt x="2888281" y="1779024"/>
                </a:moveTo>
                <a:lnTo>
                  <a:pt x="2888259" y="1996212"/>
                </a:lnTo>
                <a:lnTo>
                  <a:pt x="3105450" y="1996236"/>
                </a:lnTo>
                <a:lnTo>
                  <a:pt x="3105474" y="1779048"/>
                </a:lnTo>
                <a:close/>
                <a:moveTo>
                  <a:pt x="2666524" y="1779000"/>
                </a:moveTo>
                <a:lnTo>
                  <a:pt x="2666499" y="1996188"/>
                </a:lnTo>
                <a:lnTo>
                  <a:pt x="2883687" y="1996212"/>
                </a:lnTo>
                <a:lnTo>
                  <a:pt x="2883711" y="1779024"/>
                </a:lnTo>
                <a:close/>
                <a:moveTo>
                  <a:pt x="2444757" y="1778976"/>
                </a:moveTo>
                <a:lnTo>
                  <a:pt x="2444733" y="1996164"/>
                </a:lnTo>
                <a:lnTo>
                  <a:pt x="2661927" y="1996188"/>
                </a:lnTo>
                <a:lnTo>
                  <a:pt x="2661951" y="1779000"/>
                </a:lnTo>
                <a:close/>
                <a:moveTo>
                  <a:pt x="2223001" y="1778953"/>
                </a:moveTo>
                <a:lnTo>
                  <a:pt x="2222978" y="1996140"/>
                </a:lnTo>
                <a:lnTo>
                  <a:pt x="2440162" y="1996164"/>
                </a:lnTo>
                <a:lnTo>
                  <a:pt x="2440186" y="1778976"/>
                </a:lnTo>
                <a:close/>
                <a:moveTo>
                  <a:pt x="2001236" y="1778929"/>
                </a:moveTo>
                <a:lnTo>
                  <a:pt x="2001213" y="1996116"/>
                </a:lnTo>
                <a:lnTo>
                  <a:pt x="2218405" y="1996140"/>
                </a:lnTo>
                <a:lnTo>
                  <a:pt x="2218429" y="1778952"/>
                </a:lnTo>
                <a:close/>
                <a:moveTo>
                  <a:pt x="1779472" y="1778905"/>
                </a:moveTo>
                <a:lnTo>
                  <a:pt x="1779450" y="1996092"/>
                </a:lnTo>
                <a:lnTo>
                  <a:pt x="1996641" y="1996116"/>
                </a:lnTo>
                <a:lnTo>
                  <a:pt x="1996663" y="1778928"/>
                </a:lnTo>
                <a:close/>
                <a:moveTo>
                  <a:pt x="1557710" y="1778881"/>
                </a:moveTo>
                <a:lnTo>
                  <a:pt x="1557686" y="1996068"/>
                </a:lnTo>
                <a:lnTo>
                  <a:pt x="1774877" y="1996092"/>
                </a:lnTo>
                <a:lnTo>
                  <a:pt x="1774901" y="1778904"/>
                </a:lnTo>
                <a:close/>
                <a:moveTo>
                  <a:pt x="1335946" y="1778857"/>
                </a:moveTo>
                <a:lnTo>
                  <a:pt x="1335922" y="1996044"/>
                </a:lnTo>
                <a:lnTo>
                  <a:pt x="1553115" y="1996067"/>
                </a:lnTo>
                <a:lnTo>
                  <a:pt x="1553139" y="1778881"/>
                </a:lnTo>
                <a:close/>
                <a:moveTo>
                  <a:pt x="1114192" y="1778833"/>
                </a:moveTo>
                <a:lnTo>
                  <a:pt x="1114168" y="1996020"/>
                </a:lnTo>
                <a:lnTo>
                  <a:pt x="1331349" y="1996043"/>
                </a:lnTo>
                <a:lnTo>
                  <a:pt x="1331373" y="1778857"/>
                </a:lnTo>
                <a:close/>
                <a:moveTo>
                  <a:pt x="892426" y="1778810"/>
                </a:moveTo>
                <a:lnTo>
                  <a:pt x="892402" y="1995996"/>
                </a:lnTo>
                <a:lnTo>
                  <a:pt x="1109597" y="1996019"/>
                </a:lnTo>
                <a:lnTo>
                  <a:pt x="1109621" y="1778833"/>
                </a:lnTo>
                <a:close/>
                <a:moveTo>
                  <a:pt x="670665" y="1778786"/>
                </a:moveTo>
                <a:lnTo>
                  <a:pt x="670642" y="1995972"/>
                </a:lnTo>
                <a:lnTo>
                  <a:pt x="887830" y="1995995"/>
                </a:lnTo>
                <a:lnTo>
                  <a:pt x="887854" y="1778809"/>
                </a:lnTo>
                <a:close/>
                <a:moveTo>
                  <a:pt x="448898" y="1778762"/>
                </a:moveTo>
                <a:lnTo>
                  <a:pt x="448875" y="1995948"/>
                </a:lnTo>
                <a:lnTo>
                  <a:pt x="666070" y="1995971"/>
                </a:lnTo>
                <a:lnTo>
                  <a:pt x="666094" y="1778785"/>
                </a:lnTo>
                <a:close/>
                <a:moveTo>
                  <a:pt x="227133" y="1778738"/>
                </a:moveTo>
                <a:lnTo>
                  <a:pt x="227109" y="1995923"/>
                </a:lnTo>
                <a:lnTo>
                  <a:pt x="444303" y="1995947"/>
                </a:lnTo>
                <a:lnTo>
                  <a:pt x="444327" y="1778761"/>
                </a:lnTo>
                <a:close/>
                <a:moveTo>
                  <a:pt x="5376" y="1778714"/>
                </a:moveTo>
                <a:lnTo>
                  <a:pt x="5353" y="1995899"/>
                </a:lnTo>
                <a:lnTo>
                  <a:pt x="222538" y="1995923"/>
                </a:lnTo>
                <a:lnTo>
                  <a:pt x="222561" y="1778738"/>
                </a:lnTo>
                <a:close/>
                <a:moveTo>
                  <a:pt x="8875889" y="1557911"/>
                </a:moveTo>
                <a:lnTo>
                  <a:pt x="8875865" y="1775097"/>
                </a:lnTo>
                <a:lnTo>
                  <a:pt x="9093006" y="1775120"/>
                </a:lnTo>
                <a:lnTo>
                  <a:pt x="9093030" y="1557935"/>
                </a:lnTo>
                <a:close/>
                <a:moveTo>
                  <a:pt x="8654114" y="1557887"/>
                </a:moveTo>
                <a:lnTo>
                  <a:pt x="8654090" y="1775073"/>
                </a:lnTo>
                <a:lnTo>
                  <a:pt x="8871293" y="1775096"/>
                </a:lnTo>
                <a:lnTo>
                  <a:pt x="8871317" y="1557911"/>
                </a:lnTo>
                <a:close/>
                <a:moveTo>
                  <a:pt x="8432362" y="1557863"/>
                </a:moveTo>
                <a:lnTo>
                  <a:pt x="8432338" y="1775049"/>
                </a:lnTo>
                <a:lnTo>
                  <a:pt x="8649519" y="1775072"/>
                </a:lnTo>
                <a:lnTo>
                  <a:pt x="8649543" y="1557887"/>
                </a:lnTo>
                <a:close/>
                <a:moveTo>
                  <a:pt x="8210595" y="1557839"/>
                </a:moveTo>
                <a:lnTo>
                  <a:pt x="8210571" y="1775025"/>
                </a:lnTo>
                <a:lnTo>
                  <a:pt x="8427766" y="1775048"/>
                </a:lnTo>
                <a:lnTo>
                  <a:pt x="8427790" y="1557863"/>
                </a:lnTo>
                <a:close/>
                <a:moveTo>
                  <a:pt x="7988829" y="1557815"/>
                </a:moveTo>
                <a:lnTo>
                  <a:pt x="7988805" y="1775001"/>
                </a:lnTo>
                <a:lnTo>
                  <a:pt x="8205999" y="1775025"/>
                </a:lnTo>
                <a:lnTo>
                  <a:pt x="8206023" y="1557839"/>
                </a:lnTo>
                <a:close/>
                <a:moveTo>
                  <a:pt x="7767073" y="1557791"/>
                </a:moveTo>
                <a:lnTo>
                  <a:pt x="7767049" y="1774977"/>
                </a:lnTo>
                <a:lnTo>
                  <a:pt x="7984233" y="1775001"/>
                </a:lnTo>
                <a:lnTo>
                  <a:pt x="7984257" y="1557814"/>
                </a:lnTo>
                <a:close/>
                <a:moveTo>
                  <a:pt x="7545305" y="1557767"/>
                </a:moveTo>
                <a:lnTo>
                  <a:pt x="7545282" y="1774953"/>
                </a:lnTo>
                <a:lnTo>
                  <a:pt x="7762477" y="1774977"/>
                </a:lnTo>
                <a:lnTo>
                  <a:pt x="7762501" y="1557790"/>
                </a:lnTo>
                <a:close/>
                <a:moveTo>
                  <a:pt x="7323540" y="1557743"/>
                </a:moveTo>
                <a:lnTo>
                  <a:pt x="7323516" y="1774930"/>
                </a:lnTo>
                <a:lnTo>
                  <a:pt x="7540710" y="1774953"/>
                </a:lnTo>
                <a:lnTo>
                  <a:pt x="7540733" y="1557766"/>
                </a:lnTo>
                <a:close/>
                <a:moveTo>
                  <a:pt x="7101784" y="1557719"/>
                </a:moveTo>
                <a:lnTo>
                  <a:pt x="7101760" y="1774906"/>
                </a:lnTo>
                <a:lnTo>
                  <a:pt x="7318945" y="1774929"/>
                </a:lnTo>
                <a:lnTo>
                  <a:pt x="7318968" y="1557742"/>
                </a:lnTo>
                <a:close/>
                <a:moveTo>
                  <a:pt x="6880020" y="1557695"/>
                </a:moveTo>
                <a:lnTo>
                  <a:pt x="6879996" y="1774882"/>
                </a:lnTo>
                <a:lnTo>
                  <a:pt x="7097188" y="1774905"/>
                </a:lnTo>
                <a:lnTo>
                  <a:pt x="7097212" y="1557718"/>
                </a:lnTo>
                <a:close/>
                <a:moveTo>
                  <a:pt x="6658264" y="1557671"/>
                </a:moveTo>
                <a:lnTo>
                  <a:pt x="6658240" y="1774858"/>
                </a:lnTo>
                <a:lnTo>
                  <a:pt x="6875424" y="1774881"/>
                </a:lnTo>
                <a:lnTo>
                  <a:pt x="6875448" y="1557694"/>
                </a:lnTo>
                <a:close/>
                <a:moveTo>
                  <a:pt x="6436494" y="1557646"/>
                </a:moveTo>
                <a:lnTo>
                  <a:pt x="6436471" y="1774834"/>
                </a:lnTo>
                <a:lnTo>
                  <a:pt x="6653668" y="1774858"/>
                </a:lnTo>
                <a:lnTo>
                  <a:pt x="6653692" y="1557670"/>
                </a:lnTo>
                <a:close/>
                <a:moveTo>
                  <a:pt x="6214729" y="1557622"/>
                </a:moveTo>
                <a:lnTo>
                  <a:pt x="6214705" y="1774810"/>
                </a:lnTo>
                <a:lnTo>
                  <a:pt x="6431899" y="1774834"/>
                </a:lnTo>
                <a:lnTo>
                  <a:pt x="6431922" y="1557646"/>
                </a:lnTo>
                <a:close/>
                <a:moveTo>
                  <a:pt x="5992974" y="1557598"/>
                </a:moveTo>
                <a:lnTo>
                  <a:pt x="5992950" y="1774786"/>
                </a:lnTo>
                <a:lnTo>
                  <a:pt x="6210134" y="1774810"/>
                </a:lnTo>
                <a:lnTo>
                  <a:pt x="6210157" y="1557622"/>
                </a:lnTo>
                <a:close/>
                <a:moveTo>
                  <a:pt x="5771208" y="1557574"/>
                </a:moveTo>
                <a:lnTo>
                  <a:pt x="5771184" y="1774763"/>
                </a:lnTo>
                <a:lnTo>
                  <a:pt x="5988378" y="1774786"/>
                </a:lnTo>
                <a:lnTo>
                  <a:pt x="5988402" y="1557598"/>
                </a:lnTo>
                <a:close/>
                <a:moveTo>
                  <a:pt x="5549449" y="1557550"/>
                </a:moveTo>
                <a:lnTo>
                  <a:pt x="5549426" y="1774739"/>
                </a:lnTo>
                <a:lnTo>
                  <a:pt x="5766612" y="1774762"/>
                </a:lnTo>
                <a:lnTo>
                  <a:pt x="5766636" y="1557574"/>
                </a:lnTo>
                <a:close/>
                <a:moveTo>
                  <a:pt x="5327683" y="1557526"/>
                </a:moveTo>
                <a:lnTo>
                  <a:pt x="5327660" y="1774715"/>
                </a:lnTo>
                <a:lnTo>
                  <a:pt x="5544854" y="1774738"/>
                </a:lnTo>
                <a:lnTo>
                  <a:pt x="5544877" y="1557550"/>
                </a:lnTo>
                <a:close/>
                <a:moveTo>
                  <a:pt x="5105916" y="1557502"/>
                </a:moveTo>
                <a:lnTo>
                  <a:pt x="5105892" y="1774691"/>
                </a:lnTo>
                <a:lnTo>
                  <a:pt x="5323088" y="1774714"/>
                </a:lnTo>
                <a:lnTo>
                  <a:pt x="5323111" y="1557526"/>
                </a:lnTo>
                <a:close/>
                <a:moveTo>
                  <a:pt x="4884162" y="1557478"/>
                </a:moveTo>
                <a:lnTo>
                  <a:pt x="4884138" y="1774667"/>
                </a:lnTo>
                <a:lnTo>
                  <a:pt x="5101321" y="1774691"/>
                </a:lnTo>
                <a:lnTo>
                  <a:pt x="5101344" y="1557502"/>
                </a:lnTo>
                <a:close/>
                <a:moveTo>
                  <a:pt x="4662396" y="1557454"/>
                </a:moveTo>
                <a:lnTo>
                  <a:pt x="4662372" y="1774643"/>
                </a:lnTo>
                <a:lnTo>
                  <a:pt x="4879566" y="1774667"/>
                </a:lnTo>
                <a:lnTo>
                  <a:pt x="4879590" y="1557478"/>
                </a:lnTo>
                <a:close/>
                <a:moveTo>
                  <a:pt x="4440637" y="1557430"/>
                </a:moveTo>
                <a:lnTo>
                  <a:pt x="4440614" y="1774620"/>
                </a:lnTo>
                <a:lnTo>
                  <a:pt x="4657800" y="1774643"/>
                </a:lnTo>
                <a:lnTo>
                  <a:pt x="4657824" y="1557454"/>
                </a:lnTo>
                <a:close/>
                <a:moveTo>
                  <a:pt x="4218871" y="1557406"/>
                </a:moveTo>
                <a:lnTo>
                  <a:pt x="4218848" y="1774596"/>
                </a:lnTo>
                <a:lnTo>
                  <a:pt x="4436042" y="1774619"/>
                </a:lnTo>
                <a:lnTo>
                  <a:pt x="4436065" y="1557429"/>
                </a:lnTo>
                <a:close/>
                <a:moveTo>
                  <a:pt x="3997107" y="1557382"/>
                </a:moveTo>
                <a:lnTo>
                  <a:pt x="3997084" y="1774572"/>
                </a:lnTo>
                <a:lnTo>
                  <a:pt x="4214276" y="1774595"/>
                </a:lnTo>
                <a:lnTo>
                  <a:pt x="4214299" y="1557405"/>
                </a:lnTo>
                <a:close/>
                <a:moveTo>
                  <a:pt x="3775358" y="1557358"/>
                </a:moveTo>
                <a:lnTo>
                  <a:pt x="3775336" y="1774548"/>
                </a:lnTo>
                <a:lnTo>
                  <a:pt x="3992512" y="1774571"/>
                </a:lnTo>
                <a:lnTo>
                  <a:pt x="3992536" y="1557381"/>
                </a:lnTo>
                <a:close/>
                <a:moveTo>
                  <a:pt x="3553593" y="1557334"/>
                </a:moveTo>
                <a:lnTo>
                  <a:pt x="3553568" y="1774524"/>
                </a:lnTo>
                <a:lnTo>
                  <a:pt x="3770763" y="1774547"/>
                </a:lnTo>
                <a:lnTo>
                  <a:pt x="3770787" y="1557357"/>
                </a:lnTo>
                <a:close/>
                <a:moveTo>
                  <a:pt x="3331836" y="1557310"/>
                </a:moveTo>
                <a:lnTo>
                  <a:pt x="3331812" y="1774500"/>
                </a:lnTo>
                <a:lnTo>
                  <a:pt x="3548997" y="1774524"/>
                </a:lnTo>
                <a:lnTo>
                  <a:pt x="3549021" y="1557333"/>
                </a:lnTo>
                <a:close/>
                <a:moveTo>
                  <a:pt x="3110069" y="1557286"/>
                </a:moveTo>
                <a:lnTo>
                  <a:pt x="3110048" y="1774476"/>
                </a:lnTo>
                <a:lnTo>
                  <a:pt x="3327240" y="1774500"/>
                </a:lnTo>
                <a:lnTo>
                  <a:pt x="3327263" y="1557309"/>
                </a:lnTo>
                <a:close/>
                <a:moveTo>
                  <a:pt x="2888305" y="1557261"/>
                </a:moveTo>
                <a:lnTo>
                  <a:pt x="2888283" y="1774453"/>
                </a:lnTo>
                <a:lnTo>
                  <a:pt x="3105474" y="1774476"/>
                </a:lnTo>
                <a:lnTo>
                  <a:pt x="3105498" y="1557285"/>
                </a:lnTo>
                <a:close/>
                <a:moveTo>
                  <a:pt x="2666547" y="1557237"/>
                </a:moveTo>
                <a:lnTo>
                  <a:pt x="2666524" y="1774429"/>
                </a:lnTo>
                <a:lnTo>
                  <a:pt x="2883711" y="1774452"/>
                </a:lnTo>
                <a:lnTo>
                  <a:pt x="2883734" y="1557261"/>
                </a:lnTo>
                <a:close/>
                <a:moveTo>
                  <a:pt x="2444781" y="1557213"/>
                </a:moveTo>
                <a:lnTo>
                  <a:pt x="2444757" y="1774405"/>
                </a:lnTo>
                <a:lnTo>
                  <a:pt x="2661952" y="1774428"/>
                </a:lnTo>
                <a:lnTo>
                  <a:pt x="2661973" y="1557237"/>
                </a:lnTo>
                <a:close/>
                <a:moveTo>
                  <a:pt x="2223025" y="1557189"/>
                </a:moveTo>
                <a:lnTo>
                  <a:pt x="2223002" y="1774381"/>
                </a:lnTo>
                <a:lnTo>
                  <a:pt x="2440186" y="1774404"/>
                </a:lnTo>
                <a:lnTo>
                  <a:pt x="2440210" y="1557213"/>
                </a:lnTo>
                <a:close/>
                <a:moveTo>
                  <a:pt x="2001261" y="1557165"/>
                </a:moveTo>
                <a:lnTo>
                  <a:pt x="2001236" y="1774357"/>
                </a:lnTo>
                <a:lnTo>
                  <a:pt x="2218429" y="1774381"/>
                </a:lnTo>
                <a:lnTo>
                  <a:pt x="2218453" y="1557189"/>
                </a:lnTo>
                <a:close/>
                <a:moveTo>
                  <a:pt x="1779497" y="1557141"/>
                </a:moveTo>
                <a:lnTo>
                  <a:pt x="1779472" y="1774333"/>
                </a:lnTo>
                <a:lnTo>
                  <a:pt x="1996665" y="1774357"/>
                </a:lnTo>
                <a:lnTo>
                  <a:pt x="1996688" y="1557165"/>
                </a:lnTo>
                <a:close/>
                <a:moveTo>
                  <a:pt x="1557734" y="1557117"/>
                </a:moveTo>
                <a:lnTo>
                  <a:pt x="1557711" y="1774310"/>
                </a:lnTo>
                <a:lnTo>
                  <a:pt x="1774901" y="1774333"/>
                </a:lnTo>
                <a:lnTo>
                  <a:pt x="1774925" y="1557141"/>
                </a:lnTo>
                <a:close/>
                <a:moveTo>
                  <a:pt x="1335970" y="1557093"/>
                </a:moveTo>
                <a:lnTo>
                  <a:pt x="1335946" y="1774286"/>
                </a:lnTo>
                <a:lnTo>
                  <a:pt x="1553139" y="1774309"/>
                </a:lnTo>
                <a:lnTo>
                  <a:pt x="1553163" y="1557117"/>
                </a:lnTo>
                <a:close/>
                <a:moveTo>
                  <a:pt x="1114216" y="1557069"/>
                </a:moveTo>
                <a:lnTo>
                  <a:pt x="1114194" y="1774262"/>
                </a:lnTo>
                <a:lnTo>
                  <a:pt x="1331373" y="1774285"/>
                </a:lnTo>
                <a:lnTo>
                  <a:pt x="1331397" y="1557093"/>
                </a:lnTo>
                <a:close/>
                <a:moveTo>
                  <a:pt x="892450" y="1557045"/>
                </a:moveTo>
                <a:lnTo>
                  <a:pt x="892426" y="1774238"/>
                </a:lnTo>
                <a:lnTo>
                  <a:pt x="1109622" y="1774261"/>
                </a:lnTo>
                <a:lnTo>
                  <a:pt x="1109645" y="1557069"/>
                </a:lnTo>
                <a:close/>
                <a:moveTo>
                  <a:pt x="670690" y="1557021"/>
                </a:moveTo>
                <a:lnTo>
                  <a:pt x="670667" y="1774214"/>
                </a:lnTo>
                <a:lnTo>
                  <a:pt x="887854" y="1774237"/>
                </a:lnTo>
                <a:lnTo>
                  <a:pt x="887878" y="1557045"/>
                </a:lnTo>
                <a:close/>
                <a:moveTo>
                  <a:pt x="448922" y="1556997"/>
                </a:moveTo>
                <a:lnTo>
                  <a:pt x="448899" y="1774190"/>
                </a:lnTo>
                <a:lnTo>
                  <a:pt x="666095" y="1774214"/>
                </a:lnTo>
                <a:lnTo>
                  <a:pt x="666118" y="1557020"/>
                </a:lnTo>
                <a:close/>
                <a:moveTo>
                  <a:pt x="227157" y="1556973"/>
                </a:moveTo>
                <a:lnTo>
                  <a:pt x="227133" y="1774166"/>
                </a:lnTo>
                <a:lnTo>
                  <a:pt x="444327" y="1774190"/>
                </a:lnTo>
                <a:lnTo>
                  <a:pt x="444351" y="1556996"/>
                </a:lnTo>
                <a:close/>
                <a:moveTo>
                  <a:pt x="5401" y="1556949"/>
                </a:moveTo>
                <a:lnTo>
                  <a:pt x="5377" y="1774143"/>
                </a:lnTo>
                <a:lnTo>
                  <a:pt x="222562" y="1774166"/>
                </a:lnTo>
                <a:lnTo>
                  <a:pt x="222585" y="1556972"/>
                </a:lnTo>
                <a:close/>
                <a:moveTo>
                  <a:pt x="8875913" y="1336145"/>
                </a:moveTo>
                <a:lnTo>
                  <a:pt x="8875889" y="1553339"/>
                </a:lnTo>
                <a:lnTo>
                  <a:pt x="9093030" y="1553363"/>
                </a:lnTo>
                <a:lnTo>
                  <a:pt x="9093054" y="1336169"/>
                </a:lnTo>
                <a:close/>
                <a:moveTo>
                  <a:pt x="8654138" y="1336121"/>
                </a:moveTo>
                <a:lnTo>
                  <a:pt x="8654114" y="1553315"/>
                </a:lnTo>
                <a:lnTo>
                  <a:pt x="8871317" y="1553339"/>
                </a:lnTo>
                <a:lnTo>
                  <a:pt x="8871341" y="1336145"/>
                </a:lnTo>
                <a:close/>
                <a:moveTo>
                  <a:pt x="8432386" y="1336097"/>
                </a:moveTo>
                <a:lnTo>
                  <a:pt x="8432362" y="1553291"/>
                </a:lnTo>
                <a:lnTo>
                  <a:pt x="8649543" y="1553315"/>
                </a:lnTo>
                <a:lnTo>
                  <a:pt x="8649567" y="1336121"/>
                </a:lnTo>
                <a:close/>
                <a:moveTo>
                  <a:pt x="8210619" y="1336073"/>
                </a:moveTo>
                <a:lnTo>
                  <a:pt x="8210595" y="1553267"/>
                </a:lnTo>
                <a:lnTo>
                  <a:pt x="8427790" y="1553291"/>
                </a:lnTo>
                <a:lnTo>
                  <a:pt x="8427814" y="1336097"/>
                </a:lnTo>
                <a:close/>
                <a:moveTo>
                  <a:pt x="7988853" y="1336049"/>
                </a:moveTo>
                <a:lnTo>
                  <a:pt x="7988829" y="1553243"/>
                </a:lnTo>
                <a:lnTo>
                  <a:pt x="8206023" y="1553267"/>
                </a:lnTo>
                <a:lnTo>
                  <a:pt x="8206047" y="1336073"/>
                </a:lnTo>
                <a:close/>
                <a:moveTo>
                  <a:pt x="7767097" y="1336025"/>
                </a:moveTo>
                <a:lnTo>
                  <a:pt x="7767073" y="1553219"/>
                </a:lnTo>
                <a:lnTo>
                  <a:pt x="7984257" y="1553243"/>
                </a:lnTo>
                <a:lnTo>
                  <a:pt x="7984281" y="1336049"/>
                </a:lnTo>
                <a:close/>
                <a:moveTo>
                  <a:pt x="7545329" y="1336001"/>
                </a:moveTo>
                <a:lnTo>
                  <a:pt x="7545306" y="1553195"/>
                </a:lnTo>
                <a:lnTo>
                  <a:pt x="7762501" y="1553218"/>
                </a:lnTo>
                <a:lnTo>
                  <a:pt x="7762525" y="1336025"/>
                </a:lnTo>
                <a:close/>
                <a:moveTo>
                  <a:pt x="7323564" y="1335977"/>
                </a:moveTo>
                <a:lnTo>
                  <a:pt x="7323540" y="1553171"/>
                </a:lnTo>
                <a:lnTo>
                  <a:pt x="7540734" y="1553194"/>
                </a:lnTo>
                <a:lnTo>
                  <a:pt x="7540757" y="1336001"/>
                </a:lnTo>
                <a:close/>
                <a:moveTo>
                  <a:pt x="7101808" y="1335953"/>
                </a:moveTo>
                <a:lnTo>
                  <a:pt x="7101784" y="1553147"/>
                </a:lnTo>
                <a:lnTo>
                  <a:pt x="7318969" y="1553170"/>
                </a:lnTo>
                <a:lnTo>
                  <a:pt x="7318992" y="1335976"/>
                </a:lnTo>
                <a:close/>
                <a:moveTo>
                  <a:pt x="6880044" y="1335929"/>
                </a:moveTo>
                <a:lnTo>
                  <a:pt x="6880020" y="1553123"/>
                </a:lnTo>
                <a:lnTo>
                  <a:pt x="7097212" y="1553146"/>
                </a:lnTo>
                <a:lnTo>
                  <a:pt x="7097236" y="1335952"/>
                </a:lnTo>
                <a:close/>
                <a:moveTo>
                  <a:pt x="6658288" y="1335905"/>
                </a:moveTo>
                <a:lnTo>
                  <a:pt x="6658264" y="1553099"/>
                </a:lnTo>
                <a:lnTo>
                  <a:pt x="6875448" y="1553122"/>
                </a:lnTo>
                <a:lnTo>
                  <a:pt x="6875472" y="1335928"/>
                </a:lnTo>
                <a:close/>
                <a:moveTo>
                  <a:pt x="6436518" y="1335881"/>
                </a:moveTo>
                <a:lnTo>
                  <a:pt x="6436495" y="1553075"/>
                </a:lnTo>
                <a:lnTo>
                  <a:pt x="6653692" y="1553098"/>
                </a:lnTo>
                <a:lnTo>
                  <a:pt x="6653716" y="1335904"/>
                </a:lnTo>
                <a:close/>
                <a:moveTo>
                  <a:pt x="6214753" y="1335857"/>
                </a:moveTo>
                <a:lnTo>
                  <a:pt x="6214729" y="1553051"/>
                </a:lnTo>
                <a:lnTo>
                  <a:pt x="6431923" y="1553074"/>
                </a:lnTo>
                <a:lnTo>
                  <a:pt x="6431946" y="1335880"/>
                </a:lnTo>
                <a:close/>
                <a:moveTo>
                  <a:pt x="5992998" y="1335833"/>
                </a:moveTo>
                <a:lnTo>
                  <a:pt x="5992974" y="1553026"/>
                </a:lnTo>
                <a:lnTo>
                  <a:pt x="6210158" y="1553050"/>
                </a:lnTo>
                <a:lnTo>
                  <a:pt x="6210181" y="1335856"/>
                </a:lnTo>
                <a:close/>
                <a:moveTo>
                  <a:pt x="5771232" y="1335809"/>
                </a:moveTo>
                <a:lnTo>
                  <a:pt x="5771208" y="1553002"/>
                </a:lnTo>
                <a:lnTo>
                  <a:pt x="5988402" y="1553026"/>
                </a:lnTo>
                <a:lnTo>
                  <a:pt x="5988426" y="1335832"/>
                </a:lnTo>
                <a:close/>
                <a:moveTo>
                  <a:pt x="5549473" y="1335784"/>
                </a:moveTo>
                <a:lnTo>
                  <a:pt x="5549450" y="1552978"/>
                </a:lnTo>
                <a:lnTo>
                  <a:pt x="5766636" y="1553002"/>
                </a:lnTo>
                <a:lnTo>
                  <a:pt x="5766660" y="1335808"/>
                </a:lnTo>
                <a:close/>
                <a:moveTo>
                  <a:pt x="5327707" y="1335760"/>
                </a:moveTo>
                <a:lnTo>
                  <a:pt x="5327684" y="1552954"/>
                </a:lnTo>
                <a:lnTo>
                  <a:pt x="5544878" y="1552978"/>
                </a:lnTo>
                <a:lnTo>
                  <a:pt x="5544901" y="1335784"/>
                </a:lnTo>
                <a:close/>
                <a:moveTo>
                  <a:pt x="5105940" y="1335736"/>
                </a:moveTo>
                <a:lnTo>
                  <a:pt x="5105916" y="1552930"/>
                </a:lnTo>
                <a:lnTo>
                  <a:pt x="5323112" y="1552954"/>
                </a:lnTo>
                <a:lnTo>
                  <a:pt x="5323135" y="1335760"/>
                </a:lnTo>
                <a:close/>
                <a:moveTo>
                  <a:pt x="4884186" y="1335712"/>
                </a:moveTo>
                <a:lnTo>
                  <a:pt x="4884162" y="1552906"/>
                </a:lnTo>
                <a:lnTo>
                  <a:pt x="5101345" y="1552930"/>
                </a:lnTo>
                <a:lnTo>
                  <a:pt x="5101368" y="1335736"/>
                </a:lnTo>
                <a:close/>
                <a:moveTo>
                  <a:pt x="4662420" y="1335688"/>
                </a:moveTo>
                <a:lnTo>
                  <a:pt x="4662396" y="1552882"/>
                </a:lnTo>
                <a:lnTo>
                  <a:pt x="4879590" y="1552906"/>
                </a:lnTo>
                <a:lnTo>
                  <a:pt x="4879614" y="1335712"/>
                </a:lnTo>
                <a:close/>
                <a:moveTo>
                  <a:pt x="4440661" y="1335664"/>
                </a:moveTo>
                <a:lnTo>
                  <a:pt x="4440638" y="1552858"/>
                </a:lnTo>
                <a:lnTo>
                  <a:pt x="4657824" y="1552882"/>
                </a:lnTo>
                <a:lnTo>
                  <a:pt x="4657848" y="1335688"/>
                </a:lnTo>
                <a:close/>
                <a:moveTo>
                  <a:pt x="4218895" y="1335640"/>
                </a:moveTo>
                <a:lnTo>
                  <a:pt x="4218872" y="1552834"/>
                </a:lnTo>
                <a:lnTo>
                  <a:pt x="4436066" y="1552858"/>
                </a:lnTo>
                <a:lnTo>
                  <a:pt x="4436089" y="1335664"/>
                </a:lnTo>
                <a:close/>
                <a:moveTo>
                  <a:pt x="3997131" y="1335616"/>
                </a:moveTo>
                <a:lnTo>
                  <a:pt x="3997108" y="1552810"/>
                </a:lnTo>
                <a:lnTo>
                  <a:pt x="4214300" y="1552834"/>
                </a:lnTo>
                <a:lnTo>
                  <a:pt x="4214323" y="1335640"/>
                </a:lnTo>
                <a:close/>
                <a:moveTo>
                  <a:pt x="3775382" y="1335592"/>
                </a:moveTo>
                <a:lnTo>
                  <a:pt x="3775360" y="1552786"/>
                </a:lnTo>
                <a:lnTo>
                  <a:pt x="3992536" y="1552809"/>
                </a:lnTo>
                <a:lnTo>
                  <a:pt x="3992560" y="1335616"/>
                </a:lnTo>
                <a:close/>
                <a:moveTo>
                  <a:pt x="3553617" y="1335568"/>
                </a:moveTo>
                <a:lnTo>
                  <a:pt x="3553593" y="1552762"/>
                </a:lnTo>
                <a:lnTo>
                  <a:pt x="3770787" y="1552785"/>
                </a:lnTo>
                <a:lnTo>
                  <a:pt x="3770811" y="1335592"/>
                </a:lnTo>
                <a:close/>
                <a:moveTo>
                  <a:pt x="3331860" y="1335544"/>
                </a:moveTo>
                <a:lnTo>
                  <a:pt x="3331836" y="1552738"/>
                </a:lnTo>
                <a:lnTo>
                  <a:pt x="3549021" y="1552761"/>
                </a:lnTo>
                <a:lnTo>
                  <a:pt x="3549044" y="1335567"/>
                </a:lnTo>
                <a:close/>
                <a:moveTo>
                  <a:pt x="3110094" y="1335520"/>
                </a:moveTo>
                <a:lnTo>
                  <a:pt x="3110071" y="1552714"/>
                </a:lnTo>
                <a:lnTo>
                  <a:pt x="3327265" y="1552737"/>
                </a:lnTo>
                <a:lnTo>
                  <a:pt x="3327287" y="1335543"/>
                </a:lnTo>
                <a:close/>
                <a:moveTo>
                  <a:pt x="2888329" y="1335496"/>
                </a:moveTo>
                <a:lnTo>
                  <a:pt x="2888305" y="1552690"/>
                </a:lnTo>
                <a:lnTo>
                  <a:pt x="3105498" y="1552713"/>
                </a:lnTo>
                <a:lnTo>
                  <a:pt x="3105522" y="1335519"/>
                </a:lnTo>
                <a:close/>
                <a:moveTo>
                  <a:pt x="2666572" y="1335472"/>
                </a:moveTo>
                <a:lnTo>
                  <a:pt x="2666547" y="1552666"/>
                </a:lnTo>
                <a:lnTo>
                  <a:pt x="2883735" y="1552689"/>
                </a:lnTo>
                <a:lnTo>
                  <a:pt x="2883758" y="1335495"/>
                </a:lnTo>
                <a:close/>
                <a:moveTo>
                  <a:pt x="2444805" y="1335448"/>
                </a:moveTo>
                <a:lnTo>
                  <a:pt x="2444781" y="1552642"/>
                </a:lnTo>
                <a:lnTo>
                  <a:pt x="2661976" y="1552665"/>
                </a:lnTo>
                <a:lnTo>
                  <a:pt x="2661999" y="1335471"/>
                </a:lnTo>
                <a:close/>
                <a:moveTo>
                  <a:pt x="2223049" y="1335424"/>
                </a:moveTo>
                <a:lnTo>
                  <a:pt x="2223026" y="1552617"/>
                </a:lnTo>
                <a:lnTo>
                  <a:pt x="2440210" y="1552641"/>
                </a:lnTo>
                <a:lnTo>
                  <a:pt x="2440234" y="1335447"/>
                </a:lnTo>
                <a:close/>
                <a:moveTo>
                  <a:pt x="2001285" y="1335400"/>
                </a:moveTo>
                <a:lnTo>
                  <a:pt x="2001261" y="1552593"/>
                </a:lnTo>
                <a:lnTo>
                  <a:pt x="2218453" y="1552617"/>
                </a:lnTo>
                <a:lnTo>
                  <a:pt x="2218477" y="1335423"/>
                </a:lnTo>
                <a:close/>
                <a:moveTo>
                  <a:pt x="1779521" y="1335375"/>
                </a:moveTo>
                <a:lnTo>
                  <a:pt x="1779497" y="1552569"/>
                </a:lnTo>
                <a:lnTo>
                  <a:pt x="1996689" y="1552593"/>
                </a:lnTo>
                <a:lnTo>
                  <a:pt x="1996712" y="1335399"/>
                </a:lnTo>
                <a:close/>
                <a:moveTo>
                  <a:pt x="1557759" y="1335351"/>
                </a:moveTo>
                <a:lnTo>
                  <a:pt x="1557735" y="1552545"/>
                </a:lnTo>
                <a:lnTo>
                  <a:pt x="1774925" y="1552569"/>
                </a:lnTo>
                <a:lnTo>
                  <a:pt x="1774949" y="1335375"/>
                </a:lnTo>
                <a:close/>
                <a:moveTo>
                  <a:pt x="1335994" y="1335327"/>
                </a:moveTo>
                <a:lnTo>
                  <a:pt x="1335970" y="1552521"/>
                </a:lnTo>
                <a:lnTo>
                  <a:pt x="1553163" y="1552545"/>
                </a:lnTo>
                <a:lnTo>
                  <a:pt x="1553187" y="1335351"/>
                </a:lnTo>
                <a:close/>
                <a:moveTo>
                  <a:pt x="1114241" y="1335303"/>
                </a:moveTo>
                <a:lnTo>
                  <a:pt x="1114218" y="1552497"/>
                </a:lnTo>
                <a:lnTo>
                  <a:pt x="1331398" y="1552521"/>
                </a:lnTo>
                <a:lnTo>
                  <a:pt x="1331421" y="1335327"/>
                </a:lnTo>
                <a:close/>
                <a:moveTo>
                  <a:pt x="892474" y="1335279"/>
                </a:moveTo>
                <a:lnTo>
                  <a:pt x="892450" y="1552473"/>
                </a:lnTo>
                <a:lnTo>
                  <a:pt x="1109646" y="1552497"/>
                </a:lnTo>
                <a:lnTo>
                  <a:pt x="1109669" y="1335303"/>
                </a:lnTo>
                <a:close/>
                <a:moveTo>
                  <a:pt x="670713" y="1335255"/>
                </a:moveTo>
                <a:lnTo>
                  <a:pt x="670691" y="1552449"/>
                </a:lnTo>
                <a:lnTo>
                  <a:pt x="887878" y="1552473"/>
                </a:lnTo>
                <a:lnTo>
                  <a:pt x="887902" y="1335279"/>
                </a:lnTo>
                <a:close/>
                <a:moveTo>
                  <a:pt x="448946" y="1335231"/>
                </a:moveTo>
                <a:lnTo>
                  <a:pt x="448923" y="1552425"/>
                </a:lnTo>
                <a:lnTo>
                  <a:pt x="666120" y="1552449"/>
                </a:lnTo>
                <a:lnTo>
                  <a:pt x="666142" y="1335255"/>
                </a:lnTo>
                <a:close/>
                <a:moveTo>
                  <a:pt x="227181" y="1335207"/>
                </a:moveTo>
                <a:lnTo>
                  <a:pt x="227157" y="1552401"/>
                </a:lnTo>
                <a:lnTo>
                  <a:pt x="444351" y="1552425"/>
                </a:lnTo>
                <a:lnTo>
                  <a:pt x="444375" y="1335231"/>
                </a:lnTo>
                <a:close/>
                <a:moveTo>
                  <a:pt x="5425" y="1335183"/>
                </a:moveTo>
                <a:lnTo>
                  <a:pt x="5401" y="1552377"/>
                </a:lnTo>
                <a:lnTo>
                  <a:pt x="222586" y="1552400"/>
                </a:lnTo>
                <a:lnTo>
                  <a:pt x="222609" y="1335207"/>
                </a:lnTo>
                <a:close/>
                <a:moveTo>
                  <a:pt x="8875937" y="1114390"/>
                </a:moveTo>
                <a:lnTo>
                  <a:pt x="8875913" y="1331574"/>
                </a:lnTo>
                <a:lnTo>
                  <a:pt x="9093054" y="1331597"/>
                </a:lnTo>
                <a:lnTo>
                  <a:pt x="9093078" y="1114413"/>
                </a:lnTo>
                <a:close/>
                <a:moveTo>
                  <a:pt x="8654162" y="1114366"/>
                </a:moveTo>
                <a:lnTo>
                  <a:pt x="8654138" y="1331549"/>
                </a:lnTo>
                <a:lnTo>
                  <a:pt x="8871341" y="1331573"/>
                </a:lnTo>
                <a:lnTo>
                  <a:pt x="8871365" y="1114389"/>
                </a:lnTo>
                <a:close/>
                <a:moveTo>
                  <a:pt x="8432410" y="1114342"/>
                </a:moveTo>
                <a:lnTo>
                  <a:pt x="8432386" y="1331525"/>
                </a:lnTo>
                <a:lnTo>
                  <a:pt x="8649567" y="1331549"/>
                </a:lnTo>
                <a:lnTo>
                  <a:pt x="8649591" y="1114365"/>
                </a:lnTo>
                <a:close/>
                <a:moveTo>
                  <a:pt x="8210643" y="1114317"/>
                </a:moveTo>
                <a:lnTo>
                  <a:pt x="8210619" y="1331501"/>
                </a:lnTo>
                <a:lnTo>
                  <a:pt x="8427814" y="1331525"/>
                </a:lnTo>
                <a:lnTo>
                  <a:pt x="8427838" y="1114341"/>
                </a:lnTo>
                <a:close/>
                <a:moveTo>
                  <a:pt x="7988877" y="1114293"/>
                </a:moveTo>
                <a:lnTo>
                  <a:pt x="7988853" y="1331477"/>
                </a:lnTo>
                <a:lnTo>
                  <a:pt x="8206047" y="1331501"/>
                </a:lnTo>
                <a:lnTo>
                  <a:pt x="8206071" y="1114317"/>
                </a:lnTo>
                <a:close/>
                <a:moveTo>
                  <a:pt x="7767121" y="1114269"/>
                </a:moveTo>
                <a:lnTo>
                  <a:pt x="7767097" y="1331453"/>
                </a:lnTo>
                <a:lnTo>
                  <a:pt x="7984281" y="1331477"/>
                </a:lnTo>
                <a:lnTo>
                  <a:pt x="7984305" y="1114293"/>
                </a:lnTo>
                <a:close/>
                <a:moveTo>
                  <a:pt x="7545353" y="1114245"/>
                </a:moveTo>
                <a:lnTo>
                  <a:pt x="7545330" y="1331429"/>
                </a:lnTo>
                <a:lnTo>
                  <a:pt x="7762525" y="1331453"/>
                </a:lnTo>
                <a:lnTo>
                  <a:pt x="7762549" y="1114269"/>
                </a:lnTo>
                <a:close/>
                <a:moveTo>
                  <a:pt x="7323588" y="1114221"/>
                </a:moveTo>
                <a:lnTo>
                  <a:pt x="7323564" y="1331405"/>
                </a:lnTo>
                <a:lnTo>
                  <a:pt x="7540758" y="1331429"/>
                </a:lnTo>
                <a:lnTo>
                  <a:pt x="7540781" y="1114245"/>
                </a:lnTo>
                <a:close/>
                <a:moveTo>
                  <a:pt x="7101832" y="1114197"/>
                </a:moveTo>
                <a:lnTo>
                  <a:pt x="7101808" y="1331381"/>
                </a:lnTo>
                <a:lnTo>
                  <a:pt x="7318993" y="1331405"/>
                </a:lnTo>
                <a:lnTo>
                  <a:pt x="7319016" y="1114221"/>
                </a:lnTo>
                <a:close/>
                <a:moveTo>
                  <a:pt x="6880068" y="1114173"/>
                </a:moveTo>
                <a:lnTo>
                  <a:pt x="6880044" y="1331357"/>
                </a:lnTo>
                <a:lnTo>
                  <a:pt x="7097236" y="1331381"/>
                </a:lnTo>
                <a:lnTo>
                  <a:pt x="7097260" y="1114197"/>
                </a:lnTo>
                <a:close/>
                <a:moveTo>
                  <a:pt x="6658312" y="1114149"/>
                </a:moveTo>
                <a:lnTo>
                  <a:pt x="6658288" y="1331333"/>
                </a:lnTo>
                <a:lnTo>
                  <a:pt x="6875472" y="1331357"/>
                </a:lnTo>
                <a:lnTo>
                  <a:pt x="6875496" y="1114172"/>
                </a:lnTo>
                <a:close/>
                <a:moveTo>
                  <a:pt x="6436542" y="1114125"/>
                </a:moveTo>
                <a:lnTo>
                  <a:pt x="6436519" y="1331309"/>
                </a:lnTo>
                <a:lnTo>
                  <a:pt x="6653716" y="1331332"/>
                </a:lnTo>
                <a:lnTo>
                  <a:pt x="6653740" y="1114148"/>
                </a:lnTo>
                <a:close/>
                <a:moveTo>
                  <a:pt x="6214777" y="1114101"/>
                </a:moveTo>
                <a:lnTo>
                  <a:pt x="6214753" y="1331285"/>
                </a:lnTo>
                <a:lnTo>
                  <a:pt x="6431947" y="1331308"/>
                </a:lnTo>
                <a:lnTo>
                  <a:pt x="6431970" y="1114124"/>
                </a:lnTo>
                <a:close/>
                <a:moveTo>
                  <a:pt x="5993022" y="1114077"/>
                </a:moveTo>
                <a:lnTo>
                  <a:pt x="5992998" y="1331261"/>
                </a:lnTo>
                <a:lnTo>
                  <a:pt x="6210182" y="1331284"/>
                </a:lnTo>
                <a:lnTo>
                  <a:pt x="6210205" y="1114100"/>
                </a:lnTo>
                <a:close/>
                <a:moveTo>
                  <a:pt x="5771256" y="1114053"/>
                </a:moveTo>
                <a:lnTo>
                  <a:pt x="5771232" y="1331237"/>
                </a:lnTo>
                <a:lnTo>
                  <a:pt x="5988426" y="1331260"/>
                </a:lnTo>
                <a:lnTo>
                  <a:pt x="5988450" y="1114076"/>
                </a:lnTo>
                <a:close/>
                <a:moveTo>
                  <a:pt x="5549497" y="1114029"/>
                </a:moveTo>
                <a:lnTo>
                  <a:pt x="5549474" y="1331213"/>
                </a:lnTo>
                <a:lnTo>
                  <a:pt x="5766660" y="1331236"/>
                </a:lnTo>
                <a:lnTo>
                  <a:pt x="5766684" y="1114052"/>
                </a:lnTo>
                <a:close/>
                <a:moveTo>
                  <a:pt x="5327731" y="1114004"/>
                </a:moveTo>
                <a:lnTo>
                  <a:pt x="5327708" y="1331189"/>
                </a:lnTo>
                <a:lnTo>
                  <a:pt x="5544902" y="1331212"/>
                </a:lnTo>
                <a:lnTo>
                  <a:pt x="5544925" y="1114028"/>
                </a:lnTo>
                <a:close/>
                <a:moveTo>
                  <a:pt x="5105964" y="1113980"/>
                </a:moveTo>
                <a:lnTo>
                  <a:pt x="5105940" y="1331164"/>
                </a:lnTo>
                <a:lnTo>
                  <a:pt x="5323136" y="1331188"/>
                </a:lnTo>
                <a:lnTo>
                  <a:pt x="5323159" y="1114004"/>
                </a:lnTo>
                <a:close/>
                <a:moveTo>
                  <a:pt x="4884210" y="1113956"/>
                </a:moveTo>
                <a:lnTo>
                  <a:pt x="4884186" y="1331140"/>
                </a:lnTo>
                <a:lnTo>
                  <a:pt x="5101369" y="1331164"/>
                </a:lnTo>
                <a:lnTo>
                  <a:pt x="5101392" y="1113980"/>
                </a:lnTo>
                <a:close/>
                <a:moveTo>
                  <a:pt x="4662444" y="1113932"/>
                </a:moveTo>
                <a:lnTo>
                  <a:pt x="4662420" y="1331116"/>
                </a:lnTo>
                <a:lnTo>
                  <a:pt x="4879614" y="1331140"/>
                </a:lnTo>
                <a:lnTo>
                  <a:pt x="4879638" y="1113956"/>
                </a:lnTo>
                <a:close/>
                <a:moveTo>
                  <a:pt x="4440685" y="1113908"/>
                </a:moveTo>
                <a:lnTo>
                  <a:pt x="4440662" y="1331092"/>
                </a:lnTo>
                <a:lnTo>
                  <a:pt x="4657848" y="1331116"/>
                </a:lnTo>
                <a:lnTo>
                  <a:pt x="4657872" y="1113932"/>
                </a:lnTo>
                <a:close/>
                <a:moveTo>
                  <a:pt x="4218919" y="1113884"/>
                </a:moveTo>
                <a:lnTo>
                  <a:pt x="4218896" y="1331068"/>
                </a:lnTo>
                <a:lnTo>
                  <a:pt x="4436090" y="1331092"/>
                </a:lnTo>
                <a:lnTo>
                  <a:pt x="4436113" y="1113908"/>
                </a:lnTo>
                <a:close/>
                <a:moveTo>
                  <a:pt x="3997155" y="1113860"/>
                </a:moveTo>
                <a:lnTo>
                  <a:pt x="3997132" y="1331044"/>
                </a:lnTo>
                <a:lnTo>
                  <a:pt x="4214324" y="1331068"/>
                </a:lnTo>
                <a:lnTo>
                  <a:pt x="4214347" y="1113884"/>
                </a:lnTo>
                <a:close/>
                <a:moveTo>
                  <a:pt x="3775406" y="1113836"/>
                </a:moveTo>
                <a:lnTo>
                  <a:pt x="3775382" y="1331020"/>
                </a:lnTo>
                <a:lnTo>
                  <a:pt x="3992560" y="1331044"/>
                </a:lnTo>
                <a:lnTo>
                  <a:pt x="3992583" y="1113859"/>
                </a:lnTo>
                <a:close/>
                <a:moveTo>
                  <a:pt x="3553639" y="1113812"/>
                </a:moveTo>
                <a:lnTo>
                  <a:pt x="3553617" y="1330996"/>
                </a:lnTo>
                <a:lnTo>
                  <a:pt x="3770811" y="1331020"/>
                </a:lnTo>
                <a:lnTo>
                  <a:pt x="3770835" y="1113835"/>
                </a:lnTo>
                <a:close/>
                <a:moveTo>
                  <a:pt x="3331884" y="1113788"/>
                </a:moveTo>
                <a:lnTo>
                  <a:pt x="3331860" y="1330972"/>
                </a:lnTo>
                <a:lnTo>
                  <a:pt x="3549044" y="1330996"/>
                </a:lnTo>
                <a:lnTo>
                  <a:pt x="3549069" y="1113811"/>
                </a:lnTo>
                <a:close/>
                <a:moveTo>
                  <a:pt x="3110118" y="1113764"/>
                </a:moveTo>
                <a:lnTo>
                  <a:pt x="3110094" y="1330948"/>
                </a:lnTo>
                <a:lnTo>
                  <a:pt x="3327288" y="1330972"/>
                </a:lnTo>
                <a:lnTo>
                  <a:pt x="3327311" y="1113787"/>
                </a:lnTo>
                <a:close/>
                <a:moveTo>
                  <a:pt x="2888354" y="1113739"/>
                </a:moveTo>
                <a:lnTo>
                  <a:pt x="2888329" y="1330924"/>
                </a:lnTo>
                <a:lnTo>
                  <a:pt x="3105522" y="1330947"/>
                </a:lnTo>
                <a:lnTo>
                  <a:pt x="3105546" y="1113763"/>
                </a:lnTo>
                <a:close/>
                <a:moveTo>
                  <a:pt x="2666596" y="1113715"/>
                </a:moveTo>
                <a:lnTo>
                  <a:pt x="2666572" y="1330900"/>
                </a:lnTo>
                <a:lnTo>
                  <a:pt x="2883759" y="1330923"/>
                </a:lnTo>
                <a:lnTo>
                  <a:pt x="2883782" y="1113739"/>
                </a:lnTo>
                <a:close/>
                <a:moveTo>
                  <a:pt x="2444829" y="1113691"/>
                </a:moveTo>
                <a:lnTo>
                  <a:pt x="2444805" y="1330876"/>
                </a:lnTo>
                <a:lnTo>
                  <a:pt x="2662000" y="1330899"/>
                </a:lnTo>
                <a:lnTo>
                  <a:pt x="2662022" y="1113715"/>
                </a:lnTo>
                <a:close/>
                <a:moveTo>
                  <a:pt x="2223073" y="1113667"/>
                </a:moveTo>
                <a:lnTo>
                  <a:pt x="2223050" y="1330852"/>
                </a:lnTo>
                <a:lnTo>
                  <a:pt x="2440234" y="1330875"/>
                </a:lnTo>
                <a:lnTo>
                  <a:pt x="2440258" y="1113691"/>
                </a:lnTo>
                <a:close/>
                <a:moveTo>
                  <a:pt x="2001309" y="1113643"/>
                </a:moveTo>
                <a:lnTo>
                  <a:pt x="2001285" y="1330828"/>
                </a:lnTo>
                <a:lnTo>
                  <a:pt x="2218477" y="1330851"/>
                </a:lnTo>
                <a:lnTo>
                  <a:pt x="2218501" y="1113667"/>
                </a:lnTo>
                <a:close/>
                <a:moveTo>
                  <a:pt x="1779543" y="1113619"/>
                </a:moveTo>
                <a:lnTo>
                  <a:pt x="1779521" y="1330804"/>
                </a:lnTo>
                <a:lnTo>
                  <a:pt x="1996713" y="1330827"/>
                </a:lnTo>
                <a:lnTo>
                  <a:pt x="1996736" y="1113643"/>
                </a:lnTo>
                <a:close/>
                <a:moveTo>
                  <a:pt x="1557783" y="1113595"/>
                </a:moveTo>
                <a:lnTo>
                  <a:pt x="1557759" y="1330780"/>
                </a:lnTo>
                <a:lnTo>
                  <a:pt x="1774949" y="1330803"/>
                </a:lnTo>
                <a:lnTo>
                  <a:pt x="1774971" y="1113619"/>
                </a:lnTo>
                <a:close/>
                <a:moveTo>
                  <a:pt x="1336017" y="1113571"/>
                </a:moveTo>
                <a:lnTo>
                  <a:pt x="1335994" y="1330755"/>
                </a:lnTo>
                <a:lnTo>
                  <a:pt x="1553187" y="1330779"/>
                </a:lnTo>
                <a:lnTo>
                  <a:pt x="1553211" y="1113595"/>
                </a:lnTo>
                <a:close/>
                <a:moveTo>
                  <a:pt x="1114265" y="1113547"/>
                </a:moveTo>
                <a:lnTo>
                  <a:pt x="1114241" y="1330731"/>
                </a:lnTo>
                <a:lnTo>
                  <a:pt x="1331422" y="1330755"/>
                </a:lnTo>
                <a:lnTo>
                  <a:pt x="1331445" y="1113571"/>
                </a:lnTo>
                <a:close/>
                <a:moveTo>
                  <a:pt x="892498" y="1113523"/>
                </a:moveTo>
                <a:lnTo>
                  <a:pt x="892474" y="1330707"/>
                </a:lnTo>
                <a:lnTo>
                  <a:pt x="1109670" y="1330731"/>
                </a:lnTo>
                <a:lnTo>
                  <a:pt x="1109693" y="1113546"/>
                </a:lnTo>
                <a:close/>
                <a:moveTo>
                  <a:pt x="670738" y="1113499"/>
                </a:moveTo>
                <a:lnTo>
                  <a:pt x="670715" y="1330683"/>
                </a:lnTo>
                <a:lnTo>
                  <a:pt x="887902" y="1330707"/>
                </a:lnTo>
                <a:lnTo>
                  <a:pt x="887926" y="1113522"/>
                </a:lnTo>
                <a:close/>
                <a:moveTo>
                  <a:pt x="448970" y="1113475"/>
                </a:moveTo>
                <a:lnTo>
                  <a:pt x="448947" y="1330659"/>
                </a:lnTo>
                <a:lnTo>
                  <a:pt x="666143" y="1330683"/>
                </a:lnTo>
                <a:lnTo>
                  <a:pt x="666166" y="1113498"/>
                </a:lnTo>
                <a:close/>
                <a:moveTo>
                  <a:pt x="227205" y="1113451"/>
                </a:moveTo>
                <a:lnTo>
                  <a:pt x="227181" y="1330635"/>
                </a:lnTo>
                <a:lnTo>
                  <a:pt x="444375" y="1330659"/>
                </a:lnTo>
                <a:lnTo>
                  <a:pt x="444399" y="1113474"/>
                </a:lnTo>
                <a:close/>
                <a:moveTo>
                  <a:pt x="5449" y="1113426"/>
                </a:moveTo>
                <a:lnTo>
                  <a:pt x="5425" y="1330611"/>
                </a:lnTo>
                <a:lnTo>
                  <a:pt x="222610" y="1330635"/>
                </a:lnTo>
                <a:lnTo>
                  <a:pt x="222633" y="1113450"/>
                </a:lnTo>
                <a:close/>
                <a:moveTo>
                  <a:pt x="8875961" y="892624"/>
                </a:moveTo>
                <a:lnTo>
                  <a:pt x="8875937" y="1109818"/>
                </a:lnTo>
                <a:lnTo>
                  <a:pt x="9093078" y="1109841"/>
                </a:lnTo>
                <a:lnTo>
                  <a:pt x="9093102" y="892648"/>
                </a:lnTo>
                <a:close/>
                <a:moveTo>
                  <a:pt x="8654186" y="892600"/>
                </a:moveTo>
                <a:lnTo>
                  <a:pt x="8654162" y="1109794"/>
                </a:lnTo>
                <a:lnTo>
                  <a:pt x="8871365" y="1109817"/>
                </a:lnTo>
                <a:lnTo>
                  <a:pt x="8871389" y="892624"/>
                </a:lnTo>
                <a:close/>
                <a:moveTo>
                  <a:pt x="8432434" y="892576"/>
                </a:moveTo>
                <a:lnTo>
                  <a:pt x="8432410" y="1109769"/>
                </a:lnTo>
                <a:lnTo>
                  <a:pt x="8649591" y="1109793"/>
                </a:lnTo>
                <a:lnTo>
                  <a:pt x="8649615" y="892599"/>
                </a:lnTo>
                <a:close/>
                <a:moveTo>
                  <a:pt x="8210667" y="892552"/>
                </a:moveTo>
                <a:lnTo>
                  <a:pt x="8210643" y="1109745"/>
                </a:lnTo>
                <a:lnTo>
                  <a:pt x="8427838" y="1109769"/>
                </a:lnTo>
                <a:lnTo>
                  <a:pt x="8427862" y="892575"/>
                </a:lnTo>
                <a:close/>
                <a:moveTo>
                  <a:pt x="7988901" y="892528"/>
                </a:moveTo>
                <a:lnTo>
                  <a:pt x="7988877" y="1109721"/>
                </a:lnTo>
                <a:lnTo>
                  <a:pt x="8206071" y="1109745"/>
                </a:lnTo>
                <a:lnTo>
                  <a:pt x="8206095" y="892551"/>
                </a:lnTo>
                <a:close/>
                <a:moveTo>
                  <a:pt x="7767145" y="892504"/>
                </a:moveTo>
                <a:lnTo>
                  <a:pt x="7767121" y="1109697"/>
                </a:lnTo>
                <a:lnTo>
                  <a:pt x="7984305" y="1109721"/>
                </a:lnTo>
                <a:lnTo>
                  <a:pt x="7984329" y="892527"/>
                </a:lnTo>
                <a:close/>
                <a:moveTo>
                  <a:pt x="7545377" y="892480"/>
                </a:moveTo>
                <a:lnTo>
                  <a:pt x="7545354" y="1109673"/>
                </a:lnTo>
                <a:lnTo>
                  <a:pt x="7762549" y="1109697"/>
                </a:lnTo>
                <a:lnTo>
                  <a:pt x="7762573" y="892503"/>
                </a:lnTo>
                <a:close/>
                <a:moveTo>
                  <a:pt x="7323612" y="892455"/>
                </a:moveTo>
                <a:lnTo>
                  <a:pt x="7323588" y="1109649"/>
                </a:lnTo>
                <a:lnTo>
                  <a:pt x="7540782" y="1109673"/>
                </a:lnTo>
                <a:lnTo>
                  <a:pt x="7540805" y="892479"/>
                </a:lnTo>
                <a:close/>
                <a:moveTo>
                  <a:pt x="7101856" y="892431"/>
                </a:moveTo>
                <a:lnTo>
                  <a:pt x="7101832" y="1109625"/>
                </a:lnTo>
                <a:lnTo>
                  <a:pt x="7319017" y="1109648"/>
                </a:lnTo>
                <a:lnTo>
                  <a:pt x="7319040" y="892455"/>
                </a:lnTo>
                <a:close/>
                <a:moveTo>
                  <a:pt x="6880092" y="892407"/>
                </a:moveTo>
                <a:lnTo>
                  <a:pt x="6880068" y="1109601"/>
                </a:lnTo>
                <a:lnTo>
                  <a:pt x="7097260" y="1109624"/>
                </a:lnTo>
                <a:lnTo>
                  <a:pt x="7097284" y="892431"/>
                </a:lnTo>
                <a:close/>
                <a:moveTo>
                  <a:pt x="6658336" y="892383"/>
                </a:moveTo>
                <a:lnTo>
                  <a:pt x="6658312" y="1109577"/>
                </a:lnTo>
                <a:lnTo>
                  <a:pt x="6875496" y="1109600"/>
                </a:lnTo>
                <a:lnTo>
                  <a:pt x="6875520" y="892407"/>
                </a:lnTo>
                <a:close/>
                <a:moveTo>
                  <a:pt x="6436566" y="892359"/>
                </a:moveTo>
                <a:lnTo>
                  <a:pt x="6436543" y="1109553"/>
                </a:lnTo>
                <a:lnTo>
                  <a:pt x="6653740" y="1109576"/>
                </a:lnTo>
                <a:lnTo>
                  <a:pt x="6653764" y="892383"/>
                </a:lnTo>
                <a:close/>
                <a:moveTo>
                  <a:pt x="6214801" y="892335"/>
                </a:moveTo>
                <a:lnTo>
                  <a:pt x="6214777" y="1109529"/>
                </a:lnTo>
                <a:lnTo>
                  <a:pt x="6431971" y="1109552"/>
                </a:lnTo>
                <a:lnTo>
                  <a:pt x="6431994" y="892359"/>
                </a:lnTo>
                <a:close/>
                <a:moveTo>
                  <a:pt x="5993046" y="892311"/>
                </a:moveTo>
                <a:lnTo>
                  <a:pt x="5993022" y="1109504"/>
                </a:lnTo>
                <a:lnTo>
                  <a:pt x="6210206" y="1109528"/>
                </a:lnTo>
                <a:lnTo>
                  <a:pt x="6210229" y="892335"/>
                </a:lnTo>
                <a:close/>
                <a:moveTo>
                  <a:pt x="5771280" y="892287"/>
                </a:moveTo>
                <a:lnTo>
                  <a:pt x="5771256" y="1109480"/>
                </a:lnTo>
                <a:lnTo>
                  <a:pt x="5988450" y="1109504"/>
                </a:lnTo>
                <a:lnTo>
                  <a:pt x="5988474" y="892311"/>
                </a:lnTo>
                <a:close/>
                <a:moveTo>
                  <a:pt x="5549521" y="892263"/>
                </a:moveTo>
                <a:lnTo>
                  <a:pt x="5549498" y="1109456"/>
                </a:lnTo>
                <a:lnTo>
                  <a:pt x="5766684" y="1109480"/>
                </a:lnTo>
                <a:lnTo>
                  <a:pt x="5766708" y="892286"/>
                </a:lnTo>
                <a:close/>
                <a:moveTo>
                  <a:pt x="5327755" y="892239"/>
                </a:moveTo>
                <a:lnTo>
                  <a:pt x="5327732" y="1109432"/>
                </a:lnTo>
                <a:lnTo>
                  <a:pt x="5544926" y="1109456"/>
                </a:lnTo>
                <a:lnTo>
                  <a:pt x="5544949" y="892262"/>
                </a:lnTo>
                <a:close/>
                <a:moveTo>
                  <a:pt x="5105988" y="892215"/>
                </a:moveTo>
                <a:lnTo>
                  <a:pt x="5105964" y="1109408"/>
                </a:lnTo>
                <a:lnTo>
                  <a:pt x="5323160" y="1109432"/>
                </a:lnTo>
                <a:lnTo>
                  <a:pt x="5323183" y="892238"/>
                </a:lnTo>
                <a:close/>
                <a:moveTo>
                  <a:pt x="4884234" y="892191"/>
                </a:moveTo>
                <a:lnTo>
                  <a:pt x="4884210" y="1109384"/>
                </a:lnTo>
                <a:lnTo>
                  <a:pt x="5101393" y="1109408"/>
                </a:lnTo>
                <a:lnTo>
                  <a:pt x="5101416" y="892214"/>
                </a:lnTo>
                <a:close/>
                <a:moveTo>
                  <a:pt x="4662468" y="892166"/>
                </a:moveTo>
                <a:lnTo>
                  <a:pt x="4662444" y="1109360"/>
                </a:lnTo>
                <a:lnTo>
                  <a:pt x="4879638" y="1109384"/>
                </a:lnTo>
                <a:lnTo>
                  <a:pt x="4879662" y="892190"/>
                </a:lnTo>
                <a:close/>
                <a:moveTo>
                  <a:pt x="4440709" y="892142"/>
                </a:moveTo>
                <a:lnTo>
                  <a:pt x="4440686" y="1109336"/>
                </a:lnTo>
                <a:lnTo>
                  <a:pt x="4657872" y="1109360"/>
                </a:lnTo>
                <a:lnTo>
                  <a:pt x="4657896" y="892166"/>
                </a:lnTo>
                <a:close/>
                <a:moveTo>
                  <a:pt x="4218943" y="892118"/>
                </a:moveTo>
                <a:lnTo>
                  <a:pt x="4218920" y="1109312"/>
                </a:lnTo>
                <a:lnTo>
                  <a:pt x="4436114" y="1109335"/>
                </a:lnTo>
                <a:lnTo>
                  <a:pt x="4436137" y="892142"/>
                </a:lnTo>
                <a:close/>
                <a:moveTo>
                  <a:pt x="3997179" y="892094"/>
                </a:moveTo>
                <a:lnTo>
                  <a:pt x="3997155" y="1109288"/>
                </a:lnTo>
                <a:lnTo>
                  <a:pt x="4214348" y="1109311"/>
                </a:lnTo>
                <a:lnTo>
                  <a:pt x="4214371" y="892118"/>
                </a:lnTo>
                <a:close/>
                <a:moveTo>
                  <a:pt x="3775430" y="892070"/>
                </a:moveTo>
                <a:lnTo>
                  <a:pt x="3775406" y="1109264"/>
                </a:lnTo>
                <a:lnTo>
                  <a:pt x="3992584" y="1109287"/>
                </a:lnTo>
                <a:lnTo>
                  <a:pt x="3992607" y="892094"/>
                </a:lnTo>
                <a:close/>
                <a:moveTo>
                  <a:pt x="3553663" y="892046"/>
                </a:moveTo>
                <a:lnTo>
                  <a:pt x="3553641" y="1109240"/>
                </a:lnTo>
                <a:lnTo>
                  <a:pt x="3770835" y="1109263"/>
                </a:lnTo>
                <a:lnTo>
                  <a:pt x="3770859" y="892070"/>
                </a:lnTo>
                <a:close/>
                <a:moveTo>
                  <a:pt x="3331908" y="892022"/>
                </a:moveTo>
                <a:lnTo>
                  <a:pt x="3331884" y="1109216"/>
                </a:lnTo>
                <a:lnTo>
                  <a:pt x="3549069" y="1109239"/>
                </a:lnTo>
                <a:lnTo>
                  <a:pt x="3549093" y="892046"/>
                </a:lnTo>
                <a:close/>
                <a:moveTo>
                  <a:pt x="3110142" y="891998"/>
                </a:moveTo>
                <a:lnTo>
                  <a:pt x="3110118" y="1109191"/>
                </a:lnTo>
                <a:lnTo>
                  <a:pt x="3327312" y="1109215"/>
                </a:lnTo>
                <a:lnTo>
                  <a:pt x="3327335" y="892021"/>
                </a:lnTo>
                <a:close/>
                <a:moveTo>
                  <a:pt x="2888378" y="891974"/>
                </a:moveTo>
                <a:lnTo>
                  <a:pt x="2888354" y="1109167"/>
                </a:lnTo>
                <a:lnTo>
                  <a:pt x="3105546" y="1109191"/>
                </a:lnTo>
                <a:lnTo>
                  <a:pt x="3105571" y="891997"/>
                </a:lnTo>
                <a:close/>
                <a:moveTo>
                  <a:pt x="2666620" y="891950"/>
                </a:moveTo>
                <a:lnTo>
                  <a:pt x="2666596" y="1109143"/>
                </a:lnTo>
                <a:lnTo>
                  <a:pt x="2883782" y="1109167"/>
                </a:lnTo>
                <a:lnTo>
                  <a:pt x="2883806" y="891973"/>
                </a:lnTo>
                <a:close/>
                <a:moveTo>
                  <a:pt x="2444853" y="891926"/>
                </a:moveTo>
                <a:lnTo>
                  <a:pt x="2444829" y="1109119"/>
                </a:lnTo>
                <a:lnTo>
                  <a:pt x="2662023" y="1109143"/>
                </a:lnTo>
                <a:lnTo>
                  <a:pt x="2662047" y="891949"/>
                </a:lnTo>
                <a:close/>
                <a:moveTo>
                  <a:pt x="2223097" y="891902"/>
                </a:moveTo>
                <a:lnTo>
                  <a:pt x="2223074" y="1109095"/>
                </a:lnTo>
                <a:lnTo>
                  <a:pt x="2440258" y="1109119"/>
                </a:lnTo>
                <a:lnTo>
                  <a:pt x="2440282" y="891925"/>
                </a:lnTo>
                <a:close/>
                <a:moveTo>
                  <a:pt x="2001333" y="891878"/>
                </a:moveTo>
                <a:lnTo>
                  <a:pt x="2001309" y="1109071"/>
                </a:lnTo>
                <a:lnTo>
                  <a:pt x="2218501" y="1109095"/>
                </a:lnTo>
                <a:lnTo>
                  <a:pt x="2218524" y="891901"/>
                </a:lnTo>
                <a:close/>
                <a:moveTo>
                  <a:pt x="1779567" y="891853"/>
                </a:moveTo>
                <a:lnTo>
                  <a:pt x="1779544" y="1109047"/>
                </a:lnTo>
                <a:lnTo>
                  <a:pt x="1996737" y="1109071"/>
                </a:lnTo>
                <a:lnTo>
                  <a:pt x="1996760" y="891877"/>
                </a:lnTo>
                <a:close/>
                <a:moveTo>
                  <a:pt x="1557807" y="891829"/>
                </a:moveTo>
                <a:lnTo>
                  <a:pt x="1557783" y="1109023"/>
                </a:lnTo>
                <a:lnTo>
                  <a:pt x="1774973" y="1109047"/>
                </a:lnTo>
                <a:lnTo>
                  <a:pt x="1774995" y="891853"/>
                </a:lnTo>
                <a:close/>
                <a:moveTo>
                  <a:pt x="1336042" y="891805"/>
                </a:moveTo>
                <a:lnTo>
                  <a:pt x="1336019" y="1108999"/>
                </a:lnTo>
                <a:lnTo>
                  <a:pt x="1553211" y="1109022"/>
                </a:lnTo>
                <a:lnTo>
                  <a:pt x="1553235" y="891829"/>
                </a:lnTo>
                <a:close/>
                <a:moveTo>
                  <a:pt x="1114289" y="891781"/>
                </a:moveTo>
                <a:lnTo>
                  <a:pt x="1114266" y="1108975"/>
                </a:lnTo>
                <a:lnTo>
                  <a:pt x="1331446" y="1108998"/>
                </a:lnTo>
                <a:lnTo>
                  <a:pt x="1331469" y="891805"/>
                </a:lnTo>
                <a:close/>
                <a:moveTo>
                  <a:pt x="892522" y="891757"/>
                </a:moveTo>
                <a:lnTo>
                  <a:pt x="892498" y="1108951"/>
                </a:lnTo>
                <a:lnTo>
                  <a:pt x="1109695" y="1108974"/>
                </a:lnTo>
                <a:lnTo>
                  <a:pt x="1109717" y="891781"/>
                </a:lnTo>
                <a:close/>
                <a:moveTo>
                  <a:pt x="670762" y="891733"/>
                </a:moveTo>
                <a:lnTo>
                  <a:pt x="670739" y="1108927"/>
                </a:lnTo>
                <a:lnTo>
                  <a:pt x="887926" y="1108950"/>
                </a:lnTo>
                <a:lnTo>
                  <a:pt x="887950" y="891757"/>
                </a:lnTo>
                <a:close/>
                <a:moveTo>
                  <a:pt x="448995" y="891709"/>
                </a:moveTo>
                <a:lnTo>
                  <a:pt x="448971" y="1108903"/>
                </a:lnTo>
                <a:lnTo>
                  <a:pt x="666167" y="1108926"/>
                </a:lnTo>
                <a:lnTo>
                  <a:pt x="666190" y="891733"/>
                </a:lnTo>
                <a:close/>
                <a:moveTo>
                  <a:pt x="227229" y="891685"/>
                </a:moveTo>
                <a:lnTo>
                  <a:pt x="227206" y="1108878"/>
                </a:lnTo>
                <a:lnTo>
                  <a:pt x="444399" y="1108902"/>
                </a:lnTo>
                <a:lnTo>
                  <a:pt x="444423" y="891708"/>
                </a:lnTo>
                <a:close/>
                <a:moveTo>
                  <a:pt x="5473" y="891661"/>
                </a:moveTo>
                <a:lnTo>
                  <a:pt x="5449" y="1108854"/>
                </a:lnTo>
                <a:lnTo>
                  <a:pt x="222634" y="1108878"/>
                </a:lnTo>
                <a:lnTo>
                  <a:pt x="222657" y="891684"/>
                </a:lnTo>
                <a:close/>
                <a:moveTo>
                  <a:pt x="8875985" y="670866"/>
                </a:moveTo>
                <a:lnTo>
                  <a:pt x="8875961" y="888052"/>
                </a:lnTo>
                <a:lnTo>
                  <a:pt x="9093102" y="888075"/>
                </a:lnTo>
                <a:lnTo>
                  <a:pt x="9093126" y="670890"/>
                </a:lnTo>
                <a:close/>
                <a:moveTo>
                  <a:pt x="8654210" y="670842"/>
                </a:moveTo>
                <a:lnTo>
                  <a:pt x="8654186" y="888028"/>
                </a:lnTo>
                <a:lnTo>
                  <a:pt x="8871389" y="888051"/>
                </a:lnTo>
                <a:lnTo>
                  <a:pt x="8871413" y="670866"/>
                </a:lnTo>
                <a:close/>
                <a:moveTo>
                  <a:pt x="8432458" y="670818"/>
                </a:moveTo>
                <a:lnTo>
                  <a:pt x="8432434" y="888004"/>
                </a:lnTo>
                <a:lnTo>
                  <a:pt x="8649615" y="888027"/>
                </a:lnTo>
                <a:lnTo>
                  <a:pt x="8649639" y="670842"/>
                </a:lnTo>
                <a:close/>
                <a:moveTo>
                  <a:pt x="8210691" y="670794"/>
                </a:moveTo>
                <a:lnTo>
                  <a:pt x="8210667" y="887980"/>
                </a:lnTo>
                <a:lnTo>
                  <a:pt x="8427862" y="888003"/>
                </a:lnTo>
                <a:lnTo>
                  <a:pt x="8427886" y="670818"/>
                </a:lnTo>
                <a:close/>
                <a:moveTo>
                  <a:pt x="7988925" y="670770"/>
                </a:moveTo>
                <a:lnTo>
                  <a:pt x="7988901" y="887956"/>
                </a:lnTo>
                <a:lnTo>
                  <a:pt x="8206095" y="887979"/>
                </a:lnTo>
                <a:lnTo>
                  <a:pt x="8206119" y="670794"/>
                </a:lnTo>
                <a:close/>
                <a:moveTo>
                  <a:pt x="7767169" y="670746"/>
                </a:moveTo>
                <a:lnTo>
                  <a:pt x="7767145" y="887931"/>
                </a:lnTo>
                <a:lnTo>
                  <a:pt x="7984329" y="887955"/>
                </a:lnTo>
                <a:lnTo>
                  <a:pt x="7984353" y="670770"/>
                </a:lnTo>
                <a:close/>
                <a:moveTo>
                  <a:pt x="7545401" y="670722"/>
                </a:moveTo>
                <a:lnTo>
                  <a:pt x="7545378" y="887907"/>
                </a:lnTo>
                <a:lnTo>
                  <a:pt x="7762573" y="887931"/>
                </a:lnTo>
                <a:lnTo>
                  <a:pt x="7762597" y="670745"/>
                </a:lnTo>
                <a:close/>
                <a:moveTo>
                  <a:pt x="7323636" y="670698"/>
                </a:moveTo>
                <a:lnTo>
                  <a:pt x="7323612" y="887883"/>
                </a:lnTo>
                <a:lnTo>
                  <a:pt x="7540806" y="887907"/>
                </a:lnTo>
                <a:lnTo>
                  <a:pt x="7540829" y="670721"/>
                </a:lnTo>
                <a:close/>
                <a:moveTo>
                  <a:pt x="7101880" y="670674"/>
                </a:moveTo>
                <a:lnTo>
                  <a:pt x="7101856" y="887859"/>
                </a:lnTo>
                <a:lnTo>
                  <a:pt x="7319041" y="887883"/>
                </a:lnTo>
                <a:lnTo>
                  <a:pt x="7319064" y="670697"/>
                </a:lnTo>
                <a:close/>
                <a:moveTo>
                  <a:pt x="6880116" y="670650"/>
                </a:moveTo>
                <a:lnTo>
                  <a:pt x="6880092" y="887835"/>
                </a:lnTo>
                <a:lnTo>
                  <a:pt x="7097284" y="887859"/>
                </a:lnTo>
                <a:lnTo>
                  <a:pt x="7097308" y="670673"/>
                </a:lnTo>
                <a:close/>
                <a:moveTo>
                  <a:pt x="6658360" y="670626"/>
                </a:moveTo>
                <a:lnTo>
                  <a:pt x="6658336" y="887811"/>
                </a:lnTo>
                <a:lnTo>
                  <a:pt x="6875520" y="887835"/>
                </a:lnTo>
                <a:lnTo>
                  <a:pt x="6875544" y="670649"/>
                </a:lnTo>
                <a:close/>
                <a:moveTo>
                  <a:pt x="6436590" y="670602"/>
                </a:moveTo>
                <a:lnTo>
                  <a:pt x="6436567" y="887787"/>
                </a:lnTo>
                <a:lnTo>
                  <a:pt x="6653764" y="887810"/>
                </a:lnTo>
                <a:lnTo>
                  <a:pt x="6653788" y="670625"/>
                </a:lnTo>
                <a:close/>
                <a:moveTo>
                  <a:pt x="6214825" y="670578"/>
                </a:moveTo>
                <a:lnTo>
                  <a:pt x="6214801" y="887763"/>
                </a:lnTo>
                <a:lnTo>
                  <a:pt x="6431995" y="887786"/>
                </a:lnTo>
                <a:lnTo>
                  <a:pt x="6432018" y="670601"/>
                </a:lnTo>
                <a:close/>
                <a:moveTo>
                  <a:pt x="5993070" y="670553"/>
                </a:moveTo>
                <a:lnTo>
                  <a:pt x="5993046" y="887739"/>
                </a:lnTo>
                <a:lnTo>
                  <a:pt x="6210230" y="887762"/>
                </a:lnTo>
                <a:lnTo>
                  <a:pt x="6210253" y="670577"/>
                </a:lnTo>
                <a:close/>
                <a:moveTo>
                  <a:pt x="5771304" y="670529"/>
                </a:moveTo>
                <a:lnTo>
                  <a:pt x="5771280" y="887715"/>
                </a:lnTo>
                <a:lnTo>
                  <a:pt x="5988474" y="887738"/>
                </a:lnTo>
                <a:lnTo>
                  <a:pt x="5988498" y="670553"/>
                </a:lnTo>
                <a:close/>
                <a:moveTo>
                  <a:pt x="5549545" y="670505"/>
                </a:moveTo>
                <a:lnTo>
                  <a:pt x="5549522" y="887691"/>
                </a:lnTo>
                <a:lnTo>
                  <a:pt x="5766708" y="887714"/>
                </a:lnTo>
                <a:lnTo>
                  <a:pt x="5766732" y="670529"/>
                </a:lnTo>
                <a:close/>
                <a:moveTo>
                  <a:pt x="5327779" y="670481"/>
                </a:moveTo>
                <a:lnTo>
                  <a:pt x="5327756" y="887667"/>
                </a:lnTo>
                <a:lnTo>
                  <a:pt x="5544950" y="887690"/>
                </a:lnTo>
                <a:lnTo>
                  <a:pt x="5544973" y="670505"/>
                </a:lnTo>
                <a:close/>
                <a:moveTo>
                  <a:pt x="5106012" y="670457"/>
                </a:moveTo>
                <a:lnTo>
                  <a:pt x="5105988" y="887643"/>
                </a:lnTo>
                <a:lnTo>
                  <a:pt x="5323184" y="887666"/>
                </a:lnTo>
                <a:lnTo>
                  <a:pt x="5323207" y="670481"/>
                </a:lnTo>
                <a:close/>
                <a:moveTo>
                  <a:pt x="4884258" y="670433"/>
                </a:moveTo>
                <a:lnTo>
                  <a:pt x="4884234" y="887618"/>
                </a:lnTo>
                <a:lnTo>
                  <a:pt x="5101417" y="887642"/>
                </a:lnTo>
                <a:lnTo>
                  <a:pt x="5101440" y="670457"/>
                </a:lnTo>
                <a:close/>
                <a:moveTo>
                  <a:pt x="4662492" y="670409"/>
                </a:moveTo>
                <a:lnTo>
                  <a:pt x="4662468" y="887594"/>
                </a:lnTo>
                <a:lnTo>
                  <a:pt x="4879662" y="887618"/>
                </a:lnTo>
                <a:lnTo>
                  <a:pt x="4879686" y="670433"/>
                </a:lnTo>
                <a:close/>
                <a:moveTo>
                  <a:pt x="4440733" y="670385"/>
                </a:moveTo>
                <a:lnTo>
                  <a:pt x="4440710" y="887570"/>
                </a:lnTo>
                <a:lnTo>
                  <a:pt x="4657896" y="887594"/>
                </a:lnTo>
                <a:lnTo>
                  <a:pt x="4657920" y="670409"/>
                </a:lnTo>
                <a:close/>
                <a:moveTo>
                  <a:pt x="4218967" y="670361"/>
                </a:moveTo>
                <a:lnTo>
                  <a:pt x="4218944" y="887546"/>
                </a:lnTo>
                <a:lnTo>
                  <a:pt x="4436138" y="887570"/>
                </a:lnTo>
                <a:lnTo>
                  <a:pt x="4436161" y="670385"/>
                </a:lnTo>
                <a:close/>
                <a:moveTo>
                  <a:pt x="3997203" y="670337"/>
                </a:moveTo>
                <a:lnTo>
                  <a:pt x="3997179" y="887522"/>
                </a:lnTo>
                <a:lnTo>
                  <a:pt x="4214372" y="887546"/>
                </a:lnTo>
                <a:lnTo>
                  <a:pt x="4214395" y="670361"/>
                </a:lnTo>
                <a:close/>
                <a:moveTo>
                  <a:pt x="3775455" y="670313"/>
                </a:moveTo>
                <a:lnTo>
                  <a:pt x="3775431" y="887498"/>
                </a:lnTo>
                <a:lnTo>
                  <a:pt x="3992608" y="887522"/>
                </a:lnTo>
                <a:lnTo>
                  <a:pt x="3992631" y="670336"/>
                </a:lnTo>
                <a:close/>
                <a:moveTo>
                  <a:pt x="3553687" y="670289"/>
                </a:moveTo>
                <a:lnTo>
                  <a:pt x="3553665" y="887474"/>
                </a:lnTo>
                <a:lnTo>
                  <a:pt x="3770859" y="887497"/>
                </a:lnTo>
                <a:lnTo>
                  <a:pt x="3770883" y="670312"/>
                </a:lnTo>
                <a:close/>
                <a:moveTo>
                  <a:pt x="3331932" y="670265"/>
                </a:moveTo>
                <a:lnTo>
                  <a:pt x="3331908" y="887450"/>
                </a:lnTo>
                <a:lnTo>
                  <a:pt x="3549093" y="887473"/>
                </a:lnTo>
                <a:lnTo>
                  <a:pt x="3549116" y="670288"/>
                </a:lnTo>
                <a:close/>
                <a:moveTo>
                  <a:pt x="3110166" y="670241"/>
                </a:moveTo>
                <a:lnTo>
                  <a:pt x="3110144" y="887426"/>
                </a:lnTo>
                <a:lnTo>
                  <a:pt x="3327337" y="887449"/>
                </a:lnTo>
                <a:lnTo>
                  <a:pt x="3327359" y="670264"/>
                </a:lnTo>
                <a:close/>
                <a:moveTo>
                  <a:pt x="2888401" y="670217"/>
                </a:moveTo>
                <a:lnTo>
                  <a:pt x="2888378" y="887402"/>
                </a:lnTo>
                <a:lnTo>
                  <a:pt x="3105571" y="887425"/>
                </a:lnTo>
                <a:lnTo>
                  <a:pt x="3105595" y="670240"/>
                </a:lnTo>
                <a:close/>
                <a:moveTo>
                  <a:pt x="2666644" y="670193"/>
                </a:moveTo>
                <a:lnTo>
                  <a:pt x="2666620" y="887378"/>
                </a:lnTo>
                <a:lnTo>
                  <a:pt x="2883806" y="887401"/>
                </a:lnTo>
                <a:lnTo>
                  <a:pt x="2883830" y="670216"/>
                </a:lnTo>
                <a:close/>
                <a:moveTo>
                  <a:pt x="2444878" y="670169"/>
                </a:moveTo>
                <a:lnTo>
                  <a:pt x="2444853" y="887353"/>
                </a:lnTo>
                <a:lnTo>
                  <a:pt x="2662047" y="887377"/>
                </a:lnTo>
                <a:lnTo>
                  <a:pt x="2662073" y="670192"/>
                </a:lnTo>
                <a:close/>
                <a:moveTo>
                  <a:pt x="2223121" y="670144"/>
                </a:moveTo>
                <a:lnTo>
                  <a:pt x="2223099" y="887329"/>
                </a:lnTo>
                <a:lnTo>
                  <a:pt x="2440282" y="887353"/>
                </a:lnTo>
                <a:lnTo>
                  <a:pt x="2440304" y="670168"/>
                </a:lnTo>
                <a:close/>
                <a:moveTo>
                  <a:pt x="2001357" y="670120"/>
                </a:moveTo>
                <a:lnTo>
                  <a:pt x="2001333" y="887305"/>
                </a:lnTo>
                <a:lnTo>
                  <a:pt x="2218525" y="887329"/>
                </a:lnTo>
                <a:lnTo>
                  <a:pt x="2218548" y="670144"/>
                </a:lnTo>
                <a:close/>
                <a:moveTo>
                  <a:pt x="1779591" y="670096"/>
                </a:moveTo>
                <a:lnTo>
                  <a:pt x="1779568" y="887281"/>
                </a:lnTo>
                <a:lnTo>
                  <a:pt x="1996761" y="887305"/>
                </a:lnTo>
                <a:lnTo>
                  <a:pt x="1996783" y="670120"/>
                </a:lnTo>
                <a:close/>
                <a:moveTo>
                  <a:pt x="1557831" y="670072"/>
                </a:moveTo>
                <a:lnTo>
                  <a:pt x="1557807" y="887257"/>
                </a:lnTo>
                <a:lnTo>
                  <a:pt x="1774997" y="887281"/>
                </a:lnTo>
                <a:lnTo>
                  <a:pt x="1775020" y="670096"/>
                </a:lnTo>
                <a:close/>
                <a:moveTo>
                  <a:pt x="1336067" y="670048"/>
                </a:moveTo>
                <a:lnTo>
                  <a:pt x="1336042" y="887233"/>
                </a:lnTo>
                <a:lnTo>
                  <a:pt x="1553235" y="887257"/>
                </a:lnTo>
                <a:lnTo>
                  <a:pt x="1553259" y="670072"/>
                </a:lnTo>
                <a:close/>
                <a:moveTo>
                  <a:pt x="1114313" y="670024"/>
                </a:moveTo>
                <a:lnTo>
                  <a:pt x="1114290" y="887209"/>
                </a:lnTo>
                <a:lnTo>
                  <a:pt x="1331471" y="887233"/>
                </a:lnTo>
                <a:lnTo>
                  <a:pt x="1331493" y="670048"/>
                </a:lnTo>
                <a:close/>
                <a:moveTo>
                  <a:pt x="892546" y="670000"/>
                </a:moveTo>
                <a:lnTo>
                  <a:pt x="892522" y="887185"/>
                </a:lnTo>
                <a:lnTo>
                  <a:pt x="1109719" y="887209"/>
                </a:lnTo>
                <a:lnTo>
                  <a:pt x="1109741" y="670024"/>
                </a:lnTo>
                <a:close/>
                <a:moveTo>
                  <a:pt x="670786" y="669976"/>
                </a:moveTo>
                <a:lnTo>
                  <a:pt x="670763" y="887161"/>
                </a:lnTo>
                <a:lnTo>
                  <a:pt x="887950" y="887184"/>
                </a:lnTo>
                <a:lnTo>
                  <a:pt x="887974" y="670000"/>
                </a:lnTo>
                <a:close/>
                <a:moveTo>
                  <a:pt x="449019" y="669952"/>
                </a:moveTo>
                <a:lnTo>
                  <a:pt x="448995" y="887137"/>
                </a:lnTo>
                <a:lnTo>
                  <a:pt x="666192" y="887160"/>
                </a:lnTo>
                <a:lnTo>
                  <a:pt x="666214" y="669976"/>
                </a:lnTo>
                <a:close/>
                <a:moveTo>
                  <a:pt x="227253" y="669928"/>
                </a:moveTo>
                <a:lnTo>
                  <a:pt x="227230" y="887113"/>
                </a:lnTo>
                <a:lnTo>
                  <a:pt x="444423" y="887136"/>
                </a:lnTo>
                <a:lnTo>
                  <a:pt x="444447" y="669952"/>
                </a:lnTo>
                <a:close/>
                <a:moveTo>
                  <a:pt x="5497" y="669904"/>
                </a:moveTo>
                <a:lnTo>
                  <a:pt x="5473" y="887089"/>
                </a:lnTo>
                <a:lnTo>
                  <a:pt x="222658" y="887112"/>
                </a:lnTo>
                <a:lnTo>
                  <a:pt x="222681" y="669927"/>
                </a:lnTo>
                <a:close/>
                <a:moveTo>
                  <a:pt x="8876009" y="449100"/>
                </a:moveTo>
                <a:lnTo>
                  <a:pt x="8875985" y="666294"/>
                </a:lnTo>
                <a:lnTo>
                  <a:pt x="9093127" y="666318"/>
                </a:lnTo>
                <a:lnTo>
                  <a:pt x="9093150" y="449124"/>
                </a:lnTo>
                <a:close/>
                <a:moveTo>
                  <a:pt x="8654234" y="449076"/>
                </a:moveTo>
                <a:lnTo>
                  <a:pt x="8654210" y="666270"/>
                </a:lnTo>
                <a:lnTo>
                  <a:pt x="8871413" y="666294"/>
                </a:lnTo>
                <a:lnTo>
                  <a:pt x="8871437" y="449100"/>
                </a:lnTo>
                <a:close/>
                <a:moveTo>
                  <a:pt x="8432482" y="449052"/>
                </a:moveTo>
                <a:lnTo>
                  <a:pt x="8432458" y="666246"/>
                </a:lnTo>
                <a:lnTo>
                  <a:pt x="8649639" y="666270"/>
                </a:lnTo>
                <a:lnTo>
                  <a:pt x="8649663" y="449076"/>
                </a:lnTo>
                <a:close/>
                <a:moveTo>
                  <a:pt x="8210715" y="449028"/>
                </a:moveTo>
                <a:lnTo>
                  <a:pt x="8210691" y="666222"/>
                </a:lnTo>
                <a:lnTo>
                  <a:pt x="8427886" y="666246"/>
                </a:lnTo>
                <a:lnTo>
                  <a:pt x="8427910" y="449052"/>
                </a:lnTo>
                <a:close/>
                <a:moveTo>
                  <a:pt x="7988949" y="449004"/>
                </a:moveTo>
                <a:lnTo>
                  <a:pt x="7988925" y="666198"/>
                </a:lnTo>
                <a:lnTo>
                  <a:pt x="8206119" y="666222"/>
                </a:lnTo>
                <a:lnTo>
                  <a:pt x="8206143" y="449028"/>
                </a:lnTo>
                <a:close/>
                <a:moveTo>
                  <a:pt x="7767193" y="448980"/>
                </a:moveTo>
                <a:lnTo>
                  <a:pt x="7767169" y="666174"/>
                </a:lnTo>
                <a:lnTo>
                  <a:pt x="7984353" y="666198"/>
                </a:lnTo>
                <a:lnTo>
                  <a:pt x="7984377" y="449004"/>
                </a:lnTo>
                <a:close/>
                <a:moveTo>
                  <a:pt x="7545425" y="448956"/>
                </a:moveTo>
                <a:lnTo>
                  <a:pt x="7545402" y="666150"/>
                </a:lnTo>
                <a:lnTo>
                  <a:pt x="7762597" y="666174"/>
                </a:lnTo>
                <a:lnTo>
                  <a:pt x="7762621" y="448980"/>
                </a:lnTo>
                <a:close/>
                <a:moveTo>
                  <a:pt x="7323660" y="448932"/>
                </a:moveTo>
                <a:lnTo>
                  <a:pt x="7323636" y="666126"/>
                </a:lnTo>
                <a:lnTo>
                  <a:pt x="7540830" y="666150"/>
                </a:lnTo>
                <a:lnTo>
                  <a:pt x="7540853" y="448956"/>
                </a:lnTo>
                <a:close/>
                <a:moveTo>
                  <a:pt x="7101904" y="448908"/>
                </a:moveTo>
                <a:lnTo>
                  <a:pt x="7101880" y="666102"/>
                </a:lnTo>
                <a:lnTo>
                  <a:pt x="7319065" y="666125"/>
                </a:lnTo>
                <a:lnTo>
                  <a:pt x="7319088" y="448932"/>
                </a:lnTo>
                <a:close/>
                <a:moveTo>
                  <a:pt x="6880140" y="448884"/>
                </a:moveTo>
                <a:lnTo>
                  <a:pt x="6880116" y="666078"/>
                </a:lnTo>
                <a:lnTo>
                  <a:pt x="7097308" y="666101"/>
                </a:lnTo>
                <a:lnTo>
                  <a:pt x="7097332" y="448908"/>
                </a:lnTo>
                <a:close/>
                <a:moveTo>
                  <a:pt x="6658384" y="448860"/>
                </a:moveTo>
                <a:lnTo>
                  <a:pt x="6658360" y="666054"/>
                </a:lnTo>
                <a:lnTo>
                  <a:pt x="6875544" y="666077"/>
                </a:lnTo>
                <a:lnTo>
                  <a:pt x="6875568" y="448884"/>
                </a:lnTo>
                <a:close/>
                <a:moveTo>
                  <a:pt x="6436614" y="448836"/>
                </a:moveTo>
                <a:lnTo>
                  <a:pt x="6436591" y="666030"/>
                </a:lnTo>
                <a:lnTo>
                  <a:pt x="6653788" y="666053"/>
                </a:lnTo>
                <a:lnTo>
                  <a:pt x="6653812" y="448859"/>
                </a:lnTo>
                <a:close/>
                <a:moveTo>
                  <a:pt x="6214849" y="448812"/>
                </a:moveTo>
                <a:lnTo>
                  <a:pt x="6214825" y="666006"/>
                </a:lnTo>
                <a:lnTo>
                  <a:pt x="6432019" y="666029"/>
                </a:lnTo>
                <a:lnTo>
                  <a:pt x="6432042" y="448835"/>
                </a:lnTo>
                <a:close/>
                <a:moveTo>
                  <a:pt x="5993094" y="448788"/>
                </a:moveTo>
                <a:lnTo>
                  <a:pt x="5993070" y="665982"/>
                </a:lnTo>
                <a:lnTo>
                  <a:pt x="6210254" y="666005"/>
                </a:lnTo>
                <a:lnTo>
                  <a:pt x="6210277" y="448811"/>
                </a:lnTo>
                <a:close/>
                <a:moveTo>
                  <a:pt x="5771328" y="448764"/>
                </a:moveTo>
                <a:lnTo>
                  <a:pt x="5771304" y="665958"/>
                </a:lnTo>
                <a:lnTo>
                  <a:pt x="5988498" y="665981"/>
                </a:lnTo>
                <a:lnTo>
                  <a:pt x="5988522" y="448787"/>
                </a:lnTo>
                <a:close/>
                <a:moveTo>
                  <a:pt x="5549569" y="448740"/>
                </a:moveTo>
                <a:lnTo>
                  <a:pt x="5549546" y="665933"/>
                </a:lnTo>
                <a:lnTo>
                  <a:pt x="5766732" y="665957"/>
                </a:lnTo>
                <a:lnTo>
                  <a:pt x="5766756" y="448763"/>
                </a:lnTo>
                <a:close/>
                <a:moveTo>
                  <a:pt x="5327803" y="448716"/>
                </a:moveTo>
                <a:lnTo>
                  <a:pt x="5327780" y="665909"/>
                </a:lnTo>
                <a:lnTo>
                  <a:pt x="5544974" y="665933"/>
                </a:lnTo>
                <a:lnTo>
                  <a:pt x="5544997" y="448739"/>
                </a:lnTo>
                <a:close/>
                <a:moveTo>
                  <a:pt x="5106036" y="448691"/>
                </a:moveTo>
                <a:lnTo>
                  <a:pt x="5106012" y="665885"/>
                </a:lnTo>
                <a:lnTo>
                  <a:pt x="5323208" y="665909"/>
                </a:lnTo>
                <a:lnTo>
                  <a:pt x="5323231" y="448715"/>
                </a:lnTo>
                <a:close/>
                <a:moveTo>
                  <a:pt x="4884282" y="448667"/>
                </a:moveTo>
                <a:lnTo>
                  <a:pt x="4884258" y="665861"/>
                </a:lnTo>
                <a:lnTo>
                  <a:pt x="5101441" y="665885"/>
                </a:lnTo>
                <a:lnTo>
                  <a:pt x="5101464" y="448691"/>
                </a:lnTo>
                <a:close/>
                <a:moveTo>
                  <a:pt x="4662516" y="448643"/>
                </a:moveTo>
                <a:lnTo>
                  <a:pt x="4662492" y="665837"/>
                </a:lnTo>
                <a:lnTo>
                  <a:pt x="4879686" y="665861"/>
                </a:lnTo>
                <a:lnTo>
                  <a:pt x="4879710" y="448667"/>
                </a:lnTo>
                <a:close/>
                <a:moveTo>
                  <a:pt x="4440757" y="448619"/>
                </a:moveTo>
                <a:lnTo>
                  <a:pt x="4440734" y="665813"/>
                </a:lnTo>
                <a:lnTo>
                  <a:pt x="4657920" y="665837"/>
                </a:lnTo>
                <a:lnTo>
                  <a:pt x="4657944" y="448643"/>
                </a:lnTo>
                <a:close/>
                <a:moveTo>
                  <a:pt x="4218991" y="448595"/>
                </a:moveTo>
                <a:lnTo>
                  <a:pt x="4218968" y="665789"/>
                </a:lnTo>
                <a:lnTo>
                  <a:pt x="4436162" y="665813"/>
                </a:lnTo>
                <a:lnTo>
                  <a:pt x="4436185" y="448619"/>
                </a:lnTo>
                <a:close/>
                <a:moveTo>
                  <a:pt x="3997227" y="448571"/>
                </a:moveTo>
                <a:lnTo>
                  <a:pt x="3997203" y="665765"/>
                </a:lnTo>
                <a:lnTo>
                  <a:pt x="4214396" y="665789"/>
                </a:lnTo>
                <a:lnTo>
                  <a:pt x="4214419" y="448595"/>
                </a:lnTo>
                <a:close/>
                <a:moveTo>
                  <a:pt x="3775479" y="448547"/>
                </a:moveTo>
                <a:lnTo>
                  <a:pt x="3775456" y="665741"/>
                </a:lnTo>
                <a:lnTo>
                  <a:pt x="3992632" y="665765"/>
                </a:lnTo>
                <a:lnTo>
                  <a:pt x="3992655" y="448571"/>
                </a:lnTo>
                <a:close/>
                <a:moveTo>
                  <a:pt x="3553711" y="448523"/>
                </a:moveTo>
                <a:lnTo>
                  <a:pt x="3553688" y="665717"/>
                </a:lnTo>
                <a:lnTo>
                  <a:pt x="3770883" y="665741"/>
                </a:lnTo>
                <a:lnTo>
                  <a:pt x="3770907" y="448547"/>
                </a:lnTo>
                <a:close/>
                <a:moveTo>
                  <a:pt x="3331956" y="448499"/>
                </a:moveTo>
                <a:lnTo>
                  <a:pt x="3331932" y="665693"/>
                </a:lnTo>
                <a:lnTo>
                  <a:pt x="3549117" y="665716"/>
                </a:lnTo>
                <a:lnTo>
                  <a:pt x="3549140" y="448523"/>
                </a:lnTo>
                <a:close/>
                <a:moveTo>
                  <a:pt x="3110190" y="448475"/>
                </a:moveTo>
                <a:lnTo>
                  <a:pt x="3110168" y="665669"/>
                </a:lnTo>
                <a:lnTo>
                  <a:pt x="3327361" y="665692"/>
                </a:lnTo>
                <a:lnTo>
                  <a:pt x="3327383" y="448499"/>
                </a:lnTo>
                <a:close/>
                <a:moveTo>
                  <a:pt x="2888425" y="448451"/>
                </a:moveTo>
                <a:lnTo>
                  <a:pt x="2888401" y="665645"/>
                </a:lnTo>
                <a:lnTo>
                  <a:pt x="3105595" y="665668"/>
                </a:lnTo>
                <a:lnTo>
                  <a:pt x="3105618" y="448474"/>
                </a:lnTo>
                <a:close/>
                <a:moveTo>
                  <a:pt x="2666667" y="448427"/>
                </a:moveTo>
                <a:lnTo>
                  <a:pt x="2666644" y="665621"/>
                </a:lnTo>
                <a:lnTo>
                  <a:pt x="2883830" y="665644"/>
                </a:lnTo>
                <a:lnTo>
                  <a:pt x="2883854" y="448450"/>
                </a:lnTo>
                <a:close/>
                <a:moveTo>
                  <a:pt x="2444902" y="448403"/>
                </a:moveTo>
                <a:lnTo>
                  <a:pt x="2444878" y="665597"/>
                </a:lnTo>
                <a:lnTo>
                  <a:pt x="2662073" y="665620"/>
                </a:lnTo>
                <a:lnTo>
                  <a:pt x="2662096" y="448426"/>
                </a:lnTo>
                <a:close/>
                <a:moveTo>
                  <a:pt x="2223145" y="448379"/>
                </a:moveTo>
                <a:lnTo>
                  <a:pt x="2223121" y="665573"/>
                </a:lnTo>
                <a:lnTo>
                  <a:pt x="2440306" y="665596"/>
                </a:lnTo>
                <a:lnTo>
                  <a:pt x="2440328" y="448402"/>
                </a:lnTo>
                <a:close/>
                <a:moveTo>
                  <a:pt x="2001381" y="448355"/>
                </a:moveTo>
                <a:lnTo>
                  <a:pt x="2001357" y="665549"/>
                </a:lnTo>
                <a:lnTo>
                  <a:pt x="2218549" y="665572"/>
                </a:lnTo>
                <a:lnTo>
                  <a:pt x="2218572" y="448378"/>
                </a:lnTo>
                <a:close/>
                <a:moveTo>
                  <a:pt x="1779615" y="448331"/>
                </a:moveTo>
                <a:lnTo>
                  <a:pt x="1779592" y="665524"/>
                </a:lnTo>
                <a:lnTo>
                  <a:pt x="1996785" y="665548"/>
                </a:lnTo>
                <a:lnTo>
                  <a:pt x="1996808" y="448354"/>
                </a:lnTo>
                <a:close/>
                <a:moveTo>
                  <a:pt x="1557855" y="448307"/>
                </a:moveTo>
                <a:lnTo>
                  <a:pt x="1557831" y="665500"/>
                </a:lnTo>
                <a:lnTo>
                  <a:pt x="1775021" y="665524"/>
                </a:lnTo>
                <a:lnTo>
                  <a:pt x="1775044" y="448330"/>
                </a:lnTo>
                <a:close/>
                <a:moveTo>
                  <a:pt x="1336091" y="448282"/>
                </a:moveTo>
                <a:lnTo>
                  <a:pt x="1336067" y="665476"/>
                </a:lnTo>
                <a:lnTo>
                  <a:pt x="1553259" y="665500"/>
                </a:lnTo>
                <a:lnTo>
                  <a:pt x="1553283" y="448306"/>
                </a:lnTo>
                <a:close/>
                <a:moveTo>
                  <a:pt x="1114337" y="448258"/>
                </a:moveTo>
                <a:lnTo>
                  <a:pt x="1114314" y="665452"/>
                </a:lnTo>
                <a:lnTo>
                  <a:pt x="1331494" y="665476"/>
                </a:lnTo>
                <a:lnTo>
                  <a:pt x="1331517" y="448282"/>
                </a:lnTo>
                <a:close/>
                <a:moveTo>
                  <a:pt x="892570" y="448234"/>
                </a:moveTo>
                <a:lnTo>
                  <a:pt x="892546" y="665428"/>
                </a:lnTo>
                <a:lnTo>
                  <a:pt x="1109743" y="665452"/>
                </a:lnTo>
                <a:lnTo>
                  <a:pt x="1109765" y="448258"/>
                </a:lnTo>
                <a:close/>
                <a:moveTo>
                  <a:pt x="670810" y="448210"/>
                </a:moveTo>
                <a:lnTo>
                  <a:pt x="670787" y="665404"/>
                </a:lnTo>
                <a:lnTo>
                  <a:pt x="887974" y="665428"/>
                </a:lnTo>
                <a:lnTo>
                  <a:pt x="887998" y="448234"/>
                </a:lnTo>
                <a:close/>
                <a:moveTo>
                  <a:pt x="449043" y="448186"/>
                </a:moveTo>
                <a:lnTo>
                  <a:pt x="449019" y="665380"/>
                </a:lnTo>
                <a:lnTo>
                  <a:pt x="666216" y="665404"/>
                </a:lnTo>
                <a:lnTo>
                  <a:pt x="666238" y="448210"/>
                </a:lnTo>
                <a:close/>
                <a:moveTo>
                  <a:pt x="227278" y="448162"/>
                </a:moveTo>
                <a:lnTo>
                  <a:pt x="227254" y="665356"/>
                </a:lnTo>
                <a:lnTo>
                  <a:pt x="444448" y="665380"/>
                </a:lnTo>
                <a:lnTo>
                  <a:pt x="444471" y="448186"/>
                </a:lnTo>
                <a:close/>
                <a:moveTo>
                  <a:pt x="5521" y="448138"/>
                </a:moveTo>
                <a:lnTo>
                  <a:pt x="5498" y="665332"/>
                </a:lnTo>
                <a:lnTo>
                  <a:pt x="222682" y="665356"/>
                </a:lnTo>
                <a:lnTo>
                  <a:pt x="222705" y="448162"/>
                </a:lnTo>
                <a:close/>
                <a:moveTo>
                  <a:pt x="8876033" y="227335"/>
                </a:moveTo>
                <a:lnTo>
                  <a:pt x="8876009" y="444529"/>
                </a:lnTo>
                <a:lnTo>
                  <a:pt x="9093151" y="444552"/>
                </a:lnTo>
                <a:lnTo>
                  <a:pt x="9093174" y="227358"/>
                </a:lnTo>
                <a:close/>
                <a:moveTo>
                  <a:pt x="8654258" y="227311"/>
                </a:moveTo>
                <a:lnTo>
                  <a:pt x="8654234" y="444505"/>
                </a:lnTo>
                <a:lnTo>
                  <a:pt x="8871437" y="444528"/>
                </a:lnTo>
                <a:lnTo>
                  <a:pt x="8871461" y="227334"/>
                </a:lnTo>
                <a:close/>
                <a:moveTo>
                  <a:pt x="8432506" y="227287"/>
                </a:moveTo>
                <a:lnTo>
                  <a:pt x="8432482" y="444480"/>
                </a:lnTo>
                <a:lnTo>
                  <a:pt x="8649663" y="444504"/>
                </a:lnTo>
                <a:lnTo>
                  <a:pt x="8649687" y="227310"/>
                </a:lnTo>
                <a:close/>
                <a:moveTo>
                  <a:pt x="8210739" y="227263"/>
                </a:moveTo>
                <a:lnTo>
                  <a:pt x="8210715" y="444456"/>
                </a:lnTo>
                <a:lnTo>
                  <a:pt x="8427910" y="444480"/>
                </a:lnTo>
                <a:lnTo>
                  <a:pt x="8427934" y="227286"/>
                </a:lnTo>
                <a:close/>
                <a:moveTo>
                  <a:pt x="7988973" y="227238"/>
                </a:moveTo>
                <a:lnTo>
                  <a:pt x="7988949" y="444432"/>
                </a:lnTo>
                <a:lnTo>
                  <a:pt x="8206143" y="444456"/>
                </a:lnTo>
                <a:lnTo>
                  <a:pt x="8206167" y="227262"/>
                </a:lnTo>
                <a:close/>
                <a:moveTo>
                  <a:pt x="7767217" y="227214"/>
                </a:moveTo>
                <a:lnTo>
                  <a:pt x="7767193" y="444408"/>
                </a:lnTo>
                <a:lnTo>
                  <a:pt x="7984377" y="444432"/>
                </a:lnTo>
                <a:lnTo>
                  <a:pt x="7984401" y="227238"/>
                </a:lnTo>
                <a:close/>
                <a:moveTo>
                  <a:pt x="7545449" y="227190"/>
                </a:moveTo>
                <a:lnTo>
                  <a:pt x="7545426" y="444384"/>
                </a:lnTo>
                <a:lnTo>
                  <a:pt x="7762621" y="444408"/>
                </a:lnTo>
                <a:lnTo>
                  <a:pt x="7762645" y="227214"/>
                </a:lnTo>
                <a:close/>
                <a:moveTo>
                  <a:pt x="7323684" y="227166"/>
                </a:moveTo>
                <a:lnTo>
                  <a:pt x="7323660" y="444360"/>
                </a:lnTo>
                <a:lnTo>
                  <a:pt x="7540854" y="444384"/>
                </a:lnTo>
                <a:lnTo>
                  <a:pt x="7540877" y="227190"/>
                </a:lnTo>
                <a:close/>
                <a:moveTo>
                  <a:pt x="7101928" y="227142"/>
                </a:moveTo>
                <a:lnTo>
                  <a:pt x="7101904" y="444336"/>
                </a:lnTo>
                <a:lnTo>
                  <a:pt x="7319089" y="444360"/>
                </a:lnTo>
                <a:lnTo>
                  <a:pt x="7319112" y="227166"/>
                </a:lnTo>
                <a:close/>
                <a:moveTo>
                  <a:pt x="6880164" y="227118"/>
                </a:moveTo>
                <a:lnTo>
                  <a:pt x="6880140" y="444312"/>
                </a:lnTo>
                <a:lnTo>
                  <a:pt x="7097332" y="444336"/>
                </a:lnTo>
                <a:lnTo>
                  <a:pt x="7097356" y="227142"/>
                </a:lnTo>
                <a:close/>
                <a:moveTo>
                  <a:pt x="6658408" y="227094"/>
                </a:moveTo>
                <a:lnTo>
                  <a:pt x="6658384" y="444288"/>
                </a:lnTo>
                <a:lnTo>
                  <a:pt x="6875568" y="444312"/>
                </a:lnTo>
                <a:lnTo>
                  <a:pt x="6875592" y="227118"/>
                </a:lnTo>
                <a:close/>
                <a:moveTo>
                  <a:pt x="6436638" y="227070"/>
                </a:moveTo>
                <a:lnTo>
                  <a:pt x="6436615" y="444264"/>
                </a:lnTo>
                <a:lnTo>
                  <a:pt x="6653812" y="444288"/>
                </a:lnTo>
                <a:lnTo>
                  <a:pt x="6653836" y="227094"/>
                </a:lnTo>
                <a:close/>
                <a:moveTo>
                  <a:pt x="6214873" y="227046"/>
                </a:moveTo>
                <a:lnTo>
                  <a:pt x="6214849" y="444240"/>
                </a:lnTo>
                <a:lnTo>
                  <a:pt x="6432043" y="444264"/>
                </a:lnTo>
                <a:lnTo>
                  <a:pt x="6432066" y="227070"/>
                </a:lnTo>
                <a:close/>
                <a:moveTo>
                  <a:pt x="5993118" y="227022"/>
                </a:moveTo>
                <a:lnTo>
                  <a:pt x="5993094" y="444216"/>
                </a:lnTo>
                <a:lnTo>
                  <a:pt x="6210278" y="444239"/>
                </a:lnTo>
                <a:lnTo>
                  <a:pt x="6210301" y="227046"/>
                </a:lnTo>
                <a:close/>
                <a:moveTo>
                  <a:pt x="5771352" y="226998"/>
                </a:moveTo>
                <a:lnTo>
                  <a:pt x="5771328" y="444192"/>
                </a:lnTo>
                <a:lnTo>
                  <a:pt x="5988522" y="444215"/>
                </a:lnTo>
                <a:lnTo>
                  <a:pt x="5988546" y="227022"/>
                </a:lnTo>
                <a:close/>
                <a:moveTo>
                  <a:pt x="5549593" y="226974"/>
                </a:moveTo>
                <a:lnTo>
                  <a:pt x="5549570" y="444168"/>
                </a:lnTo>
                <a:lnTo>
                  <a:pt x="5766756" y="444191"/>
                </a:lnTo>
                <a:lnTo>
                  <a:pt x="5766780" y="226997"/>
                </a:lnTo>
                <a:close/>
                <a:moveTo>
                  <a:pt x="5327827" y="226950"/>
                </a:moveTo>
                <a:lnTo>
                  <a:pt x="5327804" y="444144"/>
                </a:lnTo>
                <a:lnTo>
                  <a:pt x="5544998" y="444167"/>
                </a:lnTo>
                <a:lnTo>
                  <a:pt x="5545021" y="226973"/>
                </a:lnTo>
                <a:close/>
                <a:moveTo>
                  <a:pt x="5106060" y="226926"/>
                </a:moveTo>
                <a:lnTo>
                  <a:pt x="5106036" y="444120"/>
                </a:lnTo>
                <a:lnTo>
                  <a:pt x="5323232" y="444143"/>
                </a:lnTo>
                <a:lnTo>
                  <a:pt x="5323255" y="226949"/>
                </a:lnTo>
                <a:close/>
                <a:moveTo>
                  <a:pt x="4884306" y="226902"/>
                </a:moveTo>
                <a:lnTo>
                  <a:pt x="4884282" y="444096"/>
                </a:lnTo>
                <a:lnTo>
                  <a:pt x="5101465" y="444119"/>
                </a:lnTo>
                <a:lnTo>
                  <a:pt x="5101488" y="226925"/>
                </a:lnTo>
                <a:close/>
                <a:moveTo>
                  <a:pt x="4662540" y="226878"/>
                </a:moveTo>
                <a:lnTo>
                  <a:pt x="4662516" y="444071"/>
                </a:lnTo>
                <a:lnTo>
                  <a:pt x="4879710" y="444095"/>
                </a:lnTo>
                <a:lnTo>
                  <a:pt x="4879734" y="226901"/>
                </a:lnTo>
                <a:close/>
                <a:moveTo>
                  <a:pt x="4440781" y="226854"/>
                </a:moveTo>
                <a:lnTo>
                  <a:pt x="4440758" y="444047"/>
                </a:lnTo>
                <a:lnTo>
                  <a:pt x="4657944" y="444071"/>
                </a:lnTo>
                <a:lnTo>
                  <a:pt x="4657968" y="226877"/>
                </a:lnTo>
                <a:close/>
                <a:moveTo>
                  <a:pt x="4219015" y="226829"/>
                </a:moveTo>
                <a:lnTo>
                  <a:pt x="4218992" y="444023"/>
                </a:lnTo>
                <a:lnTo>
                  <a:pt x="4436186" y="444047"/>
                </a:lnTo>
                <a:lnTo>
                  <a:pt x="4436209" y="226853"/>
                </a:lnTo>
                <a:close/>
                <a:moveTo>
                  <a:pt x="3997250" y="226805"/>
                </a:moveTo>
                <a:lnTo>
                  <a:pt x="3997227" y="443999"/>
                </a:lnTo>
                <a:lnTo>
                  <a:pt x="4214420" y="444023"/>
                </a:lnTo>
                <a:lnTo>
                  <a:pt x="4214443" y="226829"/>
                </a:lnTo>
                <a:close/>
                <a:moveTo>
                  <a:pt x="3775504" y="226781"/>
                </a:moveTo>
                <a:lnTo>
                  <a:pt x="3775480" y="443975"/>
                </a:lnTo>
                <a:lnTo>
                  <a:pt x="3992656" y="443999"/>
                </a:lnTo>
                <a:lnTo>
                  <a:pt x="3992679" y="226805"/>
                </a:lnTo>
                <a:close/>
                <a:moveTo>
                  <a:pt x="3553735" y="226757"/>
                </a:moveTo>
                <a:lnTo>
                  <a:pt x="3553713" y="443951"/>
                </a:lnTo>
                <a:lnTo>
                  <a:pt x="3770907" y="443975"/>
                </a:lnTo>
                <a:lnTo>
                  <a:pt x="3770931" y="226781"/>
                </a:lnTo>
                <a:close/>
                <a:moveTo>
                  <a:pt x="3331979" y="226733"/>
                </a:moveTo>
                <a:lnTo>
                  <a:pt x="3331956" y="443927"/>
                </a:lnTo>
                <a:lnTo>
                  <a:pt x="3549141" y="443951"/>
                </a:lnTo>
                <a:lnTo>
                  <a:pt x="3549164" y="226757"/>
                </a:lnTo>
                <a:close/>
                <a:moveTo>
                  <a:pt x="3110214" y="226709"/>
                </a:moveTo>
                <a:lnTo>
                  <a:pt x="3110192" y="443903"/>
                </a:lnTo>
                <a:lnTo>
                  <a:pt x="3327385" y="443927"/>
                </a:lnTo>
                <a:lnTo>
                  <a:pt x="3327407" y="226733"/>
                </a:lnTo>
                <a:close/>
                <a:moveTo>
                  <a:pt x="2888448" y="226685"/>
                </a:moveTo>
                <a:lnTo>
                  <a:pt x="2888425" y="443879"/>
                </a:lnTo>
                <a:lnTo>
                  <a:pt x="3105618" y="443903"/>
                </a:lnTo>
                <a:lnTo>
                  <a:pt x="3105642" y="226709"/>
                </a:lnTo>
                <a:close/>
                <a:moveTo>
                  <a:pt x="2666692" y="226661"/>
                </a:moveTo>
                <a:lnTo>
                  <a:pt x="2666669" y="443855"/>
                </a:lnTo>
                <a:lnTo>
                  <a:pt x="2883854" y="443879"/>
                </a:lnTo>
                <a:lnTo>
                  <a:pt x="2883878" y="226685"/>
                </a:lnTo>
                <a:close/>
                <a:moveTo>
                  <a:pt x="2444926" y="226637"/>
                </a:moveTo>
                <a:lnTo>
                  <a:pt x="2444902" y="443831"/>
                </a:lnTo>
                <a:lnTo>
                  <a:pt x="2662096" y="443854"/>
                </a:lnTo>
                <a:lnTo>
                  <a:pt x="2662121" y="226661"/>
                </a:lnTo>
                <a:close/>
                <a:moveTo>
                  <a:pt x="2223169" y="226613"/>
                </a:moveTo>
                <a:lnTo>
                  <a:pt x="2223145" y="443807"/>
                </a:lnTo>
                <a:lnTo>
                  <a:pt x="2440330" y="443830"/>
                </a:lnTo>
                <a:lnTo>
                  <a:pt x="2440352" y="226637"/>
                </a:lnTo>
                <a:close/>
                <a:moveTo>
                  <a:pt x="2001405" y="226589"/>
                </a:moveTo>
                <a:lnTo>
                  <a:pt x="2001381" y="443783"/>
                </a:lnTo>
                <a:lnTo>
                  <a:pt x="2218573" y="443806"/>
                </a:lnTo>
                <a:lnTo>
                  <a:pt x="2218596" y="226612"/>
                </a:lnTo>
                <a:close/>
                <a:moveTo>
                  <a:pt x="1779639" y="226565"/>
                </a:moveTo>
                <a:lnTo>
                  <a:pt x="1779615" y="443759"/>
                </a:lnTo>
                <a:lnTo>
                  <a:pt x="1996808" y="443782"/>
                </a:lnTo>
                <a:lnTo>
                  <a:pt x="1996832" y="226588"/>
                </a:lnTo>
                <a:close/>
                <a:moveTo>
                  <a:pt x="1557879" y="226541"/>
                </a:moveTo>
                <a:lnTo>
                  <a:pt x="1557855" y="443735"/>
                </a:lnTo>
                <a:lnTo>
                  <a:pt x="1775044" y="443758"/>
                </a:lnTo>
                <a:lnTo>
                  <a:pt x="1775068" y="226564"/>
                </a:lnTo>
                <a:close/>
                <a:moveTo>
                  <a:pt x="1336114" y="226517"/>
                </a:moveTo>
                <a:lnTo>
                  <a:pt x="1336091" y="443711"/>
                </a:lnTo>
                <a:lnTo>
                  <a:pt x="1553284" y="443734"/>
                </a:lnTo>
                <a:lnTo>
                  <a:pt x="1553307" y="226540"/>
                </a:lnTo>
                <a:close/>
                <a:moveTo>
                  <a:pt x="1114361" y="226493"/>
                </a:moveTo>
                <a:lnTo>
                  <a:pt x="1114338" y="443687"/>
                </a:lnTo>
                <a:lnTo>
                  <a:pt x="1331518" y="443710"/>
                </a:lnTo>
                <a:lnTo>
                  <a:pt x="1331541" y="226516"/>
                </a:lnTo>
                <a:close/>
                <a:moveTo>
                  <a:pt x="892594" y="226469"/>
                </a:moveTo>
                <a:lnTo>
                  <a:pt x="892570" y="443662"/>
                </a:lnTo>
                <a:lnTo>
                  <a:pt x="1109767" y="443686"/>
                </a:lnTo>
                <a:lnTo>
                  <a:pt x="1109789" y="226492"/>
                </a:lnTo>
                <a:close/>
                <a:moveTo>
                  <a:pt x="670835" y="226445"/>
                </a:moveTo>
                <a:lnTo>
                  <a:pt x="670811" y="443638"/>
                </a:lnTo>
                <a:lnTo>
                  <a:pt x="887998" y="443662"/>
                </a:lnTo>
                <a:lnTo>
                  <a:pt x="888022" y="226468"/>
                </a:lnTo>
                <a:close/>
                <a:moveTo>
                  <a:pt x="449067" y="226420"/>
                </a:moveTo>
                <a:lnTo>
                  <a:pt x="449043" y="443614"/>
                </a:lnTo>
                <a:lnTo>
                  <a:pt x="666240" y="443638"/>
                </a:lnTo>
                <a:lnTo>
                  <a:pt x="666264" y="226444"/>
                </a:lnTo>
                <a:close/>
                <a:moveTo>
                  <a:pt x="227302" y="226396"/>
                </a:moveTo>
                <a:lnTo>
                  <a:pt x="227278" y="443590"/>
                </a:lnTo>
                <a:lnTo>
                  <a:pt x="444472" y="443614"/>
                </a:lnTo>
                <a:lnTo>
                  <a:pt x="444495" y="226420"/>
                </a:lnTo>
                <a:close/>
                <a:moveTo>
                  <a:pt x="5545" y="226372"/>
                </a:moveTo>
                <a:lnTo>
                  <a:pt x="5522" y="443566"/>
                </a:lnTo>
                <a:lnTo>
                  <a:pt x="222706" y="443590"/>
                </a:lnTo>
                <a:lnTo>
                  <a:pt x="222730" y="226396"/>
                </a:lnTo>
                <a:close/>
                <a:moveTo>
                  <a:pt x="8876057" y="5579"/>
                </a:moveTo>
                <a:lnTo>
                  <a:pt x="8876033" y="222763"/>
                </a:lnTo>
                <a:lnTo>
                  <a:pt x="9093175" y="222786"/>
                </a:lnTo>
                <a:lnTo>
                  <a:pt x="9093198" y="5603"/>
                </a:lnTo>
                <a:close/>
                <a:moveTo>
                  <a:pt x="8654282" y="5555"/>
                </a:moveTo>
                <a:lnTo>
                  <a:pt x="8654258" y="222739"/>
                </a:lnTo>
                <a:lnTo>
                  <a:pt x="8871461" y="222762"/>
                </a:lnTo>
                <a:lnTo>
                  <a:pt x="8871485" y="5579"/>
                </a:lnTo>
                <a:close/>
                <a:moveTo>
                  <a:pt x="8432530" y="5531"/>
                </a:moveTo>
                <a:lnTo>
                  <a:pt x="8432506" y="222715"/>
                </a:lnTo>
                <a:lnTo>
                  <a:pt x="8649687" y="222738"/>
                </a:lnTo>
                <a:lnTo>
                  <a:pt x="8649711" y="5554"/>
                </a:lnTo>
                <a:close/>
                <a:moveTo>
                  <a:pt x="8210763" y="5507"/>
                </a:moveTo>
                <a:lnTo>
                  <a:pt x="8210739" y="222691"/>
                </a:lnTo>
                <a:lnTo>
                  <a:pt x="8427934" y="222714"/>
                </a:lnTo>
                <a:lnTo>
                  <a:pt x="8427958" y="5530"/>
                </a:lnTo>
                <a:close/>
                <a:moveTo>
                  <a:pt x="7988997" y="5483"/>
                </a:moveTo>
                <a:lnTo>
                  <a:pt x="7988973" y="222667"/>
                </a:lnTo>
                <a:lnTo>
                  <a:pt x="8206167" y="222690"/>
                </a:lnTo>
                <a:lnTo>
                  <a:pt x="8206191" y="5506"/>
                </a:lnTo>
                <a:close/>
                <a:moveTo>
                  <a:pt x="7767241" y="5459"/>
                </a:moveTo>
                <a:lnTo>
                  <a:pt x="7767217" y="222643"/>
                </a:lnTo>
                <a:lnTo>
                  <a:pt x="7984401" y="222666"/>
                </a:lnTo>
                <a:lnTo>
                  <a:pt x="7984425" y="5482"/>
                </a:lnTo>
                <a:close/>
                <a:moveTo>
                  <a:pt x="7545473" y="5435"/>
                </a:moveTo>
                <a:lnTo>
                  <a:pt x="7545450" y="222619"/>
                </a:lnTo>
                <a:lnTo>
                  <a:pt x="7762645" y="222642"/>
                </a:lnTo>
                <a:lnTo>
                  <a:pt x="7762669" y="5458"/>
                </a:lnTo>
                <a:close/>
                <a:moveTo>
                  <a:pt x="7323708" y="5411"/>
                </a:moveTo>
                <a:lnTo>
                  <a:pt x="7323684" y="222594"/>
                </a:lnTo>
                <a:lnTo>
                  <a:pt x="7540878" y="222618"/>
                </a:lnTo>
                <a:lnTo>
                  <a:pt x="7540901" y="5434"/>
                </a:lnTo>
                <a:close/>
                <a:moveTo>
                  <a:pt x="7101952" y="5386"/>
                </a:moveTo>
                <a:lnTo>
                  <a:pt x="7101928" y="222570"/>
                </a:lnTo>
                <a:lnTo>
                  <a:pt x="7319113" y="222594"/>
                </a:lnTo>
                <a:lnTo>
                  <a:pt x="7319136" y="5410"/>
                </a:lnTo>
                <a:close/>
                <a:moveTo>
                  <a:pt x="6880188" y="5362"/>
                </a:moveTo>
                <a:lnTo>
                  <a:pt x="6880164" y="222546"/>
                </a:lnTo>
                <a:lnTo>
                  <a:pt x="7097356" y="222570"/>
                </a:lnTo>
                <a:lnTo>
                  <a:pt x="7097380" y="5386"/>
                </a:lnTo>
                <a:close/>
                <a:moveTo>
                  <a:pt x="6658432" y="5338"/>
                </a:moveTo>
                <a:lnTo>
                  <a:pt x="6658408" y="222522"/>
                </a:lnTo>
                <a:lnTo>
                  <a:pt x="6875592" y="222546"/>
                </a:lnTo>
                <a:lnTo>
                  <a:pt x="6875616" y="5362"/>
                </a:lnTo>
                <a:close/>
                <a:moveTo>
                  <a:pt x="6436662" y="5314"/>
                </a:moveTo>
                <a:lnTo>
                  <a:pt x="6436639" y="222498"/>
                </a:lnTo>
                <a:lnTo>
                  <a:pt x="6653836" y="222522"/>
                </a:lnTo>
                <a:lnTo>
                  <a:pt x="6653860" y="5338"/>
                </a:lnTo>
                <a:close/>
                <a:moveTo>
                  <a:pt x="6214897" y="5290"/>
                </a:moveTo>
                <a:lnTo>
                  <a:pt x="6214873" y="222474"/>
                </a:lnTo>
                <a:lnTo>
                  <a:pt x="6432067" y="222498"/>
                </a:lnTo>
                <a:lnTo>
                  <a:pt x="6432090" y="5314"/>
                </a:lnTo>
                <a:close/>
                <a:moveTo>
                  <a:pt x="5993142" y="5266"/>
                </a:moveTo>
                <a:lnTo>
                  <a:pt x="5993118" y="222450"/>
                </a:lnTo>
                <a:lnTo>
                  <a:pt x="6210302" y="222474"/>
                </a:lnTo>
                <a:lnTo>
                  <a:pt x="6210325" y="5290"/>
                </a:lnTo>
                <a:close/>
                <a:moveTo>
                  <a:pt x="5771376" y="5242"/>
                </a:moveTo>
                <a:lnTo>
                  <a:pt x="5771352" y="222426"/>
                </a:lnTo>
                <a:lnTo>
                  <a:pt x="5988546" y="222450"/>
                </a:lnTo>
                <a:lnTo>
                  <a:pt x="5988570" y="5265"/>
                </a:lnTo>
                <a:close/>
                <a:moveTo>
                  <a:pt x="5549617" y="5218"/>
                </a:moveTo>
                <a:lnTo>
                  <a:pt x="5549594" y="222402"/>
                </a:lnTo>
                <a:lnTo>
                  <a:pt x="5766780" y="222426"/>
                </a:lnTo>
                <a:lnTo>
                  <a:pt x="5766804" y="5241"/>
                </a:lnTo>
                <a:close/>
                <a:moveTo>
                  <a:pt x="5327851" y="5194"/>
                </a:moveTo>
                <a:lnTo>
                  <a:pt x="5327828" y="222378"/>
                </a:lnTo>
                <a:lnTo>
                  <a:pt x="5545022" y="222401"/>
                </a:lnTo>
                <a:lnTo>
                  <a:pt x="5545045" y="5217"/>
                </a:lnTo>
                <a:close/>
                <a:moveTo>
                  <a:pt x="5106084" y="5170"/>
                </a:moveTo>
                <a:lnTo>
                  <a:pt x="5106060" y="222354"/>
                </a:lnTo>
                <a:lnTo>
                  <a:pt x="5323256" y="222377"/>
                </a:lnTo>
                <a:lnTo>
                  <a:pt x="5323279" y="5193"/>
                </a:lnTo>
                <a:close/>
                <a:moveTo>
                  <a:pt x="4884330" y="5146"/>
                </a:moveTo>
                <a:lnTo>
                  <a:pt x="4884306" y="222330"/>
                </a:lnTo>
                <a:lnTo>
                  <a:pt x="5101489" y="222353"/>
                </a:lnTo>
                <a:lnTo>
                  <a:pt x="5101512" y="5169"/>
                </a:lnTo>
                <a:close/>
                <a:moveTo>
                  <a:pt x="4662564" y="5122"/>
                </a:moveTo>
                <a:lnTo>
                  <a:pt x="4662540" y="222306"/>
                </a:lnTo>
                <a:lnTo>
                  <a:pt x="4879734" y="222329"/>
                </a:lnTo>
                <a:lnTo>
                  <a:pt x="4879758" y="5145"/>
                </a:lnTo>
                <a:close/>
                <a:moveTo>
                  <a:pt x="4440805" y="5097"/>
                </a:moveTo>
                <a:lnTo>
                  <a:pt x="4440782" y="222282"/>
                </a:lnTo>
                <a:lnTo>
                  <a:pt x="4657968" y="222305"/>
                </a:lnTo>
                <a:lnTo>
                  <a:pt x="4657992" y="5121"/>
                </a:lnTo>
                <a:close/>
                <a:moveTo>
                  <a:pt x="4219039" y="5073"/>
                </a:moveTo>
                <a:lnTo>
                  <a:pt x="4219016" y="222258"/>
                </a:lnTo>
                <a:lnTo>
                  <a:pt x="4436210" y="222281"/>
                </a:lnTo>
                <a:lnTo>
                  <a:pt x="4436233" y="5097"/>
                </a:lnTo>
                <a:close/>
                <a:moveTo>
                  <a:pt x="3997274" y="5049"/>
                </a:moveTo>
                <a:lnTo>
                  <a:pt x="3997251" y="222234"/>
                </a:lnTo>
                <a:lnTo>
                  <a:pt x="4214444" y="222257"/>
                </a:lnTo>
                <a:lnTo>
                  <a:pt x="4214467" y="5073"/>
                </a:lnTo>
                <a:close/>
                <a:moveTo>
                  <a:pt x="3775527" y="5025"/>
                </a:moveTo>
                <a:lnTo>
                  <a:pt x="3775504" y="222210"/>
                </a:lnTo>
                <a:lnTo>
                  <a:pt x="3992679" y="222233"/>
                </a:lnTo>
                <a:lnTo>
                  <a:pt x="3992702" y="5049"/>
                </a:lnTo>
                <a:close/>
                <a:moveTo>
                  <a:pt x="3553759" y="5001"/>
                </a:moveTo>
                <a:lnTo>
                  <a:pt x="3553737" y="222185"/>
                </a:lnTo>
                <a:lnTo>
                  <a:pt x="3770933" y="222209"/>
                </a:lnTo>
                <a:lnTo>
                  <a:pt x="3770955" y="5025"/>
                </a:lnTo>
                <a:close/>
                <a:moveTo>
                  <a:pt x="3332003" y="4977"/>
                </a:moveTo>
                <a:lnTo>
                  <a:pt x="3331980" y="222161"/>
                </a:lnTo>
                <a:lnTo>
                  <a:pt x="3549165" y="222185"/>
                </a:lnTo>
                <a:lnTo>
                  <a:pt x="3549188" y="5001"/>
                </a:lnTo>
                <a:close/>
                <a:moveTo>
                  <a:pt x="3110238" y="4953"/>
                </a:moveTo>
                <a:lnTo>
                  <a:pt x="3110214" y="222137"/>
                </a:lnTo>
                <a:lnTo>
                  <a:pt x="3327408" y="222161"/>
                </a:lnTo>
                <a:lnTo>
                  <a:pt x="3327431" y="4977"/>
                </a:lnTo>
                <a:close/>
                <a:moveTo>
                  <a:pt x="2888472" y="4929"/>
                </a:moveTo>
                <a:lnTo>
                  <a:pt x="2888449" y="222113"/>
                </a:lnTo>
                <a:lnTo>
                  <a:pt x="3105642" y="222137"/>
                </a:lnTo>
                <a:lnTo>
                  <a:pt x="3105666" y="4953"/>
                </a:lnTo>
                <a:close/>
                <a:moveTo>
                  <a:pt x="2666716" y="4905"/>
                </a:moveTo>
                <a:lnTo>
                  <a:pt x="2666693" y="222089"/>
                </a:lnTo>
                <a:lnTo>
                  <a:pt x="2883878" y="222113"/>
                </a:lnTo>
                <a:lnTo>
                  <a:pt x="2883901" y="4928"/>
                </a:lnTo>
                <a:close/>
                <a:moveTo>
                  <a:pt x="2444948" y="4881"/>
                </a:moveTo>
                <a:lnTo>
                  <a:pt x="2444926" y="222065"/>
                </a:lnTo>
                <a:lnTo>
                  <a:pt x="2662121" y="222089"/>
                </a:lnTo>
                <a:lnTo>
                  <a:pt x="2662143" y="4904"/>
                </a:lnTo>
                <a:close/>
                <a:moveTo>
                  <a:pt x="2223193" y="4857"/>
                </a:moveTo>
                <a:lnTo>
                  <a:pt x="2223169" y="222041"/>
                </a:lnTo>
                <a:lnTo>
                  <a:pt x="2440354" y="222065"/>
                </a:lnTo>
                <a:lnTo>
                  <a:pt x="2440376" y="4880"/>
                </a:lnTo>
                <a:close/>
                <a:moveTo>
                  <a:pt x="2001429" y="4833"/>
                </a:moveTo>
                <a:lnTo>
                  <a:pt x="2001405" y="222017"/>
                </a:lnTo>
                <a:lnTo>
                  <a:pt x="2218597" y="222041"/>
                </a:lnTo>
                <a:lnTo>
                  <a:pt x="2218620" y="4856"/>
                </a:lnTo>
                <a:close/>
                <a:moveTo>
                  <a:pt x="1779663" y="4808"/>
                </a:moveTo>
                <a:lnTo>
                  <a:pt x="1779639" y="221993"/>
                </a:lnTo>
                <a:lnTo>
                  <a:pt x="1996832" y="222017"/>
                </a:lnTo>
                <a:lnTo>
                  <a:pt x="1996856" y="4832"/>
                </a:lnTo>
                <a:close/>
                <a:moveTo>
                  <a:pt x="1557903" y="4784"/>
                </a:moveTo>
                <a:lnTo>
                  <a:pt x="1557879" y="221969"/>
                </a:lnTo>
                <a:lnTo>
                  <a:pt x="1775068" y="221992"/>
                </a:lnTo>
                <a:lnTo>
                  <a:pt x="1775091" y="4808"/>
                </a:lnTo>
                <a:close/>
                <a:moveTo>
                  <a:pt x="1336139" y="4760"/>
                </a:moveTo>
                <a:lnTo>
                  <a:pt x="1336114" y="221945"/>
                </a:lnTo>
                <a:lnTo>
                  <a:pt x="1553308" y="221968"/>
                </a:lnTo>
                <a:lnTo>
                  <a:pt x="1553331" y="4784"/>
                </a:lnTo>
                <a:close/>
                <a:moveTo>
                  <a:pt x="1114385" y="4736"/>
                </a:moveTo>
                <a:lnTo>
                  <a:pt x="1114362" y="221921"/>
                </a:lnTo>
                <a:lnTo>
                  <a:pt x="1331543" y="221944"/>
                </a:lnTo>
                <a:lnTo>
                  <a:pt x="1331566" y="4760"/>
                </a:lnTo>
                <a:close/>
                <a:moveTo>
                  <a:pt x="892618" y="4712"/>
                </a:moveTo>
                <a:lnTo>
                  <a:pt x="892594" y="221897"/>
                </a:lnTo>
                <a:lnTo>
                  <a:pt x="1109790" y="221920"/>
                </a:lnTo>
                <a:lnTo>
                  <a:pt x="1109813" y="4736"/>
                </a:lnTo>
                <a:close/>
                <a:moveTo>
                  <a:pt x="670860" y="4688"/>
                </a:moveTo>
                <a:lnTo>
                  <a:pt x="670835" y="221873"/>
                </a:lnTo>
                <a:lnTo>
                  <a:pt x="888022" y="221896"/>
                </a:lnTo>
                <a:lnTo>
                  <a:pt x="888047" y="4712"/>
                </a:lnTo>
                <a:close/>
                <a:moveTo>
                  <a:pt x="449091" y="4664"/>
                </a:moveTo>
                <a:lnTo>
                  <a:pt x="449067" y="221849"/>
                </a:lnTo>
                <a:lnTo>
                  <a:pt x="666264" y="221872"/>
                </a:lnTo>
                <a:lnTo>
                  <a:pt x="666288" y="4688"/>
                </a:lnTo>
                <a:close/>
                <a:moveTo>
                  <a:pt x="227326" y="4640"/>
                </a:moveTo>
                <a:lnTo>
                  <a:pt x="227302" y="221825"/>
                </a:lnTo>
                <a:lnTo>
                  <a:pt x="444496" y="221848"/>
                </a:lnTo>
                <a:lnTo>
                  <a:pt x="444519" y="4664"/>
                </a:lnTo>
                <a:close/>
                <a:moveTo>
                  <a:pt x="5569" y="4616"/>
                </a:moveTo>
                <a:lnTo>
                  <a:pt x="5546" y="221800"/>
                </a:lnTo>
                <a:lnTo>
                  <a:pt x="222730" y="221824"/>
                </a:lnTo>
                <a:lnTo>
                  <a:pt x="222753" y="4639"/>
                </a:lnTo>
                <a:close/>
                <a:moveTo>
                  <a:pt x="9093199" y="0"/>
                </a:moveTo>
                <a:lnTo>
                  <a:pt x="9097770" y="0"/>
                </a:lnTo>
                <a:lnTo>
                  <a:pt x="9097770" y="1031"/>
                </a:lnTo>
                <a:lnTo>
                  <a:pt x="9097810" y="1031"/>
                </a:lnTo>
                <a:lnTo>
                  <a:pt x="9097810" y="5603"/>
                </a:lnTo>
                <a:lnTo>
                  <a:pt x="9097769" y="5603"/>
                </a:lnTo>
                <a:lnTo>
                  <a:pt x="9097745" y="222787"/>
                </a:lnTo>
                <a:lnTo>
                  <a:pt x="9097809" y="222787"/>
                </a:lnTo>
                <a:lnTo>
                  <a:pt x="9097809" y="227359"/>
                </a:lnTo>
                <a:lnTo>
                  <a:pt x="9097745" y="227359"/>
                </a:lnTo>
                <a:lnTo>
                  <a:pt x="9097721" y="444553"/>
                </a:lnTo>
                <a:lnTo>
                  <a:pt x="9097809" y="444553"/>
                </a:lnTo>
                <a:lnTo>
                  <a:pt x="9097809" y="449125"/>
                </a:lnTo>
                <a:lnTo>
                  <a:pt x="9097721" y="449125"/>
                </a:lnTo>
                <a:lnTo>
                  <a:pt x="9097697" y="666318"/>
                </a:lnTo>
                <a:lnTo>
                  <a:pt x="9097809" y="666318"/>
                </a:lnTo>
                <a:lnTo>
                  <a:pt x="9097809" y="670890"/>
                </a:lnTo>
                <a:lnTo>
                  <a:pt x="9097697" y="670890"/>
                </a:lnTo>
                <a:lnTo>
                  <a:pt x="9097673" y="888076"/>
                </a:lnTo>
                <a:lnTo>
                  <a:pt x="9097809" y="888076"/>
                </a:lnTo>
                <a:lnTo>
                  <a:pt x="9097809" y="892648"/>
                </a:lnTo>
                <a:lnTo>
                  <a:pt x="9097673" y="892648"/>
                </a:lnTo>
                <a:lnTo>
                  <a:pt x="9097649" y="1109842"/>
                </a:lnTo>
                <a:lnTo>
                  <a:pt x="9097809" y="1109842"/>
                </a:lnTo>
                <a:lnTo>
                  <a:pt x="9097809" y="1114414"/>
                </a:lnTo>
                <a:lnTo>
                  <a:pt x="9097649" y="1114414"/>
                </a:lnTo>
                <a:lnTo>
                  <a:pt x="9097625" y="1331598"/>
                </a:lnTo>
                <a:lnTo>
                  <a:pt x="9097808" y="1331598"/>
                </a:lnTo>
                <a:lnTo>
                  <a:pt x="9097808" y="1336169"/>
                </a:lnTo>
                <a:lnTo>
                  <a:pt x="9097625" y="1336169"/>
                </a:lnTo>
                <a:lnTo>
                  <a:pt x="9097601" y="1553363"/>
                </a:lnTo>
                <a:lnTo>
                  <a:pt x="9097808" y="1553363"/>
                </a:lnTo>
                <a:lnTo>
                  <a:pt x="9097808" y="1557935"/>
                </a:lnTo>
                <a:lnTo>
                  <a:pt x="9097601" y="1557935"/>
                </a:lnTo>
                <a:lnTo>
                  <a:pt x="9097577" y="1775120"/>
                </a:lnTo>
                <a:lnTo>
                  <a:pt x="9097808" y="1775120"/>
                </a:lnTo>
                <a:lnTo>
                  <a:pt x="9097808" y="1779692"/>
                </a:lnTo>
                <a:lnTo>
                  <a:pt x="9097577" y="1779692"/>
                </a:lnTo>
                <a:lnTo>
                  <a:pt x="9097553" y="1996887"/>
                </a:lnTo>
                <a:lnTo>
                  <a:pt x="9097808" y="1996887"/>
                </a:lnTo>
                <a:lnTo>
                  <a:pt x="9097808" y="2001459"/>
                </a:lnTo>
                <a:lnTo>
                  <a:pt x="9097553" y="2001459"/>
                </a:lnTo>
                <a:lnTo>
                  <a:pt x="9097529" y="2218655"/>
                </a:lnTo>
                <a:lnTo>
                  <a:pt x="9097808" y="2218655"/>
                </a:lnTo>
                <a:lnTo>
                  <a:pt x="9097808" y="2223228"/>
                </a:lnTo>
                <a:lnTo>
                  <a:pt x="9097529" y="2223228"/>
                </a:lnTo>
                <a:lnTo>
                  <a:pt x="9097505" y="2440411"/>
                </a:lnTo>
                <a:lnTo>
                  <a:pt x="9097807" y="2440411"/>
                </a:lnTo>
                <a:lnTo>
                  <a:pt x="9097807" y="2444983"/>
                </a:lnTo>
                <a:lnTo>
                  <a:pt x="9097505" y="2444983"/>
                </a:lnTo>
                <a:lnTo>
                  <a:pt x="9097481" y="2662175"/>
                </a:lnTo>
                <a:lnTo>
                  <a:pt x="9097808" y="2662175"/>
                </a:lnTo>
                <a:lnTo>
                  <a:pt x="9097808" y="2666747"/>
                </a:lnTo>
                <a:lnTo>
                  <a:pt x="9097481" y="2666747"/>
                </a:lnTo>
                <a:lnTo>
                  <a:pt x="9097457" y="2883933"/>
                </a:lnTo>
                <a:lnTo>
                  <a:pt x="9097809" y="2883934"/>
                </a:lnTo>
                <a:lnTo>
                  <a:pt x="9097809" y="2888505"/>
                </a:lnTo>
                <a:lnTo>
                  <a:pt x="9097457" y="2888505"/>
                </a:lnTo>
                <a:lnTo>
                  <a:pt x="9097433" y="3105700"/>
                </a:lnTo>
                <a:lnTo>
                  <a:pt x="9097809" y="3105700"/>
                </a:lnTo>
                <a:lnTo>
                  <a:pt x="9097809" y="3110272"/>
                </a:lnTo>
                <a:lnTo>
                  <a:pt x="9097433" y="3110272"/>
                </a:lnTo>
                <a:lnTo>
                  <a:pt x="9097409" y="3327466"/>
                </a:lnTo>
                <a:lnTo>
                  <a:pt x="9097809" y="3327466"/>
                </a:lnTo>
                <a:lnTo>
                  <a:pt x="9097809" y="3332038"/>
                </a:lnTo>
                <a:lnTo>
                  <a:pt x="9097409" y="3332038"/>
                </a:lnTo>
                <a:lnTo>
                  <a:pt x="9097385" y="3549221"/>
                </a:lnTo>
                <a:lnTo>
                  <a:pt x="9097809" y="3549221"/>
                </a:lnTo>
                <a:lnTo>
                  <a:pt x="9097809" y="3553793"/>
                </a:lnTo>
                <a:lnTo>
                  <a:pt x="9097385" y="3553793"/>
                </a:lnTo>
                <a:lnTo>
                  <a:pt x="9097361" y="3770987"/>
                </a:lnTo>
                <a:lnTo>
                  <a:pt x="9097809" y="3770987"/>
                </a:lnTo>
                <a:lnTo>
                  <a:pt x="9097809" y="3775560"/>
                </a:lnTo>
                <a:lnTo>
                  <a:pt x="9097361" y="3775560"/>
                </a:lnTo>
                <a:lnTo>
                  <a:pt x="9097337" y="3992744"/>
                </a:lnTo>
                <a:lnTo>
                  <a:pt x="9097810" y="3992744"/>
                </a:lnTo>
                <a:lnTo>
                  <a:pt x="9097810" y="3997315"/>
                </a:lnTo>
                <a:lnTo>
                  <a:pt x="9097337" y="3997315"/>
                </a:lnTo>
                <a:lnTo>
                  <a:pt x="9097313" y="4214509"/>
                </a:lnTo>
                <a:lnTo>
                  <a:pt x="9097809" y="4214509"/>
                </a:lnTo>
                <a:lnTo>
                  <a:pt x="9097809" y="4219080"/>
                </a:lnTo>
                <a:lnTo>
                  <a:pt x="9097313" y="4219080"/>
                </a:lnTo>
                <a:lnTo>
                  <a:pt x="9097289" y="4436275"/>
                </a:lnTo>
                <a:lnTo>
                  <a:pt x="9097809" y="4436275"/>
                </a:lnTo>
                <a:lnTo>
                  <a:pt x="9097809" y="4440847"/>
                </a:lnTo>
                <a:lnTo>
                  <a:pt x="9097289" y="4440847"/>
                </a:lnTo>
                <a:lnTo>
                  <a:pt x="9097265" y="4658031"/>
                </a:lnTo>
                <a:lnTo>
                  <a:pt x="9097809" y="4658031"/>
                </a:lnTo>
                <a:lnTo>
                  <a:pt x="9097809" y="4662603"/>
                </a:lnTo>
                <a:lnTo>
                  <a:pt x="9097265" y="4662603"/>
                </a:lnTo>
                <a:lnTo>
                  <a:pt x="9097241" y="4879797"/>
                </a:lnTo>
                <a:lnTo>
                  <a:pt x="9097810" y="4879797"/>
                </a:lnTo>
                <a:lnTo>
                  <a:pt x="9097810" y="4884369"/>
                </a:lnTo>
                <a:lnTo>
                  <a:pt x="9097241" y="4884369"/>
                </a:lnTo>
                <a:lnTo>
                  <a:pt x="9097217" y="5101552"/>
                </a:lnTo>
                <a:lnTo>
                  <a:pt x="9097810" y="5101552"/>
                </a:lnTo>
                <a:lnTo>
                  <a:pt x="9097810" y="5106124"/>
                </a:lnTo>
                <a:lnTo>
                  <a:pt x="9097217" y="5106124"/>
                </a:lnTo>
                <a:lnTo>
                  <a:pt x="9097193" y="5323318"/>
                </a:lnTo>
                <a:lnTo>
                  <a:pt x="9097810" y="5323318"/>
                </a:lnTo>
                <a:lnTo>
                  <a:pt x="9097810" y="5327890"/>
                </a:lnTo>
                <a:lnTo>
                  <a:pt x="9097193" y="5327890"/>
                </a:lnTo>
                <a:lnTo>
                  <a:pt x="9097169" y="5545084"/>
                </a:lnTo>
                <a:lnTo>
                  <a:pt x="9097811" y="5545084"/>
                </a:lnTo>
                <a:lnTo>
                  <a:pt x="9097811" y="5549656"/>
                </a:lnTo>
                <a:lnTo>
                  <a:pt x="9097169" y="5549656"/>
                </a:lnTo>
                <a:lnTo>
                  <a:pt x="9097145" y="5766842"/>
                </a:lnTo>
                <a:lnTo>
                  <a:pt x="9097811" y="5766842"/>
                </a:lnTo>
                <a:lnTo>
                  <a:pt x="9097811" y="5771414"/>
                </a:lnTo>
                <a:lnTo>
                  <a:pt x="9097145" y="5771414"/>
                </a:lnTo>
                <a:lnTo>
                  <a:pt x="9097121" y="5988608"/>
                </a:lnTo>
                <a:lnTo>
                  <a:pt x="9097812" y="5988608"/>
                </a:lnTo>
                <a:lnTo>
                  <a:pt x="9097812" y="5993180"/>
                </a:lnTo>
                <a:lnTo>
                  <a:pt x="9097121" y="5993180"/>
                </a:lnTo>
                <a:lnTo>
                  <a:pt x="9097097" y="6210363"/>
                </a:lnTo>
                <a:lnTo>
                  <a:pt x="9097812" y="6210363"/>
                </a:lnTo>
                <a:lnTo>
                  <a:pt x="9097812" y="6214935"/>
                </a:lnTo>
                <a:lnTo>
                  <a:pt x="9097097" y="6214935"/>
                </a:lnTo>
                <a:lnTo>
                  <a:pt x="9097073" y="6432129"/>
                </a:lnTo>
                <a:lnTo>
                  <a:pt x="9097811" y="6432129"/>
                </a:lnTo>
                <a:lnTo>
                  <a:pt x="9097811" y="6436701"/>
                </a:lnTo>
                <a:lnTo>
                  <a:pt x="9097073" y="6436701"/>
                </a:lnTo>
                <a:lnTo>
                  <a:pt x="9097049" y="6653897"/>
                </a:lnTo>
                <a:lnTo>
                  <a:pt x="9097812" y="6653897"/>
                </a:lnTo>
                <a:lnTo>
                  <a:pt x="9097812" y="6658469"/>
                </a:lnTo>
                <a:lnTo>
                  <a:pt x="9097049" y="6658469"/>
                </a:lnTo>
                <a:lnTo>
                  <a:pt x="9097025" y="6875653"/>
                </a:lnTo>
                <a:lnTo>
                  <a:pt x="9097812" y="6875653"/>
                </a:lnTo>
                <a:lnTo>
                  <a:pt x="9097812" y="6880225"/>
                </a:lnTo>
                <a:lnTo>
                  <a:pt x="9097025" y="6880225"/>
                </a:lnTo>
                <a:lnTo>
                  <a:pt x="9097001" y="7097420"/>
                </a:lnTo>
                <a:lnTo>
                  <a:pt x="9097812" y="7097420"/>
                </a:lnTo>
                <a:lnTo>
                  <a:pt x="9097812" y="7101992"/>
                </a:lnTo>
                <a:lnTo>
                  <a:pt x="9097001" y="7101992"/>
                </a:lnTo>
                <a:lnTo>
                  <a:pt x="9096977" y="7319177"/>
                </a:lnTo>
                <a:lnTo>
                  <a:pt x="9097813" y="7319177"/>
                </a:lnTo>
                <a:lnTo>
                  <a:pt x="9097813" y="7323749"/>
                </a:lnTo>
                <a:lnTo>
                  <a:pt x="9096977" y="7323749"/>
                </a:lnTo>
                <a:lnTo>
                  <a:pt x="9096953" y="7540943"/>
                </a:lnTo>
                <a:lnTo>
                  <a:pt x="9097812" y="7540943"/>
                </a:lnTo>
                <a:lnTo>
                  <a:pt x="9097812" y="7545515"/>
                </a:lnTo>
                <a:lnTo>
                  <a:pt x="9096953" y="7545515"/>
                </a:lnTo>
                <a:lnTo>
                  <a:pt x="9096929" y="7762709"/>
                </a:lnTo>
                <a:lnTo>
                  <a:pt x="9097813" y="7762709"/>
                </a:lnTo>
                <a:lnTo>
                  <a:pt x="9097813" y="7767281"/>
                </a:lnTo>
                <a:lnTo>
                  <a:pt x="9096929" y="7767281"/>
                </a:lnTo>
                <a:lnTo>
                  <a:pt x="9096905" y="7984464"/>
                </a:lnTo>
                <a:lnTo>
                  <a:pt x="9097813" y="7984464"/>
                </a:lnTo>
                <a:lnTo>
                  <a:pt x="9097813" y="7989036"/>
                </a:lnTo>
                <a:lnTo>
                  <a:pt x="9096905" y="7989036"/>
                </a:lnTo>
                <a:lnTo>
                  <a:pt x="9096881" y="8206230"/>
                </a:lnTo>
                <a:lnTo>
                  <a:pt x="9097813" y="8206230"/>
                </a:lnTo>
                <a:lnTo>
                  <a:pt x="9097813" y="8210802"/>
                </a:lnTo>
                <a:lnTo>
                  <a:pt x="9096881" y="8210802"/>
                </a:lnTo>
                <a:lnTo>
                  <a:pt x="9096857" y="8427994"/>
                </a:lnTo>
                <a:lnTo>
                  <a:pt x="9097814" y="8427994"/>
                </a:lnTo>
                <a:lnTo>
                  <a:pt x="9097814" y="8432566"/>
                </a:lnTo>
                <a:lnTo>
                  <a:pt x="9096857" y="8432566"/>
                </a:lnTo>
                <a:lnTo>
                  <a:pt x="9096833" y="8649746"/>
                </a:lnTo>
                <a:lnTo>
                  <a:pt x="9097813" y="8649746"/>
                </a:lnTo>
                <a:lnTo>
                  <a:pt x="9097813" y="8654318"/>
                </a:lnTo>
                <a:lnTo>
                  <a:pt x="9096832" y="8654318"/>
                </a:lnTo>
                <a:lnTo>
                  <a:pt x="9096808" y="8871521"/>
                </a:lnTo>
                <a:lnTo>
                  <a:pt x="9097815" y="8871521"/>
                </a:lnTo>
                <a:lnTo>
                  <a:pt x="9097815" y="8876093"/>
                </a:lnTo>
                <a:lnTo>
                  <a:pt x="9096808" y="8876093"/>
                </a:lnTo>
                <a:lnTo>
                  <a:pt x="9096784" y="9093233"/>
                </a:lnTo>
                <a:lnTo>
                  <a:pt x="9097814" y="9093233"/>
                </a:lnTo>
                <a:lnTo>
                  <a:pt x="9097814" y="9097805"/>
                </a:lnTo>
                <a:lnTo>
                  <a:pt x="9096783" y="9097805"/>
                </a:lnTo>
                <a:lnTo>
                  <a:pt x="9096783" y="9097806"/>
                </a:lnTo>
                <a:lnTo>
                  <a:pt x="9092212" y="9097806"/>
                </a:lnTo>
                <a:lnTo>
                  <a:pt x="9092212" y="9097805"/>
                </a:lnTo>
                <a:lnTo>
                  <a:pt x="8875070" y="9097781"/>
                </a:lnTo>
                <a:lnTo>
                  <a:pt x="8875070" y="9097806"/>
                </a:lnTo>
                <a:lnTo>
                  <a:pt x="8870498" y="9097806"/>
                </a:lnTo>
                <a:lnTo>
                  <a:pt x="8870498" y="9097780"/>
                </a:lnTo>
                <a:lnTo>
                  <a:pt x="8653296" y="9097757"/>
                </a:lnTo>
                <a:lnTo>
                  <a:pt x="8653296" y="9097806"/>
                </a:lnTo>
                <a:lnTo>
                  <a:pt x="8648724" y="9097806"/>
                </a:lnTo>
                <a:lnTo>
                  <a:pt x="8648724" y="9097756"/>
                </a:lnTo>
                <a:lnTo>
                  <a:pt x="8431543" y="9097732"/>
                </a:lnTo>
                <a:lnTo>
                  <a:pt x="8431543" y="9097806"/>
                </a:lnTo>
                <a:lnTo>
                  <a:pt x="8426971" y="9097806"/>
                </a:lnTo>
                <a:lnTo>
                  <a:pt x="8426971" y="9097732"/>
                </a:lnTo>
                <a:lnTo>
                  <a:pt x="8209776" y="9097708"/>
                </a:lnTo>
                <a:lnTo>
                  <a:pt x="8209776" y="9097806"/>
                </a:lnTo>
                <a:lnTo>
                  <a:pt x="8205204" y="9097806"/>
                </a:lnTo>
                <a:lnTo>
                  <a:pt x="8205204" y="9097708"/>
                </a:lnTo>
                <a:lnTo>
                  <a:pt x="7988009" y="9097684"/>
                </a:lnTo>
                <a:lnTo>
                  <a:pt x="7988009" y="9097806"/>
                </a:lnTo>
                <a:lnTo>
                  <a:pt x="7983437" y="9097806"/>
                </a:lnTo>
                <a:lnTo>
                  <a:pt x="7983437" y="9097683"/>
                </a:lnTo>
                <a:lnTo>
                  <a:pt x="7766253" y="9097659"/>
                </a:lnTo>
                <a:lnTo>
                  <a:pt x="7766253" y="9097806"/>
                </a:lnTo>
                <a:lnTo>
                  <a:pt x="7761681" y="9097806"/>
                </a:lnTo>
                <a:lnTo>
                  <a:pt x="7761681" y="9097659"/>
                </a:lnTo>
                <a:lnTo>
                  <a:pt x="7544487" y="9097635"/>
                </a:lnTo>
                <a:lnTo>
                  <a:pt x="7544487" y="9097806"/>
                </a:lnTo>
                <a:lnTo>
                  <a:pt x="7539915" y="9097806"/>
                </a:lnTo>
                <a:lnTo>
                  <a:pt x="7539915" y="9097635"/>
                </a:lnTo>
                <a:lnTo>
                  <a:pt x="7322730" y="9097611"/>
                </a:lnTo>
                <a:lnTo>
                  <a:pt x="7322730" y="9097806"/>
                </a:lnTo>
                <a:lnTo>
                  <a:pt x="7318158" y="9097806"/>
                </a:lnTo>
                <a:lnTo>
                  <a:pt x="7318158" y="9097611"/>
                </a:lnTo>
                <a:lnTo>
                  <a:pt x="7100964" y="9097587"/>
                </a:lnTo>
                <a:lnTo>
                  <a:pt x="7100964" y="9097806"/>
                </a:lnTo>
                <a:lnTo>
                  <a:pt x="7096392" y="9097806"/>
                </a:lnTo>
                <a:lnTo>
                  <a:pt x="7096392" y="9097587"/>
                </a:lnTo>
                <a:lnTo>
                  <a:pt x="6879200" y="9097563"/>
                </a:lnTo>
                <a:lnTo>
                  <a:pt x="6879200" y="9097806"/>
                </a:lnTo>
                <a:lnTo>
                  <a:pt x="6874628" y="9097806"/>
                </a:lnTo>
                <a:lnTo>
                  <a:pt x="6874628" y="9097562"/>
                </a:lnTo>
                <a:lnTo>
                  <a:pt x="6657444" y="9097539"/>
                </a:lnTo>
                <a:lnTo>
                  <a:pt x="6657444" y="9097806"/>
                </a:lnTo>
                <a:lnTo>
                  <a:pt x="6652872" y="9097806"/>
                </a:lnTo>
                <a:lnTo>
                  <a:pt x="6652872" y="9097538"/>
                </a:lnTo>
                <a:lnTo>
                  <a:pt x="6435676" y="9097515"/>
                </a:lnTo>
                <a:lnTo>
                  <a:pt x="6435676" y="9097806"/>
                </a:lnTo>
                <a:lnTo>
                  <a:pt x="6431104" y="9097806"/>
                </a:lnTo>
                <a:lnTo>
                  <a:pt x="6431104" y="9097514"/>
                </a:lnTo>
                <a:lnTo>
                  <a:pt x="6213919" y="9097491"/>
                </a:lnTo>
                <a:lnTo>
                  <a:pt x="6213919" y="9097806"/>
                </a:lnTo>
                <a:lnTo>
                  <a:pt x="6209347" y="9097806"/>
                </a:lnTo>
                <a:lnTo>
                  <a:pt x="6209347" y="9097490"/>
                </a:lnTo>
                <a:lnTo>
                  <a:pt x="5992154" y="9097467"/>
                </a:lnTo>
                <a:lnTo>
                  <a:pt x="5992154" y="9097806"/>
                </a:lnTo>
                <a:lnTo>
                  <a:pt x="5987582" y="9097806"/>
                </a:lnTo>
                <a:lnTo>
                  <a:pt x="5987582" y="9097466"/>
                </a:lnTo>
                <a:lnTo>
                  <a:pt x="5770388" y="9097443"/>
                </a:lnTo>
                <a:lnTo>
                  <a:pt x="5770388" y="9097806"/>
                </a:lnTo>
                <a:lnTo>
                  <a:pt x="5765816" y="9097806"/>
                </a:lnTo>
                <a:lnTo>
                  <a:pt x="5765816" y="9097442"/>
                </a:lnTo>
                <a:lnTo>
                  <a:pt x="5548631" y="9097419"/>
                </a:lnTo>
                <a:lnTo>
                  <a:pt x="5548631" y="9097806"/>
                </a:lnTo>
                <a:lnTo>
                  <a:pt x="5544059" y="9097806"/>
                </a:lnTo>
                <a:lnTo>
                  <a:pt x="5544059" y="9097418"/>
                </a:lnTo>
                <a:lnTo>
                  <a:pt x="5326865" y="9097395"/>
                </a:lnTo>
                <a:lnTo>
                  <a:pt x="5326865" y="9097806"/>
                </a:lnTo>
                <a:lnTo>
                  <a:pt x="5322293" y="9097806"/>
                </a:lnTo>
                <a:lnTo>
                  <a:pt x="5322293" y="9097394"/>
                </a:lnTo>
                <a:lnTo>
                  <a:pt x="5105106" y="9097371"/>
                </a:lnTo>
                <a:lnTo>
                  <a:pt x="5105106" y="9097806"/>
                </a:lnTo>
                <a:lnTo>
                  <a:pt x="5100534" y="9097806"/>
                </a:lnTo>
                <a:lnTo>
                  <a:pt x="5100534" y="9097370"/>
                </a:lnTo>
                <a:lnTo>
                  <a:pt x="4883342" y="9097347"/>
                </a:lnTo>
                <a:lnTo>
                  <a:pt x="4883342" y="9097806"/>
                </a:lnTo>
                <a:lnTo>
                  <a:pt x="4878770" y="9097806"/>
                </a:lnTo>
                <a:lnTo>
                  <a:pt x="4878770" y="9097346"/>
                </a:lnTo>
                <a:lnTo>
                  <a:pt x="4661576" y="9097323"/>
                </a:lnTo>
                <a:lnTo>
                  <a:pt x="4661576" y="9097806"/>
                </a:lnTo>
                <a:lnTo>
                  <a:pt x="4657004" y="9097806"/>
                </a:lnTo>
                <a:lnTo>
                  <a:pt x="4657004" y="9097322"/>
                </a:lnTo>
                <a:lnTo>
                  <a:pt x="4439819" y="9097299"/>
                </a:lnTo>
                <a:lnTo>
                  <a:pt x="4439819" y="9097806"/>
                </a:lnTo>
                <a:lnTo>
                  <a:pt x="4435247" y="9097806"/>
                </a:lnTo>
                <a:lnTo>
                  <a:pt x="4435247" y="9097298"/>
                </a:lnTo>
                <a:lnTo>
                  <a:pt x="4218053" y="9097275"/>
                </a:lnTo>
                <a:lnTo>
                  <a:pt x="4218053" y="9097806"/>
                </a:lnTo>
                <a:lnTo>
                  <a:pt x="4213481" y="9097806"/>
                </a:lnTo>
                <a:lnTo>
                  <a:pt x="4213481" y="9097274"/>
                </a:lnTo>
                <a:lnTo>
                  <a:pt x="3996296" y="9097251"/>
                </a:lnTo>
                <a:lnTo>
                  <a:pt x="3996296" y="9097806"/>
                </a:lnTo>
                <a:lnTo>
                  <a:pt x="3991724" y="9097806"/>
                </a:lnTo>
                <a:lnTo>
                  <a:pt x="3991724" y="9097250"/>
                </a:lnTo>
                <a:lnTo>
                  <a:pt x="3774541" y="9097227"/>
                </a:lnTo>
                <a:lnTo>
                  <a:pt x="3774541" y="9097806"/>
                </a:lnTo>
                <a:lnTo>
                  <a:pt x="3769969" y="9097806"/>
                </a:lnTo>
                <a:lnTo>
                  <a:pt x="3769969" y="9097226"/>
                </a:lnTo>
                <a:lnTo>
                  <a:pt x="3552773" y="9097203"/>
                </a:lnTo>
                <a:lnTo>
                  <a:pt x="3552773" y="9097806"/>
                </a:lnTo>
                <a:lnTo>
                  <a:pt x="3548202" y="9097806"/>
                </a:lnTo>
                <a:lnTo>
                  <a:pt x="3548202" y="9097202"/>
                </a:lnTo>
                <a:lnTo>
                  <a:pt x="3331017" y="9097179"/>
                </a:lnTo>
                <a:lnTo>
                  <a:pt x="3331017" y="9097806"/>
                </a:lnTo>
                <a:lnTo>
                  <a:pt x="3326445" y="9097806"/>
                </a:lnTo>
                <a:lnTo>
                  <a:pt x="3326445" y="9097178"/>
                </a:lnTo>
                <a:lnTo>
                  <a:pt x="3109252" y="9097155"/>
                </a:lnTo>
                <a:lnTo>
                  <a:pt x="3109252" y="9097806"/>
                </a:lnTo>
                <a:lnTo>
                  <a:pt x="3104679" y="9097806"/>
                </a:lnTo>
                <a:lnTo>
                  <a:pt x="3104679" y="9097154"/>
                </a:lnTo>
                <a:lnTo>
                  <a:pt x="2887494" y="9097131"/>
                </a:lnTo>
                <a:lnTo>
                  <a:pt x="2887494" y="9097806"/>
                </a:lnTo>
                <a:lnTo>
                  <a:pt x="2882922" y="9097806"/>
                </a:lnTo>
                <a:lnTo>
                  <a:pt x="2882922" y="9097130"/>
                </a:lnTo>
                <a:lnTo>
                  <a:pt x="2665730" y="9097107"/>
                </a:lnTo>
                <a:lnTo>
                  <a:pt x="2665730" y="9097806"/>
                </a:lnTo>
                <a:lnTo>
                  <a:pt x="2661157" y="9097806"/>
                </a:lnTo>
                <a:lnTo>
                  <a:pt x="2661157" y="9097106"/>
                </a:lnTo>
                <a:lnTo>
                  <a:pt x="2443962" y="9097083"/>
                </a:lnTo>
                <a:lnTo>
                  <a:pt x="2443962" y="9097806"/>
                </a:lnTo>
                <a:lnTo>
                  <a:pt x="2439390" y="9097806"/>
                </a:lnTo>
                <a:lnTo>
                  <a:pt x="2439390" y="9097082"/>
                </a:lnTo>
                <a:lnTo>
                  <a:pt x="2222205" y="9097059"/>
                </a:lnTo>
                <a:lnTo>
                  <a:pt x="2222205" y="9097806"/>
                </a:lnTo>
                <a:lnTo>
                  <a:pt x="2217634" y="9097806"/>
                </a:lnTo>
                <a:lnTo>
                  <a:pt x="2217634" y="9097058"/>
                </a:lnTo>
                <a:lnTo>
                  <a:pt x="2000441" y="9097035"/>
                </a:lnTo>
                <a:lnTo>
                  <a:pt x="2000441" y="9097806"/>
                </a:lnTo>
                <a:lnTo>
                  <a:pt x="1995868" y="9097806"/>
                </a:lnTo>
                <a:lnTo>
                  <a:pt x="1995868" y="9097034"/>
                </a:lnTo>
                <a:lnTo>
                  <a:pt x="1778685" y="9097011"/>
                </a:lnTo>
                <a:lnTo>
                  <a:pt x="1778685" y="9097806"/>
                </a:lnTo>
                <a:lnTo>
                  <a:pt x="1774114" y="9097806"/>
                </a:lnTo>
                <a:lnTo>
                  <a:pt x="1774114" y="9097010"/>
                </a:lnTo>
                <a:lnTo>
                  <a:pt x="1556917" y="9096987"/>
                </a:lnTo>
                <a:lnTo>
                  <a:pt x="1556917" y="9097806"/>
                </a:lnTo>
                <a:lnTo>
                  <a:pt x="1552345" y="9097806"/>
                </a:lnTo>
                <a:lnTo>
                  <a:pt x="1552345" y="9096986"/>
                </a:lnTo>
                <a:lnTo>
                  <a:pt x="1335151" y="9096963"/>
                </a:lnTo>
                <a:lnTo>
                  <a:pt x="1335151" y="9097806"/>
                </a:lnTo>
                <a:lnTo>
                  <a:pt x="1330579" y="9097806"/>
                </a:lnTo>
                <a:lnTo>
                  <a:pt x="1330579" y="9096962"/>
                </a:lnTo>
                <a:lnTo>
                  <a:pt x="1113399" y="9096939"/>
                </a:lnTo>
                <a:lnTo>
                  <a:pt x="1113399" y="9097806"/>
                </a:lnTo>
                <a:lnTo>
                  <a:pt x="1108825" y="9097806"/>
                </a:lnTo>
                <a:lnTo>
                  <a:pt x="1108825" y="9096938"/>
                </a:lnTo>
                <a:lnTo>
                  <a:pt x="891630" y="9096915"/>
                </a:lnTo>
                <a:lnTo>
                  <a:pt x="891630" y="9097806"/>
                </a:lnTo>
                <a:lnTo>
                  <a:pt x="887059" y="9097806"/>
                </a:lnTo>
                <a:lnTo>
                  <a:pt x="887059" y="9096914"/>
                </a:lnTo>
                <a:lnTo>
                  <a:pt x="669872" y="9096891"/>
                </a:lnTo>
                <a:lnTo>
                  <a:pt x="669872" y="9097806"/>
                </a:lnTo>
                <a:lnTo>
                  <a:pt x="665300" y="9097806"/>
                </a:lnTo>
                <a:lnTo>
                  <a:pt x="665300" y="9096890"/>
                </a:lnTo>
                <a:lnTo>
                  <a:pt x="448105" y="9096867"/>
                </a:lnTo>
                <a:lnTo>
                  <a:pt x="448105" y="9097806"/>
                </a:lnTo>
                <a:lnTo>
                  <a:pt x="443533" y="9097806"/>
                </a:lnTo>
                <a:lnTo>
                  <a:pt x="443533" y="9096866"/>
                </a:lnTo>
                <a:lnTo>
                  <a:pt x="226339" y="9096843"/>
                </a:lnTo>
                <a:lnTo>
                  <a:pt x="226339" y="9097806"/>
                </a:lnTo>
                <a:lnTo>
                  <a:pt x="221767" y="9097806"/>
                </a:lnTo>
                <a:lnTo>
                  <a:pt x="221767" y="9096842"/>
                </a:lnTo>
                <a:lnTo>
                  <a:pt x="4582" y="9096819"/>
                </a:lnTo>
                <a:lnTo>
                  <a:pt x="4582" y="9097806"/>
                </a:lnTo>
                <a:lnTo>
                  <a:pt x="10" y="9097806"/>
                </a:lnTo>
                <a:lnTo>
                  <a:pt x="34" y="8875105"/>
                </a:lnTo>
                <a:lnTo>
                  <a:pt x="1" y="8875105"/>
                </a:lnTo>
                <a:lnTo>
                  <a:pt x="1" y="8870533"/>
                </a:lnTo>
                <a:lnTo>
                  <a:pt x="35" y="8870533"/>
                </a:lnTo>
                <a:lnTo>
                  <a:pt x="58" y="8653331"/>
                </a:lnTo>
                <a:lnTo>
                  <a:pt x="0" y="8653331"/>
                </a:lnTo>
                <a:lnTo>
                  <a:pt x="0" y="8648759"/>
                </a:lnTo>
                <a:lnTo>
                  <a:pt x="59" y="8648759"/>
                </a:lnTo>
                <a:lnTo>
                  <a:pt x="82" y="8431578"/>
                </a:lnTo>
                <a:lnTo>
                  <a:pt x="1" y="8431578"/>
                </a:lnTo>
                <a:lnTo>
                  <a:pt x="1" y="8427006"/>
                </a:lnTo>
                <a:lnTo>
                  <a:pt x="83" y="8427006"/>
                </a:lnTo>
                <a:lnTo>
                  <a:pt x="106" y="8209814"/>
                </a:lnTo>
                <a:lnTo>
                  <a:pt x="1" y="8209814"/>
                </a:lnTo>
                <a:lnTo>
                  <a:pt x="1" y="8205242"/>
                </a:lnTo>
                <a:lnTo>
                  <a:pt x="107" y="8205242"/>
                </a:lnTo>
                <a:lnTo>
                  <a:pt x="130" y="7988048"/>
                </a:lnTo>
                <a:lnTo>
                  <a:pt x="1" y="7988048"/>
                </a:lnTo>
                <a:lnTo>
                  <a:pt x="1" y="7983476"/>
                </a:lnTo>
                <a:lnTo>
                  <a:pt x="131" y="7983476"/>
                </a:lnTo>
                <a:lnTo>
                  <a:pt x="155" y="7766293"/>
                </a:lnTo>
                <a:lnTo>
                  <a:pt x="1" y="7766293"/>
                </a:lnTo>
                <a:lnTo>
                  <a:pt x="1" y="7761721"/>
                </a:lnTo>
                <a:lnTo>
                  <a:pt x="155" y="7761721"/>
                </a:lnTo>
                <a:lnTo>
                  <a:pt x="179" y="7544528"/>
                </a:lnTo>
                <a:lnTo>
                  <a:pt x="0" y="7544528"/>
                </a:lnTo>
                <a:lnTo>
                  <a:pt x="0" y="7539956"/>
                </a:lnTo>
                <a:lnTo>
                  <a:pt x="179" y="7539956"/>
                </a:lnTo>
                <a:lnTo>
                  <a:pt x="203" y="7322770"/>
                </a:lnTo>
                <a:lnTo>
                  <a:pt x="1" y="7322770"/>
                </a:lnTo>
                <a:lnTo>
                  <a:pt x="1" y="7318199"/>
                </a:lnTo>
                <a:lnTo>
                  <a:pt x="203" y="7318199"/>
                </a:lnTo>
                <a:lnTo>
                  <a:pt x="227" y="7101004"/>
                </a:lnTo>
                <a:lnTo>
                  <a:pt x="0" y="7101004"/>
                </a:lnTo>
                <a:lnTo>
                  <a:pt x="0" y="7096432"/>
                </a:lnTo>
                <a:lnTo>
                  <a:pt x="227" y="7096432"/>
                </a:lnTo>
                <a:lnTo>
                  <a:pt x="251" y="6879237"/>
                </a:lnTo>
                <a:lnTo>
                  <a:pt x="0" y="6879237"/>
                </a:lnTo>
                <a:lnTo>
                  <a:pt x="0" y="6874665"/>
                </a:lnTo>
                <a:lnTo>
                  <a:pt x="251" y="6874665"/>
                </a:lnTo>
                <a:lnTo>
                  <a:pt x="275" y="6657481"/>
                </a:lnTo>
                <a:lnTo>
                  <a:pt x="0" y="6657481"/>
                </a:lnTo>
                <a:lnTo>
                  <a:pt x="0" y="6652909"/>
                </a:lnTo>
                <a:lnTo>
                  <a:pt x="275" y="6652909"/>
                </a:lnTo>
                <a:lnTo>
                  <a:pt x="299" y="6435714"/>
                </a:lnTo>
                <a:lnTo>
                  <a:pt x="0" y="6435714"/>
                </a:lnTo>
                <a:lnTo>
                  <a:pt x="0" y="6431142"/>
                </a:lnTo>
                <a:lnTo>
                  <a:pt x="299" y="6431142"/>
                </a:lnTo>
                <a:lnTo>
                  <a:pt x="323" y="6213956"/>
                </a:lnTo>
                <a:lnTo>
                  <a:pt x="1" y="6213956"/>
                </a:lnTo>
                <a:lnTo>
                  <a:pt x="1" y="6209385"/>
                </a:lnTo>
                <a:lnTo>
                  <a:pt x="324" y="6209385"/>
                </a:lnTo>
                <a:lnTo>
                  <a:pt x="347" y="5992192"/>
                </a:lnTo>
                <a:lnTo>
                  <a:pt x="1" y="5992192"/>
                </a:lnTo>
                <a:lnTo>
                  <a:pt x="1" y="5987620"/>
                </a:lnTo>
                <a:lnTo>
                  <a:pt x="348" y="5987620"/>
                </a:lnTo>
                <a:lnTo>
                  <a:pt x="371" y="5770426"/>
                </a:lnTo>
                <a:lnTo>
                  <a:pt x="0" y="5770426"/>
                </a:lnTo>
                <a:lnTo>
                  <a:pt x="0" y="5765854"/>
                </a:lnTo>
                <a:lnTo>
                  <a:pt x="372" y="5765854"/>
                </a:lnTo>
                <a:lnTo>
                  <a:pt x="395" y="5548669"/>
                </a:lnTo>
                <a:lnTo>
                  <a:pt x="0" y="5548669"/>
                </a:lnTo>
                <a:lnTo>
                  <a:pt x="0" y="5544097"/>
                </a:lnTo>
                <a:lnTo>
                  <a:pt x="396" y="5544097"/>
                </a:lnTo>
                <a:lnTo>
                  <a:pt x="419" y="5326903"/>
                </a:lnTo>
                <a:lnTo>
                  <a:pt x="0" y="5326903"/>
                </a:lnTo>
                <a:lnTo>
                  <a:pt x="0" y="5322331"/>
                </a:lnTo>
                <a:lnTo>
                  <a:pt x="420" y="5322331"/>
                </a:lnTo>
                <a:lnTo>
                  <a:pt x="443" y="5105145"/>
                </a:lnTo>
                <a:lnTo>
                  <a:pt x="0" y="5105145"/>
                </a:lnTo>
                <a:lnTo>
                  <a:pt x="0" y="5100574"/>
                </a:lnTo>
                <a:lnTo>
                  <a:pt x="444" y="5100574"/>
                </a:lnTo>
                <a:lnTo>
                  <a:pt x="467" y="4883381"/>
                </a:lnTo>
                <a:lnTo>
                  <a:pt x="1" y="4883381"/>
                </a:lnTo>
                <a:lnTo>
                  <a:pt x="1" y="4878809"/>
                </a:lnTo>
                <a:lnTo>
                  <a:pt x="468" y="4878809"/>
                </a:lnTo>
                <a:lnTo>
                  <a:pt x="491" y="4661615"/>
                </a:lnTo>
                <a:lnTo>
                  <a:pt x="0" y="4661615"/>
                </a:lnTo>
                <a:lnTo>
                  <a:pt x="0" y="4657043"/>
                </a:lnTo>
                <a:lnTo>
                  <a:pt x="492" y="4657043"/>
                </a:lnTo>
                <a:lnTo>
                  <a:pt x="515" y="4439860"/>
                </a:lnTo>
                <a:lnTo>
                  <a:pt x="0" y="4439860"/>
                </a:lnTo>
                <a:lnTo>
                  <a:pt x="0" y="4435288"/>
                </a:lnTo>
                <a:lnTo>
                  <a:pt x="516" y="4435288"/>
                </a:lnTo>
                <a:lnTo>
                  <a:pt x="540" y="4218094"/>
                </a:lnTo>
                <a:lnTo>
                  <a:pt x="0" y="4218094"/>
                </a:lnTo>
                <a:lnTo>
                  <a:pt x="0" y="4213522"/>
                </a:lnTo>
                <a:lnTo>
                  <a:pt x="540" y="4213522"/>
                </a:lnTo>
                <a:lnTo>
                  <a:pt x="564" y="3996337"/>
                </a:lnTo>
                <a:lnTo>
                  <a:pt x="1" y="3996337"/>
                </a:lnTo>
                <a:lnTo>
                  <a:pt x="1" y="3991765"/>
                </a:lnTo>
                <a:lnTo>
                  <a:pt x="564" y="3991765"/>
                </a:lnTo>
                <a:lnTo>
                  <a:pt x="588" y="3774572"/>
                </a:lnTo>
                <a:lnTo>
                  <a:pt x="0" y="3774572"/>
                </a:lnTo>
                <a:lnTo>
                  <a:pt x="0" y="3770000"/>
                </a:lnTo>
                <a:lnTo>
                  <a:pt x="588" y="3770000"/>
                </a:lnTo>
                <a:lnTo>
                  <a:pt x="612" y="3552805"/>
                </a:lnTo>
                <a:lnTo>
                  <a:pt x="0" y="3552805"/>
                </a:lnTo>
                <a:lnTo>
                  <a:pt x="0" y="3548234"/>
                </a:lnTo>
                <a:lnTo>
                  <a:pt x="612" y="3548234"/>
                </a:lnTo>
                <a:lnTo>
                  <a:pt x="636" y="3331051"/>
                </a:lnTo>
                <a:lnTo>
                  <a:pt x="1" y="3331051"/>
                </a:lnTo>
                <a:lnTo>
                  <a:pt x="1" y="3326478"/>
                </a:lnTo>
                <a:lnTo>
                  <a:pt x="636" y="3326478"/>
                </a:lnTo>
                <a:lnTo>
                  <a:pt x="660" y="3109285"/>
                </a:lnTo>
                <a:lnTo>
                  <a:pt x="2" y="3109285"/>
                </a:lnTo>
                <a:lnTo>
                  <a:pt x="2" y="3104713"/>
                </a:lnTo>
                <a:lnTo>
                  <a:pt x="661" y="3104713"/>
                </a:lnTo>
                <a:lnTo>
                  <a:pt x="684" y="2887527"/>
                </a:lnTo>
                <a:lnTo>
                  <a:pt x="2" y="2887527"/>
                </a:lnTo>
                <a:lnTo>
                  <a:pt x="2" y="2882955"/>
                </a:lnTo>
                <a:lnTo>
                  <a:pt x="685" y="2882955"/>
                </a:lnTo>
                <a:lnTo>
                  <a:pt x="708" y="2665760"/>
                </a:lnTo>
                <a:lnTo>
                  <a:pt x="1" y="2665760"/>
                </a:lnTo>
                <a:lnTo>
                  <a:pt x="1" y="2661188"/>
                </a:lnTo>
                <a:lnTo>
                  <a:pt x="709" y="2661188"/>
                </a:lnTo>
                <a:lnTo>
                  <a:pt x="732" y="2443995"/>
                </a:lnTo>
                <a:lnTo>
                  <a:pt x="0" y="2443995"/>
                </a:lnTo>
                <a:lnTo>
                  <a:pt x="0" y="2439423"/>
                </a:lnTo>
                <a:lnTo>
                  <a:pt x="733" y="2439423"/>
                </a:lnTo>
                <a:lnTo>
                  <a:pt x="756" y="2222240"/>
                </a:lnTo>
                <a:lnTo>
                  <a:pt x="1" y="2222240"/>
                </a:lnTo>
                <a:lnTo>
                  <a:pt x="1" y="2217667"/>
                </a:lnTo>
                <a:lnTo>
                  <a:pt x="757" y="2217667"/>
                </a:lnTo>
                <a:lnTo>
                  <a:pt x="780" y="2000471"/>
                </a:lnTo>
                <a:lnTo>
                  <a:pt x="1" y="2000471"/>
                </a:lnTo>
                <a:lnTo>
                  <a:pt x="1" y="1995899"/>
                </a:lnTo>
                <a:lnTo>
                  <a:pt x="781" y="1995899"/>
                </a:lnTo>
                <a:lnTo>
                  <a:pt x="804" y="1778714"/>
                </a:lnTo>
                <a:lnTo>
                  <a:pt x="1" y="1778714"/>
                </a:lnTo>
                <a:lnTo>
                  <a:pt x="1" y="1774142"/>
                </a:lnTo>
                <a:lnTo>
                  <a:pt x="805" y="1774142"/>
                </a:lnTo>
                <a:lnTo>
                  <a:pt x="828" y="1556948"/>
                </a:lnTo>
                <a:lnTo>
                  <a:pt x="2" y="1556948"/>
                </a:lnTo>
                <a:lnTo>
                  <a:pt x="2" y="1552376"/>
                </a:lnTo>
                <a:lnTo>
                  <a:pt x="829" y="1552376"/>
                </a:lnTo>
                <a:lnTo>
                  <a:pt x="853" y="1335183"/>
                </a:lnTo>
                <a:lnTo>
                  <a:pt x="2" y="1335182"/>
                </a:lnTo>
                <a:lnTo>
                  <a:pt x="2" y="1330611"/>
                </a:lnTo>
                <a:lnTo>
                  <a:pt x="853" y="1330611"/>
                </a:lnTo>
                <a:lnTo>
                  <a:pt x="877" y="1113426"/>
                </a:lnTo>
                <a:lnTo>
                  <a:pt x="3" y="1113426"/>
                </a:lnTo>
                <a:lnTo>
                  <a:pt x="3" y="1108854"/>
                </a:lnTo>
                <a:lnTo>
                  <a:pt x="877" y="1108854"/>
                </a:lnTo>
                <a:lnTo>
                  <a:pt x="901" y="891660"/>
                </a:lnTo>
                <a:lnTo>
                  <a:pt x="3" y="891660"/>
                </a:lnTo>
                <a:lnTo>
                  <a:pt x="3" y="887088"/>
                </a:lnTo>
                <a:lnTo>
                  <a:pt x="901" y="887088"/>
                </a:lnTo>
                <a:lnTo>
                  <a:pt x="925" y="669903"/>
                </a:lnTo>
                <a:lnTo>
                  <a:pt x="3" y="669903"/>
                </a:lnTo>
                <a:lnTo>
                  <a:pt x="3" y="665331"/>
                </a:lnTo>
                <a:lnTo>
                  <a:pt x="926" y="665332"/>
                </a:lnTo>
                <a:lnTo>
                  <a:pt x="949" y="448138"/>
                </a:lnTo>
                <a:lnTo>
                  <a:pt x="3" y="448138"/>
                </a:lnTo>
                <a:lnTo>
                  <a:pt x="3" y="443566"/>
                </a:lnTo>
                <a:lnTo>
                  <a:pt x="950" y="443566"/>
                </a:lnTo>
                <a:lnTo>
                  <a:pt x="973" y="226372"/>
                </a:lnTo>
                <a:lnTo>
                  <a:pt x="3" y="226372"/>
                </a:lnTo>
                <a:lnTo>
                  <a:pt x="3" y="221800"/>
                </a:lnTo>
                <a:lnTo>
                  <a:pt x="974" y="221800"/>
                </a:lnTo>
                <a:lnTo>
                  <a:pt x="997" y="4615"/>
                </a:lnTo>
                <a:lnTo>
                  <a:pt x="5" y="4615"/>
                </a:lnTo>
                <a:lnTo>
                  <a:pt x="5" y="43"/>
                </a:lnTo>
                <a:lnTo>
                  <a:pt x="998" y="43"/>
                </a:lnTo>
                <a:lnTo>
                  <a:pt x="998" y="6"/>
                </a:lnTo>
                <a:lnTo>
                  <a:pt x="5570" y="6"/>
                </a:lnTo>
                <a:lnTo>
                  <a:pt x="5570" y="44"/>
                </a:lnTo>
                <a:lnTo>
                  <a:pt x="222754" y="67"/>
                </a:lnTo>
                <a:lnTo>
                  <a:pt x="222754" y="6"/>
                </a:lnTo>
                <a:lnTo>
                  <a:pt x="227326" y="6"/>
                </a:lnTo>
                <a:lnTo>
                  <a:pt x="227326" y="68"/>
                </a:lnTo>
                <a:lnTo>
                  <a:pt x="444520" y="91"/>
                </a:lnTo>
                <a:lnTo>
                  <a:pt x="444520" y="5"/>
                </a:lnTo>
                <a:lnTo>
                  <a:pt x="449092" y="5"/>
                </a:lnTo>
                <a:lnTo>
                  <a:pt x="449092" y="92"/>
                </a:lnTo>
                <a:lnTo>
                  <a:pt x="666288" y="116"/>
                </a:lnTo>
                <a:lnTo>
                  <a:pt x="666288" y="5"/>
                </a:lnTo>
                <a:lnTo>
                  <a:pt x="670860" y="5"/>
                </a:lnTo>
                <a:lnTo>
                  <a:pt x="670860" y="116"/>
                </a:lnTo>
                <a:lnTo>
                  <a:pt x="888047" y="140"/>
                </a:lnTo>
                <a:lnTo>
                  <a:pt x="888047" y="6"/>
                </a:lnTo>
                <a:lnTo>
                  <a:pt x="892618" y="6"/>
                </a:lnTo>
                <a:lnTo>
                  <a:pt x="892618" y="140"/>
                </a:lnTo>
                <a:lnTo>
                  <a:pt x="1109815" y="164"/>
                </a:lnTo>
                <a:lnTo>
                  <a:pt x="1109815" y="5"/>
                </a:lnTo>
                <a:lnTo>
                  <a:pt x="1114386" y="5"/>
                </a:lnTo>
                <a:lnTo>
                  <a:pt x="1114386" y="164"/>
                </a:lnTo>
                <a:lnTo>
                  <a:pt x="1331567" y="188"/>
                </a:lnTo>
                <a:lnTo>
                  <a:pt x="1331567" y="5"/>
                </a:lnTo>
                <a:lnTo>
                  <a:pt x="1336139" y="5"/>
                </a:lnTo>
                <a:lnTo>
                  <a:pt x="1336139" y="188"/>
                </a:lnTo>
                <a:lnTo>
                  <a:pt x="1553332" y="212"/>
                </a:lnTo>
                <a:lnTo>
                  <a:pt x="1553332" y="5"/>
                </a:lnTo>
                <a:lnTo>
                  <a:pt x="1557904" y="5"/>
                </a:lnTo>
                <a:lnTo>
                  <a:pt x="1557904" y="212"/>
                </a:lnTo>
                <a:lnTo>
                  <a:pt x="1775091" y="236"/>
                </a:lnTo>
                <a:lnTo>
                  <a:pt x="1775091" y="5"/>
                </a:lnTo>
                <a:lnTo>
                  <a:pt x="1779663" y="5"/>
                </a:lnTo>
                <a:lnTo>
                  <a:pt x="1779663" y="236"/>
                </a:lnTo>
                <a:lnTo>
                  <a:pt x="1996856" y="260"/>
                </a:lnTo>
                <a:lnTo>
                  <a:pt x="1996856" y="5"/>
                </a:lnTo>
                <a:lnTo>
                  <a:pt x="2001429" y="5"/>
                </a:lnTo>
                <a:lnTo>
                  <a:pt x="2001429" y="260"/>
                </a:lnTo>
                <a:lnTo>
                  <a:pt x="2218621" y="284"/>
                </a:lnTo>
                <a:lnTo>
                  <a:pt x="2218621" y="5"/>
                </a:lnTo>
                <a:lnTo>
                  <a:pt x="2223193" y="5"/>
                </a:lnTo>
                <a:lnTo>
                  <a:pt x="2223193" y="285"/>
                </a:lnTo>
                <a:lnTo>
                  <a:pt x="2440378" y="308"/>
                </a:lnTo>
                <a:lnTo>
                  <a:pt x="2440378" y="4"/>
                </a:lnTo>
                <a:lnTo>
                  <a:pt x="2444950" y="4"/>
                </a:lnTo>
                <a:lnTo>
                  <a:pt x="2444950" y="309"/>
                </a:lnTo>
                <a:lnTo>
                  <a:pt x="2662143" y="332"/>
                </a:lnTo>
                <a:lnTo>
                  <a:pt x="2662143" y="4"/>
                </a:lnTo>
                <a:lnTo>
                  <a:pt x="2666716" y="4"/>
                </a:lnTo>
                <a:lnTo>
                  <a:pt x="2666716" y="333"/>
                </a:lnTo>
                <a:lnTo>
                  <a:pt x="2883902" y="356"/>
                </a:lnTo>
                <a:lnTo>
                  <a:pt x="2883902" y="4"/>
                </a:lnTo>
                <a:lnTo>
                  <a:pt x="2888474" y="4"/>
                </a:lnTo>
                <a:lnTo>
                  <a:pt x="2888472" y="357"/>
                </a:lnTo>
                <a:lnTo>
                  <a:pt x="3105666" y="380"/>
                </a:lnTo>
                <a:lnTo>
                  <a:pt x="3105666" y="4"/>
                </a:lnTo>
                <a:lnTo>
                  <a:pt x="3110238" y="4"/>
                </a:lnTo>
                <a:lnTo>
                  <a:pt x="3110238" y="381"/>
                </a:lnTo>
                <a:lnTo>
                  <a:pt x="3327431" y="404"/>
                </a:lnTo>
                <a:lnTo>
                  <a:pt x="3327431" y="4"/>
                </a:lnTo>
                <a:lnTo>
                  <a:pt x="3332005" y="4"/>
                </a:lnTo>
                <a:lnTo>
                  <a:pt x="3332005" y="405"/>
                </a:lnTo>
                <a:lnTo>
                  <a:pt x="3549189" y="429"/>
                </a:lnTo>
                <a:lnTo>
                  <a:pt x="3549189" y="4"/>
                </a:lnTo>
                <a:lnTo>
                  <a:pt x="3553761" y="4"/>
                </a:lnTo>
                <a:lnTo>
                  <a:pt x="3553761" y="429"/>
                </a:lnTo>
                <a:lnTo>
                  <a:pt x="3770957" y="453"/>
                </a:lnTo>
                <a:lnTo>
                  <a:pt x="3770957" y="4"/>
                </a:lnTo>
                <a:lnTo>
                  <a:pt x="3775527" y="4"/>
                </a:lnTo>
                <a:lnTo>
                  <a:pt x="3775527" y="453"/>
                </a:lnTo>
                <a:lnTo>
                  <a:pt x="3992703" y="477"/>
                </a:lnTo>
                <a:lnTo>
                  <a:pt x="3992703" y="4"/>
                </a:lnTo>
                <a:lnTo>
                  <a:pt x="3997274" y="4"/>
                </a:lnTo>
                <a:lnTo>
                  <a:pt x="3997274" y="477"/>
                </a:lnTo>
                <a:lnTo>
                  <a:pt x="4214468" y="501"/>
                </a:lnTo>
                <a:lnTo>
                  <a:pt x="4214468" y="3"/>
                </a:lnTo>
                <a:lnTo>
                  <a:pt x="4219040" y="3"/>
                </a:lnTo>
                <a:lnTo>
                  <a:pt x="4219040" y="501"/>
                </a:lnTo>
                <a:lnTo>
                  <a:pt x="4436234" y="525"/>
                </a:lnTo>
                <a:lnTo>
                  <a:pt x="4436234" y="3"/>
                </a:lnTo>
                <a:lnTo>
                  <a:pt x="4440806" y="3"/>
                </a:lnTo>
                <a:lnTo>
                  <a:pt x="4440806" y="525"/>
                </a:lnTo>
                <a:lnTo>
                  <a:pt x="4657992" y="549"/>
                </a:lnTo>
                <a:lnTo>
                  <a:pt x="4657992" y="4"/>
                </a:lnTo>
                <a:lnTo>
                  <a:pt x="4662564" y="4"/>
                </a:lnTo>
                <a:lnTo>
                  <a:pt x="4662564" y="549"/>
                </a:lnTo>
                <a:lnTo>
                  <a:pt x="4879758" y="573"/>
                </a:lnTo>
                <a:lnTo>
                  <a:pt x="4879758" y="3"/>
                </a:lnTo>
                <a:lnTo>
                  <a:pt x="4884330" y="3"/>
                </a:lnTo>
                <a:lnTo>
                  <a:pt x="4884330" y="573"/>
                </a:lnTo>
                <a:lnTo>
                  <a:pt x="5101513" y="597"/>
                </a:lnTo>
                <a:lnTo>
                  <a:pt x="5101513" y="3"/>
                </a:lnTo>
                <a:lnTo>
                  <a:pt x="5106084" y="3"/>
                </a:lnTo>
                <a:lnTo>
                  <a:pt x="5106084" y="598"/>
                </a:lnTo>
                <a:lnTo>
                  <a:pt x="5323280" y="621"/>
                </a:lnTo>
                <a:lnTo>
                  <a:pt x="5323280" y="3"/>
                </a:lnTo>
                <a:lnTo>
                  <a:pt x="5327852" y="3"/>
                </a:lnTo>
                <a:lnTo>
                  <a:pt x="5327852" y="622"/>
                </a:lnTo>
                <a:lnTo>
                  <a:pt x="5545046" y="645"/>
                </a:lnTo>
                <a:lnTo>
                  <a:pt x="5545046" y="2"/>
                </a:lnTo>
                <a:lnTo>
                  <a:pt x="5549618" y="2"/>
                </a:lnTo>
                <a:lnTo>
                  <a:pt x="5549618" y="646"/>
                </a:lnTo>
                <a:lnTo>
                  <a:pt x="5766804" y="669"/>
                </a:lnTo>
                <a:lnTo>
                  <a:pt x="5766804" y="3"/>
                </a:lnTo>
                <a:lnTo>
                  <a:pt x="5771376" y="3"/>
                </a:lnTo>
                <a:lnTo>
                  <a:pt x="5771376" y="670"/>
                </a:lnTo>
                <a:lnTo>
                  <a:pt x="5988570" y="693"/>
                </a:lnTo>
                <a:lnTo>
                  <a:pt x="5988570" y="3"/>
                </a:lnTo>
                <a:lnTo>
                  <a:pt x="5993142" y="3"/>
                </a:lnTo>
                <a:lnTo>
                  <a:pt x="5993142" y="694"/>
                </a:lnTo>
                <a:lnTo>
                  <a:pt x="6210326" y="717"/>
                </a:lnTo>
                <a:lnTo>
                  <a:pt x="6210326" y="2"/>
                </a:lnTo>
                <a:lnTo>
                  <a:pt x="6214897" y="2"/>
                </a:lnTo>
                <a:lnTo>
                  <a:pt x="6214897" y="718"/>
                </a:lnTo>
                <a:lnTo>
                  <a:pt x="6432091" y="742"/>
                </a:lnTo>
                <a:lnTo>
                  <a:pt x="6432091" y="2"/>
                </a:lnTo>
                <a:lnTo>
                  <a:pt x="6436663" y="2"/>
                </a:lnTo>
                <a:lnTo>
                  <a:pt x="6436663" y="742"/>
                </a:lnTo>
                <a:lnTo>
                  <a:pt x="6653860" y="766"/>
                </a:lnTo>
                <a:lnTo>
                  <a:pt x="6653860" y="2"/>
                </a:lnTo>
                <a:lnTo>
                  <a:pt x="6658432" y="2"/>
                </a:lnTo>
                <a:lnTo>
                  <a:pt x="6658432" y="766"/>
                </a:lnTo>
                <a:lnTo>
                  <a:pt x="6875616" y="790"/>
                </a:lnTo>
                <a:lnTo>
                  <a:pt x="6875616" y="2"/>
                </a:lnTo>
                <a:lnTo>
                  <a:pt x="6880188" y="2"/>
                </a:lnTo>
                <a:lnTo>
                  <a:pt x="6880188" y="790"/>
                </a:lnTo>
                <a:lnTo>
                  <a:pt x="7097380" y="814"/>
                </a:lnTo>
                <a:lnTo>
                  <a:pt x="7097380" y="2"/>
                </a:lnTo>
                <a:lnTo>
                  <a:pt x="7101952" y="2"/>
                </a:lnTo>
                <a:lnTo>
                  <a:pt x="7101952" y="814"/>
                </a:lnTo>
                <a:lnTo>
                  <a:pt x="7319137" y="838"/>
                </a:lnTo>
                <a:lnTo>
                  <a:pt x="7319137" y="1"/>
                </a:lnTo>
                <a:lnTo>
                  <a:pt x="7323708" y="1"/>
                </a:lnTo>
                <a:lnTo>
                  <a:pt x="7323708" y="838"/>
                </a:lnTo>
                <a:lnTo>
                  <a:pt x="7540902" y="862"/>
                </a:lnTo>
                <a:lnTo>
                  <a:pt x="7540902" y="1"/>
                </a:lnTo>
                <a:lnTo>
                  <a:pt x="7545474" y="1"/>
                </a:lnTo>
                <a:lnTo>
                  <a:pt x="7545474" y="862"/>
                </a:lnTo>
                <a:lnTo>
                  <a:pt x="7762669" y="886"/>
                </a:lnTo>
                <a:lnTo>
                  <a:pt x="7762669" y="1"/>
                </a:lnTo>
                <a:lnTo>
                  <a:pt x="7767241" y="1"/>
                </a:lnTo>
                <a:lnTo>
                  <a:pt x="7767241" y="886"/>
                </a:lnTo>
                <a:lnTo>
                  <a:pt x="7984425" y="910"/>
                </a:lnTo>
                <a:lnTo>
                  <a:pt x="7984425" y="1"/>
                </a:lnTo>
                <a:lnTo>
                  <a:pt x="7988997" y="1"/>
                </a:lnTo>
                <a:lnTo>
                  <a:pt x="7988997" y="911"/>
                </a:lnTo>
                <a:lnTo>
                  <a:pt x="8206192" y="934"/>
                </a:lnTo>
                <a:lnTo>
                  <a:pt x="8206192" y="1"/>
                </a:lnTo>
                <a:lnTo>
                  <a:pt x="8210764" y="1"/>
                </a:lnTo>
                <a:lnTo>
                  <a:pt x="8210764" y="935"/>
                </a:lnTo>
                <a:lnTo>
                  <a:pt x="8427959" y="958"/>
                </a:lnTo>
                <a:lnTo>
                  <a:pt x="8427959" y="1"/>
                </a:lnTo>
                <a:lnTo>
                  <a:pt x="8432531" y="1"/>
                </a:lnTo>
                <a:lnTo>
                  <a:pt x="8432531" y="959"/>
                </a:lnTo>
                <a:lnTo>
                  <a:pt x="8649712" y="982"/>
                </a:lnTo>
                <a:lnTo>
                  <a:pt x="8649712" y="0"/>
                </a:lnTo>
                <a:lnTo>
                  <a:pt x="8654283" y="0"/>
                </a:lnTo>
                <a:lnTo>
                  <a:pt x="8654283" y="983"/>
                </a:lnTo>
                <a:lnTo>
                  <a:pt x="8871486" y="1006"/>
                </a:lnTo>
                <a:lnTo>
                  <a:pt x="8871486" y="0"/>
                </a:lnTo>
                <a:lnTo>
                  <a:pt x="8876058" y="0"/>
                </a:lnTo>
                <a:lnTo>
                  <a:pt x="8876058" y="1007"/>
                </a:lnTo>
                <a:lnTo>
                  <a:pt x="9093199" y="1030"/>
                </a:lnTo>
                <a:close/>
              </a:path>
            </a:pathLst>
          </a:custGeom>
          <a:noFill/>
          <a:ln w="12700">
            <a:gradFill flip="none" rotWithShape="1">
              <a:gsLst>
                <a:gs pos="3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scene3d>
            <a:camera prst="isometricBottomDown">
              <a:rot lat="2648154" lon="17040097" rev="16791032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87DD3CB-6C36-4CD2-BFB1-AFE32D964EA3}"/>
              </a:ext>
            </a:extLst>
          </p:cNvPr>
          <p:cNvSpPr txBox="1"/>
          <p:nvPr/>
        </p:nvSpPr>
        <p:spPr>
          <a:xfrm>
            <a:off x="1061175" y="369860"/>
            <a:ext cx="3419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0" dist="38100" dir="5400000" algn="ctr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2.3 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0" dist="38100" dir="5400000" algn="ctr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项目参与情况</a:t>
            </a:r>
          </a:p>
        </p:txBody>
      </p:sp>
      <p:graphicFrame>
        <p:nvGraphicFramePr>
          <p:cNvPr id="152" name="表格 151">
            <a:extLst>
              <a:ext uri="{FF2B5EF4-FFF2-40B4-BE49-F238E27FC236}">
                <a16:creationId xmlns:a16="http://schemas.microsoft.com/office/drawing/2014/main" id="{7BDF007B-5B3E-464A-A715-F080C1AB17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876824"/>
              </p:ext>
            </p:extLst>
          </p:nvPr>
        </p:nvGraphicFramePr>
        <p:xfrm>
          <a:off x="695326" y="2674959"/>
          <a:ext cx="10801349" cy="321590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0" dist="254000" dir="2700000" sx="96000" sy="96000" algn="ctr" rotWithShape="0">
                    <a:srgbClr val="0485D0">
                      <a:alpha val="40000"/>
                    </a:srgbClr>
                  </a:outerShdw>
                </a:effectLst>
                <a:tableStyleId>{5C22544A-7EE6-4342-B048-85BDC9FD1C3A}</a:tableStyleId>
              </a:tblPr>
              <a:tblGrid>
                <a:gridCol w="867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9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88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18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7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655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695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600" b="1" kern="0" dirty="0">
                          <a:solidFill>
                            <a:schemeClr val="lt1"/>
                          </a:solidFill>
                          <a:effectLst/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序号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485D0"/>
                        </a:gs>
                        <a:gs pos="98000">
                          <a:srgbClr val="0485D0">
                            <a:lumMod val="70000"/>
                          </a:srgb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kern="0" dirty="0">
                          <a:solidFill>
                            <a:schemeClr val="lt1"/>
                          </a:solidFill>
                          <a:effectLst/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项目名称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rgbClr val="0075B8">
                            <a:lumMod val="85000"/>
                          </a:srgbClr>
                        </a:gs>
                        <a:gs pos="100000">
                          <a:srgbClr val="0075B8">
                            <a:lumMod val="95000"/>
                            <a:lumOff val="5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kern="0" dirty="0">
                          <a:solidFill>
                            <a:schemeClr val="lt1"/>
                          </a:solidFill>
                          <a:effectLst/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授权号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98000">
                          <a:srgbClr val="0075B8">
                            <a:lumMod val="85000"/>
                          </a:srgbClr>
                        </a:gs>
                        <a:gs pos="2000">
                          <a:srgbClr val="0075B8">
                            <a:lumMod val="95000"/>
                            <a:lumOff val="5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kern="0" dirty="0">
                          <a:solidFill>
                            <a:schemeClr val="lt1"/>
                          </a:solidFill>
                          <a:effectLst/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持续时间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2000">
                          <a:srgbClr val="0075B8">
                            <a:lumMod val="85000"/>
                          </a:srgbClr>
                        </a:gs>
                        <a:gs pos="99000">
                          <a:srgbClr val="0075B8">
                            <a:lumMod val="95000"/>
                            <a:lumOff val="5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kern="0" dirty="0">
                          <a:solidFill>
                            <a:schemeClr val="lt1"/>
                          </a:solidFill>
                          <a:effectLst/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负责人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98000">
                          <a:srgbClr val="0075B8">
                            <a:lumMod val="85000"/>
                          </a:srgbClr>
                        </a:gs>
                        <a:gs pos="2000">
                          <a:srgbClr val="0075B8">
                            <a:lumMod val="95000"/>
                            <a:lumOff val="5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600" b="1" kern="0" dirty="0">
                          <a:solidFill>
                            <a:schemeClr val="lt1"/>
                          </a:solidFill>
                          <a:effectLst/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学生第</a:t>
                      </a:r>
                      <a:r>
                        <a:rPr lang="en-US" altLang="zh-CN" sz="1600" b="1" kern="0" dirty="0">
                          <a:solidFill>
                            <a:schemeClr val="lt1"/>
                          </a:solidFill>
                          <a:effectLst/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X</a:t>
                      </a:r>
                      <a:r>
                        <a:rPr lang="zh-CN" altLang="en-US" sz="1600" b="1" kern="0" dirty="0">
                          <a:solidFill>
                            <a:schemeClr val="lt1"/>
                          </a:solidFill>
                          <a:effectLst/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主研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2000">
                          <a:srgbClr val="0075B8">
                            <a:lumMod val="85000"/>
                          </a:srgbClr>
                        </a:gs>
                        <a:gs pos="99000">
                          <a:srgbClr val="0075B8">
                            <a:lumMod val="95000"/>
                            <a:lumOff val="5000"/>
                          </a:srgb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57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0" dirty="0">
                          <a:solidFill>
                            <a:srgbClr val="0075B8"/>
                          </a:solidFill>
                          <a:effectLst/>
                          <a:latin typeface="+mn-lt"/>
                          <a:ea typeface="Roboto Black" panose="02000000000000000000" pitchFamily="2" charset="0"/>
                          <a:cs typeface="+mn-cs"/>
                        </a:rPr>
                        <a:t>1</a:t>
                      </a:r>
                      <a:endParaRPr lang="zh-CN" altLang="en-US" sz="1600" b="1" kern="0" dirty="0">
                        <a:solidFill>
                          <a:srgbClr val="0075B8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b="0" kern="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多核自适应滤波新方法及应用研究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61571374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b="0" kern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2016/01-2019/12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b="0" kern="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周树人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思源黑体 CN Medium" panose="020B0600000000000000" pitchFamily="34" charset="-122"/>
                          <a:cs typeface="+mn-cs"/>
                        </a:rPr>
                        <a:t>2</a:t>
                      </a:r>
                      <a:r>
                        <a:rPr lang="zh-CN" altLang="en-US" sz="1400" b="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思源黑体 CN Medium" panose="020B0600000000000000" pitchFamily="34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799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0" dirty="0">
                          <a:solidFill>
                            <a:srgbClr val="0075B8"/>
                          </a:solidFill>
                          <a:effectLst/>
                          <a:latin typeface="+mn-lt"/>
                          <a:ea typeface="Roboto Black" panose="02000000000000000000" pitchFamily="2" charset="0"/>
                          <a:cs typeface="+mn-cs"/>
                        </a:rPr>
                        <a:t>2</a:t>
                      </a:r>
                      <a:endParaRPr lang="zh-CN" altLang="zh-CN" sz="1600" b="1" kern="0" dirty="0">
                        <a:solidFill>
                          <a:srgbClr val="0075B8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l"/>
                      <a:r>
                        <a:rPr lang="zh-CN" altLang="en-US" sz="1400" b="0" kern="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高效稳健的分布式</a:t>
                      </a:r>
                      <a:endParaRPr lang="en-US" altLang="zh-CN" sz="1400" b="0" kern="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zh-CN" altLang="en-US" sz="1400" b="0" kern="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约束自适应滤波新方法与应用研究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61871461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b="0" kern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2019/01-2022/12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b="0" kern="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周树人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思源黑体 CN Medium" panose="020B0600000000000000" pitchFamily="34" charset="-122"/>
                          <a:cs typeface="+mn-cs"/>
                        </a:rPr>
                        <a:t>2</a:t>
                      </a:r>
                      <a:r>
                        <a:rPr lang="zh-CN" altLang="en-US" sz="1400" b="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思源黑体 CN Medium" panose="020B0600000000000000" pitchFamily="34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477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0" dirty="0">
                          <a:solidFill>
                            <a:srgbClr val="0075B8"/>
                          </a:solidFill>
                          <a:effectLst/>
                          <a:latin typeface="+mn-lt"/>
                          <a:ea typeface="Roboto Black" panose="02000000000000000000" pitchFamily="2" charset="0"/>
                          <a:cs typeface="+mn-cs"/>
                        </a:rPr>
                        <a:t>3</a:t>
                      </a:r>
                      <a:endParaRPr lang="zh-CN" altLang="en-US" sz="1600" b="1" kern="0" dirty="0">
                        <a:solidFill>
                          <a:srgbClr val="0075B8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b="0" kern="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几何代数</a:t>
                      </a:r>
                      <a:r>
                        <a:rPr lang="en-US" altLang="zh-CN" sz="1400" b="0" kern="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—</a:t>
                      </a:r>
                      <a:r>
                        <a:rPr lang="zh-CN" altLang="en-US" sz="1400" b="0" kern="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图</a:t>
                      </a:r>
                      <a:r>
                        <a:rPr lang="en-US" altLang="zh-CN" sz="1400" b="0" kern="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—</a:t>
                      </a:r>
                      <a:r>
                        <a:rPr lang="zh-CN" altLang="en-US" sz="1400" b="0" kern="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多任务分布式</a:t>
                      </a:r>
                      <a:endParaRPr lang="en-US" altLang="zh-CN" sz="1400" b="0" kern="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b="0" kern="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自适应学习理论与方法研究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62171388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b="0" kern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2021/01-2024/12</a:t>
                      </a:r>
                      <a:r>
                        <a:rPr lang="zh-CN" altLang="en-US" sz="1100" b="0" kern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b="0" kern="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周树人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思源黑体 CN Medium" panose="020B0600000000000000" pitchFamily="34" charset="-122"/>
                          <a:cs typeface="+mn-cs"/>
                        </a:rPr>
                        <a:t>2</a:t>
                      </a:r>
                      <a:r>
                        <a:rPr lang="zh-CN" altLang="en-US" sz="1400" b="0" kern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思源黑体 CN Medium" panose="020B0600000000000000" pitchFamily="34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61BCBE6-C9CA-4138-83E7-90668573ABEC}"/>
              </a:ext>
            </a:extLst>
          </p:cNvPr>
          <p:cNvCxnSpPr/>
          <p:nvPr/>
        </p:nvCxnSpPr>
        <p:spPr>
          <a:xfrm>
            <a:off x="691312" y="4088372"/>
            <a:ext cx="10801350" cy="0"/>
          </a:xfrm>
          <a:prstGeom prst="line">
            <a:avLst/>
          </a:prstGeom>
          <a:ln w="31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3A7EF01-C209-44C7-94FC-03CCD2D6A794}"/>
              </a:ext>
            </a:extLst>
          </p:cNvPr>
          <p:cNvCxnSpPr/>
          <p:nvPr/>
        </p:nvCxnSpPr>
        <p:spPr>
          <a:xfrm>
            <a:off x="691312" y="4970332"/>
            <a:ext cx="10801350" cy="0"/>
          </a:xfrm>
          <a:prstGeom prst="line">
            <a:avLst/>
          </a:prstGeom>
          <a:ln w="31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134F356-309B-488C-99A6-813BBA0EB15F}"/>
              </a:ext>
            </a:extLst>
          </p:cNvPr>
          <p:cNvCxnSpPr/>
          <p:nvPr/>
        </p:nvCxnSpPr>
        <p:spPr>
          <a:xfrm>
            <a:off x="691312" y="5879786"/>
            <a:ext cx="10801350" cy="0"/>
          </a:xfrm>
          <a:prstGeom prst="line">
            <a:avLst/>
          </a:prstGeom>
          <a:ln w="28575">
            <a:solidFill>
              <a:srgbClr val="006B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933398C8-3AD2-4325-8D31-C0DFB18ED57E}"/>
              </a:ext>
            </a:extLst>
          </p:cNvPr>
          <p:cNvSpPr txBox="1"/>
          <p:nvPr/>
        </p:nvSpPr>
        <p:spPr>
          <a:xfrm>
            <a:off x="2439427" y="1732954"/>
            <a:ext cx="22648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kern="0" dirty="0">
                <a:solidFill>
                  <a:srgbClr val="CDAF71"/>
                </a:solidFill>
                <a:effectLst>
                  <a:innerShdw blurRad="114300">
                    <a:srgbClr val="965C33">
                      <a:alpha val="32000"/>
                    </a:srgbClr>
                  </a:innerShdw>
                </a:effectLst>
                <a:latin typeface="思源黑体 CN Bold"/>
                <a:ea typeface="思源黑体 CN Bold"/>
              </a:rPr>
              <a:t>国家自然基金项目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8FA3DC8-83D1-4038-8273-E8907593B19F}"/>
              </a:ext>
            </a:extLst>
          </p:cNvPr>
          <p:cNvGrpSpPr/>
          <p:nvPr/>
        </p:nvGrpSpPr>
        <p:grpSpPr>
          <a:xfrm>
            <a:off x="2235949" y="1499689"/>
            <a:ext cx="2671849" cy="907707"/>
            <a:chOff x="2235949" y="1413510"/>
            <a:chExt cx="2671849" cy="907707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C9635E91-8C69-42A0-A3D5-87BDF50160B6}"/>
                </a:ext>
              </a:extLst>
            </p:cNvPr>
            <p:cNvGrpSpPr/>
            <p:nvPr/>
          </p:nvGrpSpPr>
          <p:grpSpPr>
            <a:xfrm rot="720000" flipH="1">
              <a:off x="4391789" y="1413510"/>
              <a:ext cx="516009" cy="907707"/>
              <a:chOff x="7910081" y="3664585"/>
              <a:chExt cx="1065125" cy="1873650"/>
            </a:xfrm>
            <a:gradFill flip="none" rotWithShape="1">
              <a:gsLst>
                <a:gs pos="0">
                  <a:srgbClr val="DDB28D">
                    <a:lumMod val="63000"/>
                    <a:lumOff val="37000"/>
                  </a:srgbClr>
                </a:gs>
                <a:gs pos="100000">
                  <a:srgbClr val="DDB28D">
                    <a:lumMod val="96000"/>
                  </a:srgbClr>
                </a:gs>
              </a:gsLst>
              <a:lin ang="5400000" scaled="1"/>
              <a:tileRect/>
            </a:gradFill>
          </p:grpSpPr>
          <p:sp>
            <p:nvSpPr>
              <p:cNvPr id="58" name="Freeform 26">
                <a:extLst>
                  <a:ext uri="{FF2B5EF4-FFF2-40B4-BE49-F238E27FC236}">
                    <a16:creationId xmlns:a16="http://schemas.microsoft.com/office/drawing/2014/main" id="{E4627D35-1AD3-4C91-8CA0-FAF13CA19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8150" y="5313106"/>
                <a:ext cx="302593" cy="96829"/>
              </a:xfrm>
              <a:custGeom>
                <a:avLst/>
                <a:gdLst>
                  <a:gd name="T0" fmla="*/ 36 w 125"/>
                  <a:gd name="T1" fmla="*/ 40 h 40"/>
                  <a:gd name="T2" fmla="*/ 125 w 125"/>
                  <a:gd name="T3" fmla="*/ 28 h 40"/>
                  <a:gd name="T4" fmla="*/ 89 w 125"/>
                  <a:gd name="T5" fmla="*/ 0 h 40"/>
                  <a:gd name="T6" fmla="*/ 0 w 125"/>
                  <a:gd name="T7" fmla="*/ 9 h 40"/>
                  <a:gd name="T8" fmla="*/ 36 w 125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40">
                    <a:moveTo>
                      <a:pt x="36" y="40"/>
                    </a:moveTo>
                    <a:lnTo>
                      <a:pt x="125" y="28"/>
                    </a:lnTo>
                    <a:lnTo>
                      <a:pt x="89" y="0"/>
                    </a:lnTo>
                    <a:lnTo>
                      <a:pt x="0" y="9"/>
                    </a:lnTo>
                    <a:lnTo>
                      <a:pt x="36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9" name="Freeform 27">
                <a:extLst>
                  <a:ext uri="{FF2B5EF4-FFF2-40B4-BE49-F238E27FC236}">
                    <a16:creationId xmlns:a16="http://schemas.microsoft.com/office/drawing/2014/main" id="{A429BFA3-29BE-444C-89F4-B6F78A0AEC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3278" y="5068611"/>
                <a:ext cx="99251" cy="283227"/>
              </a:xfrm>
              <a:custGeom>
                <a:avLst/>
                <a:gdLst>
                  <a:gd name="T0" fmla="*/ 36 w 41"/>
                  <a:gd name="T1" fmla="*/ 29 h 117"/>
                  <a:gd name="T2" fmla="*/ 41 w 41"/>
                  <a:gd name="T3" fmla="*/ 117 h 117"/>
                  <a:gd name="T4" fmla="*/ 5 w 41"/>
                  <a:gd name="T5" fmla="*/ 86 h 117"/>
                  <a:gd name="T6" fmla="*/ 0 w 41"/>
                  <a:gd name="T7" fmla="*/ 0 h 117"/>
                  <a:gd name="T8" fmla="*/ 36 w 41"/>
                  <a:gd name="T9" fmla="*/ 2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7">
                    <a:moveTo>
                      <a:pt x="36" y="29"/>
                    </a:moveTo>
                    <a:lnTo>
                      <a:pt x="41" y="117"/>
                    </a:lnTo>
                    <a:lnTo>
                      <a:pt x="5" y="86"/>
                    </a:lnTo>
                    <a:lnTo>
                      <a:pt x="0" y="0"/>
                    </a:lnTo>
                    <a:lnTo>
                      <a:pt x="3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0" name="Freeform 28">
                <a:extLst>
                  <a:ext uri="{FF2B5EF4-FFF2-40B4-BE49-F238E27FC236}">
                    <a16:creationId xmlns:a16="http://schemas.microsoft.com/office/drawing/2014/main" id="{83551E43-D6EA-4202-BD23-DC29B847C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0167" y="5150916"/>
                <a:ext cx="283227" cy="108934"/>
              </a:xfrm>
              <a:custGeom>
                <a:avLst/>
                <a:gdLst>
                  <a:gd name="T0" fmla="*/ 31 w 117"/>
                  <a:gd name="T1" fmla="*/ 35 h 45"/>
                  <a:gd name="T2" fmla="*/ 117 w 117"/>
                  <a:gd name="T3" fmla="*/ 45 h 45"/>
                  <a:gd name="T4" fmla="*/ 88 w 117"/>
                  <a:gd name="T5" fmla="*/ 9 h 45"/>
                  <a:gd name="T6" fmla="*/ 0 w 117"/>
                  <a:gd name="T7" fmla="*/ 0 h 45"/>
                  <a:gd name="T8" fmla="*/ 31 w 117"/>
                  <a:gd name="T9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5">
                    <a:moveTo>
                      <a:pt x="31" y="35"/>
                    </a:moveTo>
                    <a:lnTo>
                      <a:pt x="117" y="45"/>
                    </a:lnTo>
                    <a:lnTo>
                      <a:pt x="88" y="9"/>
                    </a:lnTo>
                    <a:lnTo>
                      <a:pt x="0" y="0"/>
                    </a:lnTo>
                    <a:lnTo>
                      <a:pt x="31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1" name="Freeform 29">
                <a:extLst>
                  <a:ext uri="{FF2B5EF4-FFF2-40B4-BE49-F238E27FC236}">
                    <a16:creationId xmlns:a16="http://schemas.microsoft.com/office/drawing/2014/main" id="{F5CB2359-9776-42D3-9638-104E6E7DCE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504" y="4935471"/>
                <a:ext cx="96830" cy="295330"/>
              </a:xfrm>
              <a:custGeom>
                <a:avLst/>
                <a:gdLst>
                  <a:gd name="T0" fmla="*/ 40 w 40"/>
                  <a:gd name="T1" fmla="*/ 36 h 122"/>
                  <a:gd name="T2" fmla="*/ 28 w 40"/>
                  <a:gd name="T3" fmla="*/ 122 h 122"/>
                  <a:gd name="T4" fmla="*/ 0 w 40"/>
                  <a:gd name="T5" fmla="*/ 86 h 122"/>
                  <a:gd name="T6" fmla="*/ 12 w 40"/>
                  <a:gd name="T7" fmla="*/ 0 h 122"/>
                  <a:gd name="T8" fmla="*/ 40 w 40"/>
                  <a:gd name="T9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2">
                    <a:moveTo>
                      <a:pt x="40" y="36"/>
                    </a:moveTo>
                    <a:lnTo>
                      <a:pt x="28" y="122"/>
                    </a:lnTo>
                    <a:lnTo>
                      <a:pt x="0" y="86"/>
                    </a:lnTo>
                    <a:lnTo>
                      <a:pt x="12" y="0"/>
                    </a:lnTo>
                    <a:lnTo>
                      <a:pt x="4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2" name="Freeform 30">
                <a:extLst>
                  <a:ext uri="{FF2B5EF4-FFF2-40B4-BE49-F238E27FC236}">
                    <a16:creationId xmlns:a16="http://schemas.microsoft.com/office/drawing/2014/main" id="{8781C4AD-A7C2-4A60-8BEC-129A8D693A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8179" y="4940313"/>
                <a:ext cx="246915" cy="162190"/>
              </a:xfrm>
              <a:custGeom>
                <a:avLst/>
                <a:gdLst>
                  <a:gd name="T0" fmla="*/ 19 w 102"/>
                  <a:gd name="T1" fmla="*/ 41 h 67"/>
                  <a:gd name="T2" fmla="*/ 102 w 102"/>
                  <a:gd name="T3" fmla="*/ 67 h 67"/>
                  <a:gd name="T4" fmla="*/ 83 w 102"/>
                  <a:gd name="T5" fmla="*/ 27 h 67"/>
                  <a:gd name="T6" fmla="*/ 0 w 102"/>
                  <a:gd name="T7" fmla="*/ 0 h 67"/>
                  <a:gd name="T8" fmla="*/ 19 w 102"/>
                  <a:gd name="T9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7">
                    <a:moveTo>
                      <a:pt x="19" y="41"/>
                    </a:moveTo>
                    <a:lnTo>
                      <a:pt x="102" y="67"/>
                    </a:lnTo>
                    <a:lnTo>
                      <a:pt x="83" y="27"/>
                    </a:lnTo>
                    <a:lnTo>
                      <a:pt x="0" y="0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3" name="Freeform 31">
                <a:extLst>
                  <a:ext uri="{FF2B5EF4-FFF2-40B4-BE49-F238E27FC236}">
                    <a16:creationId xmlns:a16="http://schemas.microsoft.com/office/drawing/2014/main" id="{B8A75C2E-E3EB-4AD9-8240-3DB19647E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785386"/>
                <a:ext cx="121037" cy="300171"/>
              </a:xfrm>
              <a:custGeom>
                <a:avLst/>
                <a:gdLst>
                  <a:gd name="T0" fmla="*/ 50 w 50"/>
                  <a:gd name="T1" fmla="*/ 43 h 124"/>
                  <a:gd name="T2" fmla="*/ 21 w 50"/>
                  <a:gd name="T3" fmla="*/ 124 h 124"/>
                  <a:gd name="T4" fmla="*/ 0 w 50"/>
                  <a:gd name="T5" fmla="*/ 81 h 124"/>
                  <a:gd name="T6" fmla="*/ 31 w 50"/>
                  <a:gd name="T7" fmla="*/ 0 h 124"/>
                  <a:gd name="T8" fmla="*/ 50 w 50"/>
                  <a:gd name="T9" fmla="*/ 4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4">
                    <a:moveTo>
                      <a:pt x="50" y="43"/>
                    </a:moveTo>
                    <a:lnTo>
                      <a:pt x="21" y="124"/>
                    </a:lnTo>
                    <a:lnTo>
                      <a:pt x="0" y="81"/>
                    </a:lnTo>
                    <a:lnTo>
                      <a:pt x="31" y="0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4" name="Freeform 32">
                <a:extLst>
                  <a:ext uri="{FF2B5EF4-FFF2-40B4-BE49-F238E27FC236}">
                    <a16:creationId xmlns:a16="http://schemas.microsoft.com/office/drawing/2014/main" id="{FF0E4A1B-5FFE-441C-BC63-7E1F8E114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4922" y="4715184"/>
                <a:ext cx="215446" cy="215446"/>
              </a:xfrm>
              <a:custGeom>
                <a:avLst/>
                <a:gdLst>
                  <a:gd name="T0" fmla="*/ 12 w 89"/>
                  <a:gd name="T1" fmla="*/ 45 h 89"/>
                  <a:gd name="T2" fmla="*/ 89 w 89"/>
                  <a:gd name="T3" fmla="*/ 89 h 89"/>
                  <a:gd name="T4" fmla="*/ 77 w 89"/>
                  <a:gd name="T5" fmla="*/ 43 h 89"/>
                  <a:gd name="T6" fmla="*/ 0 w 89"/>
                  <a:gd name="T7" fmla="*/ 0 h 89"/>
                  <a:gd name="T8" fmla="*/ 12 w 89"/>
                  <a:gd name="T9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12" y="45"/>
                    </a:moveTo>
                    <a:lnTo>
                      <a:pt x="89" y="89"/>
                    </a:lnTo>
                    <a:lnTo>
                      <a:pt x="77" y="43"/>
                    </a:lnTo>
                    <a:lnTo>
                      <a:pt x="0" y="0"/>
                    </a:lnTo>
                    <a:lnTo>
                      <a:pt x="1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5" name="Freeform 33">
                <a:extLst>
                  <a:ext uri="{FF2B5EF4-FFF2-40B4-BE49-F238E27FC236}">
                    <a16:creationId xmlns:a16="http://schemas.microsoft.com/office/drawing/2014/main" id="{8EC49F69-6096-453E-8D5F-65B9BB675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0052" y="4628037"/>
                <a:ext cx="140403" cy="290488"/>
              </a:xfrm>
              <a:custGeom>
                <a:avLst/>
                <a:gdLst>
                  <a:gd name="T0" fmla="*/ 58 w 58"/>
                  <a:gd name="T1" fmla="*/ 45 h 120"/>
                  <a:gd name="T2" fmla="*/ 12 w 58"/>
                  <a:gd name="T3" fmla="*/ 120 h 120"/>
                  <a:gd name="T4" fmla="*/ 0 w 58"/>
                  <a:gd name="T5" fmla="*/ 74 h 120"/>
                  <a:gd name="T6" fmla="*/ 46 w 58"/>
                  <a:gd name="T7" fmla="*/ 0 h 120"/>
                  <a:gd name="T8" fmla="*/ 58 w 58"/>
                  <a:gd name="T9" fmla="*/ 4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58" y="45"/>
                    </a:moveTo>
                    <a:lnTo>
                      <a:pt x="12" y="120"/>
                    </a:lnTo>
                    <a:lnTo>
                      <a:pt x="0" y="74"/>
                    </a:lnTo>
                    <a:lnTo>
                      <a:pt x="46" y="0"/>
                    </a:lnTo>
                    <a:lnTo>
                      <a:pt x="5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6" name="Freeform 34">
                <a:extLst>
                  <a:ext uri="{FF2B5EF4-FFF2-40B4-BE49-F238E27FC236}">
                    <a16:creationId xmlns:a16="http://schemas.microsoft.com/office/drawing/2014/main" id="{3389033D-47A3-4B01-A648-D0594601C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081" y="4482793"/>
                <a:ext cx="167032" cy="254178"/>
              </a:xfrm>
              <a:custGeom>
                <a:avLst/>
                <a:gdLst>
                  <a:gd name="T0" fmla="*/ 2 w 69"/>
                  <a:gd name="T1" fmla="*/ 48 h 105"/>
                  <a:gd name="T2" fmla="*/ 69 w 69"/>
                  <a:gd name="T3" fmla="*/ 105 h 105"/>
                  <a:gd name="T4" fmla="*/ 67 w 69"/>
                  <a:gd name="T5" fmla="*/ 58 h 105"/>
                  <a:gd name="T6" fmla="*/ 0 w 69"/>
                  <a:gd name="T7" fmla="*/ 0 h 105"/>
                  <a:gd name="T8" fmla="*/ 2 w 69"/>
                  <a:gd name="T9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05">
                    <a:moveTo>
                      <a:pt x="2" y="48"/>
                    </a:moveTo>
                    <a:lnTo>
                      <a:pt x="69" y="105"/>
                    </a:lnTo>
                    <a:lnTo>
                      <a:pt x="67" y="58"/>
                    </a:lnTo>
                    <a:lnTo>
                      <a:pt x="0" y="0"/>
                    </a:lnTo>
                    <a:lnTo>
                      <a:pt x="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7" name="Freeform 35">
                <a:extLst>
                  <a:ext uri="{FF2B5EF4-FFF2-40B4-BE49-F238E27FC236}">
                    <a16:creationId xmlns:a16="http://schemas.microsoft.com/office/drawing/2014/main" id="{4A392449-4EFC-4B10-A817-37CEC90FE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1003" y="4465849"/>
                <a:ext cx="152507" cy="266281"/>
              </a:xfrm>
              <a:custGeom>
                <a:avLst/>
                <a:gdLst>
                  <a:gd name="T0" fmla="*/ 63 w 63"/>
                  <a:gd name="T1" fmla="*/ 48 h 110"/>
                  <a:gd name="T2" fmla="*/ 3 w 63"/>
                  <a:gd name="T3" fmla="*/ 110 h 110"/>
                  <a:gd name="T4" fmla="*/ 0 w 63"/>
                  <a:gd name="T5" fmla="*/ 65 h 110"/>
                  <a:gd name="T6" fmla="*/ 63 w 63"/>
                  <a:gd name="T7" fmla="*/ 0 h 110"/>
                  <a:gd name="T8" fmla="*/ 63 w 63"/>
                  <a:gd name="T9" fmla="*/ 4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0">
                    <a:moveTo>
                      <a:pt x="63" y="48"/>
                    </a:moveTo>
                    <a:lnTo>
                      <a:pt x="3" y="110"/>
                    </a:lnTo>
                    <a:lnTo>
                      <a:pt x="0" y="65"/>
                    </a:lnTo>
                    <a:lnTo>
                      <a:pt x="63" y="0"/>
                    </a:lnTo>
                    <a:lnTo>
                      <a:pt x="63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8" name="Freeform 36">
                <a:extLst>
                  <a:ext uri="{FF2B5EF4-FFF2-40B4-BE49-F238E27FC236}">
                    <a16:creationId xmlns:a16="http://schemas.microsoft.com/office/drawing/2014/main" id="{6629826D-AE7B-4342-91A9-24EF703278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9130" y="4257666"/>
                <a:ext cx="142824" cy="278385"/>
              </a:xfrm>
              <a:custGeom>
                <a:avLst/>
                <a:gdLst>
                  <a:gd name="T0" fmla="*/ 0 w 59"/>
                  <a:gd name="T1" fmla="*/ 45 h 115"/>
                  <a:gd name="T2" fmla="*/ 52 w 59"/>
                  <a:gd name="T3" fmla="*/ 115 h 115"/>
                  <a:gd name="T4" fmla="*/ 59 w 59"/>
                  <a:gd name="T5" fmla="*/ 69 h 115"/>
                  <a:gd name="T6" fmla="*/ 7 w 59"/>
                  <a:gd name="T7" fmla="*/ 0 h 115"/>
                  <a:gd name="T8" fmla="*/ 0 w 59"/>
                  <a:gd name="T9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5">
                    <a:moveTo>
                      <a:pt x="0" y="45"/>
                    </a:moveTo>
                    <a:lnTo>
                      <a:pt x="52" y="115"/>
                    </a:lnTo>
                    <a:lnTo>
                      <a:pt x="59" y="69"/>
                    </a:lnTo>
                    <a:lnTo>
                      <a:pt x="7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9" name="Freeform 37">
                <a:extLst>
                  <a:ext uri="{FF2B5EF4-FFF2-40B4-BE49-F238E27FC236}">
                    <a16:creationId xmlns:a16="http://schemas.microsoft.com/office/drawing/2014/main" id="{6FF047A9-52A5-4F01-B324-AB23B40100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6162" y="4315763"/>
                <a:ext cx="196081" cy="229971"/>
              </a:xfrm>
              <a:custGeom>
                <a:avLst/>
                <a:gdLst>
                  <a:gd name="T0" fmla="*/ 72 w 81"/>
                  <a:gd name="T1" fmla="*/ 45 h 95"/>
                  <a:gd name="T2" fmla="*/ 0 w 81"/>
                  <a:gd name="T3" fmla="*/ 95 h 95"/>
                  <a:gd name="T4" fmla="*/ 7 w 81"/>
                  <a:gd name="T5" fmla="*/ 48 h 95"/>
                  <a:gd name="T6" fmla="*/ 81 w 81"/>
                  <a:gd name="T7" fmla="*/ 0 h 95"/>
                  <a:gd name="T8" fmla="*/ 72 w 81"/>
                  <a:gd name="T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5">
                    <a:moveTo>
                      <a:pt x="72" y="45"/>
                    </a:moveTo>
                    <a:lnTo>
                      <a:pt x="0" y="95"/>
                    </a:lnTo>
                    <a:lnTo>
                      <a:pt x="7" y="48"/>
                    </a:lnTo>
                    <a:lnTo>
                      <a:pt x="81" y="0"/>
                    </a:lnTo>
                    <a:lnTo>
                      <a:pt x="7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70" name="Freeform 38">
                <a:extLst>
                  <a:ext uri="{FF2B5EF4-FFF2-40B4-BE49-F238E27FC236}">
                    <a16:creationId xmlns:a16="http://schemas.microsoft.com/office/drawing/2014/main" id="{C2F2F013-4D08-4934-B064-837D77168D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6911" y="4042220"/>
                <a:ext cx="128300" cy="295330"/>
              </a:xfrm>
              <a:custGeom>
                <a:avLst/>
                <a:gdLst>
                  <a:gd name="T0" fmla="*/ 0 w 53"/>
                  <a:gd name="T1" fmla="*/ 43 h 122"/>
                  <a:gd name="T2" fmla="*/ 36 w 53"/>
                  <a:gd name="T3" fmla="*/ 122 h 122"/>
                  <a:gd name="T4" fmla="*/ 53 w 53"/>
                  <a:gd name="T5" fmla="*/ 79 h 122"/>
                  <a:gd name="T6" fmla="*/ 17 w 53"/>
                  <a:gd name="T7" fmla="*/ 0 h 122"/>
                  <a:gd name="T8" fmla="*/ 0 w 53"/>
                  <a:gd name="T9" fmla="*/ 4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2">
                    <a:moveTo>
                      <a:pt x="0" y="43"/>
                    </a:moveTo>
                    <a:lnTo>
                      <a:pt x="36" y="122"/>
                    </a:lnTo>
                    <a:lnTo>
                      <a:pt x="53" y="79"/>
                    </a:lnTo>
                    <a:lnTo>
                      <a:pt x="17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71" name="Freeform 39">
                <a:extLst>
                  <a:ext uri="{FF2B5EF4-FFF2-40B4-BE49-F238E27FC236}">
                    <a16:creationId xmlns:a16="http://schemas.microsoft.com/office/drawing/2014/main" id="{07F3098C-9DD0-433A-B1CE-10E78EA24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5210" y="4170519"/>
                <a:ext cx="237232" cy="183976"/>
              </a:xfrm>
              <a:custGeom>
                <a:avLst/>
                <a:gdLst>
                  <a:gd name="T0" fmla="*/ 81 w 98"/>
                  <a:gd name="T1" fmla="*/ 43 h 76"/>
                  <a:gd name="T2" fmla="*/ 0 w 98"/>
                  <a:gd name="T3" fmla="*/ 76 h 76"/>
                  <a:gd name="T4" fmla="*/ 17 w 98"/>
                  <a:gd name="T5" fmla="*/ 33 h 76"/>
                  <a:gd name="T6" fmla="*/ 98 w 98"/>
                  <a:gd name="T7" fmla="*/ 0 h 76"/>
                  <a:gd name="T8" fmla="*/ 81 w 98"/>
                  <a:gd name="T9" fmla="*/ 4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81" y="43"/>
                    </a:moveTo>
                    <a:lnTo>
                      <a:pt x="0" y="76"/>
                    </a:lnTo>
                    <a:lnTo>
                      <a:pt x="17" y="33"/>
                    </a:lnTo>
                    <a:lnTo>
                      <a:pt x="98" y="0"/>
                    </a:lnTo>
                    <a:lnTo>
                      <a:pt x="8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72" name="Freeform 40">
                <a:extLst>
                  <a:ext uri="{FF2B5EF4-FFF2-40B4-BE49-F238E27FC236}">
                    <a16:creationId xmlns:a16="http://schemas.microsoft.com/office/drawing/2014/main" id="{70BE1FE2-DF93-4D82-AA35-0287061D8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265" y="3855824"/>
                <a:ext cx="108934" cy="297751"/>
              </a:xfrm>
              <a:custGeom>
                <a:avLst/>
                <a:gdLst>
                  <a:gd name="T0" fmla="*/ 0 w 45"/>
                  <a:gd name="T1" fmla="*/ 39 h 123"/>
                  <a:gd name="T2" fmla="*/ 19 w 45"/>
                  <a:gd name="T3" fmla="*/ 123 h 123"/>
                  <a:gd name="T4" fmla="*/ 45 w 45"/>
                  <a:gd name="T5" fmla="*/ 84 h 123"/>
                  <a:gd name="T6" fmla="*/ 26 w 45"/>
                  <a:gd name="T7" fmla="*/ 0 h 123"/>
                  <a:gd name="T8" fmla="*/ 0 w 45"/>
                  <a:gd name="T9" fmla="*/ 3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23">
                    <a:moveTo>
                      <a:pt x="0" y="39"/>
                    </a:moveTo>
                    <a:lnTo>
                      <a:pt x="19" y="123"/>
                    </a:lnTo>
                    <a:lnTo>
                      <a:pt x="45" y="84"/>
                    </a:lnTo>
                    <a:lnTo>
                      <a:pt x="26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73" name="Freeform 41">
                <a:extLst>
                  <a:ext uri="{FF2B5EF4-FFF2-40B4-BE49-F238E27FC236}">
                    <a16:creationId xmlns:a16="http://schemas.microsoft.com/office/drawing/2014/main" id="{6F12505E-676D-4C30-9FB0-3F52F792B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047061"/>
                <a:ext cx="266281" cy="135561"/>
              </a:xfrm>
              <a:custGeom>
                <a:avLst/>
                <a:gdLst>
                  <a:gd name="T0" fmla="*/ 86 w 110"/>
                  <a:gd name="T1" fmla="*/ 39 h 56"/>
                  <a:gd name="T2" fmla="*/ 0 w 110"/>
                  <a:gd name="T3" fmla="*/ 56 h 56"/>
                  <a:gd name="T4" fmla="*/ 24 w 110"/>
                  <a:gd name="T5" fmla="*/ 15 h 56"/>
                  <a:gd name="T6" fmla="*/ 110 w 110"/>
                  <a:gd name="T7" fmla="*/ 0 h 56"/>
                  <a:gd name="T8" fmla="*/ 86 w 110"/>
                  <a:gd name="T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6">
                    <a:moveTo>
                      <a:pt x="86" y="39"/>
                    </a:moveTo>
                    <a:lnTo>
                      <a:pt x="0" y="56"/>
                    </a:lnTo>
                    <a:lnTo>
                      <a:pt x="24" y="15"/>
                    </a:lnTo>
                    <a:lnTo>
                      <a:pt x="110" y="0"/>
                    </a:lnTo>
                    <a:lnTo>
                      <a:pt x="8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74" name="Freeform 42">
                <a:extLst>
                  <a:ext uri="{FF2B5EF4-FFF2-40B4-BE49-F238E27FC236}">
                    <a16:creationId xmlns:a16="http://schemas.microsoft.com/office/drawing/2014/main" id="{3503BE7E-B24A-493C-B286-43FA2EEDB6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3192" y="3700897"/>
                <a:ext cx="82305" cy="290488"/>
              </a:xfrm>
              <a:custGeom>
                <a:avLst/>
                <a:gdLst>
                  <a:gd name="T0" fmla="*/ 0 w 34"/>
                  <a:gd name="T1" fmla="*/ 31 h 120"/>
                  <a:gd name="T2" fmla="*/ 0 w 34"/>
                  <a:gd name="T3" fmla="*/ 120 h 120"/>
                  <a:gd name="T4" fmla="*/ 34 w 34"/>
                  <a:gd name="T5" fmla="*/ 86 h 120"/>
                  <a:gd name="T6" fmla="*/ 31 w 34"/>
                  <a:gd name="T7" fmla="*/ 0 h 120"/>
                  <a:gd name="T8" fmla="*/ 0 w 34"/>
                  <a:gd name="T9" fmla="*/ 3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0">
                    <a:moveTo>
                      <a:pt x="0" y="31"/>
                    </a:moveTo>
                    <a:lnTo>
                      <a:pt x="0" y="120"/>
                    </a:lnTo>
                    <a:lnTo>
                      <a:pt x="34" y="86"/>
                    </a:lnTo>
                    <a:lnTo>
                      <a:pt x="31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75" name="Freeform 43">
                <a:extLst>
                  <a:ext uri="{FF2B5EF4-FFF2-40B4-BE49-F238E27FC236}">
                    <a16:creationId xmlns:a16="http://schemas.microsoft.com/office/drawing/2014/main" id="{30BFEAF8-FEAF-49B0-B48E-2B808D8DF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241" y="3938129"/>
                <a:ext cx="295330" cy="87146"/>
              </a:xfrm>
              <a:custGeom>
                <a:avLst/>
                <a:gdLst>
                  <a:gd name="T0" fmla="*/ 89 w 122"/>
                  <a:gd name="T1" fmla="*/ 36 h 36"/>
                  <a:gd name="T2" fmla="*/ 0 w 122"/>
                  <a:gd name="T3" fmla="*/ 33 h 36"/>
                  <a:gd name="T4" fmla="*/ 34 w 122"/>
                  <a:gd name="T5" fmla="*/ 0 h 36"/>
                  <a:gd name="T6" fmla="*/ 122 w 122"/>
                  <a:gd name="T7" fmla="*/ 2 h 36"/>
                  <a:gd name="T8" fmla="*/ 89 w 12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36">
                    <a:moveTo>
                      <a:pt x="89" y="36"/>
                    </a:moveTo>
                    <a:lnTo>
                      <a:pt x="0" y="33"/>
                    </a:lnTo>
                    <a:lnTo>
                      <a:pt x="34" y="0"/>
                    </a:lnTo>
                    <a:lnTo>
                      <a:pt x="122" y="2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76" name="Freeform 44">
                <a:extLst>
                  <a:ext uri="{FF2B5EF4-FFF2-40B4-BE49-F238E27FC236}">
                    <a16:creationId xmlns:a16="http://schemas.microsoft.com/office/drawing/2014/main" id="{C645E504-A3BA-4D25-974D-7891F6A92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473" y="5380886"/>
                <a:ext cx="435733" cy="157349"/>
              </a:xfrm>
              <a:custGeom>
                <a:avLst/>
                <a:gdLst>
                  <a:gd name="T0" fmla="*/ 1 w 75"/>
                  <a:gd name="T1" fmla="*/ 0 h 27"/>
                  <a:gd name="T2" fmla="*/ 75 w 75"/>
                  <a:gd name="T3" fmla="*/ 19 h 27"/>
                  <a:gd name="T4" fmla="*/ 74 w 75"/>
                  <a:gd name="T5" fmla="*/ 27 h 27"/>
                  <a:gd name="T6" fmla="*/ 0 w 75"/>
                  <a:gd name="T7" fmla="*/ 2 h 27"/>
                  <a:gd name="T8" fmla="*/ 1 w 7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7">
                    <a:moveTo>
                      <a:pt x="1" y="0"/>
                    </a:moveTo>
                    <a:cubicBezTo>
                      <a:pt x="24" y="13"/>
                      <a:pt x="49" y="19"/>
                      <a:pt x="75" y="1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48" y="25"/>
                      <a:pt x="22" y="16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77" name="Freeform 45">
                <a:extLst>
                  <a:ext uri="{FF2B5EF4-FFF2-40B4-BE49-F238E27FC236}">
                    <a16:creationId xmlns:a16="http://schemas.microsoft.com/office/drawing/2014/main" id="{DD4C4020-1639-4067-B913-B8D8C92B5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387" y="3664585"/>
                <a:ext cx="58098" cy="215446"/>
              </a:xfrm>
              <a:custGeom>
                <a:avLst/>
                <a:gdLst>
                  <a:gd name="T0" fmla="*/ 0 w 24"/>
                  <a:gd name="T1" fmla="*/ 24 h 89"/>
                  <a:gd name="T2" fmla="*/ 0 w 24"/>
                  <a:gd name="T3" fmla="*/ 89 h 89"/>
                  <a:gd name="T4" fmla="*/ 24 w 24"/>
                  <a:gd name="T5" fmla="*/ 65 h 89"/>
                  <a:gd name="T6" fmla="*/ 24 w 24"/>
                  <a:gd name="T7" fmla="*/ 0 h 89"/>
                  <a:gd name="T8" fmla="*/ 0 w 24"/>
                  <a:gd name="T9" fmla="*/ 2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9">
                    <a:moveTo>
                      <a:pt x="0" y="24"/>
                    </a:moveTo>
                    <a:lnTo>
                      <a:pt x="0" y="89"/>
                    </a:lnTo>
                    <a:lnTo>
                      <a:pt x="24" y="65"/>
                    </a:lnTo>
                    <a:lnTo>
                      <a:pt x="2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78" name="Freeform 46">
                <a:extLst>
                  <a:ext uri="{FF2B5EF4-FFF2-40B4-BE49-F238E27FC236}">
                    <a16:creationId xmlns:a16="http://schemas.microsoft.com/office/drawing/2014/main" id="{B4BA857E-B888-45CE-BFCB-D643452F4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595" y="3846141"/>
                <a:ext cx="213025" cy="58098"/>
              </a:xfrm>
              <a:custGeom>
                <a:avLst/>
                <a:gdLst>
                  <a:gd name="T0" fmla="*/ 64 w 88"/>
                  <a:gd name="T1" fmla="*/ 24 h 24"/>
                  <a:gd name="T2" fmla="*/ 0 w 88"/>
                  <a:gd name="T3" fmla="*/ 21 h 24"/>
                  <a:gd name="T4" fmla="*/ 24 w 88"/>
                  <a:gd name="T5" fmla="*/ 0 h 24"/>
                  <a:gd name="T6" fmla="*/ 88 w 88"/>
                  <a:gd name="T7" fmla="*/ 0 h 24"/>
                  <a:gd name="T8" fmla="*/ 64 w 8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4">
                    <a:moveTo>
                      <a:pt x="64" y="24"/>
                    </a:moveTo>
                    <a:lnTo>
                      <a:pt x="0" y="21"/>
                    </a:lnTo>
                    <a:lnTo>
                      <a:pt x="24" y="0"/>
                    </a:lnTo>
                    <a:lnTo>
                      <a:pt x="88" y="0"/>
                    </a:lnTo>
                    <a:lnTo>
                      <a:pt x="6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0A539F81-2767-4506-B6C9-0B7AC0035639}"/>
                </a:ext>
              </a:extLst>
            </p:cNvPr>
            <p:cNvGrpSpPr/>
            <p:nvPr/>
          </p:nvGrpSpPr>
          <p:grpSpPr>
            <a:xfrm rot="20880000">
              <a:off x="2235949" y="1413512"/>
              <a:ext cx="516008" cy="907704"/>
              <a:chOff x="7910081" y="3664585"/>
              <a:chExt cx="1065125" cy="1873650"/>
            </a:xfrm>
            <a:gradFill flip="none" rotWithShape="1">
              <a:gsLst>
                <a:gs pos="0">
                  <a:srgbClr val="DDB28D">
                    <a:lumMod val="63000"/>
                    <a:lumOff val="37000"/>
                  </a:srgbClr>
                </a:gs>
                <a:gs pos="100000">
                  <a:srgbClr val="DDB28D">
                    <a:lumMod val="96000"/>
                  </a:srgbClr>
                </a:gs>
              </a:gsLst>
              <a:lin ang="5400000" scaled="1"/>
              <a:tileRect/>
            </a:gradFill>
          </p:grpSpPr>
          <p:sp>
            <p:nvSpPr>
              <p:cNvPr id="37" name="Freeform 26">
                <a:extLst>
                  <a:ext uri="{FF2B5EF4-FFF2-40B4-BE49-F238E27FC236}">
                    <a16:creationId xmlns:a16="http://schemas.microsoft.com/office/drawing/2014/main" id="{5E809C34-4064-48BB-9EE1-31492FC956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8150" y="5313106"/>
                <a:ext cx="302593" cy="96829"/>
              </a:xfrm>
              <a:custGeom>
                <a:avLst/>
                <a:gdLst>
                  <a:gd name="T0" fmla="*/ 36 w 125"/>
                  <a:gd name="T1" fmla="*/ 40 h 40"/>
                  <a:gd name="T2" fmla="*/ 125 w 125"/>
                  <a:gd name="T3" fmla="*/ 28 h 40"/>
                  <a:gd name="T4" fmla="*/ 89 w 125"/>
                  <a:gd name="T5" fmla="*/ 0 h 40"/>
                  <a:gd name="T6" fmla="*/ 0 w 125"/>
                  <a:gd name="T7" fmla="*/ 9 h 40"/>
                  <a:gd name="T8" fmla="*/ 36 w 125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40">
                    <a:moveTo>
                      <a:pt x="36" y="40"/>
                    </a:moveTo>
                    <a:lnTo>
                      <a:pt x="125" y="28"/>
                    </a:lnTo>
                    <a:lnTo>
                      <a:pt x="89" y="0"/>
                    </a:lnTo>
                    <a:lnTo>
                      <a:pt x="0" y="9"/>
                    </a:lnTo>
                    <a:lnTo>
                      <a:pt x="36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8" name="Freeform 27">
                <a:extLst>
                  <a:ext uri="{FF2B5EF4-FFF2-40B4-BE49-F238E27FC236}">
                    <a16:creationId xmlns:a16="http://schemas.microsoft.com/office/drawing/2014/main" id="{322BCCE9-AE26-45C1-A6F9-06942D05F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3278" y="5068611"/>
                <a:ext cx="99251" cy="283227"/>
              </a:xfrm>
              <a:custGeom>
                <a:avLst/>
                <a:gdLst>
                  <a:gd name="T0" fmla="*/ 36 w 41"/>
                  <a:gd name="T1" fmla="*/ 29 h 117"/>
                  <a:gd name="T2" fmla="*/ 41 w 41"/>
                  <a:gd name="T3" fmla="*/ 117 h 117"/>
                  <a:gd name="T4" fmla="*/ 5 w 41"/>
                  <a:gd name="T5" fmla="*/ 86 h 117"/>
                  <a:gd name="T6" fmla="*/ 0 w 41"/>
                  <a:gd name="T7" fmla="*/ 0 h 117"/>
                  <a:gd name="T8" fmla="*/ 36 w 41"/>
                  <a:gd name="T9" fmla="*/ 2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7">
                    <a:moveTo>
                      <a:pt x="36" y="29"/>
                    </a:moveTo>
                    <a:lnTo>
                      <a:pt x="41" y="117"/>
                    </a:lnTo>
                    <a:lnTo>
                      <a:pt x="5" y="86"/>
                    </a:lnTo>
                    <a:lnTo>
                      <a:pt x="0" y="0"/>
                    </a:lnTo>
                    <a:lnTo>
                      <a:pt x="3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9" name="Freeform 28">
                <a:extLst>
                  <a:ext uri="{FF2B5EF4-FFF2-40B4-BE49-F238E27FC236}">
                    <a16:creationId xmlns:a16="http://schemas.microsoft.com/office/drawing/2014/main" id="{7B618B36-C0CF-4E8B-B9BA-1B385449C3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0167" y="5150916"/>
                <a:ext cx="283227" cy="108934"/>
              </a:xfrm>
              <a:custGeom>
                <a:avLst/>
                <a:gdLst>
                  <a:gd name="T0" fmla="*/ 31 w 117"/>
                  <a:gd name="T1" fmla="*/ 35 h 45"/>
                  <a:gd name="T2" fmla="*/ 117 w 117"/>
                  <a:gd name="T3" fmla="*/ 45 h 45"/>
                  <a:gd name="T4" fmla="*/ 88 w 117"/>
                  <a:gd name="T5" fmla="*/ 9 h 45"/>
                  <a:gd name="T6" fmla="*/ 0 w 117"/>
                  <a:gd name="T7" fmla="*/ 0 h 45"/>
                  <a:gd name="T8" fmla="*/ 31 w 117"/>
                  <a:gd name="T9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5">
                    <a:moveTo>
                      <a:pt x="31" y="35"/>
                    </a:moveTo>
                    <a:lnTo>
                      <a:pt x="117" y="45"/>
                    </a:lnTo>
                    <a:lnTo>
                      <a:pt x="88" y="9"/>
                    </a:lnTo>
                    <a:lnTo>
                      <a:pt x="0" y="0"/>
                    </a:lnTo>
                    <a:lnTo>
                      <a:pt x="31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40" name="Freeform 29">
                <a:extLst>
                  <a:ext uri="{FF2B5EF4-FFF2-40B4-BE49-F238E27FC236}">
                    <a16:creationId xmlns:a16="http://schemas.microsoft.com/office/drawing/2014/main" id="{EA66FF01-3337-4FDE-AB2F-393EBDA312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504" y="4935471"/>
                <a:ext cx="96830" cy="295330"/>
              </a:xfrm>
              <a:custGeom>
                <a:avLst/>
                <a:gdLst>
                  <a:gd name="T0" fmla="*/ 40 w 40"/>
                  <a:gd name="T1" fmla="*/ 36 h 122"/>
                  <a:gd name="T2" fmla="*/ 28 w 40"/>
                  <a:gd name="T3" fmla="*/ 122 h 122"/>
                  <a:gd name="T4" fmla="*/ 0 w 40"/>
                  <a:gd name="T5" fmla="*/ 86 h 122"/>
                  <a:gd name="T6" fmla="*/ 12 w 40"/>
                  <a:gd name="T7" fmla="*/ 0 h 122"/>
                  <a:gd name="T8" fmla="*/ 40 w 40"/>
                  <a:gd name="T9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2">
                    <a:moveTo>
                      <a:pt x="40" y="36"/>
                    </a:moveTo>
                    <a:lnTo>
                      <a:pt x="28" y="122"/>
                    </a:lnTo>
                    <a:lnTo>
                      <a:pt x="0" y="86"/>
                    </a:lnTo>
                    <a:lnTo>
                      <a:pt x="12" y="0"/>
                    </a:lnTo>
                    <a:lnTo>
                      <a:pt x="4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41" name="Freeform 30">
                <a:extLst>
                  <a:ext uri="{FF2B5EF4-FFF2-40B4-BE49-F238E27FC236}">
                    <a16:creationId xmlns:a16="http://schemas.microsoft.com/office/drawing/2014/main" id="{ABDB9ADD-8B79-4EB6-901D-9A9BEC2A52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8179" y="4940313"/>
                <a:ext cx="246915" cy="162190"/>
              </a:xfrm>
              <a:custGeom>
                <a:avLst/>
                <a:gdLst>
                  <a:gd name="T0" fmla="*/ 19 w 102"/>
                  <a:gd name="T1" fmla="*/ 41 h 67"/>
                  <a:gd name="T2" fmla="*/ 102 w 102"/>
                  <a:gd name="T3" fmla="*/ 67 h 67"/>
                  <a:gd name="T4" fmla="*/ 83 w 102"/>
                  <a:gd name="T5" fmla="*/ 27 h 67"/>
                  <a:gd name="T6" fmla="*/ 0 w 102"/>
                  <a:gd name="T7" fmla="*/ 0 h 67"/>
                  <a:gd name="T8" fmla="*/ 19 w 102"/>
                  <a:gd name="T9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7">
                    <a:moveTo>
                      <a:pt x="19" y="41"/>
                    </a:moveTo>
                    <a:lnTo>
                      <a:pt x="102" y="67"/>
                    </a:lnTo>
                    <a:lnTo>
                      <a:pt x="83" y="27"/>
                    </a:lnTo>
                    <a:lnTo>
                      <a:pt x="0" y="0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42" name="Freeform 31">
                <a:extLst>
                  <a:ext uri="{FF2B5EF4-FFF2-40B4-BE49-F238E27FC236}">
                    <a16:creationId xmlns:a16="http://schemas.microsoft.com/office/drawing/2014/main" id="{0A21ED47-E7AA-4D37-9A76-EFE356D55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785386"/>
                <a:ext cx="121037" cy="300171"/>
              </a:xfrm>
              <a:custGeom>
                <a:avLst/>
                <a:gdLst>
                  <a:gd name="T0" fmla="*/ 50 w 50"/>
                  <a:gd name="T1" fmla="*/ 43 h 124"/>
                  <a:gd name="T2" fmla="*/ 21 w 50"/>
                  <a:gd name="T3" fmla="*/ 124 h 124"/>
                  <a:gd name="T4" fmla="*/ 0 w 50"/>
                  <a:gd name="T5" fmla="*/ 81 h 124"/>
                  <a:gd name="T6" fmla="*/ 31 w 50"/>
                  <a:gd name="T7" fmla="*/ 0 h 124"/>
                  <a:gd name="T8" fmla="*/ 50 w 50"/>
                  <a:gd name="T9" fmla="*/ 4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4">
                    <a:moveTo>
                      <a:pt x="50" y="43"/>
                    </a:moveTo>
                    <a:lnTo>
                      <a:pt x="21" y="124"/>
                    </a:lnTo>
                    <a:lnTo>
                      <a:pt x="0" y="81"/>
                    </a:lnTo>
                    <a:lnTo>
                      <a:pt x="31" y="0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43" name="Freeform 32">
                <a:extLst>
                  <a:ext uri="{FF2B5EF4-FFF2-40B4-BE49-F238E27FC236}">
                    <a16:creationId xmlns:a16="http://schemas.microsoft.com/office/drawing/2014/main" id="{A173FA3E-FE75-4C37-9F5A-41F9AF58B8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4922" y="4715184"/>
                <a:ext cx="215446" cy="215446"/>
              </a:xfrm>
              <a:custGeom>
                <a:avLst/>
                <a:gdLst>
                  <a:gd name="T0" fmla="*/ 12 w 89"/>
                  <a:gd name="T1" fmla="*/ 45 h 89"/>
                  <a:gd name="T2" fmla="*/ 89 w 89"/>
                  <a:gd name="T3" fmla="*/ 89 h 89"/>
                  <a:gd name="T4" fmla="*/ 77 w 89"/>
                  <a:gd name="T5" fmla="*/ 43 h 89"/>
                  <a:gd name="T6" fmla="*/ 0 w 89"/>
                  <a:gd name="T7" fmla="*/ 0 h 89"/>
                  <a:gd name="T8" fmla="*/ 12 w 89"/>
                  <a:gd name="T9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12" y="45"/>
                    </a:moveTo>
                    <a:lnTo>
                      <a:pt x="89" y="89"/>
                    </a:lnTo>
                    <a:lnTo>
                      <a:pt x="77" y="43"/>
                    </a:lnTo>
                    <a:lnTo>
                      <a:pt x="0" y="0"/>
                    </a:lnTo>
                    <a:lnTo>
                      <a:pt x="1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44" name="Freeform 33">
                <a:extLst>
                  <a:ext uri="{FF2B5EF4-FFF2-40B4-BE49-F238E27FC236}">
                    <a16:creationId xmlns:a16="http://schemas.microsoft.com/office/drawing/2014/main" id="{E928E6CB-FB33-4E1F-9F02-BACACAEBF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0052" y="4628037"/>
                <a:ext cx="140403" cy="290488"/>
              </a:xfrm>
              <a:custGeom>
                <a:avLst/>
                <a:gdLst>
                  <a:gd name="T0" fmla="*/ 58 w 58"/>
                  <a:gd name="T1" fmla="*/ 45 h 120"/>
                  <a:gd name="T2" fmla="*/ 12 w 58"/>
                  <a:gd name="T3" fmla="*/ 120 h 120"/>
                  <a:gd name="T4" fmla="*/ 0 w 58"/>
                  <a:gd name="T5" fmla="*/ 74 h 120"/>
                  <a:gd name="T6" fmla="*/ 46 w 58"/>
                  <a:gd name="T7" fmla="*/ 0 h 120"/>
                  <a:gd name="T8" fmla="*/ 58 w 58"/>
                  <a:gd name="T9" fmla="*/ 4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58" y="45"/>
                    </a:moveTo>
                    <a:lnTo>
                      <a:pt x="12" y="120"/>
                    </a:lnTo>
                    <a:lnTo>
                      <a:pt x="0" y="74"/>
                    </a:lnTo>
                    <a:lnTo>
                      <a:pt x="46" y="0"/>
                    </a:lnTo>
                    <a:lnTo>
                      <a:pt x="5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45" name="Freeform 34">
                <a:extLst>
                  <a:ext uri="{FF2B5EF4-FFF2-40B4-BE49-F238E27FC236}">
                    <a16:creationId xmlns:a16="http://schemas.microsoft.com/office/drawing/2014/main" id="{20F21CF9-5445-4487-90DE-4B597D4836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081" y="4482793"/>
                <a:ext cx="167032" cy="254178"/>
              </a:xfrm>
              <a:custGeom>
                <a:avLst/>
                <a:gdLst>
                  <a:gd name="T0" fmla="*/ 2 w 69"/>
                  <a:gd name="T1" fmla="*/ 48 h 105"/>
                  <a:gd name="T2" fmla="*/ 69 w 69"/>
                  <a:gd name="T3" fmla="*/ 105 h 105"/>
                  <a:gd name="T4" fmla="*/ 67 w 69"/>
                  <a:gd name="T5" fmla="*/ 58 h 105"/>
                  <a:gd name="T6" fmla="*/ 0 w 69"/>
                  <a:gd name="T7" fmla="*/ 0 h 105"/>
                  <a:gd name="T8" fmla="*/ 2 w 69"/>
                  <a:gd name="T9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05">
                    <a:moveTo>
                      <a:pt x="2" y="48"/>
                    </a:moveTo>
                    <a:lnTo>
                      <a:pt x="69" y="105"/>
                    </a:lnTo>
                    <a:lnTo>
                      <a:pt x="67" y="58"/>
                    </a:lnTo>
                    <a:lnTo>
                      <a:pt x="0" y="0"/>
                    </a:lnTo>
                    <a:lnTo>
                      <a:pt x="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46" name="Freeform 35">
                <a:extLst>
                  <a:ext uri="{FF2B5EF4-FFF2-40B4-BE49-F238E27FC236}">
                    <a16:creationId xmlns:a16="http://schemas.microsoft.com/office/drawing/2014/main" id="{F5024843-41B1-4451-A443-8C7408F15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1003" y="4465849"/>
                <a:ext cx="152507" cy="266281"/>
              </a:xfrm>
              <a:custGeom>
                <a:avLst/>
                <a:gdLst>
                  <a:gd name="T0" fmla="*/ 63 w 63"/>
                  <a:gd name="T1" fmla="*/ 48 h 110"/>
                  <a:gd name="T2" fmla="*/ 3 w 63"/>
                  <a:gd name="T3" fmla="*/ 110 h 110"/>
                  <a:gd name="T4" fmla="*/ 0 w 63"/>
                  <a:gd name="T5" fmla="*/ 65 h 110"/>
                  <a:gd name="T6" fmla="*/ 63 w 63"/>
                  <a:gd name="T7" fmla="*/ 0 h 110"/>
                  <a:gd name="T8" fmla="*/ 63 w 63"/>
                  <a:gd name="T9" fmla="*/ 4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0">
                    <a:moveTo>
                      <a:pt x="63" y="48"/>
                    </a:moveTo>
                    <a:lnTo>
                      <a:pt x="3" y="110"/>
                    </a:lnTo>
                    <a:lnTo>
                      <a:pt x="0" y="65"/>
                    </a:lnTo>
                    <a:lnTo>
                      <a:pt x="63" y="0"/>
                    </a:lnTo>
                    <a:lnTo>
                      <a:pt x="63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47" name="Freeform 36">
                <a:extLst>
                  <a:ext uri="{FF2B5EF4-FFF2-40B4-BE49-F238E27FC236}">
                    <a16:creationId xmlns:a16="http://schemas.microsoft.com/office/drawing/2014/main" id="{BDB916A5-CF71-41D9-B3BB-2AAE15B94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9130" y="4257666"/>
                <a:ext cx="142824" cy="278385"/>
              </a:xfrm>
              <a:custGeom>
                <a:avLst/>
                <a:gdLst>
                  <a:gd name="T0" fmla="*/ 0 w 59"/>
                  <a:gd name="T1" fmla="*/ 45 h 115"/>
                  <a:gd name="T2" fmla="*/ 52 w 59"/>
                  <a:gd name="T3" fmla="*/ 115 h 115"/>
                  <a:gd name="T4" fmla="*/ 59 w 59"/>
                  <a:gd name="T5" fmla="*/ 69 h 115"/>
                  <a:gd name="T6" fmla="*/ 7 w 59"/>
                  <a:gd name="T7" fmla="*/ 0 h 115"/>
                  <a:gd name="T8" fmla="*/ 0 w 59"/>
                  <a:gd name="T9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5">
                    <a:moveTo>
                      <a:pt x="0" y="45"/>
                    </a:moveTo>
                    <a:lnTo>
                      <a:pt x="52" y="115"/>
                    </a:lnTo>
                    <a:lnTo>
                      <a:pt x="59" y="69"/>
                    </a:lnTo>
                    <a:lnTo>
                      <a:pt x="7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48" name="Freeform 37">
                <a:extLst>
                  <a:ext uri="{FF2B5EF4-FFF2-40B4-BE49-F238E27FC236}">
                    <a16:creationId xmlns:a16="http://schemas.microsoft.com/office/drawing/2014/main" id="{8BCDB0F5-463C-4A55-BECF-953E4DD36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6162" y="4315763"/>
                <a:ext cx="196081" cy="229971"/>
              </a:xfrm>
              <a:custGeom>
                <a:avLst/>
                <a:gdLst>
                  <a:gd name="T0" fmla="*/ 72 w 81"/>
                  <a:gd name="T1" fmla="*/ 45 h 95"/>
                  <a:gd name="T2" fmla="*/ 0 w 81"/>
                  <a:gd name="T3" fmla="*/ 95 h 95"/>
                  <a:gd name="T4" fmla="*/ 7 w 81"/>
                  <a:gd name="T5" fmla="*/ 48 h 95"/>
                  <a:gd name="T6" fmla="*/ 81 w 81"/>
                  <a:gd name="T7" fmla="*/ 0 h 95"/>
                  <a:gd name="T8" fmla="*/ 72 w 81"/>
                  <a:gd name="T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5">
                    <a:moveTo>
                      <a:pt x="72" y="45"/>
                    </a:moveTo>
                    <a:lnTo>
                      <a:pt x="0" y="95"/>
                    </a:lnTo>
                    <a:lnTo>
                      <a:pt x="7" y="48"/>
                    </a:lnTo>
                    <a:lnTo>
                      <a:pt x="81" y="0"/>
                    </a:lnTo>
                    <a:lnTo>
                      <a:pt x="7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49" name="Freeform 38">
                <a:extLst>
                  <a:ext uri="{FF2B5EF4-FFF2-40B4-BE49-F238E27FC236}">
                    <a16:creationId xmlns:a16="http://schemas.microsoft.com/office/drawing/2014/main" id="{D5B26A7E-D2F8-4F49-B863-1F5EA5265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6911" y="4042220"/>
                <a:ext cx="128300" cy="295330"/>
              </a:xfrm>
              <a:custGeom>
                <a:avLst/>
                <a:gdLst>
                  <a:gd name="T0" fmla="*/ 0 w 53"/>
                  <a:gd name="T1" fmla="*/ 43 h 122"/>
                  <a:gd name="T2" fmla="*/ 36 w 53"/>
                  <a:gd name="T3" fmla="*/ 122 h 122"/>
                  <a:gd name="T4" fmla="*/ 53 w 53"/>
                  <a:gd name="T5" fmla="*/ 79 h 122"/>
                  <a:gd name="T6" fmla="*/ 17 w 53"/>
                  <a:gd name="T7" fmla="*/ 0 h 122"/>
                  <a:gd name="T8" fmla="*/ 0 w 53"/>
                  <a:gd name="T9" fmla="*/ 4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2">
                    <a:moveTo>
                      <a:pt x="0" y="43"/>
                    </a:moveTo>
                    <a:lnTo>
                      <a:pt x="36" y="122"/>
                    </a:lnTo>
                    <a:lnTo>
                      <a:pt x="53" y="79"/>
                    </a:lnTo>
                    <a:lnTo>
                      <a:pt x="17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0" name="Freeform 39">
                <a:extLst>
                  <a:ext uri="{FF2B5EF4-FFF2-40B4-BE49-F238E27FC236}">
                    <a16:creationId xmlns:a16="http://schemas.microsoft.com/office/drawing/2014/main" id="{6030E7B1-3D0B-4F4B-8935-1462E99936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5210" y="4170519"/>
                <a:ext cx="237232" cy="183976"/>
              </a:xfrm>
              <a:custGeom>
                <a:avLst/>
                <a:gdLst>
                  <a:gd name="T0" fmla="*/ 81 w 98"/>
                  <a:gd name="T1" fmla="*/ 43 h 76"/>
                  <a:gd name="T2" fmla="*/ 0 w 98"/>
                  <a:gd name="T3" fmla="*/ 76 h 76"/>
                  <a:gd name="T4" fmla="*/ 17 w 98"/>
                  <a:gd name="T5" fmla="*/ 33 h 76"/>
                  <a:gd name="T6" fmla="*/ 98 w 98"/>
                  <a:gd name="T7" fmla="*/ 0 h 76"/>
                  <a:gd name="T8" fmla="*/ 81 w 98"/>
                  <a:gd name="T9" fmla="*/ 4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81" y="43"/>
                    </a:moveTo>
                    <a:lnTo>
                      <a:pt x="0" y="76"/>
                    </a:lnTo>
                    <a:lnTo>
                      <a:pt x="17" y="33"/>
                    </a:lnTo>
                    <a:lnTo>
                      <a:pt x="98" y="0"/>
                    </a:lnTo>
                    <a:lnTo>
                      <a:pt x="8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1" name="Freeform 40">
                <a:extLst>
                  <a:ext uri="{FF2B5EF4-FFF2-40B4-BE49-F238E27FC236}">
                    <a16:creationId xmlns:a16="http://schemas.microsoft.com/office/drawing/2014/main" id="{E980B8D2-DBDD-4553-AE76-213725EBDD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265" y="3855824"/>
                <a:ext cx="108934" cy="297751"/>
              </a:xfrm>
              <a:custGeom>
                <a:avLst/>
                <a:gdLst>
                  <a:gd name="T0" fmla="*/ 0 w 45"/>
                  <a:gd name="T1" fmla="*/ 39 h 123"/>
                  <a:gd name="T2" fmla="*/ 19 w 45"/>
                  <a:gd name="T3" fmla="*/ 123 h 123"/>
                  <a:gd name="T4" fmla="*/ 45 w 45"/>
                  <a:gd name="T5" fmla="*/ 84 h 123"/>
                  <a:gd name="T6" fmla="*/ 26 w 45"/>
                  <a:gd name="T7" fmla="*/ 0 h 123"/>
                  <a:gd name="T8" fmla="*/ 0 w 45"/>
                  <a:gd name="T9" fmla="*/ 3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23">
                    <a:moveTo>
                      <a:pt x="0" y="39"/>
                    </a:moveTo>
                    <a:lnTo>
                      <a:pt x="19" y="123"/>
                    </a:lnTo>
                    <a:lnTo>
                      <a:pt x="45" y="84"/>
                    </a:lnTo>
                    <a:lnTo>
                      <a:pt x="26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2" name="Freeform 41">
                <a:extLst>
                  <a:ext uri="{FF2B5EF4-FFF2-40B4-BE49-F238E27FC236}">
                    <a16:creationId xmlns:a16="http://schemas.microsoft.com/office/drawing/2014/main" id="{FAB47C50-CE08-4996-9A7F-F2A60D91A4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047061"/>
                <a:ext cx="266281" cy="135561"/>
              </a:xfrm>
              <a:custGeom>
                <a:avLst/>
                <a:gdLst>
                  <a:gd name="T0" fmla="*/ 86 w 110"/>
                  <a:gd name="T1" fmla="*/ 39 h 56"/>
                  <a:gd name="T2" fmla="*/ 0 w 110"/>
                  <a:gd name="T3" fmla="*/ 56 h 56"/>
                  <a:gd name="T4" fmla="*/ 24 w 110"/>
                  <a:gd name="T5" fmla="*/ 15 h 56"/>
                  <a:gd name="T6" fmla="*/ 110 w 110"/>
                  <a:gd name="T7" fmla="*/ 0 h 56"/>
                  <a:gd name="T8" fmla="*/ 86 w 110"/>
                  <a:gd name="T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6">
                    <a:moveTo>
                      <a:pt x="86" y="39"/>
                    </a:moveTo>
                    <a:lnTo>
                      <a:pt x="0" y="56"/>
                    </a:lnTo>
                    <a:lnTo>
                      <a:pt x="24" y="15"/>
                    </a:lnTo>
                    <a:lnTo>
                      <a:pt x="110" y="0"/>
                    </a:lnTo>
                    <a:lnTo>
                      <a:pt x="8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3" name="Freeform 42">
                <a:extLst>
                  <a:ext uri="{FF2B5EF4-FFF2-40B4-BE49-F238E27FC236}">
                    <a16:creationId xmlns:a16="http://schemas.microsoft.com/office/drawing/2014/main" id="{0C7C3E9B-B0D4-4A07-A9DA-C9920AF0A6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3192" y="3700897"/>
                <a:ext cx="82305" cy="290488"/>
              </a:xfrm>
              <a:custGeom>
                <a:avLst/>
                <a:gdLst>
                  <a:gd name="T0" fmla="*/ 0 w 34"/>
                  <a:gd name="T1" fmla="*/ 31 h 120"/>
                  <a:gd name="T2" fmla="*/ 0 w 34"/>
                  <a:gd name="T3" fmla="*/ 120 h 120"/>
                  <a:gd name="T4" fmla="*/ 34 w 34"/>
                  <a:gd name="T5" fmla="*/ 86 h 120"/>
                  <a:gd name="T6" fmla="*/ 31 w 34"/>
                  <a:gd name="T7" fmla="*/ 0 h 120"/>
                  <a:gd name="T8" fmla="*/ 0 w 34"/>
                  <a:gd name="T9" fmla="*/ 3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0">
                    <a:moveTo>
                      <a:pt x="0" y="31"/>
                    </a:moveTo>
                    <a:lnTo>
                      <a:pt x="0" y="120"/>
                    </a:lnTo>
                    <a:lnTo>
                      <a:pt x="34" y="86"/>
                    </a:lnTo>
                    <a:lnTo>
                      <a:pt x="31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4" name="Freeform 43">
                <a:extLst>
                  <a:ext uri="{FF2B5EF4-FFF2-40B4-BE49-F238E27FC236}">
                    <a16:creationId xmlns:a16="http://schemas.microsoft.com/office/drawing/2014/main" id="{6B6C2386-3BC4-4DCE-BF48-47C917D38E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241" y="3938129"/>
                <a:ext cx="295330" cy="87146"/>
              </a:xfrm>
              <a:custGeom>
                <a:avLst/>
                <a:gdLst>
                  <a:gd name="T0" fmla="*/ 89 w 122"/>
                  <a:gd name="T1" fmla="*/ 36 h 36"/>
                  <a:gd name="T2" fmla="*/ 0 w 122"/>
                  <a:gd name="T3" fmla="*/ 33 h 36"/>
                  <a:gd name="T4" fmla="*/ 34 w 122"/>
                  <a:gd name="T5" fmla="*/ 0 h 36"/>
                  <a:gd name="T6" fmla="*/ 122 w 122"/>
                  <a:gd name="T7" fmla="*/ 2 h 36"/>
                  <a:gd name="T8" fmla="*/ 89 w 12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36">
                    <a:moveTo>
                      <a:pt x="89" y="36"/>
                    </a:moveTo>
                    <a:lnTo>
                      <a:pt x="0" y="33"/>
                    </a:lnTo>
                    <a:lnTo>
                      <a:pt x="34" y="0"/>
                    </a:lnTo>
                    <a:lnTo>
                      <a:pt x="122" y="2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5" name="Freeform 44">
                <a:extLst>
                  <a:ext uri="{FF2B5EF4-FFF2-40B4-BE49-F238E27FC236}">
                    <a16:creationId xmlns:a16="http://schemas.microsoft.com/office/drawing/2014/main" id="{89C159A0-504A-459D-BE50-6E56D9303E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473" y="5380886"/>
                <a:ext cx="435733" cy="157349"/>
              </a:xfrm>
              <a:custGeom>
                <a:avLst/>
                <a:gdLst>
                  <a:gd name="T0" fmla="*/ 1 w 75"/>
                  <a:gd name="T1" fmla="*/ 0 h 27"/>
                  <a:gd name="T2" fmla="*/ 75 w 75"/>
                  <a:gd name="T3" fmla="*/ 19 h 27"/>
                  <a:gd name="T4" fmla="*/ 74 w 75"/>
                  <a:gd name="T5" fmla="*/ 27 h 27"/>
                  <a:gd name="T6" fmla="*/ 0 w 75"/>
                  <a:gd name="T7" fmla="*/ 2 h 27"/>
                  <a:gd name="T8" fmla="*/ 1 w 7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7">
                    <a:moveTo>
                      <a:pt x="1" y="0"/>
                    </a:moveTo>
                    <a:cubicBezTo>
                      <a:pt x="24" y="13"/>
                      <a:pt x="49" y="19"/>
                      <a:pt x="75" y="1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48" y="25"/>
                      <a:pt x="22" y="16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6" name="Freeform 45">
                <a:extLst>
                  <a:ext uri="{FF2B5EF4-FFF2-40B4-BE49-F238E27FC236}">
                    <a16:creationId xmlns:a16="http://schemas.microsoft.com/office/drawing/2014/main" id="{3EE8F325-9F92-4ADB-82D8-C4BE7DAAE0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387" y="3664585"/>
                <a:ext cx="58098" cy="215446"/>
              </a:xfrm>
              <a:custGeom>
                <a:avLst/>
                <a:gdLst>
                  <a:gd name="T0" fmla="*/ 0 w 24"/>
                  <a:gd name="T1" fmla="*/ 24 h 89"/>
                  <a:gd name="T2" fmla="*/ 0 w 24"/>
                  <a:gd name="T3" fmla="*/ 89 h 89"/>
                  <a:gd name="T4" fmla="*/ 24 w 24"/>
                  <a:gd name="T5" fmla="*/ 65 h 89"/>
                  <a:gd name="T6" fmla="*/ 24 w 24"/>
                  <a:gd name="T7" fmla="*/ 0 h 89"/>
                  <a:gd name="T8" fmla="*/ 0 w 24"/>
                  <a:gd name="T9" fmla="*/ 2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9">
                    <a:moveTo>
                      <a:pt x="0" y="24"/>
                    </a:moveTo>
                    <a:lnTo>
                      <a:pt x="0" y="89"/>
                    </a:lnTo>
                    <a:lnTo>
                      <a:pt x="24" y="65"/>
                    </a:lnTo>
                    <a:lnTo>
                      <a:pt x="2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7" name="Freeform 46">
                <a:extLst>
                  <a:ext uri="{FF2B5EF4-FFF2-40B4-BE49-F238E27FC236}">
                    <a16:creationId xmlns:a16="http://schemas.microsoft.com/office/drawing/2014/main" id="{D79AED6E-60AD-4457-A621-B4F36DCAA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595" y="3846141"/>
                <a:ext cx="213025" cy="58098"/>
              </a:xfrm>
              <a:custGeom>
                <a:avLst/>
                <a:gdLst>
                  <a:gd name="T0" fmla="*/ 64 w 88"/>
                  <a:gd name="T1" fmla="*/ 24 h 24"/>
                  <a:gd name="T2" fmla="*/ 0 w 88"/>
                  <a:gd name="T3" fmla="*/ 21 h 24"/>
                  <a:gd name="T4" fmla="*/ 24 w 88"/>
                  <a:gd name="T5" fmla="*/ 0 h 24"/>
                  <a:gd name="T6" fmla="*/ 88 w 88"/>
                  <a:gd name="T7" fmla="*/ 0 h 24"/>
                  <a:gd name="T8" fmla="*/ 64 w 8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4">
                    <a:moveTo>
                      <a:pt x="64" y="24"/>
                    </a:moveTo>
                    <a:lnTo>
                      <a:pt x="0" y="21"/>
                    </a:lnTo>
                    <a:lnTo>
                      <a:pt x="24" y="0"/>
                    </a:lnTo>
                    <a:lnTo>
                      <a:pt x="88" y="0"/>
                    </a:lnTo>
                    <a:lnTo>
                      <a:pt x="6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0499C1E7-684C-4A3A-B625-27967549C71D}"/>
              </a:ext>
            </a:extLst>
          </p:cNvPr>
          <p:cNvSpPr txBox="1"/>
          <p:nvPr/>
        </p:nvSpPr>
        <p:spPr>
          <a:xfrm>
            <a:off x="6940446" y="1577138"/>
            <a:ext cx="2776848" cy="65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1400" kern="0" dirty="0">
                <a:solidFill>
                  <a:srgbClr val="CDAF71"/>
                </a:solidFill>
                <a:effectLst>
                  <a:innerShdw blurRad="114300">
                    <a:srgbClr val="965C33">
                      <a:alpha val="32000"/>
                    </a:srgbClr>
                  </a:innerShdw>
                </a:effectLst>
                <a:latin typeface="思源黑体 CN Bold"/>
                <a:ea typeface="思源黑体 CN Bold"/>
              </a:rPr>
              <a:t>以学生主研身份参与</a:t>
            </a:r>
            <a:endParaRPr lang="en-US" altLang="zh-CN" sz="1400" kern="0" dirty="0">
              <a:solidFill>
                <a:srgbClr val="CDAF71"/>
              </a:solidFill>
              <a:effectLst>
                <a:innerShdw blurRad="114300">
                  <a:srgbClr val="965C33">
                    <a:alpha val="32000"/>
                  </a:srgbClr>
                </a:innerShdw>
              </a:effectLst>
              <a:latin typeface="思源黑体 CN Bold"/>
              <a:ea typeface="思源黑体 CN Bold"/>
            </a:endParaRPr>
          </a:p>
          <a:p>
            <a:pPr algn="ctr">
              <a:lnSpc>
                <a:spcPct val="110000"/>
              </a:lnSpc>
              <a:defRPr/>
            </a:pPr>
            <a:r>
              <a:rPr lang="zh-CN" altLang="en-US" sz="2000" kern="0" dirty="0">
                <a:solidFill>
                  <a:srgbClr val="CDAF71"/>
                </a:solidFill>
                <a:effectLst>
                  <a:innerShdw blurRad="114300">
                    <a:srgbClr val="965C33">
                      <a:alpha val="32000"/>
                    </a:srgbClr>
                  </a:innerShdw>
                </a:effectLst>
                <a:latin typeface="思源黑体 CN Bold"/>
                <a:ea typeface="思源黑体 CN Bold"/>
              </a:rPr>
              <a:t>三项国家自然基金项目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F17BFBD-AB46-4A37-BE9D-1AE4BBFE2063}"/>
              </a:ext>
            </a:extLst>
          </p:cNvPr>
          <p:cNvGrpSpPr/>
          <p:nvPr/>
        </p:nvGrpSpPr>
        <p:grpSpPr>
          <a:xfrm>
            <a:off x="6751057" y="1480018"/>
            <a:ext cx="3155627" cy="907707"/>
            <a:chOff x="6751057" y="1393839"/>
            <a:chExt cx="3155627" cy="907707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685682A9-CBDC-4D69-B6AB-06D46AB22CCC}"/>
                </a:ext>
              </a:extLst>
            </p:cNvPr>
            <p:cNvGrpSpPr/>
            <p:nvPr/>
          </p:nvGrpSpPr>
          <p:grpSpPr>
            <a:xfrm rot="720000" flipH="1">
              <a:off x="9390675" y="1393839"/>
              <a:ext cx="516009" cy="907707"/>
              <a:chOff x="7910081" y="3664585"/>
              <a:chExt cx="1065125" cy="1873650"/>
            </a:xfrm>
            <a:gradFill flip="none" rotWithShape="1">
              <a:gsLst>
                <a:gs pos="0">
                  <a:srgbClr val="DDB28D">
                    <a:lumMod val="63000"/>
                    <a:lumOff val="37000"/>
                  </a:srgbClr>
                </a:gs>
                <a:gs pos="100000">
                  <a:srgbClr val="DDB28D">
                    <a:lumMod val="96000"/>
                  </a:srgbClr>
                </a:gs>
              </a:gsLst>
              <a:lin ang="5400000" scaled="1"/>
              <a:tileRect/>
            </a:gradFill>
          </p:grpSpPr>
          <p:sp>
            <p:nvSpPr>
              <p:cNvPr id="105" name="Freeform 26">
                <a:extLst>
                  <a:ext uri="{FF2B5EF4-FFF2-40B4-BE49-F238E27FC236}">
                    <a16:creationId xmlns:a16="http://schemas.microsoft.com/office/drawing/2014/main" id="{80F106FD-4C8A-4483-8FA8-7E0D61F5EB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8150" y="5313106"/>
                <a:ext cx="302593" cy="96829"/>
              </a:xfrm>
              <a:custGeom>
                <a:avLst/>
                <a:gdLst>
                  <a:gd name="T0" fmla="*/ 36 w 125"/>
                  <a:gd name="T1" fmla="*/ 40 h 40"/>
                  <a:gd name="T2" fmla="*/ 125 w 125"/>
                  <a:gd name="T3" fmla="*/ 28 h 40"/>
                  <a:gd name="T4" fmla="*/ 89 w 125"/>
                  <a:gd name="T5" fmla="*/ 0 h 40"/>
                  <a:gd name="T6" fmla="*/ 0 w 125"/>
                  <a:gd name="T7" fmla="*/ 9 h 40"/>
                  <a:gd name="T8" fmla="*/ 36 w 125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40">
                    <a:moveTo>
                      <a:pt x="36" y="40"/>
                    </a:moveTo>
                    <a:lnTo>
                      <a:pt x="125" y="28"/>
                    </a:lnTo>
                    <a:lnTo>
                      <a:pt x="89" y="0"/>
                    </a:lnTo>
                    <a:lnTo>
                      <a:pt x="0" y="9"/>
                    </a:lnTo>
                    <a:lnTo>
                      <a:pt x="36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6" name="Freeform 27">
                <a:extLst>
                  <a:ext uri="{FF2B5EF4-FFF2-40B4-BE49-F238E27FC236}">
                    <a16:creationId xmlns:a16="http://schemas.microsoft.com/office/drawing/2014/main" id="{45051EDA-860C-4230-8765-3E1E8F74D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3278" y="5068611"/>
                <a:ext cx="99251" cy="283227"/>
              </a:xfrm>
              <a:custGeom>
                <a:avLst/>
                <a:gdLst>
                  <a:gd name="T0" fmla="*/ 36 w 41"/>
                  <a:gd name="T1" fmla="*/ 29 h 117"/>
                  <a:gd name="T2" fmla="*/ 41 w 41"/>
                  <a:gd name="T3" fmla="*/ 117 h 117"/>
                  <a:gd name="T4" fmla="*/ 5 w 41"/>
                  <a:gd name="T5" fmla="*/ 86 h 117"/>
                  <a:gd name="T6" fmla="*/ 0 w 41"/>
                  <a:gd name="T7" fmla="*/ 0 h 117"/>
                  <a:gd name="T8" fmla="*/ 36 w 41"/>
                  <a:gd name="T9" fmla="*/ 2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7">
                    <a:moveTo>
                      <a:pt x="36" y="29"/>
                    </a:moveTo>
                    <a:lnTo>
                      <a:pt x="41" y="117"/>
                    </a:lnTo>
                    <a:lnTo>
                      <a:pt x="5" y="86"/>
                    </a:lnTo>
                    <a:lnTo>
                      <a:pt x="0" y="0"/>
                    </a:lnTo>
                    <a:lnTo>
                      <a:pt x="3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7" name="Freeform 28">
                <a:extLst>
                  <a:ext uri="{FF2B5EF4-FFF2-40B4-BE49-F238E27FC236}">
                    <a16:creationId xmlns:a16="http://schemas.microsoft.com/office/drawing/2014/main" id="{2141F8D6-1E4E-4B1E-8E67-A42EFA671E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0167" y="5150916"/>
                <a:ext cx="283227" cy="108934"/>
              </a:xfrm>
              <a:custGeom>
                <a:avLst/>
                <a:gdLst>
                  <a:gd name="T0" fmla="*/ 31 w 117"/>
                  <a:gd name="T1" fmla="*/ 35 h 45"/>
                  <a:gd name="T2" fmla="*/ 117 w 117"/>
                  <a:gd name="T3" fmla="*/ 45 h 45"/>
                  <a:gd name="T4" fmla="*/ 88 w 117"/>
                  <a:gd name="T5" fmla="*/ 9 h 45"/>
                  <a:gd name="T6" fmla="*/ 0 w 117"/>
                  <a:gd name="T7" fmla="*/ 0 h 45"/>
                  <a:gd name="T8" fmla="*/ 31 w 117"/>
                  <a:gd name="T9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5">
                    <a:moveTo>
                      <a:pt x="31" y="35"/>
                    </a:moveTo>
                    <a:lnTo>
                      <a:pt x="117" y="45"/>
                    </a:lnTo>
                    <a:lnTo>
                      <a:pt x="88" y="9"/>
                    </a:lnTo>
                    <a:lnTo>
                      <a:pt x="0" y="0"/>
                    </a:lnTo>
                    <a:lnTo>
                      <a:pt x="31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8" name="Freeform 29">
                <a:extLst>
                  <a:ext uri="{FF2B5EF4-FFF2-40B4-BE49-F238E27FC236}">
                    <a16:creationId xmlns:a16="http://schemas.microsoft.com/office/drawing/2014/main" id="{F924F48D-79B7-42A1-8385-BAED689D6B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504" y="4935471"/>
                <a:ext cx="96830" cy="295330"/>
              </a:xfrm>
              <a:custGeom>
                <a:avLst/>
                <a:gdLst>
                  <a:gd name="T0" fmla="*/ 40 w 40"/>
                  <a:gd name="T1" fmla="*/ 36 h 122"/>
                  <a:gd name="T2" fmla="*/ 28 w 40"/>
                  <a:gd name="T3" fmla="*/ 122 h 122"/>
                  <a:gd name="T4" fmla="*/ 0 w 40"/>
                  <a:gd name="T5" fmla="*/ 86 h 122"/>
                  <a:gd name="T6" fmla="*/ 12 w 40"/>
                  <a:gd name="T7" fmla="*/ 0 h 122"/>
                  <a:gd name="T8" fmla="*/ 40 w 40"/>
                  <a:gd name="T9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2">
                    <a:moveTo>
                      <a:pt x="40" y="36"/>
                    </a:moveTo>
                    <a:lnTo>
                      <a:pt x="28" y="122"/>
                    </a:lnTo>
                    <a:lnTo>
                      <a:pt x="0" y="86"/>
                    </a:lnTo>
                    <a:lnTo>
                      <a:pt x="12" y="0"/>
                    </a:lnTo>
                    <a:lnTo>
                      <a:pt x="4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9" name="Freeform 30">
                <a:extLst>
                  <a:ext uri="{FF2B5EF4-FFF2-40B4-BE49-F238E27FC236}">
                    <a16:creationId xmlns:a16="http://schemas.microsoft.com/office/drawing/2014/main" id="{E6903D41-D44B-41EA-B0C1-B75C52B7AA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8179" y="4940313"/>
                <a:ext cx="246915" cy="162190"/>
              </a:xfrm>
              <a:custGeom>
                <a:avLst/>
                <a:gdLst>
                  <a:gd name="T0" fmla="*/ 19 w 102"/>
                  <a:gd name="T1" fmla="*/ 41 h 67"/>
                  <a:gd name="T2" fmla="*/ 102 w 102"/>
                  <a:gd name="T3" fmla="*/ 67 h 67"/>
                  <a:gd name="T4" fmla="*/ 83 w 102"/>
                  <a:gd name="T5" fmla="*/ 27 h 67"/>
                  <a:gd name="T6" fmla="*/ 0 w 102"/>
                  <a:gd name="T7" fmla="*/ 0 h 67"/>
                  <a:gd name="T8" fmla="*/ 19 w 102"/>
                  <a:gd name="T9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7">
                    <a:moveTo>
                      <a:pt x="19" y="41"/>
                    </a:moveTo>
                    <a:lnTo>
                      <a:pt x="102" y="67"/>
                    </a:lnTo>
                    <a:lnTo>
                      <a:pt x="83" y="27"/>
                    </a:lnTo>
                    <a:lnTo>
                      <a:pt x="0" y="0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0" name="Freeform 31">
                <a:extLst>
                  <a:ext uri="{FF2B5EF4-FFF2-40B4-BE49-F238E27FC236}">
                    <a16:creationId xmlns:a16="http://schemas.microsoft.com/office/drawing/2014/main" id="{AB3EE940-85A0-4FA3-A49E-E1A6C717B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785386"/>
                <a:ext cx="121037" cy="300171"/>
              </a:xfrm>
              <a:custGeom>
                <a:avLst/>
                <a:gdLst>
                  <a:gd name="T0" fmla="*/ 50 w 50"/>
                  <a:gd name="T1" fmla="*/ 43 h 124"/>
                  <a:gd name="T2" fmla="*/ 21 w 50"/>
                  <a:gd name="T3" fmla="*/ 124 h 124"/>
                  <a:gd name="T4" fmla="*/ 0 w 50"/>
                  <a:gd name="T5" fmla="*/ 81 h 124"/>
                  <a:gd name="T6" fmla="*/ 31 w 50"/>
                  <a:gd name="T7" fmla="*/ 0 h 124"/>
                  <a:gd name="T8" fmla="*/ 50 w 50"/>
                  <a:gd name="T9" fmla="*/ 4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4">
                    <a:moveTo>
                      <a:pt x="50" y="43"/>
                    </a:moveTo>
                    <a:lnTo>
                      <a:pt x="21" y="124"/>
                    </a:lnTo>
                    <a:lnTo>
                      <a:pt x="0" y="81"/>
                    </a:lnTo>
                    <a:lnTo>
                      <a:pt x="31" y="0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1" name="Freeform 32">
                <a:extLst>
                  <a:ext uri="{FF2B5EF4-FFF2-40B4-BE49-F238E27FC236}">
                    <a16:creationId xmlns:a16="http://schemas.microsoft.com/office/drawing/2014/main" id="{ED8C8CA6-6498-4E97-ABA3-EC3BE70C2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4922" y="4715184"/>
                <a:ext cx="215446" cy="215446"/>
              </a:xfrm>
              <a:custGeom>
                <a:avLst/>
                <a:gdLst>
                  <a:gd name="T0" fmla="*/ 12 w 89"/>
                  <a:gd name="T1" fmla="*/ 45 h 89"/>
                  <a:gd name="T2" fmla="*/ 89 w 89"/>
                  <a:gd name="T3" fmla="*/ 89 h 89"/>
                  <a:gd name="T4" fmla="*/ 77 w 89"/>
                  <a:gd name="T5" fmla="*/ 43 h 89"/>
                  <a:gd name="T6" fmla="*/ 0 w 89"/>
                  <a:gd name="T7" fmla="*/ 0 h 89"/>
                  <a:gd name="T8" fmla="*/ 12 w 89"/>
                  <a:gd name="T9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12" y="45"/>
                    </a:moveTo>
                    <a:lnTo>
                      <a:pt x="89" y="89"/>
                    </a:lnTo>
                    <a:lnTo>
                      <a:pt x="77" y="43"/>
                    </a:lnTo>
                    <a:lnTo>
                      <a:pt x="0" y="0"/>
                    </a:lnTo>
                    <a:lnTo>
                      <a:pt x="1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2" name="Freeform 33">
                <a:extLst>
                  <a:ext uri="{FF2B5EF4-FFF2-40B4-BE49-F238E27FC236}">
                    <a16:creationId xmlns:a16="http://schemas.microsoft.com/office/drawing/2014/main" id="{9632535D-E1D4-4F52-94A3-37CAF00A5A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0052" y="4628037"/>
                <a:ext cx="140403" cy="290488"/>
              </a:xfrm>
              <a:custGeom>
                <a:avLst/>
                <a:gdLst>
                  <a:gd name="T0" fmla="*/ 58 w 58"/>
                  <a:gd name="T1" fmla="*/ 45 h 120"/>
                  <a:gd name="T2" fmla="*/ 12 w 58"/>
                  <a:gd name="T3" fmla="*/ 120 h 120"/>
                  <a:gd name="T4" fmla="*/ 0 w 58"/>
                  <a:gd name="T5" fmla="*/ 74 h 120"/>
                  <a:gd name="T6" fmla="*/ 46 w 58"/>
                  <a:gd name="T7" fmla="*/ 0 h 120"/>
                  <a:gd name="T8" fmla="*/ 58 w 58"/>
                  <a:gd name="T9" fmla="*/ 4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58" y="45"/>
                    </a:moveTo>
                    <a:lnTo>
                      <a:pt x="12" y="120"/>
                    </a:lnTo>
                    <a:lnTo>
                      <a:pt x="0" y="74"/>
                    </a:lnTo>
                    <a:lnTo>
                      <a:pt x="46" y="0"/>
                    </a:lnTo>
                    <a:lnTo>
                      <a:pt x="5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3" name="Freeform 34">
                <a:extLst>
                  <a:ext uri="{FF2B5EF4-FFF2-40B4-BE49-F238E27FC236}">
                    <a16:creationId xmlns:a16="http://schemas.microsoft.com/office/drawing/2014/main" id="{F3278663-D9E4-47FE-8804-D312EAD117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081" y="4482793"/>
                <a:ext cx="167032" cy="254178"/>
              </a:xfrm>
              <a:custGeom>
                <a:avLst/>
                <a:gdLst>
                  <a:gd name="T0" fmla="*/ 2 w 69"/>
                  <a:gd name="T1" fmla="*/ 48 h 105"/>
                  <a:gd name="T2" fmla="*/ 69 w 69"/>
                  <a:gd name="T3" fmla="*/ 105 h 105"/>
                  <a:gd name="T4" fmla="*/ 67 w 69"/>
                  <a:gd name="T5" fmla="*/ 58 h 105"/>
                  <a:gd name="T6" fmla="*/ 0 w 69"/>
                  <a:gd name="T7" fmla="*/ 0 h 105"/>
                  <a:gd name="T8" fmla="*/ 2 w 69"/>
                  <a:gd name="T9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05">
                    <a:moveTo>
                      <a:pt x="2" y="48"/>
                    </a:moveTo>
                    <a:lnTo>
                      <a:pt x="69" y="105"/>
                    </a:lnTo>
                    <a:lnTo>
                      <a:pt x="67" y="58"/>
                    </a:lnTo>
                    <a:lnTo>
                      <a:pt x="0" y="0"/>
                    </a:lnTo>
                    <a:lnTo>
                      <a:pt x="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4" name="Freeform 35">
                <a:extLst>
                  <a:ext uri="{FF2B5EF4-FFF2-40B4-BE49-F238E27FC236}">
                    <a16:creationId xmlns:a16="http://schemas.microsoft.com/office/drawing/2014/main" id="{FF41D374-A9A9-44C8-B4A5-C5AC3D6B45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1003" y="4465849"/>
                <a:ext cx="152507" cy="266281"/>
              </a:xfrm>
              <a:custGeom>
                <a:avLst/>
                <a:gdLst>
                  <a:gd name="T0" fmla="*/ 63 w 63"/>
                  <a:gd name="T1" fmla="*/ 48 h 110"/>
                  <a:gd name="T2" fmla="*/ 3 w 63"/>
                  <a:gd name="T3" fmla="*/ 110 h 110"/>
                  <a:gd name="T4" fmla="*/ 0 w 63"/>
                  <a:gd name="T5" fmla="*/ 65 h 110"/>
                  <a:gd name="T6" fmla="*/ 63 w 63"/>
                  <a:gd name="T7" fmla="*/ 0 h 110"/>
                  <a:gd name="T8" fmla="*/ 63 w 63"/>
                  <a:gd name="T9" fmla="*/ 4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0">
                    <a:moveTo>
                      <a:pt x="63" y="48"/>
                    </a:moveTo>
                    <a:lnTo>
                      <a:pt x="3" y="110"/>
                    </a:lnTo>
                    <a:lnTo>
                      <a:pt x="0" y="65"/>
                    </a:lnTo>
                    <a:lnTo>
                      <a:pt x="63" y="0"/>
                    </a:lnTo>
                    <a:lnTo>
                      <a:pt x="63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5" name="Freeform 36">
                <a:extLst>
                  <a:ext uri="{FF2B5EF4-FFF2-40B4-BE49-F238E27FC236}">
                    <a16:creationId xmlns:a16="http://schemas.microsoft.com/office/drawing/2014/main" id="{2C74F3A6-FA22-4378-A170-710C52D940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9130" y="4257666"/>
                <a:ext cx="142824" cy="278385"/>
              </a:xfrm>
              <a:custGeom>
                <a:avLst/>
                <a:gdLst>
                  <a:gd name="T0" fmla="*/ 0 w 59"/>
                  <a:gd name="T1" fmla="*/ 45 h 115"/>
                  <a:gd name="T2" fmla="*/ 52 w 59"/>
                  <a:gd name="T3" fmla="*/ 115 h 115"/>
                  <a:gd name="T4" fmla="*/ 59 w 59"/>
                  <a:gd name="T5" fmla="*/ 69 h 115"/>
                  <a:gd name="T6" fmla="*/ 7 w 59"/>
                  <a:gd name="T7" fmla="*/ 0 h 115"/>
                  <a:gd name="T8" fmla="*/ 0 w 59"/>
                  <a:gd name="T9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5">
                    <a:moveTo>
                      <a:pt x="0" y="45"/>
                    </a:moveTo>
                    <a:lnTo>
                      <a:pt x="52" y="115"/>
                    </a:lnTo>
                    <a:lnTo>
                      <a:pt x="59" y="69"/>
                    </a:lnTo>
                    <a:lnTo>
                      <a:pt x="7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6" name="Freeform 37">
                <a:extLst>
                  <a:ext uri="{FF2B5EF4-FFF2-40B4-BE49-F238E27FC236}">
                    <a16:creationId xmlns:a16="http://schemas.microsoft.com/office/drawing/2014/main" id="{D9D527D6-2AF8-4A71-B319-48BF760DF1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6162" y="4315763"/>
                <a:ext cx="196081" cy="229971"/>
              </a:xfrm>
              <a:custGeom>
                <a:avLst/>
                <a:gdLst>
                  <a:gd name="T0" fmla="*/ 72 w 81"/>
                  <a:gd name="T1" fmla="*/ 45 h 95"/>
                  <a:gd name="T2" fmla="*/ 0 w 81"/>
                  <a:gd name="T3" fmla="*/ 95 h 95"/>
                  <a:gd name="T4" fmla="*/ 7 w 81"/>
                  <a:gd name="T5" fmla="*/ 48 h 95"/>
                  <a:gd name="T6" fmla="*/ 81 w 81"/>
                  <a:gd name="T7" fmla="*/ 0 h 95"/>
                  <a:gd name="T8" fmla="*/ 72 w 81"/>
                  <a:gd name="T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5">
                    <a:moveTo>
                      <a:pt x="72" y="45"/>
                    </a:moveTo>
                    <a:lnTo>
                      <a:pt x="0" y="95"/>
                    </a:lnTo>
                    <a:lnTo>
                      <a:pt x="7" y="48"/>
                    </a:lnTo>
                    <a:lnTo>
                      <a:pt x="81" y="0"/>
                    </a:lnTo>
                    <a:lnTo>
                      <a:pt x="7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7" name="Freeform 38">
                <a:extLst>
                  <a:ext uri="{FF2B5EF4-FFF2-40B4-BE49-F238E27FC236}">
                    <a16:creationId xmlns:a16="http://schemas.microsoft.com/office/drawing/2014/main" id="{8A887723-0CA1-4B0E-A16A-1399BBC5BB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6911" y="4042220"/>
                <a:ext cx="128300" cy="295330"/>
              </a:xfrm>
              <a:custGeom>
                <a:avLst/>
                <a:gdLst>
                  <a:gd name="T0" fmla="*/ 0 w 53"/>
                  <a:gd name="T1" fmla="*/ 43 h 122"/>
                  <a:gd name="T2" fmla="*/ 36 w 53"/>
                  <a:gd name="T3" fmla="*/ 122 h 122"/>
                  <a:gd name="T4" fmla="*/ 53 w 53"/>
                  <a:gd name="T5" fmla="*/ 79 h 122"/>
                  <a:gd name="T6" fmla="*/ 17 w 53"/>
                  <a:gd name="T7" fmla="*/ 0 h 122"/>
                  <a:gd name="T8" fmla="*/ 0 w 53"/>
                  <a:gd name="T9" fmla="*/ 4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2">
                    <a:moveTo>
                      <a:pt x="0" y="43"/>
                    </a:moveTo>
                    <a:lnTo>
                      <a:pt x="36" y="122"/>
                    </a:lnTo>
                    <a:lnTo>
                      <a:pt x="53" y="79"/>
                    </a:lnTo>
                    <a:lnTo>
                      <a:pt x="17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8" name="Freeform 39">
                <a:extLst>
                  <a:ext uri="{FF2B5EF4-FFF2-40B4-BE49-F238E27FC236}">
                    <a16:creationId xmlns:a16="http://schemas.microsoft.com/office/drawing/2014/main" id="{F81A1C5A-D64C-4561-ACCD-7813C3AC4B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5210" y="4170519"/>
                <a:ext cx="237232" cy="183976"/>
              </a:xfrm>
              <a:custGeom>
                <a:avLst/>
                <a:gdLst>
                  <a:gd name="T0" fmla="*/ 81 w 98"/>
                  <a:gd name="T1" fmla="*/ 43 h 76"/>
                  <a:gd name="T2" fmla="*/ 0 w 98"/>
                  <a:gd name="T3" fmla="*/ 76 h 76"/>
                  <a:gd name="T4" fmla="*/ 17 w 98"/>
                  <a:gd name="T5" fmla="*/ 33 h 76"/>
                  <a:gd name="T6" fmla="*/ 98 w 98"/>
                  <a:gd name="T7" fmla="*/ 0 h 76"/>
                  <a:gd name="T8" fmla="*/ 81 w 98"/>
                  <a:gd name="T9" fmla="*/ 4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81" y="43"/>
                    </a:moveTo>
                    <a:lnTo>
                      <a:pt x="0" y="76"/>
                    </a:lnTo>
                    <a:lnTo>
                      <a:pt x="17" y="33"/>
                    </a:lnTo>
                    <a:lnTo>
                      <a:pt x="98" y="0"/>
                    </a:lnTo>
                    <a:lnTo>
                      <a:pt x="8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19" name="Freeform 40">
                <a:extLst>
                  <a:ext uri="{FF2B5EF4-FFF2-40B4-BE49-F238E27FC236}">
                    <a16:creationId xmlns:a16="http://schemas.microsoft.com/office/drawing/2014/main" id="{17990C5C-D400-4DEC-8F47-BEF706B12E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265" y="3855824"/>
                <a:ext cx="108934" cy="297751"/>
              </a:xfrm>
              <a:custGeom>
                <a:avLst/>
                <a:gdLst>
                  <a:gd name="T0" fmla="*/ 0 w 45"/>
                  <a:gd name="T1" fmla="*/ 39 h 123"/>
                  <a:gd name="T2" fmla="*/ 19 w 45"/>
                  <a:gd name="T3" fmla="*/ 123 h 123"/>
                  <a:gd name="T4" fmla="*/ 45 w 45"/>
                  <a:gd name="T5" fmla="*/ 84 h 123"/>
                  <a:gd name="T6" fmla="*/ 26 w 45"/>
                  <a:gd name="T7" fmla="*/ 0 h 123"/>
                  <a:gd name="T8" fmla="*/ 0 w 45"/>
                  <a:gd name="T9" fmla="*/ 3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23">
                    <a:moveTo>
                      <a:pt x="0" y="39"/>
                    </a:moveTo>
                    <a:lnTo>
                      <a:pt x="19" y="123"/>
                    </a:lnTo>
                    <a:lnTo>
                      <a:pt x="45" y="84"/>
                    </a:lnTo>
                    <a:lnTo>
                      <a:pt x="26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20" name="Freeform 41">
                <a:extLst>
                  <a:ext uri="{FF2B5EF4-FFF2-40B4-BE49-F238E27FC236}">
                    <a16:creationId xmlns:a16="http://schemas.microsoft.com/office/drawing/2014/main" id="{79EE063F-7509-43B8-A8B3-764D6D505F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047061"/>
                <a:ext cx="266281" cy="135561"/>
              </a:xfrm>
              <a:custGeom>
                <a:avLst/>
                <a:gdLst>
                  <a:gd name="T0" fmla="*/ 86 w 110"/>
                  <a:gd name="T1" fmla="*/ 39 h 56"/>
                  <a:gd name="T2" fmla="*/ 0 w 110"/>
                  <a:gd name="T3" fmla="*/ 56 h 56"/>
                  <a:gd name="T4" fmla="*/ 24 w 110"/>
                  <a:gd name="T5" fmla="*/ 15 h 56"/>
                  <a:gd name="T6" fmla="*/ 110 w 110"/>
                  <a:gd name="T7" fmla="*/ 0 h 56"/>
                  <a:gd name="T8" fmla="*/ 86 w 110"/>
                  <a:gd name="T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6">
                    <a:moveTo>
                      <a:pt x="86" y="39"/>
                    </a:moveTo>
                    <a:lnTo>
                      <a:pt x="0" y="56"/>
                    </a:lnTo>
                    <a:lnTo>
                      <a:pt x="24" y="15"/>
                    </a:lnTo>
                    <a:lnTo>
                      <a:pt x="110" y="0"/>
                    </a:lnTo>
                    <a:lnTo>
                      <a:pt x="8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21" name="Freeform 42">
                <a:extLst>
                  <a:ext uri="{FF2B5EF4-FFF2-40B4-BE49-F238E27FC236}">
                    <a16:creationId xmlns:a16="http://schemas.microsoft.com/office/drawing/2014/main" id="{3AD43417-A5D6-43C0-B777-598AD23FFE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3192" y="3700897"/>
                <a:ext cx="82305" cy="290488"/>
              </a:xfrm>
              <a:custGeom>
                <a:avLst/>
                <a:gdLst>
                  <a:gd name="T0" fmla="*/ 0 w 34"/>
                  <a:gd name="T1" fmla="*/ 31 h 120"/>
                  <a:gd name="T2" fmla="*/ 0 w 34"/>
                  <a:gd name="T3" fmla="*/ 120 h 120"/>
                  <a:gd name="T4" fmla="*/ 34 w 34"/>
                  <a:gd name="T5" fmla="*/ 86 h 120"/>
                  <a:gd name="T6" fmla="*/ 31 w 34"/>
                  <a:gd name="T7" fmla="*/ 0 h 120"/>
                  <a:gd name="T8" fmla="*/ 0 w 34"/>
                  <a:gd name="T9" fmla="*/ 3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0">
                    <a:moveTo>
                      <a:pt x="0" y="31"/>
                    </a:moveTo>
                    <a:lnTo>
                      <a:pt x="0" y="120"/>
                    </a:lnTo>
                    <a:lnTo>
                      <a:pt x="34" y="86"/>
                    </a:lnTo>
                    <a:lnTo>
                      <a:pt x="31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22" name="Freeform 43">
                <a:extLst>
                  <a:ext uri="{FF2B5EF4-FFF2-40B4-BE49-F238E27FC236}">
                    <a16:creationId xmlns:a16="http://schemas.microsoft.com/office/drawing/2014/main" id="{487524FB-BAAB-4394-A784-BE6AF82294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241" y="3938129"/>
                <a:ext cx="295330" cy="87146"/>
              </a:xfrm>
              <a:custGeom>
                <a:avLst/>
                <a:gdLst>
                  <a:gd name="T0" fmla="*/ 89 w 122"/>
                  <a:gd name="T1" fmla="*/ 36 h 36"/>
                  <a:gd name="T2" fmla="*/ 0 w 122"/>
                  <a:gd name="T3" fmla="*/ 33 h 36"/>
                  <a:gd name="T4" fmla="*/ 34 w 122"/>
                  <a:gd name="T5" fmla="*/ 0 h 36"/>
                  <a:gd name="T6" fmla="*/ 122 w 122"/>
                  <a:gd name="T7" fmla="*/ 2 h 36"/>
                  <a:gd name="T8" fmla="*/ 89 w 12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36">
                    <a:moveTo>
                      <a:pt x="89" y="36"/>
                    </a:moveTo>
                    <a:lnTo>
                      <a:pt x="0" y="33"/>
                    </a:lnTo>
                    <a:lnTo>
                      <a:pt x="34" y="0"/>
                    </a:lnTo>
                    <a:lnTo>
                      <a:pt x="122" y="2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23" name="Freeform 44">
                <a:extLst>
                  <a:ext uri="{FF2B5EF4-FFF2-40B4-BE49-F238E27FC236}">
                    <a16:creationId xmlns:a16="http://schemas.microsoft.com/office/drawing/2014/main" id="{355D3578-9935-4181-ABF6-C3D9BE726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473" y="5380886"/>
                <a:ext cx="435733" cy="157349"/>
              </a:xfrm>
              <a:custGeom>
                <a:avLst/>
                <a:gdLst>
                  <a:gd name="T0" fmla="*/ 1 w 75"/>
                  <a:gd name="T1" fmla="*/ 0 h 27"/>
                  <a:gd name="T2" fmla="*/ 75 w 75"/>
                  <a:gd name="T3" fmla="*/ 19 h 27"/>
                  <a:gd name="T4" fmla="*/ 74 w 75"/>
                  <a:gd name="T5" fmla="*/ 27 h 27"/>
                  <a:gd name="T6" fmla="*/ 0 w 75"/>
                  <a:gd name="T7" fmla="*/ 2 h 27"/>
                  <a:gd name="T8" fmla="*/ 1 w 7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7">
                    <a:moveTo>
                      <a:pt x="1" y="0"/>
                    </a:moveTo>
                    <a:cubicBezTo>
                      <a:pt x="24" y="13"/>
                      <a:pt x="49" y="19"/>
                      <a:pt x="75" y="1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48" y="25"/>
                      <a:pt x="22" y="16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24" name="Freeform 45">
                <a:extLst>
                  <a:ext uri="{FF2B5EF4-FFF2-40B4-BE49-F238E27FC236}">
                    <a16:creationId xmlns:a16="http://schemas.microsoft.com/office/drawing/2014/main" id="{F26A4A5E-943A-41D3-97DA-4A96602A75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387" y="3664585"/>
                <a:ext cx="58098" cy="215446"/>
              </a:xfrm>
              <a:custGeom>
                <a:avLst/>
                <a:gdLst>
                  <a:gd name="T0" fmla="*/ 0 w 24"/>
                  <a:gd name="T1" fmla="*/ 24 h 89"/>
                  <a:gd name="T2" fmla="*/ 0 w 24"/>
                  <a:gd name="T3" fmla="*/ 89 h 89"/>
                  <a:gd name="T4" fmla="*/ 24 w 24"/>
                  <a:gd name="T5" fmla="*/ 65 h 89"/>
                  <a:gd name="T6" fmla="*/ 24 w 24"/>
                  <a:gd name="T7" fmla="*/ 0 h 89"/>
                  <a:gd name="T8" fmla="*/ 0 w 24"/>
                  <a:gd name="T9" fmla="*/ 2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9">
                    <a:moveTo>
                      <a:pt x="0" y="24"/>
                    </a:moveTo>
                    <a:lnTo>
                      <a:pt x="0" y="89"/>
                    </a:lnTo>
                    <a:lnTo>
                      <a:pt x="24" y="65"/>
                    </a:lnTo>
                    <a:lnTo>
                      <a:pt x="2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25" name="Freeform 46">
                <a:extLst>
                  <a:ext uri="{FF2B5EF4-FFF2-40B4-BE49-F238E27FC236}">
                    <a16:creationId xmlns:a16="http://schemas.microsoft.com/office/drawing/2014/main" id="{51EA1D76-2607-40A1-9410-22E6A3CAC2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595" y="3846141"/>
                <a:ext cx="213025" cy="58098"/>
              </a:xfrm>
              <a:custGeom>
                <a:avLst/>
                <a:gdLst>
                  <a:gd name="T0" fmla="*/ 64 w 88"/>
                  <a:gd name="T1" fmla="*/ 24 h 24"/>
                  <a:gd name="T2" fmla="*/ 0 w 88"/>
                  <a:gd name="T3" fmla="*/ 21 h 24"/>
                  <a:gd name="T4" fmla="*/ 24 w 88"/>
                  <a:gd name="T5" fmla="*/ 0 h 24"/>
                  <a:gd name="T6" fmla="*/ 88 w 88"/>
                  <a:gd name="T7" fmla="*/ 0 h 24"/>
                  <a:gd name="T8" fmla="*/ 64 w 8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4">
                    <a:moveTo>
                      <a:pt x="64" y="24"/>
                    </a:moveTo>
                    <a:lnTo>
                      <a:pt x="0" y="21"/>
                    </a:lnTo>
                    <a:lnTo>
                      <a:pt x="24" y="0"/>
                    </a:lnTo>
                    <a:lnTo>
                      <a:pt x="88" y="0"/>
                    </a:lnTo>
                    <a:lnTo>
                      <a:pt x="6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2A86AE83-2464-4A9F-9B46-4CA95FE9C19B}"/>
                </a:ext>
              </a:extLst>
            </p:cNvPr>
            <p:cNvGrpSpPr/>
            <p:nvPr/>
          </p:nvGrpSpPr>
          <p:grpSpPr>
            <a:xfrm rot="20880000">
              <a:off x="6751057" y="1393841"/>
              <a:ext cx="516008" cy="907704"/>
              <a:chOff x="7910081" y="3664585"/>
              <a:chExt cx="1065125" cy="1873650"/>
            </a:xfrm>
            <a:gradFill flip="none" rotWithShape="1">
              <a:gsLst>
                <a:gs pos="0">
                  <a:srgbClr val="DDB28D">
                    <a:lumMod val="63000"/>
                    <a:lumOff val="37000"/>
                  </a:srgbClr>
                </a:gs>
                <a:gs pos="100000">
                  <a:srgbClr val="DDB28D">
                    <a:lumMod val="96000"/>
                  </a:srgbClr>
                </a:gs>
              </a:gsLst>
              <a:lin ang="5400000" scaled="1"/>
              <a:tileRect/>
            </a:gradFill>
          </p:grpSpPr>
          <p:sp>
            <p:nvSpPr>
              <p:cNvPr id="84" name="Freeform 26">
                <a:extLst>
                  <a:ext uri="{FF2B5EF4-FFF2-40B4-BE49-F238E27FC236}">
                    <a16:creationId xmlns:a16="http://schemas.microsoft.com/office/drawing/2014/main" id="{6AC019A2-A5F6-403F-89F4-36B13C0EDB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8150" y="5313106"/>
                <a:ext cx="302593" cy="96829"/>
              </a:xfrm>
              <a:custGeom>
                <a:avLst/>
                <a:gdLst>
                  <a:gd name="T0" fmla="*/ 36 w 125"/>
                  <a:gd name="T1" fmla="*/ 40 h 40"/>
                  <a:gd name="T2" fmla="*/ 125 w 125"/>
                  <a:gd name="T3" fmla="*/ 28 h 40"/>
                  <a:gd name="T4" fmla="*/ 89 w 125"/>
                  <a:gd name="T5" fmla="*/ 0 h 40"/>
                  <a:gd name="T6" fmla="*/ 0 w 125"/>
                  <a:gd name="T7" fmla="*/ 9 h 40"/>
                  <a:gd name="T8" fmla="*/ 36 w 125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40">
                    <a:moveTo>
                      <a:pt x="36" y="40"/>
                    </a:moveTo>
                    <a:lnTo>
                      <a:pt x="125" y="28"/>
                    </a:lnTo>
                    <a:lnTo>
                      <a:pt x="89" y="0"/>
                    </a:lnTo>
                    <a:lnTo>
                      <a:pt x="0" y="9"/>
                    </a:lnTo>
                    <a:lnTo>
                      <a:pt x="36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5" name="Freeform 27">
                <a:extLst>
                  <a:ext uri="{FF2B5EF4-FFF2-40B4-BE49-F238E27FC236}">
                    <a16:creationId xmlns:a16="http://schemas.microsoft.com/office/drawing/2014/main" id="{F2C0BBAE-2187-444F-8134-C36D9C7E3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3278" y="5068611"/>
                <a:ext cx="99251" cy="283227"/>
              </a:xfrm>
              <a:custGeom>
                <a:avLst/>
                <a:gdLst>
                  <a:gd name="T0" fmla="*/ 36 w 41"/>
                  <a:gd name="T1" fmla="*/ 29 h 117"/>
                  <a:gd name="T2" fmla="*/ 41 w 41"/>
                  <a:gd name="T3" fmla="*/ 117 h 117"/>
                  <a:gd name="T4" fmla="*/ 5 w 41"/>
                  <a:gd name="T5" fmla="*/ 86 h 117"/>
                  <a:gd name="T6" fmla="*/ 0 w 41"/>
                  <a:gd name="T7" fmla="*/ 0 h 117"/>
                  <a:gd name="T8" fmla="*/ 36 w 41"/>
                  <a:gd name="T9" fmla="*/ 2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7">
                    <a:moveTo>
                      <a:pt x="36" y="29"/>
                    </a:moveTo>
                    <a:lnTo>
                      <a:pt x="41" y="117"/>
                    </a:lnTo>
                    <a:lnTo>
                      <a:pt x="5" y="86"/>
                    </a:lnTo>
                    <a:lnTo>
                      <a:pt x="0" y="0"/>
                    </a:lnTo>
                    <a:lnTo>
                      <a:pt x="3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6" name="Freeform 28">
                <a:extLst>
                  <a:ext uri="{FF2B5EF4-FFF2-40B4-BE49-F238E27FC236}">
                    <a16:creationId xmlns:a16="http://schemas.microsoft.com/office/drawing/2014/main" id="{528D373E-CB0E-4754-97C5-0651756C2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0167" y="5150916"/>
                <a:ext cx="283227" cy="108934"/>
              </a:xfrm>
              <a:custGeom>
                <a:avLst/>
                <a:gdLst>
                  <a:gd name="T0" fmla="*/ 31 w 117"/>
                  <a:gd name="T1" fmla="*/ 35 h 45"/>
                  <a:gd name="T2" fmla="*/ 117 w 117"/>
                  <a:gd name="T3" fmla="*/ 45 h 45"/>
                  <a:gd name="T4" fmla="*/ 88 w 117"/>
                  <a:gd name="T5" fmla="*/ 9 h 45"/>
                  <a:gd name="T6" fmla="*/ 0 w 117"/>
                  <a:gd name="T7" fmla="*/ 0 h 45"/>
                  <a:gd name="T8" fmla="*/ 31 w 117"/>
                  <a:gd name="T9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5">
                    <a:moveTo>
                      <a:pt x="31" y="35"/>
                    </a:moveTo>
                    <a:lnTo>
                      <a:pt x="117" y="45"/>
                    </a:lnTo>
                    <a:lnTo>
                      <a:pt x="88" y="9"/>
                    </a:lnTo>
                    <a:lnTo>
                      <a:pt x="0" y="0"/>
                    </a:lnTo>
                    <a:lnTo>
                      <a:pt x="31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7" name="Freeform 29">
                <a:extLst>
                  <a:ext uri="{FF2B5EF4-FFF2-40B4-BE49-F238E27FC236}">
                    <a16:creationId xmlns:a16="http://schemas.microsoft.com/office/drawing/2014/main" id="{B23A8F86-9014-4278-8DC6-0455AC96B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504" y="4935471"/>
                <a:ext cx="96830" cy="295330"/>
              </a:xfrm>
              <a:custGeom>
                <a:avLst/>
                <a:gdLst>
                  <a:gd name="T0" fmla="*/ 40 w 40"/>
                  <a:gd name="T1" fmla="*/ 36 h 122"/>
                  <a:gd name="T2" fmla="*/ 28 w 40"/>
                  <a:gd name="T3" fmla="*/ 122 h 122"/>
                  <a:gd name="T4" fmla="*/ 0 w 40"/>
                  <a:gd name="T5" fmla="*/ 86 h 122"/>
                  <a:gd name="T6" fmla="*/ 12 w 40"/>
                  <a:gd name="T7" fmla="*/ 0 h 122"/>
                  <a:gd name="T8" fmla="*/ 40 w 40"/>
                  <a:gd name="T9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2">
                    <a:moveTo>
                      <a:pt x="40" y="36"/>
                    </a:moveTo>
                    <a:lnTo>
                      <a:pt x="28" y="122"/>
                    </a:lnTo>
                    <a:lnTo>
                      <a:pt x="0" y="86"/>
                    </a:lnTo>
                    <a:lnTo>
                      <a:pt x="12" y="0"/>
                    </a:lnTo>
                    <a:lnTo>
                      <a:pt x="4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8" name="Freeform 30">
                <a:extLst>
                  <a:ext uri="{FF2B5EF4-FFF2-40B4-BE49-F238E27FC236}">
                    <a16:creationId xmlns:a16="http://schemas.microsoft.com/office/drawing/2014/main" id="{2DD20368-ABE3-463A-8312-85641B721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8179" y="4940313"/>
                <a:ext cx="246915" cy="162190"/>
              </a:xfrm>
              <a:custGeom>
                <a:avLst/>
                <a:gdLst>
                  <a:gd name="T0" fmla="*/ 19 w 102"/>
                  <a:gd name="T1" fmla="*/ 41 h 67"/>
                  <a:gd name="T2" fmla="*/ 102 w 102"/>
                  <a:gd name="T3" fmla="*/ 67 h 67"/>
                  <a:gd name="T4" fmla="*/ 83 w 102"/>
                  <a:gd name="T5" fmla="*/ 27 h 67"/>
                  <a:gd name="T6" fmla="*/ 0 w 102"/>
                  <a:gd name="T7" fmla="*/ 0 h 67"/>
                  <a:gd name="T8" fmla="*/ 19 w 102"/>
                  <a:gd name="T9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7">
                    <a:moveTo>
                      <a:pt x="19" y="41"/>
                    </a:moveTo>
                    <a:lnTo>
                      <a:pt x="102" y="67"/>
                    </a:lnTo>
                    <a:lnTo>
                      <a:pt x="83" y="27"/>
                    </a:lnTo>
                    <a:lnTo>
                      <a:pt x="0" y="0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9" name="Freeform 31">
                <a:extLst>
                  <a:ext uri="{FF2B5EF4-FFF2-40B4-BE49-F238E27FC236}">
                    <a16:creationId xmlns:a16="http://schemas.microsoft.com/office/drawing/2014/main" id="{D66CB604-D24E-4471-A015-A9DB3F17ED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785386"/>
                <a:ext cx="121037" cy="300171"/>
              </a:xfrm>
              <a:custGeom>
                <a:avLst/>
                <a:gdLst>
                  <a:gd name="T0" fmla="*/ 50 w 50"/>
                  <a:gd name="T1" fmla="*/ 43 h 124"/>
                  <a:gd name="T2" fmla="*/ 21 w 50"/>
                  <a:gd name="T3" fmla="*/ 124 h 124"/>
                  <a:gd name="T4" fmla="*/ 0 w 50"/>
                  <a:gd name="T5" fmla="*/ 81 h 124"/>
                  <a:gd name="T6" fmla="*/ 31 w 50"/>
                  <a:gd name="T7" fmla="*/ 0 h 124"/>
                  <a:gd name="T8" fmla="*/ 50 w 50"/>
                  <a:gd name="T9" fmla="*/ 4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4">
                    <a:moveTo>
                      <a:pt x="50" y="43"/>
                    </a:moveTo>
                    <a:lnTo>
                      <a:pt x="21" y="124"/>
                    </a:lnTo>
                    <a:lnTo>
                      <a:pt x="0" y="81"/>
                    </a:lnTo>
                    <a:lnTo>
                      <a:pt x="31" y="0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0" name="Freeform 32">
                <a:extLst>
                  <a:ext uri="{FF2B5EF4-FFF2-40B4-BE49-F238E27FC236}">
                    <a16:creationId xmlns:a16="http://schemas.microsoft.com/office/drawing/2014/main" id="{1AF2EB66-9B56-4B90-AF84-C7ED353CD0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4922" y="4715184"/>
                <a:ext cx="215446" cy="215446"/>
              </a:xfrm>
              <a:custGeom>
                <a:avLst/>
                <a:gdLst>
                  <a:gd name="T0" fmla="*/ 12 w 89"/>
                  <a:gd name="T1" fmla="*/ 45 h 89"/>
                  <a:gd name="T2" fmla="*/ 89 w 89"/>
                  <a:gd name="T3" fmla="*/ 89 h 89"/>
                  <a:gd name="T4" fmla="*/ 77 w 89"/>
                  <a:gd name="T5" fmla="*/ 43 h 89"/>
                  <a:gd name="T6" fmla="*/ 0 w 89"/>
                  <a:gd name="T7" fmla="*/ 0 h 89"/>
                  <a:gd name="T8" fmla="*/ 12 w 89"/>
                  <a:gd name="T9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12" y="45"/>
                    </a:moveTo>
                    <a:lnTo>
                      <a:pt x="89" y="89"/>
                    </a:lnTo>
                    <a:lnTo>
                      <a:pt x="77" y="43"/>
                    </a:lnTo>
                    <a:lnTo>
                      <a:pt x="0" y="0"/>
                    </a:lnTo>
                    <a:lnTo>
                      <a:pt x="1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1" name="Freeform 33">
                <a:extLst>
                  <a:ext uri="{FF2B5EF4-FFF2-40B4-BE49-F238E27FC236}">
                    <a16:creationId xmlns:a16="http://schemas.microsoft.com/office/drawing/2014/main" id="{69FB4C26-1A43-44B9-A220-422BBD353F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0052" y="4628037"/>
                <a:ext cx="140403" cy="290488"/>
              </a:xfrm>
              <a:custGeom>
                <a:avLst/>
                <a:gdLst>
                  <a:gd name="T0" fmla="*/ 58 w 58"/>
                  <a:gd name="T1" fmla="*/ 45 h 120"/>
                  <a:gd name="T2" fmla="*/ 12 w 58"/>
                  <a:gd name="T3" fmla="*/ 120 h 120"/>
                  <a:gd name="T4" fmla="*/ 0 w 58"/>
                  <a:gd name="T5" fmla="*/ 74 h 120"/>
                  <a:gd name="T6" fmla="*/ 46 w 58"/>
                  <a:gd name="T7" fmla="*/ 0 h 120"/>
                  <a:gd name="T8" fmla="*/ 58 w 58"/>
                  <a:gd name="T9" fmla="*/ 4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58" y="45"/>
                    </a:moveTo>
                    <a:lnTo>
                      <a:pt x="12" y="120"/>
                    </a:lnTo>
                    <a:lnTo>
                      <a:pt x="0" y="74"/>
                    </a:lnTo>
                    <a:lnTo>
                      <a:pt x="46" y="0"/>
                    </a:lnTo>
                    <a:lnTo>
                      <a:pt x="5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2" name="Freeform 34">
                <a:extLst>
                  <a:ext uri="{FF2B5EF4-FFF2-40B4-BE49-F238E27FC236}">
                    <a16:creationId xmlns:a16="http://schemas.microsoft.com/office/drawing/2014/main" id="{C4A23E4D-2BDB-4764-BAE8-F45DB1E44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081" y="4482793"/>
                <a:ext cx="167032" cy="254178"/>
              </a:xfrm>
              <a:custGeom>
                <a:avLst/>
                <a:gdLst>
                  <a:gd name="T0" fmla="*/ 2 w 69"/>
                  <a:gd name="T1" fmla="*/ 48 h 105"/>
                  <a:gd name="T2" fmla="*/ 69 w 69"/>
                  <a:gd name="T3" fmla="*/ 105 h 105"/>
                  <a:gd name="T4" fmla="*/ 67 w 69"/>
                  <a:gd name="T5" fmla="*/ 58 h 105"/>
                  <a:gd name="T6" fmla="*/ 0 w 69"/>
                  <a:gd name="T7" fmla="*/ 0 h 105"/>
                  <a:gd name="T8" fmla="*/ 2 w 69"/>
                  <a:gd name="T9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05">
                    <a:moveTo>
                      <a:pt x="2" y="48"/>
                    </a:moveTo>
                    <a:lnTo>
                      <a:pt x="69" y="105"/>
                    </a:lnTo>
                    <a:lnTo>
                      <a:pt x="67" y="58"/>
                    </a:lnTo>
                    <a:lnTo>
                      <a:pt x="0" y="0"/>
                    </a:lnTo>
                    <a:lnTo>
                      <a:pt x="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3" name="Freeform 35">
                <a:extLst>
                  <a:ext uri="{FF2B5EF4-FFF2-40B4-BE49-F238E27FC236}">
                    <a16:creationId xmlns:a16="http://schemas.microsoft.com/office/drawing/2014/main" id="{EE2C2987-EC67-4464-A5A7-A60FDAF9B5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1003" y="4465849"/>
                <a:ext cx="152507" cy="266281"/>
              </a:xfrm>
              <a:custGeom>
                <a:avLst/>
                <a:gdLst>
                  <a:gd name="T0" fmla="*/ 63 w 63"/>
                  <a:gd name="T1" fmla="*/ 48 h 110"/>
                  <a:gd name="T2" fmla="*/ 3 w 63"/>
                  <a:gd name="T3" fmla="*/ 110 h 110"/>
                  <a:gd name="T4" fmla="*/ 0 w 63"/>
                  <a:gd name="T5" fmla="*/ 65 h 110"/>
                  <a:gd name="T6" fmla="*/ 63 w 63"/>
                  <a:gd name="T7" fmla="*/ 0 h 110"/>
                  <a:gd name="T8" fmla="*/ 63 w 63"/>
                  <a:gd name="T9" fmla="*/ 4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0">
                    <a:moveTo>
                      <a:pt x="63" y="48"/>
                    </a:moveTo>
                    <a:lnTo>
                      <a:pt x="3" y="110"/>
                    </a:lnTo>
                    <a:lnTo>
                      <a:pt x="0" y="65"/>
                    </a:lnTo>
                    <a:lnTo>
                      <a:pt x="63" y="0"/>
                    </a:lnTo>
                    <a:lnTo>
                      <a:pt x="63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4" name="Freeform 36">
                <a:extLst>
                  <a:ext uri="{FF2B5EF4-FFF2-40B4-BE49-F238E27FC236}">
                    <a16:creationId xmlns:a16="http://schemas.microsoft.com/office/drawing/2014/main" id="{95C41857-0E9A-4BC4-9645-2B90C83D9C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9130" y="4257666"/>
                <a:ext cx="142824" cy="278385"/>
              </a:xfrm>
              <a:custGeom>
                <a:avLst/>
                <a:gdLst>
                  <a:gd name="T0" fmla="*/ 0 w 59"/>
                  <a:gd name="T1" fmla="*/ 45 h 115"/>
                  <a:gd name="T2" fmla="*/ 52 w 59"/>
                  <a:gd name="T3" fmla="*/ 115 h 115"/>
                  <a:gd name="T4" fmla="*/ 59 w 59"/>
                  <a:gd name="T5" fmla="*/ 69 h 115"/>
                  <a:gd name="T6" fmla="*/ 7 w 59"/>
                  <a:gd name="T7" fmla="*/ 0 h 115"/>
                  <a:gd name="T8" fmla="*/ 0 w 59"/>
                  <a:gd name="T9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5">
                    <a:moveTo>
                      <a:pt x="0" y="45"/>
                    </a:moveTo>
                    <a:lnTo>
                      <a:pt x="52" y="115"/>
                    </a:lnTo>
                    <a:lnTo>
                      <a:pt x="59" y="69"/>
                    </a:lnTo>
                    <a:lnTo>
                      <a:pt x="7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5" name="Freeform 37">
                <a:extLst>
                  <a:ext uri="{FF2B5EF4-FFF2-40B4-BE49-F238E27FC236}">
                    <a16:creationId xmlns:a16="http://schemas.microsoft.com/office/drawing/2014/main" id="{91D8225E-DEFE-4BBA-A767-8BFE702506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6162" y="4315763"/>
                <a:ext cx="196081" cy="229971"/>
              </a:xfrm>
              <a:custGeom>
                <a:avLst/>
                <a:gdLst>
                  <a:gd name="T0" fmla="*/ 72 w 81"/>
                  <a:gd name="T1" fmla="*/ 45 h 95"/>
                  <a:gd name="T2" fmla="*/ 0 w 81"/>
                  <a:gd name="T3" fmla="*/ 95 h 95"/>
                  <a:gd name="T4" fmla="*/ 7 w 81"/>
                  <a:gd name="T5" fmla="*/ 48 h 95"/>
                  <a:gd name="T6" fmla="*/ 81 w 81"/>
                  <a:gd name="T7" fmla="*/ 0 h 95"/>
                  <a:gd name="T8" fmla="*/ 72 w 81"/>
                  <a:gd name="T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5">
                    <a:moveTo>
                      <a:pt x="72" y="45"/>
                    </a:moveTo>
                    <a:lnTo>
                      <a:pt x="0" y="95"/>
                    </a:lnTo>
                    <a:lnTo>
                      <a:pt x="7" y="48"/>
                    </a:lnTo>
                    <a:lnTo>
                      <a:pt x="81" y="0"/>
                    </a:lnTo>
                    <a:lnTo>
                      <a:pt x="7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6" name="Freeform 38">
                <a:extLst>
                  <a:ext uri="{FF2B5EF4-FFF2-40B4-BE49-F238E27FC236}">
                    <a16:creationId xmlns:a16="http://schemas.microsoft.com/office/drawing/2014/main" id="{77DADB43-6F09-4D3F-A1F6-5CFB049572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6911" y="4042220"/>
                <a:ext cx="128300" cy="295330"/>
              </a:xfrm>
              <a:custGeom>
                <a:avLst/>
                <a:gdLst>
                  <a:gd name="T0" fmla="*/ 0 w 53"/>
                  <a:gd name="T1" fmla="*/ 43 h 122"/>
                  <a:gd name="T2" fmla="*/ 36 w 53"/>
                  <a:gd name="T3" fmla="*/ 122 h 122"/>
                  <a:gd name="T4" fmla="*/ 53 w 53"/>
                  <a:gd name="T5" fmla="*/ 79 h 122"/>
                  <a:gd name="T6" fmla="*/ 17 w 53"/>
                  <a:gd name="T7" fmla="*/ 0 h 122"/>
                  <a:gd name="T8" fmla="*/ 0 w 53"/>
                  <a:gd name="T9" fmla="*/ 4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2">
                    <a:moveTo>
                      <a:pt x="0" y="43"/>
                    </a:moveTo>
                    <a:lnTo>
                      <a:pt x="36" y="122"/>
                    </a:lnTo>
                    <a:lnTo>
                      <a:pt x="53" y="79"/>
                    </a:lnTo>
                    <a:lnTo>
                      <a:pt x="17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7" name="Freeform 39">
                <a:extLst>
                  <a:ext uri="{FF2B5EF4-FFF2-40B4-BE49-F238E27FC236}">
                    <a16:creationId xmlns:a16="http://schemas.microsoft.com/office/drawing/2014/main" id="{79000F03-13D8-4CC3-9C3C-7138B705B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5210" y="4170519"/>
                <a:ext cx="237232" cy="183976"/>
              </a:xfrm>
              <a:custGeom>
                <a:avLst/>
                <a:gdLst>
                  <a:gd name="T0" fmla="*/ 81 w 98"/>
                  <a:gd name="T1" fmla="*/ 43 h 76"/>
                  <a:gd name="T2" fmla="*/ 0 w 98"/>
                  <a:gd name="T3" fmla="*/ 76 h 76"/>
                  <a:gd name="T4" fmla="*/ 17 w 98"/>
                  <a:gd name="T5" fmla="*/ 33 h 76"/>
                  <a:gd name="T6" fmla="*/ 98 w 98"/>
                  <a:gd name="T7" fmla="*/ 0 h 76"/>
                  <a:gd name="T8" fmla="*/ 81 w 98"/>
                  <a:gd name="T9" fmla="*/ 4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81" y="43"/>
                    </a:moveTo>
                    <a:lnTo>
                      <a:pt x="0" y="76"/>
                    </a:lnTo>
                    <a:lnTo>
                      <a:pt x="17" y="33"/>
                    </a:lnTo>
                    <a:lnTo>
                      <a:pt x="98" y="0"/>
                    </a:lnTo>
                    <a:lnTo>
                      <a:pt x="8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8" name="Freeform 40">
                <a:extLst>
                  <a:ext uri="{FF2B5EF4-FFF2-40B4-BE49-F238E27FC236}">
                    <a16:creationId xmlns:a16="http://schemas.microsoft.com/office/drawing/2014/main" id="{83C90EAB-5910-4C00-ACF3-BDCF302E1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265" y="3855824"/>
                <a:ext cx="108934" cy="297751"/>
              </a:xfrm>
              <a:custGeom>
                <a:avLst/>
                <a:gdLst>
                  <a:gd name="T0" fmla="*/ 0 w 45"/>
                  <a:gd name="T1" fmla="*/ 39 h 123"/>
                  <a:gd name="T2" fmla="*/ 19 w 45"/>
                  <a:gd name="T3" fmla="*/ 123 h 123"/>
                  <a:gd name="T4" fmla="*/ 45 w 45"/>
                  <a:gd name="T5" fmla="*/ 84 h 123"/>
                  <a:gd name="T6" fmla="*/ 26 w 45"/>
                  <a:gd name="T7" fmla="*/ 0 h 123"/>
                  <a:gd name="T8" fmla="*/ 0 w 45"/>
                  <a:gd name="T9" fmla="*/ 3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23">
                    <a:moveTo>
                      <a:pt x="0" y="39"/>
                    </a:moveTo>
                    <a:lnTo>
                      <a:pt x="19" y="123"/>
                    </a:lnTo>
                    <a:lnTo>
                      <a:pt x="45" y="84"/>
                    </a:lnTo>
                    <a:lnTo>
                      <a:pt x="26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9" name="Freeform 41">
                <a:extLst>
                  <a:ext uri="{FF2B5EF4-FFF2-40B4-BE49-F238E27FC236}">
                    <a16:creationId xmlns:a16="http://schemas.microsoft.com/office/drawing/2014/main" id="{7AE979A1-B1F7-41E2-B613-4AAC1FBA9A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047061"/>
                <a:ext cx="266281" cy="135561"/>
              </a:xfrm>
              <a:custGeom>
                <a:avLst/>
                <a:gdLst>
                  <a:gd name="T0" fmla="*/ 86 w 110"/>
                  <a:gd name="T1" fmla="*/ 39 h 56"/>
                  <a:gd name="T2" fmla="*/ 0 w 110"/>
                  <a:gd name="T3" fmla="*/ 56 h 56"/>
                  <a:gd name="T4" fmla="*/ 24 w 110"/>
                  <a:gd name="T5" fmla="*/ 15 h 56"/>
                  <a:gd name="T6" fmla="*/ 110 w 110"/>
                  <a:gd name="T7" fmla="*/ 0 h 56"/>
                  <a:gd name="T8" fmla="*/ 86 w 110"/>
                  <a:gd name="T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6">
                    <a:moveTo>
                      <a:pt x="86" y="39"/>
                    </a:moveTo>
                    <a:lnTo>
                      <a:pt x="0" y="56"/>
                    </a:lnTo>
                    <a:lnTo>
                      <a:pt x="24" y="15"/>
                    </a:lnTo>
                    <a:lnTo>
                      <a:pt x="110" y="0"/>
                    </a:lnTo>
                    <a:lnTo>
                      <a:pt x="8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0" name="Freeform 42">
                <a:extLst>
                  <a:ext uri="{FF2B5EF4-FFF2-40B4-BE49-F238E27FC236}">
                    <a16:creationId xmlns:a16="http://schemas.microsoft.com/office/drawing/2014/main" id="{643D3F1A-FD9E-4384-8FA9-16B041C241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3192" y="3700897"/>
                <a:ext cx="82305" cy="290488"/>
              </a:xfrm>
              <a:custGeom>
                <a:avLst/>
                <a:gdLst>
                  <a:gd name="T0" fmla="*/ 0 w 34"/>
                  <a:gd name="T1" fmla="*/ 31 h 120"/>
                  <a:gd name="T2" fmla="*/ 0 w 34"/>
                  <a:gd name="T3" fmla="*/ 120 h 120"/>
                  <a:gd name="T4" fmla="*/ 34 w 34"/>
                  <a:gd name="T5" fmla="*/ 86 h 120"/>
                  <a:gd name="T6" fmla="*/ 31 w 34"/>
                  <a:gd name="T7" fmla="*/ 0 h 120"/>
                  <a:gd name="T8" fmla="*/ 0 w 34"/>
                  <a:gd name="T9" fmla="*/ 3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0">
                    <a:moveTo>
                      <a:pt x="0" y="31"/>
                    </a:moveTo>
                    <a:lnTo>
                      <a:pt x="0" y="120"/>
                    </a:lnTo>
                    <a:lnTo>
                      <a:pt x="34" y="86"/>
                    </a:lnTo>
                    <a:lnTo>
                      <a:pt x="31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1" name="Freeform 43">
                <a:extLst>
                  <a:ext uri="{FF2B5EF4-FFF2-40B4-BE49-F238E27FC236}">
                    <a16:creationId xmlns:a16="http://schemas.microsoft.com/office/drawing/2014/main" id="{047B1734-1F1B-4B8F-BF93-73B5F2D1B5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241" y="3938129"/>
                <a:ext cx="295330" cy="87146"/>
              </a:xfrm>
              <a:custGeom>
                <a:avLst/>
                <a:gdLst>
                  <a:gd name="T0" fmla="*/ 89 w 122"/>
                  <a:gd name="T1" fmla="*/ 36 h 36"/>
                  <a:gd name="T2" fmla="*/ 0 w 122"/>
                  <a:gd name="T3" fmla="*/ 33 h 36"/>
                  <a:gd name="T4" fmla="*/ 34 w 122"/>
                  <a:gd name="T5" fmla="*/ 0 h 36"/>
                  <a:gd name="T6" fmla="*/ 122 w 122"/>
                  <a:gd name="T7" fmla="*/ 2 h 36"/>
                  <a:gd name="T8" fmla="*/ 89 w 12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36">
                    <a:moveTo>
                      <a:pt x="89" y="36"/>
                    </a:moveTo>
                    <a:lnTo>
                      <a:pt x="0" y="33"/>
                    </a:lnTo>
                    <a:lnTo>
                      <a:pt x="34" y="0"/>
                    </a:lnTo>
                    <a:lnTo>
                      <a:pt x="122" y="2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2" name="Freeform 44">
                <a:extLst>
                  <a:ext uri="{FF2B5EF4-FFF2-40B4-BE49-F238E27FC236}">
                    <a16:creationId xmlns:a16="http://schemas.microsoft.com/office/drawing/2014/main" id="{DCA413F7-AD8A-4AB5-984F-B15EF7B22E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473" y="5380886"/>
                <a:ext cx="435733" cy="157349"/>
              </a:xfrm>
              <a:custGeom>
                <a:avLst/>
                <a:gdLst>
                  <a:gd name="T0" fmla="*/ 1 w 75"/>
                  <a:gd name="T1" fmla="*/ 0 h 27"/>
                  <a:gd name="T2" fmla="*/ 75 w 75"/>
                  <a:gd name="T3" fmla="*/ 19 h 27"/>
                  <a:gd name="T4" fmla="*/ 74 w 75"/>
                  <a:gd name="T5" fmla="*/ 27 h 27"/>
                  <a:gd name="T6" fmla="*/ 0 w 75"/>
                  <a:gd name="T7" fmla="*/ 2 h 27"/>
                  <a:gd name="T8" fmla="*/ 1 w 7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7">
                    <a:moveTo>
                      <a:pt x="1" y="0"/>
                    </a:moveTo>
                    <a:cubicBezTo>
                      <a:pt x="24" y="13"/>
                      <a:pt x="49" y="19"/>
                      <a:pt x="75" y="1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48" y="25"/>
                      <a:pt x="22" y="16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3" name="Freeform 45">
                <a:extLst>
                  <a:ext uri="{FF2B5EF4-FFF2-40B4-BE49-F238E27FC236}">
                    <a16:creationId xmlns:a16="http://schemas.microsoft.com/office/drawing/2014/main" id="{D474E203-3702-4439-B6AD-0A00CCCE6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387" y="3664585"/>
                <a:ext cx="58098" cy="215446"/>
              </a:xfrm>
              <a:custGeom>
                <a:avLst/>
                <a:gdLst>
                  <a:gd name="T0" fmla="*/ 0 w 24"/>
                  <a:gd name="T1" fmla="*/ 24 h 89"/>
                  <a:gd name="T2" fmla="*/ 0 w 24"/>
                  <a:gd name="T3" fmla="*/ 89 h 89"/>
                  <a:gd name="T4" fmla="*/ 24 w 24"/>
                  <a:gd name="T5" fmla="*/ 65 h 89"/>
                  <a:gd name="T6" fmla="*/ 24 w 24"/>
                  <a:gd name="T7" fmla="*/ 0 h 89"/>
                  <a:gd name="T8" fmla="*/ 0 w 24"/>
                  <a:gd name="T9" fmla="*/ 2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9">
                    <a:moveTo>
                      <a:pt x="0" y="24"/>
                    </a:moveTo>
                    <a:lnTo>
                      <a:pt x="0" y="89"/>
                    </a:lnTo>
                    <a:lnTo>
                      <a:pt x="24" y="65"/>
                    </a:lnTo>
                    <a:lnTo>
                      <a:pt x="2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4" name="Freeform 46">
                <a:extLst>
                  <a:ext uri="{FF2B5EF4-FFF2-40B4-BE49-F238E27FC236}">
                    <a16:creationId xmlns:a16="http://schemas.microsoft.com/office/drawing/2014/main" id="{76C7A361-93B4-436B-A824-4DC2543DEF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595" y="3846141"/>
                <a:ext cx="213025" cy="58098"/>
              </a:xfrm>
              <a:custGeom>
                <a:avLst/>
                <a:gdLst>
                  <a:gd name="T0" fmla="*/ 64 w 88"/>
                  <a:gd name="T1" fmla="*/ 24 h 24"/>
                  <a:gd name="T2" fmla="*/ 0 w 88"/>
                  <a:gd name="T3" fmla="*/ 21 h 24"/>
                  <a:gd name="T4" fmla="*/ 24 w 88"/>
                  <a:gd name="T5" fmla="*/ 0 h 24"/>
                  <a:gd name="T6" fmla="*/ 88 w 88"/>
                  <a:gd name="T7" fmla="*/ 0 h 24"/>
                  <a:gd name="T8" fmla="*/ 64 w 8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4">
                    <a:moveTo>
                      <a:pt x="64" y="24"/>
                    </a:moveTo>
                    <a:lnTo>
                      <a:pt x="0" y="21"/>
                    </a:lnTo>
                    <a:lnTo>
                      <a:pt x="24" y="0"/>
                    </a:lnTo>
                    <a:lnTo>
                      <a:pt x="88" y="0"/>
                    </a:lnTo>
                    <a:lnTo>
                      <a:pt x="6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E74A019A-F634-4141-818F-B172D82FFA64}"/>
              </a:ext>
            </a:extLst>
          </p:cNvPr>
          <p:cNvGrpSpPr/>
          <p:nvPr/>
        </p:nvGrpSpPr>
        <p:grpSpPr>
          <a:xfrm>
            <a:off x="717063" y="565479"/>
            <a:ext cx="270122" cy="183124"/>
            <a:chOff x="761266" y="-349852"/>
            <a:chExt cx="270122" cy="183124"/>
          </a:xfrm>
        </p:grpSpPr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D82014E9-363A-419B-9224-4F355525CA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2216" y="-318481"/>
              <a:ext cx="40464" cy="151753"/>
            </a:xfrm>
            <a:prstGeom prst="line">
              <a:avLst/>
            </a:prstGeom>
            <a:noFill/>
            <a:ln w="79375" cap="rnd" cmpd="sng" algn="ctr">
              <a:solidFill>
                <a:srgbClr val="0485D0"/>
              </a:solidFill>
              <a:prstDash val="solid"/>
              <a:miter lim="800000"/>
            </a:ln>
            <a:effectLst/>
          </p:spPr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A76CAB90-EAC4-4291-97CE-D96DEC22E5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670" y="-349852"/>
              <a:ext cx="34718" cy="130199"/>
            </a:xfrm>
            <a:prstGeom prst="line">
              <a:avLst/>
            </a:prstGeom>
            <a:noFill/>
            <a:ln w="60325" cap="rnd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B51661A8-FD87-4C6D-BB8E-59FE0FAC2C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266" y="-286631"/>
              <a:ext cx="15996" cy="59992"/>
            </a:xfrm>
            <a:prstGeom prst="line">
              <a:avLst/>
            </a:prstGeom>
            <a:noFill/>
            <a:ln w="34925" cap="rnd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</p:grpSp>
      <p:pic>
        <p:nvPicPr>
          <p:cNvPr id="130" name="图片 129">
            <a:extLst>
              <a:ext uri="{FF2B5EF4-FFF2-40B4-BE49-F238E27FC236}">
                <a16:creationId xmlns:a16="http://schemas.microsoft.com/office/drawing/2014/main" id="{706F1E22-B7FB-4473-BEA1-7C1E2192DD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9881" y="-174974"/>
            <a:ext cx="2267383" cy="163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484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BD10FAE0-C019-4D42-89BC-22B19D49F1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740895"/>
              </p:ext>
            </p:extLst>
          </p:nvPr>
        </p:nvGraphicFramePr>
        <p:xfrm>
          <a:off x="699338" y="2507975"/>
          <a:ext cx="10801350" cy="395315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0" dist="317500" dir="2700000" sx="96000" sy="96000" algn="ctr" rotWithShape="0">
                    <a:srgbClr val="006BA9">
                      <a:alpha val="40000"/>
                    </a:srgbClr>
                  </a:outerShdw>
                </a:effectLst>
              </a:tblPr>
              <a:tblGrid>
                <a:gridCol w="948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9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56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10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96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3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973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600" b="1" kern="0" dirty="0">
                          <a:solidFill>
                            <a:schemeClr val="lt1"/>
                          </a:solidFill>
                          <a:effectLst/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序号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75B8">
                            <a:lumMod val="85000"/>
                          </a:srgbClr>
                        </a:gs>
                        <a:gs pos="2000">
                          <a:srgbClr val="0075B8">
                            <a:lumMod val="95000"/>
                            <a:lumOff val="5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600" b="1" kern="0" dirty="0">
                          <a:solidFill>
                            <a:schemeClr val="lt1"/>
                          </a:solidFill>
                          <a:effectLst/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论文题目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1000">
                          <a:srgbClr val="0075B8">
                            <a:lumMod val="85000"/>
                          </a:srgbClr>
                        </a:gs>
                        <a:gs pos="100000">
                          <a:srgbClr val="0075B8">
                            <a:lumMod val="95000"/>
                            <a:lumOff val="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600" b="1" kern="0" dirty="0">
                          <a:solidFill>
                            <a:schemeClr val="lt1"/>
                          </a:solidFill>
                          <a:effectLst/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刊物名称及级别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75B8">
                            <a:lumMod val="85000"/>
                          </a:srgbClr>
                        </a:gs>
                        <a:gs pos="4000">
                          <a:srgbClr val="0075B8">
                            <a:lumMod val="95000"/>
                            <a:lumOff val="5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600" b="1" kern="0" dirty="0">
                          <a:solidFill>
                            <a:schemeClr val="lt1"/>
                          </a:solidFill>
                          <a:effectLst/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发表时间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">
                          <a:srgbClr val="0075B8">
                            <a:lumMod val="85000"/>
                          </a:srgbClr>
                        </a:gs>
                        <a:gs pos="100000">
                          <a:srgbClr val="0075B8">
                            <a:lumMod val="95000"/>
                            <a:lumOff val="5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kern="0" dirty="0">
                          <a:solidFill>
                            <a:schemeClr val="lt1"/>
                          </a:solidFill>
                          <a:effectLst/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全文作者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75B8">
                            <a:lumMod val="85000"/>
                          </a:srgbClr>
                        </a:gs>
                        <a:gs pos="0">
                          <a:srgbClr val="0075B8">
                            <a:lumMod val="95000"/>
                            <a:lumOff val="5000"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600" b="1" kern="0" dirty="0">
                          <a:solidFill>
                            <a:schemeClr val="lt1"/>
                          </a:solidFill>
                          <a:effectLst/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  <a:cs typeface="+mn-cs"/>
                        </a:rPr>
                        <a:t>备注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5B8">
                            <a:lumMod val="85000"/>
                          </a:srgbClr>
                        </a:gs>
                        <a:gs pos="100000">
                          <a:srgbClr val="0075B8">
                            <a:lumMod val="95000"/>
                            <a:lumOff val="5000"/>
                          </a:srgb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33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0" dirty="0">
                          <a:solidFill>
                            <a:srgbClr val="0075B8"/>
                          </a:solidFill>
                          <a:effectLst/>
                          <a:latin typeface="+mj-lt"/>
                          <a:ea typeface="Roboto Black" panose="02000000000000000000" pitchFamily="2" charset="0"/>
                          <a:cs typeface="+mn-cs"/>
                        </a:rPr>
                        <a:t>1</a:t>
                      </a:r>
                      <a:endParaRPr lang="zh-CN" altLang="en-US" sz="1600" b="1" kern="0" dirty="0">
                        <a:solidFill>
                          <a:srgbClr val="0075B8"/>
                        </a:solidFill>
                        <a:effectLst/>
                        <a:latin typeface="+mj-lt"/>
                        <a:ea typeface="思源黑体 CN Medium" panose="020B0600000000000000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noFill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Robust maximum </a:t>
                      </a:r>
                      <a:r>
                        <a:rPr lang="en-US" altLang="zh-CN" sz="1100" b="0" kern="1200" baseline="0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correntropy</a:t>
                      </a: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 criterion </a:t>
                      </a:r>
                      <a:r>
                        <a:rPr lang="en-US" altLang="zh-CN" sz="1100" b="0" kern="1200" baseline="0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subband</a:t>
                      </a: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 adaptive filter algorithm for impulsive noise and noisy input</a:t>
                      </a:r>
                      <a:endParaRPr lang="zh-CN" sz="1100" b="0" kern="1200" baseline="0" dirty="0"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noFill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1" kern="1200" baseline="0" dirty="0">
                          <a:solidFill>
                            <a:srgbClr val="006BA9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IEEE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Transactions on Circuits and Systems II: Express Briefs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1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SCI</a:t>
                      </a:r>
                      <a:r>
                        <a:rPr lang="zh-CN" altLang="en-US" sz="1100" b="1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微软雅黑" panose="020B0503020204020204" pitchFamily="34" charset="-122"/>
                          <a:cs typeface="+mn-cs"/>
                        </a:rPr>
                        <a:t>源，</a:t>
                      </a:r>
                      <a:r>
                        <a:rPr lang="en-US" altLang="zh-CN" sz="1100" b="1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2</a:t>
                      </a:r>
                      <a:r>
                        <a:rPr lang="zh-CN" altLang="en-US" sz="1100" b="1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微软雅黑" panose="020B0503020204020204" pitchFamily="34" charset="-122"/>
                          <a:cs typeface="+mn-cs"/>
                        </a:rPr>
                        <a:t>区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noFill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b="0" kern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xis" pitchFamily="50" charset="0"/>
                          <a:ea typeface="微软雅黑" panose="020B0503020204020204" pitchFamily="34" charset="-122"/>
                        </a:rPr>
                        <a:t>2021.07</a:t>
                      </a:r>
                      <a:r>
                        <a:rPr lang="zh-CN" sz="1100" b="1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100" b="1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noFill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0" dirty="0" err="1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</a:rPr>
                        <a:t>Haiquan</a:t>
                      </a:r>
                      <a:r>
                        <a:rPr lang="en-US" altLang="zh-CN" sz="1100" b="0" kern="0" baseline="0" dirty="0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</a:rPr>
                        <a:t> Zhao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0" baseline="0" dirty="0" err="1">
                          <a:solidFill>
                            <a:srgbClr val="006BA9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</a:rPr>
                        <a:t>Dongxu</a:t>
                      </a:r>
                      <a:r>
                        <a:rPr lang="en-US" altLang="zh-CN" sz="1100" b="0" kern="0" baseline="0" dirty="0">
                          <a:solidFill>
                            <a:srgbClr val="006BA9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</a:rPr>
                        <a:t> Liu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0" baseline="0" dirty="0" err="1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</a:rPr>
                        <a:t>Shaohui</a:t>
                      </a:r>
                      <a:r>
                        <a:rPr lang="en-US" altLang="zh-CN" sz="1100" b="0" kern="0" baseline="0" dirty="0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</a:rPr>
                        <a:t> </a:t>
                      </a:r>
                      <a:r>
                        <a:rPr lang="en-US" altLang="zh-CN" sz="1100" b="0" kern="0" baseline="0" dirty="0" err="1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</a:rPr>
                        <a:t>Lv</a:t>
                      </a:r>
                      <a:r>
                        <a:rPr lang="en-US" altLang="zh-CN" sz="1100" b="0" kern="0" dirty="0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</a:rPr>
                        <a:t> </a:t>
                      </a:r>
                      <a:endParaRPr lang="zh-CN" sz="1100" b="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Roboto Black" panose="02000000000000000000" pitchFamily="2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noFill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b="0" kern="0" dirty="0">
                          <a:effectLst/>
                          <a:latin typeface="+mn-ea"/>
                          <a:ea typeface="+mn-ea"/>
                        </a:rPr>
                        <a:t>导师一作</a:t>
                      </a:r>
                      <a:r>
                        <a:rPr lang="zh-CN" sz="1050" b="1" kern="0" dirty="0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zh-CN" sz="1050" b="1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noFill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28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9pPr>
                    </a:lstStyle>
                    <a:p>
                      <a:pPr algn="ctr"/>
                      <a:r>
                        <a:rPr lang="en-US" altLang="zh-CN" sz="1600" b="1" kern="0" dirty="0">
                          <a:solidFill>
                            <a:srgbClr val="0075B8"/>
                          </a:solidFill>
                          <a:effectLst/>
                          <a:latin typeface="+mj-lt"/>
                          <a:ea typeface="Roboto Black" panose="02000000000000000000" pitchFamily="2" charset="0"/>
                          <a:cs typeface="+mn-cs"/>
                        </a:rPr>
                        <a:t>2</a:t>
                      </a:r>
                      <a:endParaRPr lang="zh-CN" altLang="zh-CN" sz="1600" b="1" kern="0" dirty="0">
                        <a:solidFill>
                          <a:srgbClr val="0075B8"/>
                        </a:solidFill>
                        <a:effectLst/>
                        <a:latin typeface="+mj-lt"/>
                        <a:ea typeface="思源黑体 CN Medium" panose="020B0600000000000000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Bias-compensated sign </a:t>
                      </a:r>
                      <a:r>
                        <a:rPr lang="en-US" altLang="zh-CN" sz="1100" b="0" kern="1200" baseline="0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subband</a:t>
                      </a: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 adaptive filter algorithm with individual weighting factors for input noise</a:t>
                      </a:r>
                      <a:endParaRPr lang="zh-CN" altLang="zh-CN" sz="1100" b="0" kern="1200" baseline="0" dirty="0"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1" kern="1200" baseline="0" dirty="0">
                          <a:solidFill>
                            <a:srgbClr val="006BA9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IEEE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Transactions on Circuits and Systems II: Express Briefs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1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SCI</a:t>
                      </a:r>
                      <a:r>
                        <a:rPr lang="zh-CN" altLang="en-US" sz="1100" b="1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微软雅黑" panose="020B0503020204020204" pitchFamily="34" charset="-122"/>
                          <a:cs typeface="+mn-cs"/>
                        </a:rPr>
                        <a:t>源，</a:t>
                      </a:r>
                      <a:r>
                        <a:rPr lang="en-US" altLang="zh-CN" sz="1100" b="1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2</a:t>
                      </a:r>
                      <a:r>
                        <a:rPr lang="zh-CN" altLang="en-US" sz="1100" b="1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微软雅黑" panose="020B0503020204020204" pitchFamily="34" charset="-122"/>
                          <a:cs typeface="+mn-cs"/>
                        </a:rPr>
                        <a:t>区</a:t>
                      </a:r>
                      <a:endParaRPr lang="zh-CN" altLang="zh-CN" sz="1100" b="1" kern="1200" baseline="0" dirty="0"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b="0" kern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xis" pitchFamily="50" charset="0"/>
                          <a:ea typeface="微软雅黑" panose="020B0503020204020204" pitchFamily="34" charset="-122"/>
                          <a:cs typeface="+mn-cs"/>
                        </a:rPr>
                        <a:t>2021.08</a:t>
                      </a:r>
                      <a:endParaRPr lang="zh-CN" altLang="en-US" sz="1100" b="0" kern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xis" pitchFamily="50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0" baseline="0" dirty="0" err="1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Haiquan</a:t>
                      </a:r>
                      <a:r>
                        <a:rPr lang="en-US" altLang="zh-CN" sz="1100" b="0" kern="0" baseline="0" dirty="0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 Zhao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0" baseline="0" dirty="0" err="1">
                          <a:solidFill>
                            <a:srgbClr val="006BA9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Dongxu</a:t>
                      </a:r>
                      <a:r>
                        <a:rPr lang="en-US" altLang="zh-CN" sz="1100" b="0" kern="0" baseline="0" dirty="0">
                          <a:solidFill>
                            <a:srgbClr val="006BA9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 Liu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0" baseline="0" dirty="0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Xiao </a:t>
                      </a:r>
                      <a:r>
                        <a:rPr lang="en-US" altLang="zh-CN" sz="1100" b="0" kern="0" baseline="0" dirty="0" err="1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qiong</a:t>
                      </a:r>
                      <a:r>
                        <a:rPr lang="en-US" altLang="zh-CN" sz="1100" b="0" kern="0" baseline="0" dirty="0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 He </a:t>
                      </a:r>
                      <a:endParaRPr lang="zh-CN" altLang="en-US" sz="1100" b="0" kern="0" baseline="0" dirty="0">
                        <a:solidFill>
                          <a:schemeClr val="tx1"/>
                        </a:solidFill>
                        <a:effectLst/>
                        <a:latin typeface="Roboto Black" panose="02000000000000000000" pitchFamily="2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b="0" kern="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导师一作　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67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0" dirty="0">
                          <a:solidFill>
                            <a:srgbClr val="0075B8"/>
                          </a:solidFill>
                          <a:effectLst/>
                          <a:latin typeface="+mj-lt"/>
                          <a:ea typeface="Roboto Black" panose="02000000000000000000" pitchFamily="2" charset="0"/>
                          <a:cs typeface="+mn-cs"/>
                        </a:rPr>
                        <a:t>3</a:t>
                      </a:r>
                      <a:endParaRPr lang="zh-CN" altLang="en-US" sz="1600" b="1" kern="0" dirty="0">
                        <a:solidFill>
                          <a:srgbClr val="0075B8"/>
                        </a:solidFill>
                        <a:effectLst/>
                        <a:latin typeface="+mj-lt"/>
                        <a:ea typeface="思源黑体 CN Medium" panose="020B0600000000000000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Polynomial constraint generalized maximum </a:t>
                      </a:r>
                      <a:r>
                        <a:rPr lang="en-US" altLang="zh-CN" sz="1100" b="0" kern="1200" baseline="0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correntropy</a:t>
                      </a: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 normalized </a:t>
                      </a:r>
                      <a:r>
                        <a:rPr lang="en-US" altLang="zh-CN" sz="1100" b="0" kern="1200" baseline="0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subband</a:t>
                      </a: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 adaptive filter algorithm</a:t>
                      </a:r>
                      <a:endParaRPr lang="zh-CN" altLang="en-US" sz="1100" b="0" kern="1200" baseline="0" dirty="0"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CIRCUITS SYSTEMS AND SIGNAL PROCESSING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SCI</a:t>
                      </a:r>
                      <a:r>
                        <a:rPr lang="zh-CN" altLang="en-US" sz="1100" b="1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微软雅黑" panose="020B0503020204020204" pitchFamily="34" charset="-122"/>
                          <a:cs typeface="+mn-cs"/>
                        </a:rPr>
                        <a:t>源，</a:t>
                      </a:r>
                      <a:r>
                        <a:rPr lang="en-US" altLang="zh-CN" sz="1100" b="1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3</a:t>
                      </a:r>
                      <a:r>
                        <a:rPr lang="zh-CN" altLang="en-US" sz="1100" b="1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微软雅黑" panose="020B0503020204020204" pitchFamily="34" charset="-122"/>
                          <a:cs typeface="+mn-cs"/>
                        </a:rPr>
                        <a:t>区</a:t>
                      </a:r>
                      <a:endParaRPr lang="zh-CN" altLang="zh-CN" sz="1100" b="1" kern="1200" baseline="0" dirty="0"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b="0" kern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xis" pitchFamily="50" charset="0"/>
                          <a:ea typeface="微软雅黑" panose="020B0503020204020204" pitchFamily="34" charset="-122"/>
                          <a:cs typeface="+mn-cs"/>
                        </a:rPr>
                        <a:t>2021.09</a:t>
                      </a:r>
                      <a:r>
                        <a:rPr lang="zh-CN" altLang="en-US" sz="1100" b="0" kern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xis" pitchFamily="50" charset="0"/>
                          <a:ea typeface="微软雅黑" panose="020B0503020204020204" pitchFamily="34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0" baseline="0" dirty="0" err="1">
                          <a:solidFill>
                            <a:srgbClr val="006BA9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Dongxu</a:t>
                      </a:r>
                      <a:r>
                        <a:rPr lang="en-US" altLang="zh-CN" sz="1100" b="0" kern="0" baseline="0" dirty="0">
                          <a:solidFill>
                            <a:srgbClr val="006BA9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 Liu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0" baseline="0" dirty="0" err="1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Haiquan</a:t>
                      </a:r>
                      <a:r>
                        <a:rPr lang="en-US" altLang="zh-CN" sz="1100" b="0" kern="0" baseline="0" dirty="0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 Zhao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0" baseline="0" dirty="0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Xiao </a:t>
                      </a:r>
                      <a:r>
                        <a:rPr lang="en-US" altLang="zh-CN" sz="1100" b="0" kern="0" baseline="0" dirty="0" err="1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qiong</a:t>
                      </a:r>
                      <a:r>
                        <a:rPr lang="en-US" altLang="zh-CN" sz="1100" b="0" kern="0" baseline="0" dirty="0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 He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0" baseline="0" dirty="0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Lijun Zhou</a:t>
                      </a:r>
                      <a:r>
                        <a:rPr lang="zh-CN" altLang="en-US" sz="1100" b="0" kern="0" baseline="0" dirty="0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微软雅黑" panose="020B0503020204020204" pitchFamily="34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b="0" kern="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学生一作　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28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等线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b="1" kern="0" dirty="0">
                          <a:solidFill>
                            <a:srgbClr val="0075B8"/>
                          </a:solidFill>
                          <a:effectLst/>
                          <a:latin typeface="+mj-lt"/>
                          <a:ea typeface="Roboto Black" panose="02000000000000000000" pitchFamily="2" charset="0"/>
                          <a:cs typeface="+mn-cs"/>
                        </a:rPr>
                        <a:t>4</a:t>
                      </a:r>
                      <a:endParaRPr lang="zh-CN" altLang="en-US" sz="1600" b="1" kern="0" dirty="0">
                        <a:solidFill>
                          <a:srgbClr val="0075B8"/>
                        </a:solidFill>
                        <a:effectLst/>
                        <a:latin typeface="+mj-lt"/>
                        <a:ea typeface="思源黑体 CN Medium" panose="020B0600000000000000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Bias-compensated </a:t>
                      </a:r>
                      <a:r>
                        <a:rPr lang="en-US" sz="1100" b="0" kern="1200" baseline="0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subband</a:t>
                      </a:r>
                      <a:r>
                        <a:rPr lang="en-US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 adaptive filter algorithm based on maximum </a:t>
                      </a:r>
                      <a:r>
                        <a:rPr lang="en-US" sz="1100" b="0" kern="1200" baseline="0" dirty="0" err="1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correntropy</a:t>
                      </a:r>
                      <a:r>
                        <a:rPr lang="en-US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 criterion</a:t>
                      </a:r>
                      <a:endParaRPr lang="zh-CN" altLang="en-US" sz="1100" b="0" kern="1200" baseline="0" dirty="0">
                        <a:solidFill>
                          <a:schemeClr val="tx1"/>
                        </a:solidFill>
                        <a:latin typeface="Roboto" panose="02000000000000000000" pitchFamily="2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2021 IEEE 16th Conference on Industrial Electronics and Applications (ICIEA 2021)</a:t>
                      </a:r>
                      <a:r>
                        <a:rPr lang="zh-CN" altLang="en-US" sz="1100" b="0" kern="1200" baseline="0" dirty="0">
                          <a:solidFill>
                            <a:schemeClr val="tx1"/>
                          </a:solidFill>
                          <a:latin typeface="Roboto" panose="02000000000000000000" pitchFamily="2" charset="0"/>
                          <a:ea typeface="微软雅黑" panose="020B0503020204020204" pitchFamily="34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b="0" kern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xis" pitchFamily="50" charset="0"/>
                          <a:ea typeface="微软雅黑" panose="020B0503020204020204" pitchFamily="34" charset="-122"/>
                          <a:cs typeface="+mn-cs"/>
                        </a:rPr>
                        <a:t>2021.04</a:t>
                      </a:r>
                      <a:r>
                        <a:rPr lang="zh-CN" altLang="en-US" sz="1100" b="0" kern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xis" pitchFamily="50" charset="0"/>
                          <a:ea typeface="微软雅黑" panose="020B0503020204020204" pitchFamily="34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0" baseline="0" dirty="0" err="1">
                          <a:solidFill>
                            <a:srgbClr val="006BA9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Dongxu</a:t>
                      </a:r>
                      <a:r>
                        <a:rPr lang="en-US" altLang="zh-CN" sz="1100" b="0" kern="0" baseline="0" dirty="0">
                          <a:solidFill>
                            <a:srgbClr val="006BA9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 Liu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0" baseline="0" dirty="0" err="1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Haiquan</a:t>
                      </a:r>
                      <a:r>
                        <a:rPr lang="en-US" altLang="zh-CN" sz="1100" b="0" kern="0" baseline="0" dirty="0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Roboto Black" panose="02000000000000000000" pitchFamily="2" charset="0"/>
                          <a:cs typeface="+mn-cs"/>
                        </a:rPr>
                        <a:t> Zhao</a:t>
                      </a:r>
                      <a:r>
                        <a:rPr lang="zh-CN" altLang="en-US" sz="1100" b="0" kern="0" baseline="0" dirty="0">
                          <a:solidFill>
                            <a:schemeClr val="tx1"/>
                          </a:solidFill>
                          <a:effectLst/>
                          <a:latin typeface="Roboto Black" panose="02000000000000000000" pitchFamily="2" charset="0"/>
                          <a:ea typeface="微软雅黑" panose="020B0503020204020204" pitchFamily="34" charset="-122"/>
                          <a:cs typeface="+mn-cs"/>
                        </a:rPr>
                        <a:t>　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400" b="0" kern="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学生一作　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134F356-309B-488C-99A6-813BBA0EB15F}"/>
              </a:ext>
            </a:extLst>
          </p:cNvPr>
          <p:cNvCxnSpPr/>
          <p:nvPr/>
        </p:nvCxnSpPr>
        <p:spPr>
          <a:xfrm>
            <a:off x="699338" y="6461125"/>
            <a:ext cx="10801350" cy="0"/>
          </a:xfrm>
          <a:prstGeom prst="line">
            <a:avLst/>
          </a:prstGeom>
          <a:ln w="28575">
            <a:solidFill>
              <a:srgbClr val="006B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94F60DD-467C-4D09-A20C-F12A4D428EE4}"/>
              </a:ext>
            </a:extLst>
          </p:cNvPr>
          <p:cNvCxnSpPr/>
          <p:nvPr/>
        </p:nvCxnSpPr>
        <p:spPr>
          <a:xfrm>
            <a:off x="699338" y="5755446"/>
            <a:ext cx="10801350" cy="0"/>
          </a:xfrm>
          <a:prstGeom prst="line">
            <a:avLst/>
          </a:prstGeom>
          <a:ln w="31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3A7EF01-C209-44C7-94FC-03CCD2D6A794}"/>
              </a:ext>
            </a:extLst>
          </p:cNvPr>
          <p:cNvCxnSpPr/>
          <p:nvPr/>
        </p:nvCxnSpPr>
        <p:spPr>
          <a:xfrm>
            <a:off x="699338" y="4920560"/>
            <a:ext cx="10801350" cy="0"/>
          </a:xfrm>
          <a:prstGeom prst="line">
            <a:avLst/>
          </a:prstGeom>
          <a:ln w="31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61BCBE6-C9CA-4138-83E7-90668573ABEC}"/>
              </a:ext>
            </a:extLst>
          </p:cNvPr>
          <p:cNvCxnSpPr/>
          <p:nvPr/>
        </p:nvCxnSpPr>
        <p:spPr>
          <a:xfrm>
            <a:off x="699338" y="4036860"/>
            <a:ext cx="10801350" cy="0"/>
          </a:xfrm>
          <a:prstGeom prst="line">
            <a:avLst/>
          </a:prstGeom>
          <a:ln w="31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2">
            <a:extLst>
              <a:ext uri="{FF2B5EF4-FFF2-40B4-BE49-F238E27FC236}">
                <a16:creationId xmlns:a16="http://schemas.microsoft.com/office/drawing/2014/main" id="{E87DD3CB-6C36-4CD2-BFB1-AFE32D964EA3}"/>
              </a:ext>
            </a:extLst>
          </p:cNvPr>
          <p:cNvSpPr txBox="1"/>
          <p:nvPr/>
        </p:nvSpPr>
        <p:spPr>
          <a:xfrm>
            <a:off x="1108737" y="382906"/>
            <a:ext cx="3419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0" dist="38100" dir="5400000" algn="ctr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三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0" dist="38100" dir="5400000" algn="ctr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.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0" dist="38100" dir="5400000" algn="ctr" rotWithShape="0">
                    <a:schemeClr val="tx1">
                      <a:alpha val="20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科研学术成果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794B522-74BD-44C9-B13D-C98312F000CD}"/>
              </a:ext>
            </a:extLst>
          </p:cNvPr>
          <p:cNvGrpSpPr/>
          <p:nvPr/>
        </p:nvGrpSpPr>
        <p:grpSpPr>
          <a:xfrm>
            <a:off x="804544" y="1407840"/>
            <a:ext cx="2671849" cy="907707"/>
            <a:chOff x="804544" y="1457252"/>
            <a:chExt cx="2671849" cy="907707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C8E245FF-3293-4E4F-8310-EAD597AD2B9A}"/>
                </a:ext>
              </a:extLst>
            </p:cNvPr>
            <p:cNvSpPr txBox="1"/>
            <p:nvPr/>
          </p:nvSpPr>
          <p:spPr>
            <a:xfrm>
              <a:off x="986247" y="1474252"/>
              <a:ext cx="2264893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2 </a:t>
              </a:r>
              <a:r>
                <a:rPr lang="zh-CN" altLang="en-US" sz="24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篇</a:t>
              </a:r>
              <a:endParaRPr lang="en-US" altLang="zh-CN" sz="2400" dirty="0">
                <a:solidFill>
                  <a:srgbClr val="006DAC"/>
                </a:solidFill>
                <a:latin typeface="Roboto Regular"/>
                <a:ea typeface="思源黑体 CN Regular"/>
              </a:endParaRPr>
            </a:p>
            <a:p>
              <a:pPr algn="ctr">
                <a:defRPr/>
              </a:pPr>
              <a:r>
                <a:rPr lang="zh-CN" altLang="en-US" sz="17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中科院 </a:t>
              </a:r>
              <a:r>
                <a:rPr lang="en-US" altLang="zh-CN" sz="17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2 </a:t>
              </a:r>
              <a:r>
                <a:rPr lang="zh-CN" altLang="en-US" sz="17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区 </a:t>
              </a:r>
              <a:r>
                <a:rPr lang="en-US" altLang="zh-CN" sz="17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SCI </a:t>
              </a:r>
              <a:r>
                <a:rPr lang="zh-CN" altLang="en-US" sz="17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论文</a:t>
              </a:r>
            </a:p>
          </p:txBody>
        </p:sp>
        <p:grpSp>
          <p:nvGrpSpPr>
            <p:cNvPr id="529" name="组合 528">
              <a:extLst>
                <a:ext uri="{FF2B5EF4-FFF2-40B4-BE49-F238E27FC236}">
                  <a16:creationId xmlns:a16="http://schemas.microsoft.com/office/drawing/2014/main" id="{828D54B2-0E94-46A4-BD2D-A1694488D6BE}"/>
                </a:ext>
              </a:extLst>
            </p:cNvPr>
            <p:cNvGrpSpPr/>
            <p:nvPr/>
          </p:nvGrpSpPr>
          <p:grpSpPr>
            <a:xfrm rot="720000" flipH="1">
              <a:off x="2960384" y="1457252"/>
              <a:ext cx="516009" cy="907707"/>
              <a:chOff x="7910081" y="3664585"/>
              <a:chExt cx="1065125" cy="1873650"/>
            </a:xfrm>
            <a:gradFill flip="none" rotWithShape="1">
              <a:gsLst>
                <a:gs pos="0">
                  <a:srgbClr val="DDB28D">
                    <a:lumMod val="63000"/>
                    <a:lumOff val="37000"/>
                  </a:srgbClr>
                </a:gs>
                <a:gs pos="100000">
                  <a:srgbClr val="DDB28D">
                    <a:lumMod val="96000"/>
                  </a:srgbClr>
                </a:gs>
              </a:gsLst>
              <a:lin ang="5400000" scaled="1"/>
              <a:tileRect/>
            </a:gradFill>
          </p:grpSpPr>
          <p:sp>
            <p:nvSpPr>
              <p:cNvPr id="552" name="Freeform 26">
                <a:extLst>
                  <a:ext uri="{FF2B5EF4-FFF2-40B4-BE49-F238E27FC236}">
                    <a16:creationId xmlns:a16="http://schemas.microsoft.com/office/drawing/2014/main" id="{C40A38C6-2674-41E8-BBA9-AC3B169EE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8150" y="5313106"/>
                <a:ext cx="302593" cy="96829"/>
              </a:xfrm>
              <a:custGeom>
                <a:avLst/>
                <a:gdLst>
                  <a:gd name="T0" fmla="*/ 36 w 125"/>
                  <a:gd name="T1" fmla="*/ 40 h 40"/>
                  <a:gd name="T2" fmla="*/ 125 w 125"/>
                  <a:gd name="T3" fmla="*/ 28 h 40"/>
                  <a:gd name="T4" fmla="*/ 89 w 125"/>
                  <a:gd name="T5" fmla="*/ 0 h 40"/>
                  <a:gd name="T6" fmla="*/ 0 w 125"/>
                  <a:gd name="T7" fmla="*/ 9 h 40"/>
                  <a:gd name="T8" fmla="*/ 36 w 125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40">
                    <a:moveTo>
                      <a:pt x="36" y="40"/>
                    </a:moveTo>
                    <a:lnTo>
                      <a:pt x="125" y="28"/>
                    </a:lnTo>
                    <a:lnTo>
                      <a:pt x="89" y="0"/>
                    </a:lnTo>
                    <a:lnTo>
                      <a:pt x="0" y="9"/>
                    </a:lnTo>
                    <a:lnTo>
                      <a:pt x="36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53" name="Freeform 27">
                <a:extLst>
                  <a:ext uri="{FF2B5EF4-FFF2-40B4-BE49-F238E27FC236}">
                    <a16:creationId xmlns:a16="http://schemas.microsoft.com/office/drawing/2014/main" id="{C5CF4CBD-8886-46B9-84E4-40E82D868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3278" y="5068611"/>
                <a:ext cx="99251" cy="283227"/>
              </a:xfrm>
              <a:custGeom>
                <a:avLst/>
                <a:gdLst>
                  <a:gd name="T0" fmla="*/ 36 w 41"/>
                  <a:gd name="T1" fmla="*/ 29 h 117"/>
                  <a:gd name="T2" fmla="*/ 41 w 41"/>
                  <a:gd name="T3" fmla="*/ 117 h 117"/>
                  <a:gd name="T4" fmla="*/ 5 w 41"/>
                  <a:gd name="T5" fmla="*/ 86 h 117"/>
                  <a:gd name="T6" fmla="*/ 0 w 41"/>
                  <a:gd name="T7" fmla="*/ 0 h 117"/>
                  <a:gd name="T8" fmla="*/ 36 w 41"/>
                  <a:gd name="T9" fmla="*/ 2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7">
                    <a:moveTo>
                      <a:pt x="36" y="29"/>
                    </a:moveTo>
                    <a:lnTo>
                      <a:pt x="41" y="117"/>
                    </a:lnTo>
                    <a:lnTo>
                      <a:pt x="5" y="86"/>
                    </a:lnTo>
                    <a:lnTo>
                      <a:pt x="0" y="0"/>
                    </a:lnTo>
                    <a:lnTo>
                      <a:pt x="3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54" name="Freeform 28">
                <a:extLst>
                  <a:ext uri="{FF2B5EF4-FFF2-40B4-BE49-F238E27FC236}">
                    <a16:creationId xmlns:a16="http://schemas.microsoft.com/office/drawing/2014/main" id="{D0B6ACCF-3436-4B8D-99CB-DCDC3329A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0167" y="5150916"/>
                <a:ext cx="283227" cy="108934"/>
              </a:xfrm>
              <a:custGeom>
                <a:avLst/>
                <a:gdLst>
                  <a:gd name="T0" fmla="*/ 31 w 117"/>
                  <a:gd name="T1" fmla="*/ 35 h 45"/>
                  <a:gd name="T2" fmla="*/ 117 w 117"/>
                  <a:gd name="T3" fmla="*/ 45 h 45"/>
                  <a:gd name="T4" fmla="*/ 88 w 117"/>
                  <a:gd name="T5" fmla="*/ 9 h 45"/>
                  <a:gd name="T6" fmla="*/ 0 w 117"/>
                  <a:gd name="T7" fmla="*/ 0 h 45"/>
                  <a:gd name="T8" fmla="*/ 31 w 117"/>
                  <a:gd name="T9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5">
                    <a:moveTo>
                      <a:pt x="31" y="35"/>
                    </a:moveTo>
                    <a:lnTo>
                      <a:pt x="117" y="45"/>
                    </a:lnTo>
                    <a:lnTo>
                      <a:pt x="88" y="9"/>
                    </a:lnTo>
                    <a:lnTo>
                      <a:pt x="0" y="0"/>
                    </a:lnTo>
                    <a:lnTo>
                      <a:pt x="31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55" name="Freeform 29">
                <a:extLst>
                  <a:ext uri="{FF2B5EF4-FFF2-40B4-BE49-F238E27FC236}">
                    <a16:creationId xmlns:a16="http://schemas.microsoft.com/office/drawing/2014/main" id="{B219AD46-5180-4B9D-A9F3-7F70ECC38A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504" y="4935471"/>
                <a:ext cx="96830" cy="295330"/>
              </a:xfrm>
              <a:custGeom>
                <a:avLst/>
                <a:gdLst>
                  <a:gd name="T0" fmla="*/ 40 w 40"/>
                  <a:gd name="T1" fmla="*/ 36 h 122"/>
                  <a:gd name="T2" fmla="*/ 28 w 40"/>
                  <a:gd name="T3" fmla="*/ 122 h 122"/>
                  <a:gd name="T4" fmla="*/ 0 w 40"/>
                  <a:gd name="T5" fmla="*/ 86 h 122"/>
                  <a:gd name="T6" fmla="*/ 12 w 40"/>
                  <a:gd name="T7" fmla="*/ 0 h 122"/>
                  <a:gd name="T8" fmla="*/ 40 w 40"/>
                  <a:gd name="T9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2">
                    <a:moveTo>
                      <a:pt x="40" y="36"/>
                    </a:moveTo>
                    <a:lnTo>
                      <a:pt x="28" y="122"/>
                    </a:lnTo>
                    <a:lnTo>
                      <a:pt x="0" y="86"/>
                    </a:lnTo>
                    <a:lnTo>
                      <a:pt x="12" y="0"/>
                    </a:lnTo>
                    <a:lnTo>
                      <a:pt x="4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56" name="Freeform 30">
                <a:extLst>
                  <a:ext uri="{FF2B5EF4-FFF2-40B4-BE49-F238E27FC236}">
                    <a16:creationId xmlns:a16="http://schemas.microsoft.com/office/drawing/2014/main" id="{65DC60B1-76F6-42A5-B011-F498EF99F3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8179" y="4940313"/>
                <a:ext cx="246915" cy="162190"/>
              </a:xfrm>
              <a:custGeom>
                <a:avLst/>
                <a:gdLst>
                  <a:gd name="T0" fmla="*/ 19 w 102"/>
                  <a:gd name="T1" fmla="*/ 41 h 67"/>
                  <a:gd name="T2" fmla="*/ 102 w 102"/>
                  <a:gd name="T3" fmla="*/ 67 h 67"/>
                  <a:gd name="T4" fmla="*/ 83 w 102"/>
                  <a:gd name="T5" fmla="*/ 27 h 67"/>
                  <a:gd name="T6" fmla="*/ 0 w 102"/>
                  <a:gd name="T7" fmla="*/ 0 h 67"/>
                  <a:gd name="T8" fmla="*/ 19 w 102"/>
                  <a:gd name="T9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7">
                    <a:moveTo>
                      <a:pt x="19" y="41"/>
                    </a:moveTo>
                    <a:lnTo>
                      <a:pt x="102" y="67"/>
                    </a:lnTo>
                    <a:lnTo>
                      <a:pt x="83" y="27"/>
                    </a:lnTo>
                    <a:lnTo>
                      <a:pt x="0" y="0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57" name="Freeform 31">
                <a:extLst>
                  <a:ext uri="{FF2B5EF4-FFF2-40B4-BE49-F238E27FC236}">
                    <a16:creationId xmlns:a16="http://schemas.microsoft.com/office/drawing/2014/main" id="{A636549D-FBA6-42A9-8552-24040330E0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785386"/>
                <a:ext cx="121037" cy="300171"/>
              </a:xfrm>
              <a:custGeom>
                <a:avLst/>
                <a:gdLst>
                  <a:gd name="T0" fmla="*/ 50 w 50"/>
                  <a:gd name="T1" fmla="*/ 43 h 124"/>
                  <a:gd name="T2" fmla="*/ 21 w 50"/>
                  <a:gd name="T3" fmla="*/ 124 h 124"/>
                  <a:gd name="T4" fmla="*/ 0 w 50"/>
                  <a:gd name="T5" fmla="*/ 81 h 124"/>
                  <a:gd name="T6" fmla="*/ 31 w 50"/>
                  <a:gd name="T7" fmla="*/ 0 h 124"/>
                  <a:gd name="T8" fmla="*/ 50 w 50"/>
                  <a:gd name="T9" fmla="*/ 4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4">
                    <a:moveTo>
                      <a:pt x="50" y="43"/>
                    </a:moveTo>
                    <a:lnTo>
                      <a:pt x="21" y="124"/>
                    </a:lnTo>
                    <a:lnTo>
                      <a:pt x="0" y="81"/>
                    </a:lnTo>
                    <a:lnTo>
                      <a:pt x="31" y="0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58" name="Freeform 32">
                <a:extLst>
                  <a:ext uri="{FF2B5EF4-FFF2-40B4-BE49-F238E27FC236}">
                    <a16:creationId xmlns:a16="http://schemas.microsoft.com/office/drawing/2014/main" id="{1FDB3014-A1C6-4CAE-BDF8-8F2C29985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4922" y="4715184"/>
                <a:ext cx="215446" cy="215446"/>
              </a:xfrm>
              <a:custGeom>
                <a:avLst/>
                <a:gdLst>
                  <a:gd name="T0" fmla="*/ 12 w 89"/>
                  <a:gd name="T1" fmla="*/ 45 h 89"/>
                  <a:gd name="T2" fmla="*/ 89 w 89"/>
                  <a:gd name="T3" fmla="*/ 89 h 89"/>
                  <a:gd name="T4" fmla="*/ 77 w 89"/>
                  <a:gd name="T5" fmla="*/ 43 h 89"/>
                  <a:gd name="T6" fmla="*/ 0 w 89"/>
                  <a:gd name="T7" fmla="*/ 0 h 89"/>
                  <a:gd name="T8" fmla="*/ 12 w 89"/>
                  <a:gd name="T9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12" y="45"/>
                    </a:moveTo>
                    <a:lnTo>
                      <a:pt x="89" y="89"/>
                    </a:lnTo>
                    <a:lnTo>
                      <a:pt x="77" y="43"/>
                    </a:lnTo>
                    <a:lnTo>
                      <a:pt x="0" y="0"/>
                    </a:lnTo>
                    <a:lnTo>
                      <a:pt x="1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59" name="Freeform 33">
                <a:extLst>
                  <a:ext uri="{FF2B5EF4-FFF2-40B4-BE49-F238E27FC236}">
                    <a16:creationId xmlns:a16="http://schemas.microsoft.com/office/drawing/2014/main" id="{005FA42F-70D0-493C-8680-89B403D49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0052" y="4628037"/>
                <a:ext cx="140403" cy="290488"/>
              </a:xfrm>
              <a:custGeom>
                <a:avLst/>
                <a:gdLst>
                  <a:gd name="T0" fmla="*/ 58 w 58"/>
                  <a:gd name="T1" fmla="*/ 45 h 120"/>
                  <a:gd name="T2" fmla="*/ 12 w 58"/>
                  <a:gd name="T3" fmla="*/ 120 h 120"/>
                  <a:gd name="T4" fmla="*/ 0 w 58"/>
                  <a:gd name="T5" fmla="*/ 74 h 120"/>
                  <a:gd name="T6" fmla="*/ 46 w 58"/>
                  <a:gd name="T7" fmla="*/ 0 h 120"/>
                  <a:gd name="T8" fmla="*/ 58 w 58"/>
                  <a:gd name="T9" fmla="*/ 4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58" y="45"/>
                    </a:moveTo>
                    <a:lnTo>
                      <a:pt x="12" y="120"/>
                    </a:lnTo>
                    <a:lnTo>
                      <a:pt x="0" y="74"/>
                    </a:lnTo>
                    <a:lnTo>
                      <a:pt x="46" y="0"/>
                    </a:lnTo>
                    <a:lnTo>
                      <a:pt x="5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60" name="Freeform 34">
                <a:extLst>
                  <a:ext uri="{FF2B5EF4-FFF2-40B4-BE49-F238E27FC236}">
                    <a16:creationId xmlns:a16="http://schemas.microsoft.com/office/drawing/2014/main" id="{7BF32F4F-7819-40FA-A46C-DA56358F3B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081" y="4482793"/>
                <a:ext cx="167032" cy="254178"/>
              </a:xfrm>
              <a:custGeom>
                <a:avLst/>
                <a:gdLst>
                  <a:gd name="T0" fmla="*/ 2 w 69"/>
                  <a:gd name="T1" fmla="*/ 48 h 105"/>
                  <a:gd name="T2" fmla="*/ 69 w 69"/>
                  <a:gd name="T3" fmla="*/ 105 h 105"/>
                  <a:gd name="T4" fmla="*/ 67 w 69"/>
                  <a:gd name="T5" fmla="*/ 58 h 105"/>
                  <a:gd name="T6" fmla="*/ 0 w 69"/>
                  <a:gd name="T7" fmla="*/ 0 h 105"/>
                  <a:gd name="T8" fmla="*/ 2 w 69"/>
                  <a:gd name="T9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05">
                    <a:moveTo>
                      <a:pt x="2" y="48"/>
                    </a:moveTo>
                    <a:lnTo>
                      <a:pt x="69" y="105"/>
                    </a:lnTo>
                    <a:lnTo>
                      <a:pt x="67" y="58"/>
                    </a:lnTo>
                    <a:lnTo>
                      <a:pt x="0" y="0"/>
                    </a:lnTo>
                    <a:lnTo>
                      <a:pt x="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61" name="Freeform 35">
                <a:extLst>
                  <a:ext uri="{FF2B5EF4-FFF2-40B4-BE49-F238E27FC236}">
                    <a16:creationId xmlns:a16="http://schemas.microsoft.com/office/drawing/2014/main" id="{672351BB-B1DB-4FCF-A75C-9054E8065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1003" y="4465849"/>
                <a:ext cx="152507" cy="266281"/>
              </a:xfrm>
              <a:custGeom>
                <a:avLst/>
                <a:gdLst>
                  <a:gd name="T0" fmla="*/ 63 w 63"/>
                  <a:gd name="T1" fmla="*/ 48 h 110"/>
                  <a:gd name="T2" fmla="*/ 3 w 63"/>
                  <a:gd name="T3" fmla="*/ 110 h 110"/>
                  <a:gd name="T4" fmla="*/ 0 w 63"/>
                  <a:gd name="T5" fmla="*/ 65 h 110"/>
                  <a:gd name="T6" fmla="*/ 63 w 63"/>
                  <a:gd name="T7" fmla="*/ 0 h 110"/>
                  <a:gd name="T8" fmla="*/ 63 w 63"/>
                  <a:gd name="T9" fmla="*/ 4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0">
                    <a:moveTo>
                      <a:pt x="63" y="48"/>
                    </a:moveTo>
                    <a:lnTo>
                      <a:pt x="3" y="110"/>
                    </a:lnTo>
                    <a:lnTo>
                      <a:pt x="0" y="65"/>
                    </a:lnTo>
                    <a:lnTo>
                      <a:pt x="63" y="0"/>
                    </a:lnTo>
                    <a:lnTo>
                      <a:pt x="63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62" name="Freeform 36">
                <a:extLst>
                  <a:ext uri="{FF2B5EF4-FFF2-40B4-BE49-F238E27FC236}">
                    <a16:creationId xmlns:a16="http://schemas.microsoft.com/office/drawing/2014/main" id="{F66707A0-638C-4426-B1C9-4A041061C4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9130" y="4257666"/>
                <a:ext cx="142824" cy="278385"/>
              </a:xfrm>
              <a:custGeom>
                <a:avLst/>
                <a:gdLst>
                  <a:gd name="T0" fmla="*/ 0 w 59"/>
                  <a:gd name="T1" fmla="*/ 45 h 115"/>
                  <a:gd name="T2" fmla="*/ 52 w 59"/>
                  <a:gd name="T3" fmla="*/ 115 h 115"/>
                  <a:gd name="T4" fmla="*/ 59 w 59"/>
                  <a:gd name="T5" fmla="*/ 69 h 115"/>
                  <a:gd name="T6" fmla="*/ 7 w 59"/>
                  <a:gd name="T7" fmla="*/ 0 h 115"/>
                  <a:gd name="T8" fmla="*/ 0 w 59"/>
                  <a:gd name="T9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5">
                    <a:moveTo>
                      <a:pt x="0" y="45"/>
                    </a:moveTo>
                    <a:lnTo>
                      <a:pt x="52" y="115"/>
                    </a:lnTo>
                    <a:lnTo>
                      <a:pt x="59" y="69"/>
                    </a:lnTo>
                    <a:lnTo>
                      <a:pt x="7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63" name="Freeform 37">
                <a:extLst>
                  <a:ext uri="{FF2B5EF4-FFF2-40B4-BE49-F238E27FC236}">
                    <a16:creationId xmlns:a16="http://schemas.microsoft.com/office/drawing/2014/main" id="{3B2BADBD-CE1A-4042-A91F-B063F6E0A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6162" y="4315763"/>
                <a:ext cx="196081" cy="229971"/>
              </a:xfrm>
              <a:custGeom>
                <a:avLst/>
                <a:gdLst>
                  <a:gd name="T0" fmla="*/ 72 w 81"/>
                  <a:gd name="T1" fmla="*/ 45 h 95"/>
                  <a:gd name="T2" fmla="*/ 0 w 81"/>
                  <a:gd name="T3" fmla="*/ 95 h 95"/>
                  <a:gd name="T4" fmla="*/ 7 w 81"/>
                  <a:gd name="T5" fmla="*/ 48 h 95"/>
                  <a:gd name="T6" fmla="*/ 81 w 81"/>
                  <a:gd name="T7" fmla="*/ 0 h 95"/>
                  <a:gd name="T8" fmla="*/ 72 w 81"/>
                  <a:gd name="T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5">
                    <a:moveTo>
                      <a:pt x="72" y="45"/>
                    </a:moveTo>
                    <a:lnTo>
                      <a:pt x="0" y="95"/>
                    </a:lnTo>
                    <a:lnTo>
                      <a:pt x="7" y="48"/>
                    </a:lnTo>
                    <a:lnTo>
                      <a:pt x="81" y="0"/>
                    </a:lnTo>
                    <a:lnTo>
                      <a:pt x="7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64" name="Freeform 38">
                <a:extLst>
                  <a:ext uri="{FF2B5EF4-FFF2-40B4-BE49-F238E27FC236}">
                    <a16:creationId xmlns:a16="http://schemas.microsoft.com/office/drawing/2014/main" id="{7B435D36-E2FF-4DA0-B378-81F9DFB59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6911" y="4042220"/>
                <a:ext cx="128300" cy="295330"/>
              </a:xfrm>
              <a:custGeom>
                <a:avLst/>
                <a:gdLst>
                  <a:gd name="T0" fmla="*/ 0 w 53"/>
                  <a:gd name="T1" fmla="*/ 43 h 122"/>
                  <a:gd name="T2" fmla="*/ 36 w 53"/>
                  <a:gd name="T3" fmla="*/ 122 h 122"/>
                  <a:gd name="T4" fmla="*/ 53 w 53"/>
                  <a:gd name="T5" fmla="*/ 79 h 122"/>
                  <a:gd name="T6" fmla="*/ 17 w 53"/>
                  <a:gd name="T7" fmla="*/ 0 h 122"/>
                  <a:gd name="T8" fmla="*/ 0 w 53"/>
                  <a:gd name="T9" fmla="*/ 4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2">
                    <a:moveTo>
                      <a:pt x="0" y="43"/>
                    </a:moveTo>
                    <a:lnTo>
                      <a:pt x="36" y="122"/>
                    </a:lnTo>
                    <a:lnTo>
                      <a:pt x="53" y="79"/>
                    </a:lnTo>
                    <a:lnTo>
                      <a:pt x="17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65" name="Freeform 39">
                <a:extLst>
                  <a:ext uri="{FF2B5EF4-FFF2-40B4-BE49-F238E27FC236}">
                    <a16:creationId xmlns:a16="http://schemas.microsoft.com/office/drawing/2014/main" id="{7BDB0E68-8462-4D8F-9970-A100709DD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5210" y="4170519"/>
                <a:ext cx="237232" cy="183976"/>
              </a:xfrm>
              <a:custGeom>
                <a:avLst/>
                <a:gdLst>
                  <a:gd name="T0" fmla="*/ 81 w 98"/>
                  <a:gd name="T1" fmla="*/ 43 h 76"/>
                  <a:gd name="T2" fmla="*/ 0 w 98"/>
                  <a:gd name="T3" fmla="*/ 76 h 76"/>
                  <a:gd name="T4" fmla="*/ 17 w 98"/>
                  <a:gd name="T5" fmla="*/ 33 h 76"/>
                  <a:gd name="T6" fmla="*/ 98 w 98"/>
                  <a:gd name="T7" fmla="*/ 0 h 76"/>
                  <a:gd name="T8" fmla="*/ 81 w 98"/>
                  <a:gd name="T9" fmla="*/ 4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81" y="43"/>
                    </a:moveTo>
                    <a:lnTo>
                      <a:pt x="0" y="76"/>
                    </a:lnTo>
                    <a:lnTo>
                      <a:pt x="17" y="33"/>
                    </a:lnTo>
                    <a:lnTo>
                      <a:pt x="98" y="0"/>
                    </a:lnTo>
                    <a:lnTo>
                      <a:pt x="8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66" name="Freeform 40">
                <a:extLst>
                  <a:ext uri="{FF2B5EF4-FFF2-40B4-BE49-F238E27FC236}">
                    <a16:creationId xmlns:a16="http://schemas.microsoft.com/office/drawing/2014/main" id="{E238964A-2882-4E6A-B107-AA52029904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265" y="3855824"/>
                <a:ext cx="108934" cy="297751"/>
              </a:xfrm>
              <a:custGeom>
                <a:avLst/>
                <a:gdLst>
                  <a:gd name="T0" fmla="*/ 0 w 45"/>
                  <a:gd name="T1" fmla="*/ 39 h 123"/>
                  <a:gd name="T2" fmla="*/ 19 w 45"/>
                  <a:gd name="T3" fmla="*/ 123 h 123"/>
                  <a:gd name="T4" fmla="*/ 45 w 45"/>
                  <a:gd name="T5" fmla="*/ 84 h 123"/>
                  <a:gd name="T6" fmla="*/ 26 w 45"/>
                  <a:gd name="T7" fmla="*/ 0 h 123"/>
                  <a:gd name="T8" fmla="*/ 0 w 45"/>
                  <a:gd name="T9" fmla="*/ 3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23">
                    <a:moveTo>
                      <a:pt x="0" y="39"/>
                    </a:moveTo>
                    <a:lnTo>
                      <a:pt x="19" y="123"/>
                    </a:lnTo>
                    <a:lnTo>
                      <a:pt x="45" y="84"/>
                    </a:lnTo>
                    <a:lnTo>
                      <a:pt x="26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67" name="Freeform 41">
                <a:extLst>
                  <a:ext uri="{FF2B5EF4-FFF2-40B4-BE49-F238E27FC236}">
                    <a16:creationId xmlns:a16="http://schemas.microsoft.com/office/drawing/2014/main" id="{380E176F-7BB9-4B7A-A4E2-DD9DB4E82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047061"/>
                <a:ext cx="266281" cy="135561"/>
              </a:xfrm>
              <a:custGeom>
                <a:avLst/>
                <a:gdLst>
                  <a:gd name="T0" fmla="*/ 86 w 110"/>
                  <a:gd name="T1" fmla="*/ 39 h 56"/>
                  <a:gd name="T2" fmla="*/ 0 w 110"/>
                  <a:gd name="T3" fmla="*/ 56 h 56"/>
                  <a:gd name="T4" fmla="*/ 24 w 110"/>
                  <a:gd name="T5" fmla="*/ 15 h 56"/>
                  <a:gd name="T6" fmla="*/ 110 w 110"/>
                  <a:gd name="T7" fmla="*/ 0 h 56"/>
                  <a:gd name="T8" fmla="*/ 86 w 110"/>
                  <a:gd name="T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6">
                    <a:moveTo>
                      <a:pt x="86" y="39"/>
                    </a:moveTo>
                    <a:lnTo>
                      <a:pt x="0" y="56"/>
                    </a:lnTo>
                    <a:lnTo>
                      <a:pt x="24" y="15"/>
                    </a:lnTo>
                    <a:lnTo>
                      <a:pt x="110" y="0"/>
                    </a:lnTo>
                    <a:lnTo>
                      <a:pt x="8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68" name="Freeform 42">
                <a:extLst>
                  <a:ext uri="{FF2B5EF4-FFF2-40B4-BE49-F238E27FC236}">
                    <a16:creationId xmlns:a16="http://schemas.microsoft.com/office/drawing/2014/main" id="{2CA65BFD-3EAA-40E2-9879-71AC2BA04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3192" y="3700897"/>
                <a:ext cx="82305" cy="290488"/>
              </a:xfrm>
              <a:custGeom>
                <a:avLst/>
                <a:gdLst>
                  <a:gd name="T0" fmla="*/ 0 w 34"/>
                  <a:gd name="T1" fmla="*/ 31 h 120"/>
                  <a:gd name="T2" fmla="*/ 0 w 34"/>
                  <a:gd name="T3" fmla="*/ 120 h 120"/>
                  <a:gd name="T4" fmla="*/ 34 w 34"/>
                  <a:gd name="T5" fmla="*/ 86 h 120"/>
                  <a:gd name="T6" fmla="*/ 31 w 34"/>
                  <a:gd name="T7" fmla="*/ 0 h 120"/>
                  <a:gd name="T8" fmla="*/ 0 w 34"/>
                  <a:gd name="T9" fmla="*/ 3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0">
                    <a:moveTo>
                      <a:pt x="0" y="31"/>
                    </a:moveTo>
                    <a:lnTo>
                      <a:pt x="0" y="120"/>
                    </a:lnTo>
                    <a:lnTo>
                      <a:pt x="34" y="86"/>
                    </a:lnTo>
                    <a:lnTo>
                      <a:pt x="31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69" name="Freeform 43">
                <a:extLst>
                  <a:ext uri="{FF2B5EF4-FFF2-40B4-BE49-F238E27FC236}">
                    <a16:creationId xmlns:a16="http://schemas.microsoft.com/office/drawing/2014/main" id="{01DB6D74-3CF7-4A72-BE89-9AD40637D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241" y="3938129"/>
                <a:ext cx="295330" cy="87146"/>
              </a:xfrm>
              <a:custGeom>
                <a:avLst/>
                <a:gdLst>
                  <a:gd name="T0" fmla="*/ 89 w 122"/>
                  <a:gd name="T1" fmla="*/ 36 h 36"/>
                  <a:gd name="T2" fmla="*/ 0 w 122"/>
                  <a:gd name="T3" fmla="*/ 33 h 36"/>
                  <a:gd name="T4" fmla="*/ 34 w 122"/>
                  <a:gd name="T5" fmla="*/ 0 h 36"/>
                  <a:gd name="T6" fmla="*/ 122 w 122"/>
                  <a:gd name="T7" fmla="*/ 2 h 36"/>
                  <a:gd name="T8" fmla="*/ 89 w 12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36">
                    <a:moveTo>
                      <a:pt x="89" y="36"/>
                    </a:moveTo>
                    <a:lnTo>
                      <a:pt x="0" y="33"/>
                    </a:lnTo>
                    <a:lnTo>
                      <a:pt x="34" y="0"/>
                    </a:lnTo>
                    <a:lnTo>
                      <a:pt x="122" y="2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70" name="Freeform 44">
                <a:extLst>
                  <a:ext uri="{FF2B5EF4-FFF2-40B4-BE49-F238E27FC236}">
                    <a16:creationId xmlns:a16="http://schemas.microsoft.com/office/drawing/2014/main" id="{3384C184-D412-4349-9035-B95E1978E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473" y="5380886"/>
                <a:ext cx="435733" cy="157349"/>
              </a:xfrm>
              <a:custGeom>
                <a:avLst/>
                <a:gdLst>
                  <a:gd name="T0" fmla="*/ 1 w 75"/>
                  <a:gd name="T1" fmla="*/ 0 h 27"/>
                  <a:gd name="T2" fmla="*/ 75 w 75"/>
                  <a:gd name="T3" fmla="*/ 19 h 27"/>
                  <a:gd name="T4" fmla="*/ 74 w 75"/>
                  <a:gd name="T5" fmla="*/ 27 h 27"/>
                  <a:gd name="T6" fmla="*/ 0 w 75"/>
                  <a:gd name="T7" fmla="*/ 2 h 27"/>
                  <a:gd name="T8" fmla="*/ 1 w 7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7">
                    <a:moveTo>
                      <a:pt x="1" y="0"/>
                    </a:moveTo>
                    <a:cubicBezTo>
                      <a:pt x="24" y="13"/>
                      <a:pt x="49" y="19"/>
                      <a:pt x="75" y="1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48" y="25"/>
                      <a:pt x="22" y="16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71" name="Freeform 45">
                <a:extLst>
                  <a:ext uri="{FF2B5EF4-FFF2-40B4-BE49-F238E27FC236}">
                    <a16:creationId xmlns:a16="http://schemas.microsoft.com/office/drawing/2014/main" id="{AF2169DD-7FA9-4349-AB2F-7C27B0572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387" y="3664585"/>
                <a:ext cx="58098" cy="215446"/>
              </a:xfrm>
              <a:custGeom>
                <a:avLst/>
                <a:gdLst>
                  <a:gd name="T0" fmla="*/ 0 w 24"/>
                  <a:gd name="T1" fmla="*/ 24 h 89"/>
                  <a:gd name="T2" fmla="*/ 0 w 24"/>
                  <a:gd name="T3" fmla="*/ 89 h 89"/>
                  <a:gd name="T4" fmla="*/ 24 w 24"/>
                  <a:gd name="T5" fmla="*/ 65 h 89"/>
                  <a:gd name="T6" fmla="*/ 24 w 24"/>
                  <a:gd name="T7" fmla="*/ 0 h 89"/>
                  <a:gd name="T8" fmla="*/ 0 w 24"/>
                  <a:gd name="T9" fmla="*/ 2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9">
                    <a:moveTo>
                      <a:pt x="0" y="24"/>
                    </a:moveTo>
                    <a:lnTo>
                      <a:pt x="0" y="89"/>
                    </a:lnTo>
                    <a:lnTo>
                      <a:pt x="24" y="65"/>
                    </a:lnTo>
                    <a:lnTo>
                      <a:pt x="2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72" name="Freeform 46">
                <a:extLst>
                  <a:ext uri="{FF2B5EF4-FFF2-40B4-BE49-F238E27FC236}">
                    <a16:creationId xmlns:a16="http://schemas.microsoft.com/office/drawing/2014/main" id="{32063A15-19F8-4B48-B6FE-852F51CD3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595" y="3846141"/>
                <a:ext cx="213025" cy="58098"/>
              </a:xfrm>
              <a:custGeom>
                <a:avLst/>
                <a:gdLst>
                  <a:gd name="T0" fmla="*/ 64 w 88"/>
                  <a:gd name="T1" fmla="*/ 24 h 24"/>
                  <a:gd name="T2" fmla="*/ 0 w 88"/>
                  <a:gd name="T3" fmla="*/ 21 h 24"/>
                  <a:gd name="T4" fmla="*/ 24 w 88"/>
                  <a:gd name="T5" fmla="*/ 0 h 24"/>
                  <a:gd name="T6" fmla="*/ 88 w 88"/>
                  <a:gd name="T7" fmla="*/ 0 h 24"/>
                  <a:gd name="T8" fmla="*/ 64 w 8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4">
                    <a:moveTo>
                      <a:pt x="64" y="24"/>
                    </a:moveTo>
                    <a:lnTo>
                      <a:pt x="0" y="21"/>
                    </a:lnTo>
                    <a:lnTo>
                      <a:pt x="24" y="0"/>
                    </a:lnTo>
                    <a:lnTo>
                      <a:pt x="88" y="0"/>
                    </a:lnTo>
                    <a:lnTo>
                      <a:pt x="6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  <p:grpSp>
          <p:nvGrpSpPr>
            <p:cNvPr id="530" name="组合 529">
              <a:extLst>
                <a:ext uri="{FF2B5EF4-FFF2-40B4-BE49-F238E27FC236}">
                  <a16:creationId xmlns:a16="http://schemas.microsoft.com/office/drawing/2014/main" id="{31EB3762-1887-4833-95B2-E902984A73C8}"/>
                </a:ext>
              </a:extLst>
            </p:cNvPr>
            <p:cNvGrpSpPr/>
            <p:nvPr/>
          </p:nvGrpSpPr>
          <p:grpSpPr>
            <a:xfrm rot="20880000">
              <a:off x="804544" y="1457254"/>
              <a:ext cx="516008" cy="907704"/>
              <a:chOff x="7910081" y="3664585"/>
              <a:chExt cx="1065125" cy="1873650"/>
            </a:xfrm>
            <a:gradFill flip="none" rotWithShape="1">
              <a:gsLst>
                <a:gs pos="0">
                  <a:srgbClr val="DDB28D">
                    <a:lumMod val="63000"/>
                    <a:lumOff val="37000"/>
                  </a:srgbClr>
                </a:gs>
                <a:gs pos="100000">
                  <a:srgbClr val="DDB28D">
                    <a:lumMod val="96000"/>
                  </a:srgbClr>
                </a:gs>
              </a:gsLst>
              <a:lin ang="5400000" scaled="1"/>
              <a:tileRect/>
            </a:gradFill>
          </p:grpSpPr>
          <p:sp>
            <p:nvSpPr>
              <p:cNvPr id="531" name="Freeform 26">
                <a:extLst>
                  <a:ext uri="{FF2B5EF4-FFF2-40B4-BE49-F238E27FC236}">
                    <a16:creationId xmlns:a16="http://schemas.microsoft.com/office/drawing/2014/main" id="{E720A651-8FD9-4F18-A9EB-46C6B10DEF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8150" y="5313106"/>
                <a:ext cx="302593" cy="96829"/>
              </a:xfrm>
              <a:custGeom>
                <a:avLst/>
                <a:gdLst>
                  <a:gd name="T0" fmla="*/ 36 w 125"/>
                  <a:gd name="T1" fmla="*/ 40 h 40"/>
                  <a:gd name="T2" fmla="*/ 125 w 125"/>
                  <a:gd name="T3" fmla="*/ 28 h 40"/>
                  <a:gd name="T4" fmla="*/ 89 w 125"/>
                  <a:gd name="T5" fmla="*/ 0 h 40"/>
                  <a:gd name="T6" fmla="*/ 0 w 125"/>
                  <a:gd name="T7" fmla="*/ 9 h 40"/>
                  <a:gd name="T8" fmla="*/ 36 w 125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40">
                    <a:moveTo>
                      <a:pt x="36" y="40"/>
                    </a:moveTo>
                    <a:lnTo>
                      <a:pt x="125" y="28"/>
                    </a:lnTo>
                    <a:lnTo>
                      <a:pt x="89" y="0"/>
                    </a:lnTo>
                    <a:lnTo>
                      <a:pt x="0" y="9"/>
                    </a:lnTo>
                    <a:lnTo>
                      <a:pt x="36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32" name="Freeform 27">
                <a:extLst>
                  <a:ext uri="{FF2B5EF4-FFF2-40B4-BE49-F238E27FC236}">
                    <a16:creationId xmlns:a16="http://schemas.microsoft.com/office/drawing/2014/main" id="{05AFB62C-9039-4CCF-9F49-77580AD69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3278" y="5068611"/>
                <a:ext cx="99251" cy="283227"/>
              </a:xfrm>
              <a:custGeom>
                <a:avLst/>
                <a:gdLst>
                  <a:gd name="T0" fmla="*/ 36 w 41"/>
                  <a:gd name="T1" fmla="*/ 29 h 117"/>
                  <a:gd name="T2" fmla="*/ 41 w 41"/>
                  <a:gd name="T3" fmla="*/ 117 h 117"/>
                  <a:gd name="T4" fmla="*/ 5 w 41"/>
                  <a:gd name="T5" fmla="*/ 86 h 117"/>
                  <a:gd name="T6" fmla="*/ 0 w 41"/>
                  <a:gd name="T7" fmla="*/ 0 h 117"/>
                  <a:gd name="T8" fmla="*/ 36 w 41"/>
                  <a:gd name="T9" fmla="*/ 2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7">
                    <a:moveTo>
                      <a:pt x="36" y="29"/>
                    </a:moveTo>
                    <a:lnTo>
                      <a:pt x="41" y="117"/>
                    </a:lnTo>
                    <a:lnTo>
                      <a:pt x="5" y="86"/>
                    </a:lnTo>
                    <a:lnTo>
                      <a:pt x="0" y="0"/>
                    </a:lnTo>
                    <a:lnTo>
                      <a:pt x="3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33" name="Freeform 28">
                <a:extLst>
                  <a:ext uri="{FF2B5EF4-FFF2-40B4-BE49-F238E27FC236}">
                    <a16:creationId xmlns:a16="http://schemas.microsoft.com/office/drawing/2014/main" id="{7BF8FFB5-60F4-4869-9088-56A9B637C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0167" y="5150916"/>
                <a:ext cx="283227" cy="108934"/>
              </a:xfrm>
              <a:custGeom>
                <a:avLst/>
                <a:gdLst>
                  <a:gd name="T0" fmla="*/ 31 w 117"/>
                  <a:gd name="T1" fmla="*/ 35 h 45"/>
                  <a:gd name="T2" fmla="*/ 117 w 117"/>
                  <a:gd name="T3" fmla="*/ 45 h 45"/>
                  <a:gd name="T4" fmla="*/ 88 w 117"/>
                  <a:gd name="T5" fmla="*/ 9 h 45"/>
                  <a:gd name="T6" fmla="*/ 0 w 117"/>
                  <a:gd name="T7" fmla="*/ 0 h 45"/>
                  <a:gd name="T8" fmla="*/ 31 w 117"/>
                  <a:gd name="T9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5">
                    <a:moveTo>
                      <a:pt x="31" y="35"/>
                    </a:moveTo>
                    <a:lnTo>
                      <a:pt x="117" y="45"/>
                    </a:lnTo>
                    <a:lnTo>
                      <a:pt x="88" y="9"/>
                    </a:lnTo>
                    <a:lnTo>
                      <a:pt x="0" y="0"/>
                    </a:lnTo>
                    <a:lnTo>
                      <a:pt x="31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34" name="Freeform 29">
                <a:extLst>
                  <a:ext uri="{FF2B5EF4-FFF2-40B4-BE49-F238E27FC236}">
                    <a16:creationId xmlns:a16="http://schemas.microsoft.com/office/drawing/2014/main" id="{11AE8C29-B4EB-462F-B08A-1ECB521C46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504" y="4935471"/>
                <a:ext cx="96830" cy="295330"/>
              </a:xfrm>
              <a:custGeom>
                <a:avLst/>
                <a:gdLst>
                  <a:gd name="T0" fmla="*/ 40 w 40"/>
                  <a:gd name="T1" fmla="*/ 36 h 122"/>
                  <a:gd name="T2" fmla="*/ 28 w 40"/>
                  <a:gd name="T3" fmla="*/ 122 h 122"/>
                  <a:gd name="T4" fmla="*/ 0 w 40"/>
                  <a:gd name="T5" fmla="*/ 86 h 122"/>
                  <a:gd name="T6" fmla="*/ 12 w 40"/>
                  <a:gd name="T7" fmla="*/ 0 h 122"/>
                  <a:gd name="T8" fmla="*/ 40 w 40"/>
                  <a:gd name="T9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2">
                    <a:moveTo>
                      <a:pt x="40" y="36"/>
                    </a:moveTo>
                    <a:lnTo>
                      <a:pt x="28" y="122"/>
                    </a:lnTo>
                    <a:lnTo>
                      <a:pt x="0" y="86"/>
                    </a:lnTo>
                    <a:lnTo>
                      <a:pt x="12" y="0"/>
                    </a:lnTo>
                    <a:lnTo>
                      <a:pt x="4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35" name="Freeform 30">
                <a:extLst>
                  <a:ext uri="{FF2B5EF4-FFF2-40B4-BE49-F238E27FC236}">
                    <a16:creationId xmlns:a16="http://schemas.microsoft.com/office/drawing/2014/main" id="{142CA96E-FE89-48BB-8D4E-B08044604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8179" y="4940313"/>
                <a:ext cx="246915" cy="162190"/>
              </a:xfrm>
              <a:custGeom>
                <a:avLst/>
                <a:gdLst>
                  <a:gd name="T0" fmla="*/ 19 w 102"/>
                  <a:gd name="T1" fmla="*/ 41 h 67"/>
                  <a:gd name="T2" fmla="*/ 102 w 102"/>
                  <a:gd name="T3" fmla="*/ 67 h 67"/>
                  <a:gd name="T4" fmla="*/ 83 w 102"/>
                  <a:gd name="T5" fmla="*/ 27 h 67"/>
                  <a:gd name="T6" fmla="*/ 0 w 102"/>
                  <a:gd name="T7" fmla="*/ 0 h 67"/>
                  <a:gd name="T8" fmla="*/ 19 w 102"/>
                  <a:gd name="T9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7">
                    <a:moveTo>
                      <a:pt x="19" y="41"/>
                    </a:moveTo>
                    <a:lnTo>
                      <a:pt x="102" y="67"/>
                    </a:lnTo>
                    <a:lnTo>
                      <a:pt x="83" y="27"/>
                    </a:lnTo>
                    <a:lnTo>
                      <a:pt x="0" y="0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36" name="Freeform 31">
                <a:extLst>
                  <a:ext uri="{FF2B5EF4-FFF2-40B4-BE49-F238E27FC236}">
                    <a16:creationId xmlns:a16="http://schemas.microsoft.com/office/drawing/2014/main" id="{342FB43A-D244-4767-88C2-BD11FB8F3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785386"/>
                <a:ext cx="121037" cy="300171"/>
              </a:xfrm>
              <a:custGeom>
                <a:avLst/>
                <a:gdLst>
                  <a:gd name="T0" fmla="*/ 50 w 50"/>
                  <a:gd name="T1" fmla="*/ 43 h 124"/>
                  <a:gd name="T2" fmla="*/ 21 w 50"/>
                  <a:gd name="T3" fmla="*/ 124 h 124"/>
                  <a:gd name="T4" fmla="*/ 0 w 50"/>
                  <a:gd name="T5" fmla="*/ 81 h 124"/>
                  <a:gd name="T6" fmla="*/ 31 w 50"/>
                  <a:gd name="T7" fmla="*/ 0 h 124"/>
                  <a:gd name="T8" fmla="*/ 50 w 50"/>
                  <a:gd name="T9" fmla="*/ 4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4">
                    <a:moveTo>
                      <a:pt x="50" y="43"/>
                    </a:moveTo>
                    <a:lnTo>
                      <a:pt x="21" y="124"/>
                    </a:lnTo>
                    <a:lnTo>
                      <a:pt x="0" y="81"/>
                    </a:lnTo>
                    <a:lnTo>
                      <a:pt x="31" y="0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37" name="Freeform 32">
                <a:extLst>
                  <a:ext uri="{FF2B5EF4-FFF2-40B4-BE49-F238E27FC236}">
                    <a16:creationId xmlns:a16="http://schemas.microsoft.com/office/drawing/2014/main" id="{07EA0CD8-142A-44F0-A6BF-A60D520A7E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4922" y="4715184"/>
                <a:ext cx="215446" cy="215446"/>
              </a:xfrm>
              <a:custGeom>
                <a:avLst/>
                <a:gdLst>
                  <a:gd name="T0" fmla="*/ 12 w 89"/>
                  <a:gd name="T1" fmla="*/ 45 h 89"/>
                  <a:gd name="T2" fmla="*/ 89 w 89"/>
                  <a:gd name="T3" fmla="*/ 89 h 89"/>
                  <a:gd name="T4" fmla="*/ 77 w 89"/>
                  <a:gd name="T5" fmla="*/ 43 h 89"/>
                  <a:gd name="T6" fmla="*/ 0 w 89"/>
                  <a:gd name="T7" fmla="*/ 0 h 89"/>
                  <a:gd name="T8" fmla="*/ 12 w 89"/>
                  <a:gd name="T9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12" y="45"/>
                    </a:moveTo>
                    <a:lnTo>
                      <a:pt x="89" y="89"/>
                    </a:lnTo>
                    <a:lnTo>
                      <a:pt x="77" y="43"/>
                    </a:lnTo>
                    <a:lnTo>
                      <a:pt x="0" y="0"/>
                    </a:lnTo>
                    <a:lnTo>
                      <a:pt x="1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38" name="Freeform 33">
                <a:extLst>
                  <a:ext uri="{FF2B5EF4-FFF2-40B4-BE49-F238E27FC236}">
                    <a16:creationId xmlns:a16="http://schemas.microsoft.com/office/drawing/2014/main" id="{ABB836F2-71B3-4723-8DD7-DBCA1F45D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0052" y="4628037"/>
                <a:ext cx="140403" cy="290488"/>
              </a:xfrm>
              <a:custGeom>
                <a:avLst/>
                <a:gdLst>
                  <a:gd name="T0" fmla="*/ 58 w 58"/>
                  <a:gd name="T1" fmla="*/ 45 h 120"/>
                  <a:gd name="T2" fmla="*/ 12 w 58"/>
                  <a:gd name="T3" fmla="*/ 120 h 120"/>
                  <a:gd name="T4" fmla="*/ 0 w 58"/>
                  <a:gd name="T5" fmla="*/ 74 h 120"/>
                  <a:gd name="T6" fmla="*/ 46 w 58"/>
                  <a:gd name="T7" fmla="*/ 0 h 120"/>
                  <a:gd name="T8" fmla="*/ 58 w 58"/>
                  <a:gd name="T9" fmla="*/ 4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58" y="45"/>
                    </a:moveTo>
                    <a:lnTo>
                      <a:pt x="12" y="120"/>
                    </a:lnTo>
                    <a:lnTo>
                      <a:pt x="0" y="74"/>
                    </a:lnTo>
                    <a:lnTo>
                      <a:pt x="46" y="0"/>
                    </a:lnTo>
                    <a:lnTo>
                      <a:pt x="5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39" name="Freeform 34">
                <a:extLst>
                  <a:ext uri="{FF2B5EF4-FFF2-40B4-BE49-F238E27FC236}">
                    <a16:creationId xmlns:a16="http://schemas.microsoft.com/office/drawing/2014/main" id="{02C8E8E2-A97D-48D4-A0C7-288325EA33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081" y="4482793"/>
                <a:ext cx="167032" cy="254178"/>
              </a:xfrm>
              <a:custGeom>
                <a:avLst/>
                <a:gdLst>
                  <a:gd name="T0" fmla="*/ 2 w 69"/>
                  <a:gd name="T1" fmla="*/ 48 h 105"/>
                  <a:gd name="T2" fmla="*/ 69 w 69"/>
                  <a:gd name="T3" fmla="*/ 105 h 105"/>
                  <a:gd name="T4" fmla="*/ 67 w 69"/>
                  <a:gd name="T5" fmla="*/ 58 h 105"/>
                  <a:gd name="T6" fmla="*/ 0 w 69"/>
                  <a:gd name="T7" fmla="*/ 0 h 105"/>
                  <a:gd name="T8" fmla="*/ 2 w 69"/>
                  <a:gd name="T9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05">
                    <a:moveTo>
                      <a:pt x="2" y="48"/>
                    </a:moveTo>
                    <a:lnTo>
                      <a:pt x="69" y="105"/>
                    </a:lnTo>
                    <a:lnTo>
                      <a:pt x="67" y="58"/>
                    </a:lnTo>
                    <a:lnTo>
                      <a:pt x="0" y="0"/>
                    </a:lnTo>
                    <a:lnTo>
                      <a:pt x="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40" name="Freeform 35">
                <a:extLst>
                  <a:ext uri="{FF2B5EF4-FFF2-40B4-BE49-F238E27FC236}">
                    <a16:creationId xmlns:a16="http://schemas.microsoft.com/office/drawing/2014/main" id="{8D2BF596-3A94-4E4F-B98C-1B167A76EA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1003" y="4465849"/>
                <a:ext cx="152507" cy="266281"/>
              </a:xfrm>
              <a:custGeom>
                <a:avLst/>
                <a:gdLst>
                  <a:gd name="T0" fmla="*/ 63 w 63"/>
                  <a:gd name="T1" fmla="*/ 48 h 110"/>
                  <a:gd name="T2" fmla="*/ 3 w 63"/>
                  <a:gd name="T3" fmla="*/ 110 h 110"/>
                  <a:gd name="T4" fmla="*/ 0 w 63"/>
                  <a:gd name="T5" fmla="*/ 65 h 110"/>
                  <a:gd name="T6" fmla="*/ 63 w 63"/>
                  <a:gd name="T7" fmla="*/ 0 h 110"/>
                  <a:gd name="T8" fmla="*/ 63 w 63"/>
                  <a:gd name="T9" fmla="*/ 4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0">
                    <a:moveTo>
                      <a:pt x="63" y="48"/>
                    </a:moveTo>
                    <a:lnTo>
                      <a:pt x="3" y="110"/>
                    </a:lnTo>
                    <a:lnTo>
                      <a:pt x="0" y="65"/>
                    </a:lnTo>
                    <a:lnTo>
                      <a:pt x="63" y="0"/>
                    </a:lnTo>
                    <a:lnTo>
                      <a:pt x="63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41" name="Freeform 36">
                <a:extLst>
                  <a:ext uri="{FF2B5EF4-FFF2-40B4-BE49-F238E27FC236}">
                    <a16:creationId xmlns:a16="http://schemas.microsoft.com/office/drawing/2014/main" id="{BEF9EFD0-128B-4670-B9A3-96D04FFFB1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9130" y="4257666"/>
                <a:ext cx="142824" cy="278385"/>
              </a:xfrm>
              <a:custGeom>
                <a:avLst/>
                <a:gdLst>
                  <a:gd name="T0" fmla="*/ 0 w 59"/>
                  <a:gd name="T1" fmla="*/ 45 h 115"/>
                  <a:gd name="T2" fmla="*/ 52 w 59"/>
                  <a:gd name="T3" fmla="*/ 115 h 115"/>
                  <a:gd name="T4" fmla="*/ 59 w 59"/>
                  <a:gd name="T5" fmla="*/ 69 h 115"/>
                  <a:gd name="T6" fmla="*/ 7 w 59"/>
                  <a:gd name="T7" fmla="*/ 0 h 115"/>
                  <a:gd name="T8" fmla="*/ 0 w 59"/>
                  <a:gd name="T9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5">
                    <a:moveTo>
                      <a:pt x="0" y="45"/>
                    </a:moveTo>
                    <a:lnTo>
                      <a:pt x="52" y="115"/>
                    </a:lnTo>
                    <a:lnTo>
                      <a:pt x="59" y="69"/>
                    </a:lnTo>
                    <a:lnTo>
                      <a:pt x="7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42" name="Freeform 37">
                <a:extLst>
                  <a:ext uri="{FF2B5EF4-FFF2-40B4-BE49-F238E27FC236}">
                    <a16:creationId xmlns:a16="http://schemas.microsoft.com/office/drawing/2014/main" id="{C8B55569-2AA2-45B1-8529-E6414D1C5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6162" y="4315763"/>
                <a:ext cx="196081" cy="229971"/>
              </a:xfrm>
              <a:custGeom>
                <a:avLst/>
                <a:gdLst>
                  <a:gd name="T0" fmla="*/ 72 w 81"/>
                  <a:gd name="T1" fmla="*/ 45 h 95"/>
                  <a:gd name="T2" fmla="*/ 0 w 81"/>
                  <a:gd name="T3" fmla="*/ 95 h 95"/>
                  <a:gd name="T4" fmla="*/ 7 w 81"/>
                  <a:gd name="T5" fmla="*/ 48 h 95"/>
                  <a:gd name="T6" fmla="*/ 81 w 81"/>
                  <a:gd name="T7" fmla="*/ 0 h 95"/>
                  <a:gd name="T8" fmla="*/ 72 w 81"/>
                  <a:gd name="T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5">
                    <a:moveTo>
                      <a:pt x="72" y="45"/>
                    </a:moveTo>
                    <a:lnTo>
                      <a:pt x="0" y="95"/>
                    </a:lnTo>
                    <a:lnTo>
                      <a:pt x="7" y="48"/>
                    </a:lnTo>
                    <a:lnTo>
                      <a:pt x="81" y="0"/>
                    </a:lnTo>
                    <a:lnTo>
                      <a:pt x="7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43" name="Freeform 38">
                <a:extLst>
                  <a:ext uri="{FF2B5EF4-FFF2-40B4-BE49-F238E27FC236}">
                    <a16:creationId xmlns:a16="http://schemas.microsoft.com/office/drawing/2014/main" id="{3CCE590F-0A42-4679-95DD-0D2C9E1CE4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6911" y="4042220"/>
                <a:ext cx="128300" cy="295330"/>
              </a:xfrm>
              <a:custGeom>
                <a:avLst/>
                <a:gdLst>
                  <a:gd name="T0" fmla="*/ 0 w 53"/>
                  <a:gd name="T1" fmla="*/ 43 h 122"/>
                  <a:gd name="T2" fmla="*/ 36 w 53"/>
                  <a:gd name="T3" fmla="*/ 122 h 122"/>
                  <a:gd name="T4" fmla="*/ 53 w 53"/>
                  <a:gd name="T5" fmla="*/ 79 h 122"/>
                  <a:gd name="T6" fmla="*/ 17 w 53"/>
                  <a:gd name="T7" fmla="*/ 0 h 122"/>
                  <a:gd name="T8" fmla="*/ 0 w 53"/>
                  <a:gd name="T9" fmla="*/ 4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2">
                    <a:moveTo>
                      <a:pt x="0" y="43"/>
                    </a:moveTo>
                    <a:lnTo>
                      <a:pt x="36" y="122"/>
                    </a:lnTo>
                    <a:lnTo>
                      <a:pt x="53" y="79"/>
                    </a:lnTo>
                    <a:lnTo>
                      <a:pt x="17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44" name="Freeform 39">
                <a:extLst>
                  <a:ext uri="{FF2B5EF4-FFF2-40B4-BE49-F238E27FC236}">
                    <a16:creationId xmlns:a16="http://schemas.microsoft.com/office/drawing/2014/main" id="{6E29754D-C452-4B9A-BF71-606B58B9B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5210" y="4170519"/>
                <a:ext cx="237232" cy="183976"/>
              </a:xfrm>
              <a:custGeom>
                <a:avLst/>
                <a:gdLst>
                  <a:gd name="T0" fmla="*/ 81 w 98"/>
                  <a:gd name="T1" fmla="*/ 43 h 76"/>
                  <a:gd name="T2" fmla="*/ 0 w 98"/>
                  <a:gd name="T3" fmla="*/ 76 h 76"/>
                  <a:gd name="T4" fmla="*/ 17 w 98"/>
                  <a:gd name="T5" fmla="*/ 33 h 76"/>
                  <a:gd name="T6" fmla="*/ 98 w 98"/>
                  <a:gd name="T7" fmla="*/ 0 h 76"/>
                  <a:gd name="T8" fmla="*/ 81 w 98"/>
                  <a:gd name="T9" fmla="*/ 4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81" y="43"/>
                    </a:moveTo>
                    <a:lnTo>
                      <a:pt x="0" y="76"/>
                    </a:lnTo>
                    <a:lnTo>
                      <a:pt x="17" y="33"/>
                    </a:lnTo>
                    <a:lnTo>
                      <a:pt x="98" y="0"/>
                    </a:lnTo>
                    <a:lnTo>
                      <a:pt x="8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45" name="Freeform 40">
                <a:extLst>
                  <a:ext uri="{FF2B5EF4-FFF2-40B4-BE49-F238E27FC236}">
                    <a16:creationId xmlns:a16="http://schemas.microsoft.com/office/drawing/2014/main" id="{F38D9C01-B192-4CAD-A91F-C1E754C6BC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265" y="3855824"/>
                <a:ext cx="108934" cy="297751"/>
              </a:xfrm>
              <a:custGeom>
                <a:avLst/>
                <a:gdLst>
                  <a:gd name="T0" fmla="*/ 0 w 45"/>
                  <a:gd name="T1" fmla="*/ 39 h 123"/>
                  <a:gd name="T2" fmla="*/ 19 w 45"/>
                  <a:gd name="T3" fmla="*/ 123 h 123"/>
                  <a:gd name="T4" fmla="*/ 45 w 45"/>
                  <a:gd name="T5" fmla="*/ 84 h 123"/>
                  <a:gd name="T6" fmla="*/ 26 w 45"/>
                  <a:gd name="T7" fmla="*/ 0 h 123"/>
                  <a:gd name="T8" fmla="*/ 0 w 45"/>
                  <a:gd name="T9" fmla="*/ 3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23">
                    <a:moveTo>
                      <a:pt x="0" y="39"/>
                    </a:moveTo>
                    <a:lnTo>
                      <a:pt x="19" y="123"/>
                    </a:lnTo>
                    <a:lnTo>
                      <a:pt x="45" y="84"/>
                    </a:lnTo>
                    <a:lnTo>
                      <a:pt x="26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46" name="Freeform 41">
                <a:extLst>
                  <a:ext uri="{FF2B5EF4-FFF2-40B4-BE49-F238E27FC236}">
                    <a16:creationId xmlns:a16="http://schemas.microsoft.com/office/drawing/2014/main" id="{5293BC0D-72B5-43B4-8647-C8E0731A1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047061"/>
                <a:ext cx="266281" cy="135561"/>
              </a:xfrm>
              <a:custGeom>
                <a:avLst/>
                <a:gdLst>
                  <a:gd name="T0" fmla="*/ 86 w 110"/>
                  <a:gd name="T1" fmla="*/ 39 h 56"/>
                  <a:gd name="T2" fmla="*/ 0 w 110"/>
                  <a:gd name="T3" fmla="*/ 56 h 56"/>
                  <a:gd name="T4" fmla="*/ 24 w 110"/>
                  <a:gd name="T5" fmla="*/ 15 h 56"/>
                  <a:gd name="T6" fmla="*/ 110 w 110"/>
                  <a:gd name="T7" fmla="*/ 0 h 56"/>
                  <a:gd name="T8" fmla="*/ 86 w 110"/>
                  <a:gd name="T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6">
                    <a:moveTo>
                      <a:pt x="86" y="39"/>
                    </a:moveTo>
                    <a:lnTo>
                      <a:pt x="0" y="56"/>
                    </a:lnTo>
                    <a:lnTo>
                      <a:pt x="24" y="15"/>
                    </a:lnTo>
                    <a:lnTo>
                      <a:pt x="110" y="0"/>
                    </a:lnTo>
                    <a:lnTo>
                      <a:pt x="8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47" name="Freeform 42">
                <a:extLst>
                  <a:ext uri="{FF2B5EF4-FFF2-40B4-BE49-F238E27FC236}">
                    <a16:creationId xmlns:a16="http://schemas.microsoft.com/office/drawing/2014/main" id="{5DC76579-BDC9-41CC-AC27-1F91B29ED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3192" y="3700897"/>
                <a:ext cx="82305" cy="290488"/>
              </a:xfrm>
              <a:custGeom>
                <a:avLst/>
                <a:gdLst>
                  <a:gd name="T0" fmla="*/ 0 w 34"/>
                  <a:gd name="T1" fmla="*/ 31 h 120"/>
                  <a:gd name="T2" fmla="*/ 0 w 34"/>
                  <a:gd name="T3" fmla="*/ 120 h 120"/>
                  <a:gd name="T4" fmla="*/ 34 w 34"/>
                  <a:gd name="T5" fmla="*/ 86 h 120"/>
                  <a:gd name="T6" fmla="*/ 31 w 34"/>
                  <a:gd name="T7" fmla="*/ 0 h 120"/>
                  <a:gd name="T8" fmla="*/ 0 w 34"/>
                  <a:gd name="T9" fmla="*/ 3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0">
                    <a:moveTo>
                      <a:pt x="0" y="31"/>
                    </a:moveTo>
                    <a:lnTo>
                      <a:pt x="0" y="120"/>
                    </a:lnTo>
                    <a:lnTo>
                      <a:pt x="34" y="86"/>
                    </a:lnTo>
                    <a:lnTo>
                      <a:pt x="31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48" name="Freeform 43">
                <a:extLst>
                  <a:ext uri="{FF2B5EF4-FFF2-40B4-BE49-F238E27FC236}">
                    <a16:creationId xmlns:a16="http://schemas.microsoft.com/office/drawing/2014/main" id="{6134EEC2-571E-45DB-914B-82C94E8131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241" y="3938129"/>
                <a:ext cx="295330" cy="87146"/>
              </a:xfrm>
              <a:custGeom>
                <a:avLst/>
                <a:gdLst>
                  <a:gd name="T0" fmla="*/ 89 w 122"/>
                  <a:gd name="T1" fmla="*/ 36 h 36"/>
                  <a:gd name="T2" fmla="*/ 0 w 122"/>
                  <a:gd name="T3" fmla="*/ 33 h 36"/>
                  <a:gd name="T4" fmla="*/ 34 w 122"/>
                  <a:gd name="T5" fmla="*/ 0 h 36"/>
                  <a:gd name="T6" fmla="*/ 122 w 122"/>
                  <a:gd name="T7" fmla="*/ 2 h 36"/>
                  <a:gd name="T8" fmla="*/ 89 w 12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36">
                    <a:moveTo>
                      <a:pt x="89" y="36"/>
                    </a:moveTo>
                    <a:lnTo>
                      <a:pt x="0" y="33"/>
                    </a:lnTo>
                    <a:lnTo>
                      <a:pt x="34" y="0"/>
                    </a:lnTo>
                    <a:lnTo>
                      <a:pt x="122" y="2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49" name="Freeform 44">
                <a:extLst>
                  <a:ext uri="{FF2B5EF4-FFF2-40B4-BE49-F238E27FC236}">
                    <a16:creationId xmlns:a16="http://schemas.microsoft.com/office/drawing/2014/main" id="{7F5D3BEA-2594-4DF1-B8BA-B1034C70CD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473" y="5380886"/>
                <a:ext cx="435733" cy="157349"/>
              </a:xfrm>
              <a:custGeom>
                <a:avLst/>
                <a:gdLst>
                  <a:gd name="T0" fmla="*/ 1 w 75"/>
                  <a:gd name="T1" fmla="*/ 0 h 27"/>
                  <a:gd name="T2" fmla="*/ 75 w 75"/>
                  <a:gd name="T3" fmla="*/ 19 h 27"/>
                  <a:gd name="T4" fmla="*/ 74 w 75"/>
                  <a:gd name="T5" fmla="*/ 27 h 27"/>
                  <a:gd name="T6" fmla="*/ 0 w 75"/>
                  <a:gd name="T7" fmla="*/ 2 h 27"/>
                  <a:gd name="T8" fmla="*/ 1 w 7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7">
                    <a:moveTo>
                      <a:pt x="1" y="0"/>
                    </a:moveTo>
                    <a:cubicBezTo>
                      <a:pt x="24" y="13"/>
                      <a:pt x="49" y="19"/>
                      <a:pt x="75" y="1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48" y="25"/>
                      <a:pt x="22" y="16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50" name="Freeform 45">
                <a:extLst>
                  <a:ext uri="{FF2B5EF4-FFF2-40B4-BE49-F238E27FC236}">
                    <a16:creationId xmlns:a16="http://schemas.microsoft.com/office/drawing/2014/main" id="{F29BB953-E480-4608-AE3E-71D3A50322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387" y="3664585"/>
                <a:ext cx="58098" cy="215446"/>
              </a:xfrm>
              <a:custGeom>
                <a:avLst/>
                <a:gdLst>
                  <a:gd name="T0" fmla="*/ 0 w 24"/>
                  <a:gd name="T1" fmla="*/ 24 h 89"/>
                  <a:gd name="T2" fmla="*/ 0 w 24"/>
                  <a:gd name="T3" fmla="*/ 89 h 89"/>
                  <a:gd name="T4" fmla="*/ 24 w 24"/>
                  <a:gd name="T5" fmla="*/ 65 h 89"/>
                  <a:gd name="T6" fmla="*/ 24 w 24"/>
                  <a:gd name="T7" fmla="*/ 0 h 89"/>
                  <a:gd name="T8" fmla="*/ 0 w 24"/>
                  <a:gd name="T9" fmla="*/ 2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9">
                    <a:moveTo>
                      <a:pt x="0" y="24"/>
                    </a:moveTo>
                    <a:lnTo>
                      <a:pt x="0" y="89"/>
                    </a:lnTo>
                    <a:lnTo>
                      <a:pt x="24" y="65"/>
                    </a:lnTo>
                    <a:lnTo>
                      <a:pt x="2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51" name="Freeform 46">
                <a:extLst>
                  <a:ext uri="{FF2B5EF4-FFF2-40B4-BE49-F238E27FC236}">
                    <a16:creationId xmlns:a16="http://schemas.microsoft.com/office/drawing/2014/main" id="{4959D9BD-FA3F-4E15-8E71-47FC3012F0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595" y="3846141"/>
                <a:ext cx="213025" cy="58098"/>
              </a:xfrm>
              <a:custGeom>
                <a:avLst/>
                <a:gdLst>
                  <a:gd name="T0" fmla="*/ 64 w 88"/>
                  <a:gd name="T1" fmla="*/ 24 h 24"/>
                  <a:gd name="T2" fmla="*/ 0 w 88"/>
                  <a:gd name="T3" fmla="*/ 21 h 24"/>
                  <a:gd name="T4" fmla="*/ 24 w 88"/>
                  <a:gd name="T5" fmla="*/ 0 h 24"/>
                  <a:gd name="T6" fmla="*/ 88 w 88"/>
                  <a:gd name="T7" fmla="*/ 0 h 24"/>
                  <a:gd name="T8" fmla="*/ 64 w 8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4">
                    <a:moveTo>
                      <a:pt x="64" y="24"/>
                    </a:moveTo>
                    <a:lnTo>
                      <a:pt x="0" y="21"/>
                    </a:lnTo>
                    <a:lnTo>
                      <a:pt x="24" y="0"/>
                    </a:lnTo>
                    <a:lnTo>
                      <a:pt x="88" y="0"/>
                    </a:lnTo>
                    <a:lnTo>
                      <a:pt x="6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</p:grpSp>
      <p:grpSp>
        <p:nvGrpSpPr>
          <p:cNvPr id="573" name="组合 572">
            <a:extLst>
              <a:ext uri="{FF2B5EF4-FFF2-40B4-BE49-F238E27FC236}">
                <a16:creationId xmlns:a16="http://schemas.microsoft.com/office/drawing/2014/main" id="{C5055122-215A-4F9A-94C1-F8C190029DEA}"/>
              </a:ext>
            </a:extLst>
          </p:cNvPr>
          <p:cNvGrpSpPr/>
          <p:nvPr/>
        </p:nvGrpSpPr>
        <p:grpSpPr>
          <a:xfrm>
            <a:off x="4741589" y="1421394"/>
            <a:ext cx="2671849" cy="907707"/>
            <a:chOff x="804544" y="1457252"/>
            <a:chExt cx="2671849" cy="907707"/>
          </a:xfrm>
        </p:grpSpPr>
        <p:sp>
          <p:nvSpPr>
            <p:cNvPr id="574" name="文本框 573">
              <a:extLst>
                <a:ext uri="{FF2B5EF4-FFF2-40B4-BE49-F238E27FC236}">
                  <a16:creationId xmlns:a16="http://schemas.microsoft.com/office/drawing/2014/main" id="{54830974-E611-4255-8176-1EF3B999D50E}"/>
                </a:ext>
              </a:extLst>
            </p:cNvPr>
            <p:cNvSpPr txBox="1"/>
            <p:nvPr/>
          </p:nvSpPr>
          <p:spPr>
            <a:xfrm>
              <a:off x="986247" y="1506708"/>
              <a:ext cx="2264893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1 </a:t>
              </a:r>
              <a:r>
                <a:rPr lang="zh-CN" altLang="en-US" sz="24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篇</a:t>
              </a:r>
              <a:endParaRPr lang="en-US" altLang="zh-CN" sz="2400" dirty="0">
                <a:solidFill>
                  <a:srgbClr val="006DAC"/>
                </a:solidFill>
                <a:latin typeface="Roboto Regular"/>
                <a:ea typeface="思源黑体 CN Regular"/>
              </a:endParaRPr>
            </a:p>
            <a:p>
              <a:pPr algn="ctr">
                <a:defRPr/>
              </a:pPr>
              <a:r>
                <a:rPr lang="zh-CN" altLang="en-US" sz="17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中科院 </a:t>
              </a:r>
              <a:r>
                <a:rPr lang="en-US" altLang="zh-CN" sz="17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3 </a:t>
              </a:r>
              <a:r>
                <a:rPr lang="zh-CN" altLang="en-US" sz="17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区 </a:t>
              </a:r>
              <a:r>
                <a:rPr lang="en-US" altLang="zh-CN" sz="17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SCI </a:t>
              </a:r>
              <a:r>
                <a:rPr lang="zh-CN" altLang="en-US" sz="17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论文</a:t>
              </a:r>
            </a:p>
          </p:txBody>
        </p:sp>
        <p:grpSp>
          <p:nvGrpSpPr>
            <p:cNvPr id="575" name="组合 574">
              <a:extLst>
                <a:ext uri="{FF2B5EF4-FFF2-40B4-BE49-F238E27FC236}">
                  <a16:creationId xmlns:a16="http://schemas.microsoft.com/office/drawing/2014/main" id="{0E4239AC-0FBB-438A-8D16-D4180A30B1E2}"/>
                </a:ext>
              </a:extLst>
            </p:cNvPr>
            <p:cNvGrpSpPr/>
            <p:nvPr/>
          </p:nvGrpSpPr>
          <p:grpSpPr>
            <a:xfrm rot="720000" flipH="1">
              <a:off x="2960384" y="1457252"/>
              <a:ext cx="516009" cy="907707"/>
              <a:chOff x="7910081" y="3664585"/>
              <a:chExt cx="1065125" cy="1873650"/>
            </a:xfrm>
            <a:gradFill flip="none" rotWithShape="1">
              <a:gsLst>
                <a:gs pos="0">
                  <a:srgbClr val="DDB28D">
                    <a:lumMod val="63000"/>
                    <a:lumOff val="37000"/>
                  </a:srgbClr>
                </a:gs>
                <a:gs pos="100000">
                  <a:srgbClr val="DDB28D">
                    <a:lumMod val="96000"/>
                  </a:srgbClr>
                </a:gs>
              </a:gsLst>
              <a:lin ang="5400000" scaled="1"/>
              <a:tileRect/>
            </a:gradFill>
          </p:grpSpPr>
          <p:sp>
            <p:nvSpPr>
              <p:cNvPr id="598" name="Freeform 26">
                <a:extLst>
                  <a:ext uri="{FF2B5EF4-FFF2-40B4-BE49-F238E27FC236}">
                    <a16:creationId xmlns:a16="http://schemas.microsoft.com/office/drawing/2014/main" id="{90F49F75-4874-4A9E-B6AD-DBB4C7910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8150" y="5313106"/>
                <a:ext cx="302593" cy="96829"/>
              </a:xfrm>
              <a:custGeom>
                <a:avLst/>
                <a:gdLst>
                  <a:gd name="T0" fmla="*/ 36 w 125"/>
                  <a:gd name="T1" fmla="*/ 40 h 40"/>
                  <a:gd name="T2" fmla="*/ 125 w 125"/>
                  <a:gd name="T3" fmla="*/ 28 h 40"/>
                  <a:gd name="T4" fmla="*/ 89 w 125"/>
                  <a:gd name="T5" fmla="*/ 0 h 40"/>
                  <a:gd name="T6" fmla="*/ 0 w 125"/>
                  <a:gd name="T7" fmla="*/ 9 h 40"/>
                  <a:gd name="T8" fmla="*/ 36 w 125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40">
                    <a:moveTo>
                      <a:pt x="36" y="40"/>
                    </a:moveTo>
                    <a:lnTo>
                      <a:pt x="125" y="28"/>
                    </a:lnTo>
                    <a:lnTo>
                      <a:pt x="89" y="0"/>
                    </a:lnTo>
                    <a:lnTo>
                      <a:pt x="0" y="9"/>
                    </a:lnTo>
                    <a:lnTo>
                      <a:pt x="36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99" name="Freeform 27">
                <a:extLst>
                  <a:ext uri="{FF2B5EF4-FFF2-40B4-BE49-F238E27FC236}">
                    <a16:creationId xmlns:a16="http://schemas.microsoft.com/office/drawing/2014/main" id="{CDED9BD4-01DC-46AF-8295-3CF2DFBB2C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3278" y="5068611"/>
                <a:ext cx="99251" cy="283227"/>
              </a:xfrm>
              <a:custGeom>
                <a:avLst/>
                <a:gdLst>
                  <a:gd name="T0" fmla="*/ 36 w 41"/>
                  <a:gd name="T1" fmla="*/ 29 h 117"/>
                  <a:gd name="T2" fmla="*/ 41 w 41"/>
                  <a:gd name="T3" fmla="*/ 117 h 117"/>
                  <a:gd name="T4" fmla="*/ 5 w 41"/>
                  <a:gd name="T5" fmla="*/ 86 h 117"/>
                  <a:gd name="T6" fmla="*/ 0 w 41"/>
                  <a:gd name="T7" fmla="*/ 0 h 117"/>
                  <a:gd name="T8" fmla="*/ 36 w 41"/>
                  <a:gd name="T9" fmla="*/ 2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7">
                    <a:moveTo>
                      <a:pt x="36" y="29"/>
                    </a:moveTo>
                    <a:lnTo>
                      <a:pt x="41" y="117"/>
                    </a:lnTo>
                    <a:lnTo>
                      <a:pt x="5" y="86"/>
                    </a:lnTo>
                    <a:lnTo>
                      <a:pt x="0" y="0"/>
                    </a:lnTo>
                    <a:lnTo>
                      <a:pt x="3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00" name="Freeform 28">
                <a:extLst>
                  <a:ext uri="{FF2B5EF4-FFF2-40B4-BE49-F238E27FC236}">
                    <a16:creationId xmlns:a16="http://schemas.microsoft.com/office/drawing/2014/main" id="{498CF29F-2F3D-4894-8C98-D5B78B1E6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0167" y="5150916"/>
                <a:ext cx="283227" cy="108934"/>
              </a:xfrm>
              <a:custGeom>
                <a:avLst/>
                <a:gdLst>
                  <a:gd name="T0" fmla="*/ 31 w 117"/>
                  <a:gd name="T1" fmla="*/ 35 h 45"/>
                  <a:gd name="T2" fmla="*/ 117 w 117"/>
                  <a:gd name="T3" fmla="*/ 45 h 45"/>
                  <a:gd name="T4" fmla="*/ 88 w 117"/>
                  <a:gd name="T5" fmla="*/ 9 h 45"/>
                  <a:gd name="T6" fmla="*/ 0 w 117"/>
                  <a:gd name="T7" fmla="*/ 0 h 45"/>
                  <a:gd name="T8" fmla="*/ 31 w 117"/>
                  <a:gd name="T9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5">
                    <a:moveTo>
                      <a:pt x="31" y="35"/>
                    </a:moveTo>
                    <a:lnTo>
                      <a:pt x="117" y="45"/>
                    </a:lnTo>
                    <a:lnTo>
                      <a:pt x="88" y="9"/>
                    </a:lnTo>
                    <a:lnTo>
                      <a:pt x="0" y="0"/>
                    </a:lnTo>
                    <a:lnTo>
                      <a:pt x="31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01" name="Freeform 29">
                <a:extLst>
                  <a:ext uri="{FF2B5EF4-FFF2-40B4-BE49-F238E27FC236}">
                    <a16:creationId xmlns:a16="http://schemas.microsoft.com/office/drawing/2014/main" id="{E8C9535E-01D8-459B-836B-51EE6F1A71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504" y="4935471"/>
                <a:ext cx="96830" cy="295330"/>
              </a:xfrm>
              <a:custGeom>
                <a:avLst/>
                <a:gdLst>
                  <a:gd name="T0" fmla="*/ 40 w 40"/>
                  <a:gd name="T1" fmla="*/ 36 h 122"/>
                  <a:gd name="T2" fmla="*/ 28 w 40"/>
                  <a:gd name="T3" fmla="*/ 122 h 122"/>
                  <a:gd name="T4" fmla="*/ 0 w 40"/>
                  <a:gd name="T5" fmla="*/ 86 h 122"/>
                  <a:gd name="T6" fmla="*/ 12 w 40"/>
                  <a:gd name="T7" fmla="*/ 0 h 122"/>
                  <a:gd name="T8" fmla="*/ 40 w 40"/>
                  <a:gd name="T9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2">
                    <a:moveTo>
                      <a:pt x="40" y="36"/>
                    </a:moveTo>
                    <a:lnTo>
                      <a:pt x="28" y="122"/>
                    </a:lnTo>
                    <a:lnTo>
                      <a:pt x="0" y="86"/>
                    </a:lnTo>
                    <a:lnTo>
                      <a:pt x="12" y="0"/>
                    </a:lnTo>
                    <a:lnTo>
                      <a:pt x="4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02" name="Freeform 30">
                <a:extLst>
                  <a:ext uri="{FF2B5EF4-FFF2-40B4-BE49-F238E27FC236}">
                    <a16:creationId xmlns:a16="http://schemas.microsoft.com/office/drawing/2014/main" id="{617026F0-DF04-4F99-B4AF-85B290CC5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8179" y="4940313"/>
                <a:ext cx="246915" cy="162190"/>
              </a:xfrm>
              <a:custGeom>
                <a:avLst/>
                <a:gdLst>
                  <a:gd name="T0" fmla="*/ 19 w 102"/>
                  <a:gd name="T1" fmla="*/ 41 h 67"/>
                  <a:gd name="T2" fmla="*/ 102 w 102"/>
                  <a:gd name="T3" fmla="*/ 67 h 67"/>
                  <a:gd name="T4" fmla="*/ 83 w 102"/>
                  <a:gd name="T5" fmla="*/ 27 h 67"/>
                  <a:gd name="T6" fmla="*/ 0 w 102"/>
                  <a:gd name="T7" fmla="*/ 0 h 67"/>
                  <a:gd name="T8" fmla="*/ 19 w 102"/>
                  <a:gd name="T9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7">
                    <a:moveTo>
                      <a:pt x="19" y="41"/>
                    </a:moveTo>
                    <a:lnTo>
                      <a:pt x="102" y="67"/>
                    </a:lnTo>
                    <a:lnTo>
                      <a:pt x="83" y="27"/>
                    </a:lnTo>
                    <a:lnTo>
                      <a:pt x="0" y="0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03" name="Freeform 31">
                <a:extLst>
                  <a:ext uri="{FF2B5EF4-FFF2-40B4-BE49-F238E27FC236}">
                    <a16:creationId xmlns:a16="http://schemas.microsoft.com/office/drawing/2014/main" id="{587A2758-4208-470E-BCC1-25D12CB96C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785386"/>
                <a:ext cx="121037" cy="300171"/>
              </a:xfrm>
              <a:custGeom>
                <a:avLst/>
                <a:gdLst>
                  <a:gd name="T0" fmla="*/ 50 w 50"/>
                  <a:gd name="T1" fmla="*/ 43 h 124"/>
                  <a:gd name="T2" fmla="*/ 21 w 50"/>
                  <a:gd name="T3" fmla="*/ 124 h 124"/>
                  <a:gd name="T4" fmla="*/ 0 w 50"/>
                  <a:gd name="T5" fmla="*/ 81 h 124"/>
                  <a:gd name="T6" fmla="*/ 31 w 50"/>
                  <a:gd name="T7" fmla="*/ 0 h 124"/>
                  <a:gd name="T8" fmla="*/ 50 w 50"/>
                  <a:gd name="T9" fmla="*/ 4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4">
                    <a:moveTo>
                      <a:pt x="50" y="43"/>
                    </a:moveTo>
                    <a:lnTo>
                      <a:pt x="21" y="124"/>
                    </a:lnTo>
                    <a:lnTo>
                      <a:pt x="0" y="81"/>
                    </a:lnTo>
                    <a:lnTo>
                      <a:pt x="31" y="0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04" name="Freeform 32">
                <a:extLst>
                  <a:ext uri="{FF2B5EF4-FFF2-40B4-BE49-F238E27FC236}">
                    <a16:creationId xmlns:a16="http://schemas.microsoft.com/office/drawing/2014/main" id="{8B249D10-7235-4D38-9976-3FEF8188D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4922" y="4715184"/>
                <a:ext cx="215446" cy="215446"/>
              </a:xfrm>
              <a:custGeom>
                <a:avLst/>
                <a:gdLst>
                  <a:gd name="T0" fmla="*/ 12 w 89"/>
                  <a:gd name="T1" fmla="*/ 45 h 89"/>
                  <a:gd name="T2" fmla="*/ 89 w 89"/>
                  <a:gd name="T3" fmla="*/ 89 h 89"/>
                  <a:gd name="T4" fmla="*/ 77 w 89"/>
                  <a:gd name="T5" fmla="*/ 43 h 89"/>
                  <a:gd name="T6" fmla="*/ 0 w 89"/>
                  <a:gd name="T7" fmla="*/ 0 h 89"/>
                  <a:gd name="T8" fmla="*/ 12 w 89"/>
                  <a:gd name="T9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12" y="45"/>
                    </a:moveTo>
                    <a:lnTo>
                      <a:pt x="89" y="89"/>
                    </a:lnTo>
                    <a:lnTo>
                      <a:pt x="77" y="43"/>
                    </a:lnTo>
                    <a:lnTo>
                      <a:pt x="0" y="0"/>
                    </a:lnTo>
                    <a:lnTo>
                      <a:pt x="1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05" name="Freeform 33">
                <a:extLst>
                  <a:ext uri="{FF2B5EF4-FFF2-40B4-BE49-F238E27FC236}">
                    <a16:creationId xmlns:a16="http://schemas.microsoft.com/office/drawing/2014/main" id="{F15EA290-2D9F-45D0-BA2A-906074DE7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0052" y="4628037"/>
                <a:ext cx="140403" cy="290488"/>
              </a:xfrm>
              <a:custGeom>
                <a:avLst/>
                <a:gdLst>
                  <a:gd name="T0" fmla="*/ 58 w 58"/>
                  <a:gd name="T1" fmla="*/ 45 h 120"/>
                  <a:gd name="T2" fmla="*/ 12 w 58"/>
                  <a:gd name="T3" fmla="*/ 120 h 120"/>
                  <a:gd name="T4" fmla="*/ 0 w 58"/>
                  <a:gd name="T5" fmla="*/ 74 h 120"/>
                  <a:gd name="T6" fmla="*/ 46 w 58"/>
                  <a:gd name="T7" fmla="*/ 0 h 120"/>
                  <a:gd name="T8" fmla="*/ 58 w 58"/>
                  <a:gd name="T9" fmla="*/ 4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58" y="45"/>
                    </a:moveTo>
                    <a:lnTo>
                      <a:pt x="12" y="120"/>
                    </a:lnTo>
                    <a:lnTo>
                      <a:pt x="0" y="74"/>
                    </a:lnTo>
                    <a:lnTo>
                      <a:pt x="46" y="0"/>
                    </a:lnTo>
                    <a:lnTo>
                      <a:pt x="5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06" name="Freeform 34">
                <a:extLst>
                  <a:ext uri="{FF2B5EF4-FFF2-40B4-BE49-F238E27FC236}">
                    <a16:creationId xmlns:a16="http://schemas.microsoft.com/office/drawing/2014/main" id="{FEDE6554-1A61-48BA-BB1D-2017A39181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081" y="4482793"/>
                <a:ext cx="167032" cy="254178"/>
              </a:xfrm>
              <a:custGeom>
                <a:avLst/>
                <a:gdLst>
                  <a:gd name="T0" fmla="*/ 2 w 69"/>
                  <a:gd name="T1" fmla="*/ 48 h 105"/>
                  <a:gd name="T2" fmla="*/ 69 w 69"/>
                  <a:gd name="T3" fmla="*/ 105 h 105"/>
                  <a:gd name="T4" fmla="*/ 67 w 69"/>
                  <a:gd name="T5" fmla="*/ 58 h 105"/>
                  <a:gd name="T6" fmla="*/ 0 w 69"/>
                  <a:gd name="T7" fmla="*/ 0 h 105"/>
                  <a:gd name="T8" fmla="*/ 2 w 69"/>
                  <a:gd name="T9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05">
                    <a:moveTo>
                      <a:pt x="2" y="48"/>
                    </a:moveTo>
                    <a:lnTo>
                      <a:pt x="69" y="105"/>
                    </a:lnTo>
                    <a:lnTo>
                      <a:pt x="67" y="58"/>
                    </a:lnTo>
                    <a:lnTo>
                      <a:pt x="0" y="0"/>
                    </a:lnTo>
                    <a:lnTo>
                      <a:pt x="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07" name="Freeform 35">
                <a:extLst>
                  <a:ext uri="{FF2B5EF4-FFF2-40B4-BE49-F238E27FC236}">
                    <a16:creationId xmlns:a16="http://schemas.microsoft.com/office/drawing/2014/main" id="{60F7EE40-9270-4283-AC38-4D655B4FFD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1003" y="4465849"/>
                <a:ext cx="152507" cy="266281"/>
              </a:xfrm>
              <a:custGeom>
                <a:avLst/>
                <a:gdLst>
                  <a:gd name="T0" fmla="*/ 63 w 63"/>
                  <a:gd name="T1" fmla="*/ 48 h 110"/>
                  <a:gd name="T2" fmla="*/ 3 w 63"/>
                  <a:gd name="T3" fmla="*/ 110 h 110"/>
                  <a:gd name="T4" fmla="*/ 0 w 63"/>
                  <a:gd name="T5" fmla="*/ 65 h 110"/>
                  <a:gd name="T6" fmla="*/ 63 w 63"/>
                  <a:gd name="T7" fmla="*/ 0 h 110"/>
                  <a:gd name="T8" fmla="*/ 63 w 63"/>
                  <a:gd name="T9" fmla="*/ 4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0">
                    <a:moveTo>
                      <a:pt x="63" y="48"/>
                    </a:moveTo>
                    <a:lnTo>
                      <a:pt x="3" y="110"/>
                    </a:lnTo>
                    <a:lnTo>
                      <a:pt x="0" y="65"/>
                    </a:lnTo>
                    <a:lnTo>
                      <a:pt x="63" y="0"/>
                    </a:lnTo>
                    <a:lnTo>
                      <a:pt x="63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08" name="Freeform 36">
                <a:extLst>
                  <a:ext uri="{FF2B5EF4-FFF2-40B4-BE49-F238E27FC236}">
                    <a16:creationId xmlns:a16="http://schemas.microsoft.com/office/drawing/2014/main" id="{8775F175-6D7D-465C-8DF3-7D38C6F7E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9130" y="4257666"/>
                <a:ext cx="142824" cy="278385"/>
              </a:xfrm>
              <a:custGeom>
                <a:avLst/>
                <a:gdLst>
                  <a:gd name="T0" fmla="*/ 0 w 59"/>
                  <a:gd name="T1" fmla="*/ 45 h 115"/>
                  <a:gd name="T2" fmla="*/ 52 w 59"/>
                  <a:gd name="T3" fmla="*/ 115 h 115"/>
                  <a:gd name="T4" fmla="*/ 59 w 59"/>
                  <a:gd name="T5" fmla="*/ 69 h 115"/>
                  <a:gd name="T6" fmla="*/ 7 w 59"/>
                  <a:gd name="T7" fmla="*/ 0 h 115"/>
                  <a:gd name="T8" fmla="*/ 0 w 59"/>
                  <a:gd name="T9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5">
                    <a:moveTo>
                      <a:pt x="0" y="45"/>
                    </a:moveTo>
                    <a:lnTo>
                      <a:pt x="52" y="115"/>
                    </a:lnTo>
                    <a:lnTo>
                      <a:pt x="59" y="69"/>
                    </a:lnTo>
                    <a:lnTo>
                      <a:pt x="7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09" name="Freeform 37">
                <a:extLst>
                  <a:ext uri="{FF2B5EF4-FFF2-40B4-BE49-F238E27FC236}">
                    <a16:creationId xmlns:a16="http://schemas.microsoft.com/office/drawing/2014/main" id="{6B13BF50-CA9A-491E-B3CE-8C9637E5D8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6162" y="4315763"/>
                <a:ext cx="196081" cy="229971"/>
              </a:xfrm>
              <a:custGeom>
                <a:avLst/>
                <a:gdLst>
                  <a:gd name="T0" fmla="*/ 72 w 81"/>
                  <a:gd name="T1" fmla="*/ 45 h 95"/>
                  <a:gd name="T2" fmla="*/ 0 w 81"/>
                  <a:gd name="T3" fmla="*/ 95 h 95"/>
                  <a:gd name="T4" fmla="*/ 7 w 81"/>
                  <a:gd name="T5" fmla="*/ 48 h 95"/>
                  <a:gd name="T6" fmla="*/ 81 w 81"/>
                  <a:gd name="T7" fmla="*/ 0 h 95"/>
                  <a:gd name="T8" fmla="*/ 72 w 81"/>
                  <a:gd name="T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5">
                    <a:moveTo>
                      <a:pt x="72" y="45"/>
                    </a:moveTo>
                    <a:lnTo>
                      <a:pt x="0" y="95"/>
                    </a:lnTo>
                    <a:lnTo>
                      <a:pt x="7" y="48"/>
                    </a:lnTo>
                    <a:lnTo>
                      <a:pt x="81" y="0"/>
                    </a:lnTo>
                    <a:lnTo>
                      <a:pt x="7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10" name="Freeform 38">
                <a:extLst>
                  <a:ext uri="{FF2B5EF4-FFF2-40B4-BE49-F238E27FC236}">
                    <a16:creationId xmlns:a16="http://schemas.microsoft.com/office/drawing/2014/main" id="{3645F1EE-BE14-4D79-81E7-3BDBA341CB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6911" y="4042220"/>
                <a:ext cx="128300" cy="295330"/>
              </a:xfrm>
              <a:custGeom>
                <a:avLst/>
                <a:gdLst>
                  <a:gd name="T0" fmla="*/ 0 w 53"/>
                  <a:gd name="T1" fmla="*/ 43 h 122"/>
                  <a:gd name="T2" fmla="*/ 36 w 53"/>
                  <a:gd name="T3" fmla="*/ 122 h 122"/>
                  <a:gd name="T4" fmla="*/ 53 w 53"/>
                  <a:gd name="T5" fmla="*/ 79 h 122"/>
                  <a:gd name="T6" fmla="*/ 17 w 53"/>
                  <a:gd name="T7" fmla="*/ 0 h 122"/>
                  <a:gd name="T8" fmla="*/ 0 w 53"/>
                  <a:gd name="T9" fmla="*/ 4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2">
                    <a:moveTo>
                      <a:pt x="0" y="43"/>
                    </a:moveTo>
                    <a:lnTo>
                      <a:pt x="36" y="122"/>
                    </a:lnTo>
                    <a:lnTo>
                      <a:pt x="53" y="79"/>
                    </a:lnTo>
                    <a:lnTo>
                      <a:pt x="17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11" name="Freeform 39">
                <a:extLst>
                  <a:ext uri="{FF2B5EF4-FFF2-40B4-BE49-F238E27FC236}">
                    <a16:creationId xmlns:a16="http://schemas.microsoft.com/office/drawing/2014/main" id="{FD514D0F-6CEF-4330-B2A3-FF417AFD77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5210" y="4170519"/>
                <a:ext cx="237232" cy="183976"/>
              </a:xfrm>
              <a:custGeom>
                <a:avLst/>
                <a:gdLst>
                  <a:gd name="T0" fmla="*/ 81 w 98"/>
                  <a:gd name="T1" fmla="*/ 43 h 76"/>
                  <a:gd name="T2" fmla="*/ 0 w 98"/>
                  <a:gd name="T3" fmla="*/ 76 h 76"/>
                  <a:gd name="T4" fmla="*/ 17 w 98"/>
                  <a:gd name="T5" fmla="*/ 33 h 76"/>
                  <a:gd name="T6" fmla="*/ 98 w 98"/>
                  <a:gd name="T7" fmla="*/ 0 h 76"/>
                  <a:gd name="T8" fmla="*/ 81 w 98"/>
                  <a:gd name="T9" fmla="*/ 4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81" y="43"/>
                    </a:moveTo>
                    <a:lnTo>
                      <a:pt x="0" y="76"/>
                    </a:lnTo>
                    <a:lnTo>
                      <a:pt x="17" y="33"/>
                    </a:lnTo>
                    <a:lnTo>
                      <a:pt x="98" y="0"/>
                    </a:lnTo>
                    <a:lnTo>
                      <a:pt x="8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12" name="Freeform 40">
                <a:extLst>
                  <a:ext uri="{FF2B5EF4-FFF2-40B4-BE49-F238E27FC236}">
                    <a16:creationId xmlns:a16="http://schemas.microsoft.com/office/drawing/2014/main" id="{2002A788-6588-47AC-9A18-27DEAB5F6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265" y="3855824"/>
                <a:ext cx="108934" cy="297751"/>
              </a:xfrm>
              <a:custGeom>
                <a:avLst/>
                <a:gdLst>
                  <a:gd name="T0" fmla="*/ 0 w 45"/>
                  <a:gd name="T1" fmla="*/ 39 h 123"/>
                  <a:gd name="T2" fmla="*/ 19 w 45"/>
                  <a:gd name="T3" fmla="*/ 123 h 123"/>
                  <a:gd name="T4" fmla="*/ 45 w 45"/>
                  <a:gd name="T5" fmla="*/ 84 h 123"/>
                  <a:gd name="T6" fmla="*/ 26 w 45"/>
                  <a:gd name="T7" fmla="*/ 0 h 123"/>
                  <a:gd name="T8" fmla="*/ 0 w 45"/>
                  <a:gd name="T9" fmla="*/ 3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23">
                    <a:moveTo>
                      <a:pt x="0" y="39"/>
                    </a:moveTo>
                    <a:lnTo>
                      <a:pt x="19" y="123"/>
                    </a:lnTo>
                    <a:lnTo>
                      <a:pt x="45" y="84"/>
                    </a:lnTo>
                    <a:lnTo>
                      <a:pt x="26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13" name="Freeform 41">
                <a:extLst>
                  <a:ext uri="{FF2B5EF4-FFF2-40B4-BE49-F238E27FC236}">
                    <a16:creationId xmlns:a16="http://schemas.microsoft.com/office/drawing/2014/main" id="{A8CF2727-DF5A-4CEE-850A-7720A44D5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047061"/>
                <a:ext cx="266281" cy="135561"/>
              </a:xfrm>
              <a:custGeom>
                <a:avLst/>
                <a:gdLst>
                  <a:gd name="T0" fmla="*/ 86 w 110"/>
                  <a:gd name="T1" fmla="*/ 39 h 56"/>
                  <a:gd name="T2" fmla="*/ 0 w 110"/>
                  <a:gd name="T3" fmla="*/ 56 h 56"/>
                  <a:gd name="T4" fmla="*/ 24 w 110"/>
                  <a:gd name="T5" fmla="*/ 15 h 56"/>
                  <a:gd name="T6" fmla="*/ 110 w 110"/>
                  <a:gd name="T7" fmla="*/ 0 h 56"/>
                  <a:gd name="T8" fmla="*/ 86 w 110"/>
                  <a:gd name="T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6">
                    <a:moveTo>
                      <a:pt x="86" y="39"/>
                    </a:moveTo>
                    <a:lnTo>
                      <a:pt x="0" y="56"/>
                    </a:lnTo>
                    <a:lnTo>
                      <a:pt x="24" y="15"/>
                    </a:lnTo>
                    <a:lnTo>
                      <a:pt x="110" y="0"/>
                    </a:lnTo>
                    <a:lnTo>
                      <a:pt x="8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14" name="Freeform 42">
                <a:extLst>
                  <a:ext uri="{FF2B5EF4-FFF2-40B4-BE49-F238E27FC236}">
                    <a16:creationId xmlns:a16="http://schemas.microsoft.com/office/drawing/2014/main" id="{53AEDDB1-A393-48FB-A95C-6A92FD9FDD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3192" y="3700897"/>
                <a:ext cx="82305" cy="290488"/>
              </a:xfrm>
              <a:custGeom>
                <a:avLst/>
                <a:gdLst>
                  <a:gd name="T0" fmla="*/ 0 w 34"/>
                  <a:gd name="T1" fmla="*/ 31 h 120"/>
                  <a:gd name="T2" fmla="*/ 0 w 34"/>
                  <a:gd name="T3" fmla="*/ 120 h 120"/>
                  <a:gd name="T4" fmla="*/ 34 w 34"/>
                  <a:gd name="T5" fmla="*/ 86 h 120"/>
                  <a:gd name="T6" fmla="*/ 31 w 34"/>
                  <a:gd name="T7" fmla="*/ 0 h 120"/>
                  <a:gd name="T8" fmla="*/ 0 w 34"/>
                  <a:gd name="T9" fmla="*/ 3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0">
                    <a:moveTo>
                      <a:pt x="0" y="31"/>
                    </a:moveTo>
                    <a:lnTo>
                      <a:pt x="0" y="120"/>
                    </a:lnTo>
                    <a:lnTo>
                      <a:pt x="34" y="86"/>
                    </a:lnTo>
                    <a:lnTo>
                      <a:pt x="31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15" name="Freeform 43">
                <a:extLst>
                  <a:ext uri="{FF2B5EF4-FFF2-40B4-BE49-F238E27FC236}">
                    <a16:creationId xmlns:a16="http://schemas.microsoft.com/office/drawing/2014/main" id="{41FC29CB-2F27-49D9-9EC4-A0DDC98C8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241" y="3938129"/>
                <a:ext cx="295330" cy="87146"/>
              </a:xfrm>
              <a:custGeom>
                <a:avLst/>
                <a:gdLst>
                  <a:gd name="T0" fmla="*/ 89 w 122"/>
                  <a:gd name="T1" fmla="*/ 36 h 36"/>
                  <a:gd name="T2" fmla="*/ 0 w 122"/>
                  <a:gd name="T3" fmla="*/ 33 h 36"/>
                  <a:gd name="T4" fmla="*/ 34 w 122"/>
                  <a:gd name="T5" fmla="*/ 0 h 36"/>
                  <a:gd name="T6" fmla="*/ 122 w 122"/>
                  <a:gd name="T7" fmla="*/ 2 h 36"/>
                  <a:gd name="T8" fmla="*/ 89 w 12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36">
                    <a:moveTo>
                      <a:pt x="89" y="36"/>
                    </a:moveTo>
                    <a:lnTo>
                      <a:pt x="0" y="33"/>
                    </a:lnTo>
                    <a:lnTo>
                      <a:pt x="34" y="0"/>
                    </a:lnTo>
                    <a:lnTo>
                      <a:pt x="122" y="2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16" name="Freeform 44">
                <a:extLst>
                  <a:ext uri="{FF2B5EF4-FFF2-40B4-BE49-F238E27FC236}">
                    <a16:creationId xmlns:a16="http://schemas.microsoft.com/office/drawing/2014/main" id="{AF9C855D-B72E-474F-8B57-21FA94BD4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473" y="5380886"/>
                <a:ext cx="435733" cy="157349"/>
              </a:xfrm>
              <a:custGeom>
                <a:avLst/>
                <a:gdLst>
                  <a:gd name="T0" fmla="*/ 1 w 75"/>
                  <a:gd name="T1" fmla="*/ 0 h 27"/>
                  <a:gd name="T2" fmla="*/ 75 w 75"/>
                  <a:gd name="T3" fmla="*/ 19 h 27"/>
                  <a:gd name="T4" fmla="*/ 74 w 75"/>
                  <a:gd name="T5" fmla="*/ 27 h 27"/>
                  <a:gd name="T6" fmla="*/ 0 w 75"/>
                  <a:gd name="T7" fmla="*/ 2 h 27"/>
                  <a:gd name="T8" fmla="*/ 1 w 7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7">
                    <a:moveTo>
                      <a:pt x="1" y="0"/>
                    </a:moveTo>
                    <a:cubicBezTo>
                      <a:pt x="24" y="13"/>
                      <a:pt x="49" y="19"/>
                      <a:pt x="75" y="1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48" y="25"/>
                      <a:pt x="22" y="16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17" name="Freeform 45">
                <a:extLst>
                  <a:ext uri="{FF2B5EF4-FFF2-40B4-BE49-F238E27FC236}">
                    <a16:creationId xmlns:a16="http://schemas.microsoft.com/office/drawing/2014/main" id="{113974E9-5208-4E45-A6AA-CF4C68DC69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387" y="3664585"/>
                <a:ext cx="58098" cy="215446"/>
              </a:xfrm>
              <a:custGeom>
                <a:avLst/>
                <a:gdLst>
                  <a:gd name="T0" fmla="*/ 0 w 24"/>
                  <a:gd name="T1" fmla="*/ 24 h 89"/>
                  <a:gd name="T2" fmla="*/ 0 w 24"/>
                  <a:gd name="T3" fmla="*/ 89 h 89"/>
                  <a:gd name="T4" fmla="*/ 24 w 24"/>
                  <a:gd name="T5" fmla="*/ 65 h 89"/>
                  <a:gd name="T6" fmla="*/ 24 w 24"/>
                  <a:gd name="T7" fmla="*/ 0 h 89"/>
                  <a:gd name="T8" fmla="*/ 0 w 24"/>
                  <a:gd name="T9" fmla="*/ 2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9">
                    <a:moveTo>
                      <a:pt x="0" y="24"/>
                    </a:moveTo>
                    <a:lnTo>
                      <a:pt x="0" y="89"/>
                    </a:lnTo>
                    <a:lnTo>
                      <a:pt x="24" y="65"/>
                    </a:lnTo>
                    <a:lnTo>
                      <a:pt x="2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18" name="Freeform 46">
                <a:extLst>
                  <a:ext uri="{FF2B5EF4-FFF2-40B4-BE49-F238E27FC236}">
                    <a16:creationId xmlns:a16="http://schemas.microsoft.com/office/drawing/2014/main" id="{360B25C7-90B1-45F0-9B6C-EE57893E07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595" y="3846141"/>
                <a:ext cx="213025" cy="58098"/>
              </a:xfrm>
              <a:custGeom>
                <a:avLst/>
                <a:gdLst>
                  <a:gd name="T0" fmla="*/ 64 w 88"/>
                  <a:gd name="T1" fmla="*/ 24 h 24"/>
                  <a:gd name="T2" fmla="*/ 0 w 88"/>
                  <a:gd name="T3" fmla="*/ 21 h 24"/>
                  <a:gd name="T4" fmla="*/ 24 w 88"/>
                  <a:gd name="T5" fmla="*/ 0 h 24"/>
                  <a:gd name="T6" fmla="*/ 88 w 88"/>
                  <a:gd name="T7" fmla="*/ 0 h 24"/>
                  <a:gd name="T8" fmla="*/ 64 w 8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4">
                    <a:moveTo>
                      <a:pt x="64" y="24"/>
                    </a:moveTo>
                    <a:lnTo>
                      <a:pt x="0" y="21"/>
                    </a:lnTo>
                    <a:lnTo>
                      <a:pt x="24" y="0"/>
                    </a:lnTo>
                    <a:lnTo>
                      <a:pt x="88" y="0"/>
                    </a:lnTo>
                    <a:lnTo>
                      <a:pt x="6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  <p:grpSp>
          <p:nvGrpSpPr>
            <p:cNvPr id="576" name="组合 575">
              <a:extLst>
                <a:ext uri="{FF2B5EF4-FFF2-40B4-BE49-F238E27FC236}">
                  <a16:creationId xmlns:a16="http://schemas.microsoft.com/office/drawing/2014/main" id="{0438EC5E-808F-4656-B15D-B9A8CD2ACFFF}"/>
                </a:ext>
              </a:extLst>
            </p:cNvPr>
            <p:cNvGrpSpPr/>
            <p:nvPr/>
          </p:nvGrpSpPr>
          <p:grpSpPr>
            <a:xfrm rot="20880000">
              <a:off x="804544" y="1457254"/>
              <a:ext cx="516008" cy="907704"/>
              <a:chOff x="7910081" y="3664585"/>
              <a:chExt cx="1065125" cy="1873650"/>
            </a:xfrm>
            <a:gradFill flip="none" rotWithShape="1">
              <a:gsLst>
                <a:gs pos="0">
                  <a:srgbClr val="DDB28D">
                    <a:lumMod val="63000"/>
                    <a:lumOff val="37000"/>
                  </a:srgbClr>
                </a:gs>
                <a:gs pos="100000">
                  <a:srgbClr val="DDB28D">
                    <a:lumMod val="96000"/>
                  </a:srgbClr>
                </a:gs>
              </a:gsLst>
              <a:lin ang="5400000" scaled="1"/>
              <a:tileRect/>
            </a:gradFill>
          </p:grpSpPr>
          <p:sp>
            <p:nvSpPr>
              <p:cNvPr id="577" name="Freeform 26">
                <a:extLst>
                  <a:ext uri="{FF2B5EF4-FFF2-40B4-BE49-F238E27FC236}">
                    <a16:creationId xmlns:a16="http://schemas.microsoft.com/office/drawing/2014/main" id="{3E998FFD-2B94-4534-92C4-0FF037C33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8150" y="5313106"/>
                <a:ext cx="302593" cy="96829"/>
              </a:xfrm>
              <a:custGeom>
                <a:avLst/>
                <a:gdLst>
                  <a:gd name="T0" fmla="*/ 36 w 125"/>
                  <a:gd name="T1" fmla="*/ 40 h 40"/>
                  <a:gd name="T2" fmla="*/ 125 w 125"/>
                  <a:gd name="T3" fmla="*/ 28 h 40"/>
                  <a:gd name="T4" fmla="*/ 89 w 125"/>
                  <a:gd name="T5" fmla="*/ 0 h 40"/>
                  <a:gd name="T6" fmla="*/ 0 w 125"/>
                  <a:gd name="T7" fmla="*/ 9 h 40"/>
                  <a:gd name="T8" fmla="*/ 36 w 125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40">
                    <a:moveTo>
                      <a:pt x="36" y="40"/>
                    </a:moveTo>
                    <a:lnTo>
                      <a:pt x="125" y="28"/>
                    </a:lnTo>
                    <a:lnTo>
                      <a:pt x="89" y="0"/>
                    </a:lnTo>
                    <a:lnTo>
                      <a:pt x="0" y="9"/>
                    </a:lnTo>
                    <a:lnTo>
                      <a:pt x="36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78" name="Freeform 27">
                <a:extLst>
                  <a:ext uri="{FF2B5EF4-FFF2-40B4-BE49-F238E27FC236}">
                    <a16:creationId xmlns:a16="http://schemas.microsoft.com/office/drawing/2014/main" id="{E5299222-75A6-4094-B306-40F92A9562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3278" y="5068611"/>
                <a:ext cx="99251" cy="283227"/>
              </a:xfrm>
              <a:custGeom>
                <a:avLst/>
                <a:gdLst>
                  <a:gd name="T0" fmla="*/ 36 w 41"/>
                  <a:gd name="T1" fmla="*/ 29 h 117"/>
                  <a:gd name="T2" fmla="*/ 41 w 41"/>
                  <a:gd name="T3" fmla="*/ 117 h 117"/>
                  <a:gd name="T4" fmla="*/ 5 w 41"/>
                  <a:gd name="T5" fmla="*/ 86 h 117"/>
                  <a:gd name="T6" fmla="*/ 0 w 41"/>
                  <a:gd name="T7" fmla="*/ 0 h 117"/>
                  <a:gd name="T8" fmla="*/ 36 w 41"/>
                  <a:gd name="T9" fmla="*/ 2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7">
                    <a:moveTo>
                      <a:pt x="36" y="29"/>
                    </a:moveTo>
                    <a:lnTo>
                      <a:pt x="41" y="117"/>
                    </a:lnTo>
                    <a:lnTo>
                      <a:pt x="5" y="86"/>
                    </a:lnTo>
                    <a:lnTo>
                      <a:pt x="0" y="0"/>
                    </a:lnTo>
                    <a:lnTo>
                      <a:pt x="3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79" name="Freeform 28">
                <a:extLst>
                  <a:ext uri="{FF2B5EF4-FFF2-40B4-BE49-F238E27FC236}">
                    <a16:creationId xmlns:a16="http://schemas.microsoft.com/office/drawing/2014/main" id="{1BB09549-75B6-4E8A-86C3-EF82BCCC2A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0167" y="5150916"/>
                <a:ext cx="283227" cy="108934"/>
              </a:xfrm>
              <a:custGeom>
                <a:avLst/>
                <a:gdLst>
                  <a:gd name="T0" fmla="*/ 31 w 117"/>
                  <a:gd name="T1" fmla="*/ 35 h 45"/>
                  <a:gd name="T2" fmla="*/ 117 w 117"/>
                  <a:gd name="T3" fmla="*/ 45 h 45"/>
                  <a:gd name="T4" fmla="*/ 88 w 117"/>
                  <a:gd name="T5" fmla="*/ 9 h 45"/>
                  <a:gd name="T6" fmla="*/ 0 w 117"/>
                  <a:gd name="T7" fmla="*/ 0 h 45"/>
                  <a:gd name="T8" fmla="*/ 31 w 117"/>
                  <a:gd name="T9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5">
                    <a:moveTo>
                      <a:pt x="31" y="35"/>
                    </a:moveTo>
                    <a:lnTo>
                      <a:pt x="117" y="45"/>
                    </a:lnTo>
                    <a:lnTo>
                      <a:pt x="88" y="9"/>
                    </a:lnTo>
                    <a:lnTo>
                      <a:pt x="0" y="0"/>
                    </a:lnTo>
                    <a:lnTo>
                      <a:pt x="31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80" name="Freeform 29">
                <a:extLst>
                  <a:ext uri="{FF2B5EF4-FFF2-40B4-BE49-F238E27FC236}">
                    <a16:creationId xmlns:a16="http://schemas.microsoft.com/office/drawing/2014/main" id="{4F6CCABF-932F-4156-9D5F-60898DE58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504" y="4935471"/>
                <a:ext cx="96830" cy="295330"/>
              </a:xfrm>
              <a:custGeom>
                <a:avLst/>
                <a:gdLst>
                  <a:gd name="T0" fmla="*/ 40 w 40"/>
                  <a:gd name="T1" fmla="*/ 36 h 122"/>
                  <a:gd name="T2" fmla="*/ 28 w 40"/>
                  <a:gd name="T3" fmla="*/ 122 h 122"/>
                  <a:gd name="T4" fmla="*/ 0 w 40"/>
                  <a:gd name="T5" fmla="*/ 86 h 122"/>
                  <a:gd name="T6" fmla="*/ 12 w 40"/>
                  <a:gd name="T7" fmla="*/ 0 h 122"/>
                  <a:gd name="T8" fmla="*/ 40 w 40"/>
                  <a:gd name="T9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2">
                    <a:moveTo>
                      <a:pt x="40" y="36"/>
                    </a:moveTo>
                    <a:lnTo>
                      <a:pt x="28" y="122"/>
                    </a:lnTo>
                    <a:lnTo>
                      <a:pt x="0" y="86"/>
                    </a:lnTo>
                    <a:lnTo>
                      <a:pt x="12" y="0"/>
                    </a:lnTo>
                    <a:lnTo>
                      <a:pt x="4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81" name="Freeform 30">
                <a:extLst>
                  <a:ext uri="{FF2B5EF4-FFF2-40B4-BE49-F238E27FC236}">
                    <a16:creationId xmlns:a16="http://schemas.microsoft.com/office/drawing/2014/main" id="{929B384E-0D84-4378-A786-E9C2E5E3A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8179" y="4940313"/>
                <a:ext cx="246915" cy="162190"/>
              </a:xfrm>
              <a:custGeom>
                <a:avLst/>
                <a:gdLst>
                  <a:gd name="T0" fmla="*/ 19 w 102"/>
                  <a:gd name="T1" fmla="*/ 41 h 67"/>
                  <a:gd name="T2" fmla="*/ 102 w 102"/>
                  <a:gd name="T3" fmla="*/ 67 h 67"/>
                  <a:gd name="T4" fmla="*/ 83 w 102"/>
                  <a:gd name="T5" fmla="*/ 27 h 67"/>
                  <a:gd name="T6" fmla="*/ 0 w 102"/>
                  <a:gd name="T7" fmla="*/ 0 h 67"/>
                  <a:gd name="T8" fmla="*/ 19 w 102"/>
                  <a:gd name="T9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7">
                    <a:moveTo>
                      <a:pt x="19" y="41"/>
                    </a:moveTo>
                    <a:lnTo>
                      <a:pt x="102" y="67"/>
                    </a:lnTo>
                    <a:lnTo>
                      <a:pt x="83" y="27"/>
                    </a:lnTo>
                    <a:lnTo>
                      <a:pt x="0" y="0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82" name="Freeform 31">
                <a:extLst>
                  <a:ext uri="{FF2B5EF4-FFF2-40B4-BE49-F238E27FC236}">
                    <a16:creationId xmlns:a16="http://schemas.microsoft.com/office/drawing/2014/main" id="{9506A939-DD1F-4E15-BDAE-FB0EDEA21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785386"/>
                <a:ext cx="121037" cy="300171"/>
              </a:xfrm>
              <a:custGeom>
                <a:avLst/>
                <a:gdLst>
                  <a:gd name="T0" fmla="*/ 50 w 50"/>
                  <a:gd name="T1" fmla="*/ 43 h 124"/>
                  <a:gd name="T2" fmla="*/ 21 w 50"/>
                  <a:gd name="T3" fmla="*/ 124 h 124"/>
                  <a:gd name="T4" fmla="*/ 0 w 50"/>
                  <a:gd name="T5" fmla="*/ 81 h 124"/>
                  <a:gd name="T6" fmla="*/ 31 w 50"/>
                  <a:gd name="T7" fmla="*/ 0 h 124"/>
                  <a:gd name="T8" fmla="*/ 50 w 50"/>
                  <a:gd name="T9" fmla="*/ 4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4">
                    <a:moveTo>
                      <a:pt x="50" y="43"/>
                    </a:moveTo>
                    <a:lnTo>
                      <a:pt x="21" y="124"/>
                    </a:lnTo>
                    <a:lnTo>
                      <a:pt x="0" y="81"/>
                    </a:lnTo>
                    <a:lnTo>
                      <a:pt x="31" y="0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83" name="Freeform 32">
                <a:extLst>
                  <a:ext uri="{FF2B5EF4-FFF2-40B4-BE49-F238E27FC236}">
                    <a16:creationId xmlns:a16="http://schemas.microsoft.com/office/drawing/2014/main" id="{550F5647-9838-4D9E-B07E-DF084C5BA9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4922" y="4715184"/>
                <a:ext cx="215446" cy="215446"/>
              </a:xfrm>
              <a:custGeom>
                <a:avLst/>
                <a:gdLst>
                  <a:gd name="T0" fmla="*/ 12 w 89"/>
                  <a:gd name="T1" fmla="*/ 45 h 89"/>
                  <a:gd name="T2" fmla="*/ 89 w 89"/>
                  <a:gd name="T3" fmla="*/ 89 h 89"/>
                  <a:gd name="T4" fmla="*/ 77 w 89"/>
                  <a:gd name="T5" fmla="*/ 43 h 89"/>
                  <a:gd name="T6" fmla="*/ 0 w 89"/>
                  <a:gd name="T7" fmla="*/ 0 h 89"/>
                  <a:gd name="T8" fmla="*/ 12 w 89"/>
                  <a:gd name="T9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12" y="45"/>
                    </a:moveTo>
                    <a:lnTo>
                      <a:pt x="89" y="89"/>
                    </a:lnTo>
                    <a:lnTo>
                      <a:pt x="77" y="43"/>
                    </a:lnTo>
                    <a:lnTo>
                      <a:pt x="0" y="0"/>
                    </a:lnTo>
                    <a:lnTo>
                      <a:pt x="1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84" name="Freeform 33">
                <a:extLst>
                  <a:ext uri="{FF2B5EF4-FFF2-40B4-BE49-F238E27FC236}">
                    <a16:creationId xmlns:a16="http://schemas.microsoft.com/office/drawing/2014/main" id="{A1B865D7-4171-4DE7-BF8A-E41F64E90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0052" y="4628037"/>
                <a:ext cx="140403" cy="290488"/>
              </a:xfrm>
              <a:custGeom>
                <a:avLst/>
                <a:gdLst>
                  <a:gd name="T0" fmla="*/ 58 w 58"/>
                  <a:gd name="T1" fmla="*/ 45 h 120"/>
                  <a:gd name="T2" fmla="*/ 12 w 58"/>
                  <a:gd name="T3" fmla="*/ 120 h 120"/>
                  <a:gd name="T4" fmla="*/ 0 w 58"/>
                  <a:gd name="T5" fmla="*/ 74 h 120"/>
                  <a:gd name="T6" fmla="*/ 46 w 58"/>
                  <a:gd name="T7" fmla="*/ 0 h 120"/>
                  <a:gd name="T8" fmla="*/ 58 w 58"/>
                  <a:gd name="T9" fmla="*/ 4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58" y="45"/>
                    </a:moveTo>
                    <a:lnTo>
                      <a:pt x="12" y="120"/>
                    </a:lnTo>
                    <a:lnTo>
                      <a:pt x="0" y="74"/>
                    </a:lnTo>
                    <a:lnTo>
                      <a:pt x="46" y="0"/>
                    </a:lnTo>
                    <a:lnTo>
                      <a:pt x="5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85" name="Freeform 34">
                <a:extLst>
                  <a:ext uri="{FF2B5EF4-FFF2-40B4-BE49-F238E27FC236}">
                    <a16:creationId xmlns:a16="http://schemas.microsoft.com/office/drawing/2014/main" id="{A0E37F10-33D2-4AFF-98D2-649654BBF0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081" y="4482793"/>
                <a:ext cx="167032" cy="254178"/>
              </a:xfrm>
              <a:custGeom>
                <a:avLst/>
                <a:gdLst>
                  <a:gd name="T0" fmla="*/ 2 w 69"/>
                  <a:gd name="T1" fmla="*/ 48 h 105"/>
                  <a:gd name="T2" fmla="*/ 69 w 69"/>
                  <a:gd name="T3" fmla="*/ 105 h 105"/>
                  <a:gd name="T4" fmla="*/ 67 w 69"/>
                  <a:gd name="T5" fmla="*/ 58 h 105"/>
                  <a:gd name="T6" fmla="*/ 0 w 69"/>
                  <a:gd name="T7" fmla="*/ 0 h 105"/>
                  <a:gd name="T8" fmla="*/ 2 w 69"/>
                  <a:gd name="T9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05">
                    <a:moveTo>
                      <a:pt x="2" y="48"/>
                    </a:moveTo>
                    <a:lnTo>
                      <a:pt x="69" y="105"/>
                    </a:lnTo>
                    <a:lnTo>
                      <a:pt x="67" y="58"/>
                    </a:lnTo>
                    <a:lnTo>
                      <a:pt x="0" y="0"/>
                    </a:lnTo>
                    <a:lnTo>
                      <a:pt x="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86" name="Freeform 35">
                <a:extLst>
                  <a:ext uri="{FF2B5EF4-FFF2-40B4-BE49-F238E27FC236}">
                    <a16:creationId xmlns:a16="http://schemas.microsoft.com/office/drawing/2014/main" id="{8453E8F4-A9A0-4F32-ABA2-16D03988A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1003" y="4465849"/>
                <a:ext cx="152507" cy="266281"/>
              </a:xfrm>
              <a:custGeom>
                <a:avLst/>
                <a:gdLst>
                  <a:gd name="T0" fmla="*/ 63 w 63"/>
                  <a:gd name="T1" fmla="*/ 48 h 110"/>
                  <a:gd name="T2" fmla="*/ 3 w 63"/>
                  <a:gd name="T3" fmla="*/ 110 h 110"/>
                  <a:gd name="T4" fmla="*/ 0 w 63"/>
                  <a:gd name="T5" fmla="*/ 65 h 110"/>
                  <a:gd name="T6" fmla="*/ 63 w 63"/>
                  <a:gd name="T7" fmla="*/ 0 h 110"/>
                  <a:gd name="T8" fmla="*/ 63 w 63"/>
                  <a:gd name="T9" fmla="*/ 4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0">
                    <a:moveTo>
                      <a:pt x="63" y="48"/>
                    </a:moveTo>
                    <a:lnTo>
                      <a:pt x="3" y="110"/>
                    </a:lnTo>
                    <a:lnTo>
                      <a:pt x="0" y="65"/>
                    </a:lnTo>
                    <a:lnTo>
                      <a:pt x="63" y="0"/>
                    </a:lnTo>
                    <a:lnTo>
                      <a:pt x="63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87" name="Freeform 36">
                <a:extLst>
                  <a:ext uri="{FF2B5EF4-FFF2-40B4-BE49-F238E27FC236}">
                    <a16:creationId xmlns:a16="http://schemas.microsoft.com/office/drawing/2014/main" id="{369821DD-6052-4B4E-84FF-0B63ABD14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9130" y="4257666"/>
                <a:ext cx="142824" cy="278385"/>
              </a:xfrm>
              <a:custGeom>
                <a:avLst/>
                <a:gdLst>
                  <a:gd name="T0" fmla="*/ 0 w 59"/>
                  <a:gd name="T1" fmla="*/ 45 h 115"/>
                  <a:gd name="T2" fmla="*/ 52 w 59"/>
                  <a:gd name="T3" fmla="*/ 115 h 115"/>
                  <a:gd name="T4" fmla="*/ 59 w 59"/>
                  <a:gd name="T5" fmla="*/ 69 h 115"/>
                  <a:gd name="T6" fmla="*/ 7 w 59"/>
                  <a:gd name="T7" fmla="*/ 0 h 115"/>
                  <a:gd name="T8" fmla="*/ 0 w 59"/>
                  <a:gd name="T9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5">
                    <a:moveTo>
                      <a:pt x="0" y="45"/>
                    </a:moveTo>
                    <a:lnTo>
                      <a:pt x="52" y="115"/>
                    </a:lnTo>
                    <a:lnTo>
                      <a:pt x="59" y="69"/>
                    </a:lnTo>
                    <a:lnTo>
                      <a:pt x="7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88" name="Freeform 37">
                <a:extLst>
                  <a:ext uri="{FF2B5EF4-FFF2-40B4-BE49-F238E27FC236}">
                    <a16:creationId xmlns:a16="http://schemas.microsoft.com/office/drawing/2014/main" id="{805E4834-E955-462F-A255-C8FB9FCC9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6162" y="4315763"/>
                <a:ext cx="196081" cy="229971"/>
              </a:xfrm>
              <a:custGeom>
                <a:avLst/>
                <a:gdLst>
                  <a:gd name="T0" fmla="*/ 72 w 81"/>
                  <a:gd name="T1" fmla="*/ 45 h 95"/>
                  <a:gd name="T2" fmla="*/ 0 w 81"/>
                  <a:gd name="T3" fmla="*/ 95 h 95"/>
                  <a:gd name="T4" fmla="*/ 7 w 81"/>
                  <a:gd name="T5" fmla="*/ 48 h 95"/>
                  <a:gd name="T6" fmla="*/ 81 w 81"/>
                  <a:gd name="T7" fmla="*/ 0 h 95"/>
                  <a:gd name="T8" fmla="*/ 72 w 81"/>
                  <a:gd name="T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5">
                    <a:moveTo>
                      <a:pt x="72" y="45"/>
                    </a:moveTo>
                    <a:lnTo>
                      <a:pt x="0" y="95"/>
                    </a:lnTo>
                    <a:lnTo>
                      <a:pt x="7" y="48"/>
                    </a:lnTo>
                    <a:lnTo>
                      <a:pt x="81" y="0"/>
                    </a:lnTo>
                    <a:lnTo>
                      <a:pt x="7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89" name="Freeform 38">
                <a:extLst>
                  <a:ext uri="{FF2B5EF4-FFF2-40B4-BE49-F238E27FC236}">
                    <a16:creationId xmlns:a16="http://schemas.microsoft.com/office/drawing/2014/main" id="{B78DE218-A7D7-48DD-8376-C620D46C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6911" y="4042220"/>
                <a:ext cx="128300" cy="295330"/>
              </a:xfrm>
              <a:custGeom>
                <a:avLst/>
                <a:gdLst>
                  <a:gd name="T0" fmla="*/ 0 w 53"/>
                  <a:gd name="T1" fmla="*/ 43 h 122"/>
                  <a:gd name="T2" fmla="*/ 36 w 53"/>
                  <a:gd name="T3" fmla="*/ 122 h 122"/>
                  <a:gd name="T4" fmla="*/ 53 w 53"/>
                  <a:gd name="T5" fmla="*/ 79 h 122"/>
                  <a:gd name="T6" fmla="*/ 17 w 53"/>
                  <a:gd name="T7" fmla="*/ 0 h 122"/>
                  <a:gd name="T8" fmla="*/ 0 w 53"/>
                  <a:gd name="T9" fmla="*/ 4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2">
                    <a:moveTo>
                      <a:pt x="0" y="43"/>
                    </a:moveTo>
                    <a:lnTo>
                      <a:pt x="36" y="122"/>
                    </a:lnTo>
                    <a:lnTo>
                      <a:pt x="53" y="79"/>
                    </a:lnTo>
                    <a:lnTo>
                      <a:pt x="17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90" name="Freeform 39">
                <a:extLst>
                  <a:ext uri="{FF2B5EF4-FFF2-40B4-BE49-F238E27FC236}">
                    <a16:creationId xmlns:a16="http://schemas.microsoft.com/office/drawing/2014/main" id="{1E99A59A-6231-41C5-83E0-596F3FEE67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5210" y="4170519"/>
                <a:ext cx="237232" cy="183976"/>
              </a:xfrm>
              <a:custGeom>
                <a:avLst/>
                <a:gdLst>
                  <a:gd name="T0" fmla="*/ 81 w 98"/>
                  <a:gd name="T1" fmla="*/ 43 h 76"/>
                  <a:gd name="T2" fmla="*/ 0 w 98"/>
                  <a:gd name="T3" fmla="*/ 76 h 76"/>
                  <a:gd name="T4" fmla="*/ 17 w 98"/>
                  <a:gd name="T5" fmla="*/ 33 h 76"/>
                  <a:gd name="T6" fmla="*/ 98 w 98"/>
                  <a:gd name="T7" fmla="*/ 0 h 76"/>
                  <a:gd name="T8" fmla="*/ 81 w 98"/>
                  <a:gd name="T9" fmla="*/ 4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81" y="43"/>
                    </a:moveTo>
                    <a:lnTo>
                      <a:pt x="0" y="76"/>
                    </a:lnTo>
                    <a:lnTo>
                      <a:pt x="17" y="33"/>
                    </a:lnTo>
                    <a:lnTo>
                      <a:pt x="98" y="0"/>
                    </a:lnTo>
                    <a:lnTo>
                      <a:pt x="8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91" name="Freeform 40">
                <a:extLst>
                  <a:ext uri="{FF2B5EF4-FFF2-40B4-BE49-F238E27FC236}">
                    <a16:creationId xmlns:a16="http://schemas.microsoft.com/office/drawing/2014/main" id="{6C82351A-0B95-4EEB-BB8F-99CA723489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265" y="3855824"/>
                <a:ext cx="108934" cy="297751"/>
              </a:xfrm>
              <a:custGeom>
                <a:avLst/>
                <a:gdLst>
                  <a:gd name="T0" fmla="*/ 0 w 45"/>
                  <a:gd name="T1" fmla="*/ 39 h 123"/>
                  <a:gd name="T2" fmla="*/ 19 w 45"/>
                  <a:gd name="T3" fmla="*/ 123 h 123"/>
                  <a:gd name="T4" fmla="*/ 45 w 45"/>
                  <a:gd name="T5" fmla="*/ 84 h 123"/>
                  <a:gd name="T6" fmla="*/ 26 w 45"/>
                  <a:gd name="T7" fmla="*/ 0 h 123"/>
                  <a:gd name="T8" fmla="*/ 0 w 45"/>
                  <a:gd name="T9" fmla="*/ 3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23">
                    <a:moveTo>
                      <a:pt x="0" y="39"/>
                    </a:moveTo>
                    <a:lnTo>
                      <a:pt x="19" y="123"/>
                    </a:lnTo>
                    <a:lnTo>
                      <a:pt x="45" y="84"/>
                    </a:lnTo>
                    <a:lnTo>
                      <a:pt x="26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92" name="Freeform 41">
                <a:extLst>
                  <a:ext uri="{FF2B5EF4-FFF2-40B4-BE49-F238E27FC236}">
                    <a16:creationId xmlns:a16="http://schemas.microsoft.com/office/drawing/2014/main" id="{99480D0B-8786-4AAC-AA4A-EBD11FA2DD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047061"/>
                <a:ext cx="266281" cy="135561"/>
              </a:xfrm>
              <a:custGeom>
                <a:avLst/>
                <a:gdLst>
                  <a:gd name="T0" fmla="*/ 86 w 110"/>
                  <a:gd name="T1" fmla="*/ 39 h 56"/>
                  <a:gd name="T2" fmla="*/ 0 w 110"/>
                  <a:gd name="T3" fmla="*/ 56 h 56"/>
                  <a:gd name="T4" fmla="*/ 24 w 110"/>
                  <a:gd name="T5" fmla="*/ 15 h 56"/>
                  <a:gd name="T6" fmla="*/ 110 w 110"/>
                  <a:gd name="T7" fmla="*/ 0 h 56"/>
                  <a:gd name="T8" fmla="*/ 86 w 110"/>
                  <a:gd name="T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6">
                    <a:moveTo>
                      <a:pt x="86" y="39"/>
                    </a:moveTo>
                    <a:lnTo>
                      <a:pt x="0" y="56"/>
                    </a:lnTo>
                    <a:lnTo>
                      <a:pt x="24" y="15"/>
                    </a:lnTo>
                    <a:lnTo>
                      <a:pt x="110" y="0"/>
                    </a:lnTo>
                    <a:lnTo>
                      <a:pt x="8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93" name="Freeform 42">
                <a:extLst>
                  <a:ext uri="{FF2B5EF4-FFF2-40B4-BE49-F238E27FC236}">
                    <a16:creationId xmlns:a16="http://schemas.microsoft.com/office/drawing/2014/main" id="{35462A25-33E2-4A42-936E-76A47BCC8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3192" y="3700897"/>
                <a:ext cx="82305" cy="290488"/>
              </a:xfrm>
              <a:custGeom>
                <a:avLst/>
                <a:gdLst>
                  <a:gd name="T0" fmla="*/ 0 w 34"/>
                  <a:gd name="T1" fmla="*/ 31 h 120"/>
                  <a:gd name="T2" fmla="*/ 0 w 34"/>
                  <a:gd name="T3" fmla="*/ 120 h 120"/>
                  <a:gd name="T4" fmla="*/ 34 w 34"/>
                  <a:gd name="T5" fmla="*/ 86 h 120"/>
                  <a:gd name="T6" fmla="*/ 31 w 34"/>
                  <a:gd name="T7" fmla="*/ 0 h 120"/>
                  <a:gd name="T8" fmla="*/ 0 w 34"/>
                  <a:gd name="T9" fmla="*/ 3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0">
                    <a:moveTo>
                      <a:pt x="0" y="31"/>
                    </a:moveTo>
                    <a:lnTo>
                      <a:pt x="0" y="120"/>
                    </a:lnTo>
                    <a:lnTo>
                      <a:pt x="34" y="86"/>
                    </a:lnTo>
                    <a:lnTo>
                      <a:pt x="31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94" name="Freeform 43">
                <a:extLst>
                  <a:ext uri="{FF2B5EF4-FFF2-40B4-BE49-F238E27FC236}">
                    <a16:creationId xmlns:a16="http://schemas.microsoft.com/office/drawing/2014/main" id="{4AD86F42-E677-408C-9426-5A4627451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241" y="3938129"/>
                <a:ext cx="295330" cy="87146"/>
              </a:xfrm>
              <a:custGeom>
                <a:avLst/>
                <a:gdLst>
                  <a:gd name="T0" fmla="*/ 89 w 122"/>
                  <a:gd name="T1" fmla="*/ 36 h 36"/>
                  <a:gd name="T2" fmla="*/ 0 w 122"/>
                  <a:gd name="T3" fmla="*/ 33 h 36"/>
                  <a:gd name="T4" fmla="*/ 34 w 122"/>
                  <a:gd name="T5" fmla="*/ 0 h 36"/>
                  <a:gd name="T6" fmla="*/ 122 w 122"/>
                  <a:gd name="T7" fmla="*/ 2 h 36"/>
                  <a:gd name="T8" fmla="*/ 89 w 12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36">
                    <a:moveTo>
                      <a:pt x="89" y="36"/>
                    </a:moveTo>
                    <a:lnTo>
                      <a:pt x="0" y="33"/>
                    </a:lnTo>
                    <a:lnTo>
                      <a:pt x="34" y="0"/>
                    </a:lnTo>
                    <a:lnTo>
                      <a:pt x="122" y="2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95" name="Freeform 44">
                <a:extLst>
                  <a:ext uri="{FF2B5EF4-FFF2-40B4-BE49-F238E27FC236}">
                    <a16:creationId xmlns:a16="http://schemas.microsoft.com/office/drawing/2014/main" id="{06B8BD79-CEA8-4898-97EC-6BA9F98690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473" y="5380886"/>
                <a:ext cx="435733" cy="157349"/>
              </a:xfrm>
              <a:custGeom>
                <a:avLst/>
                <a:gdLst>
                  <a:gd name="T0" fmla="*/ 1 w 75"/>
                  <a:gd name="T1" fmla="*/ 0 h 27"/>
                  <a:gd name="T2" fmla="*/ 75 w 75"/>
                  <a:gd name="T3" fmla="*/ 19 h 27"/>
                  <a:gd name="T4" fmla="*/ 74 w 75"/>
                  <a:gd name="T5" fmla="*/ 27 h 27"/>
                  <a:gd name="T6" fmla="*/ 0 w 75"/>
                  <a:gd name="T7" fmla="*/ 2 h 27"/>
                  <a:gd name="T8" fmla="*/ 1 w 7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7">
                    <a:moveTo>
                      <a:pt x="1" y="0"/>
                    </a:moveTo>
                    <a:cubicBezTo>
                      <a:pt x="24" y="13"/>
                      <a:pt x="49" y="19"/>
                      <a:pt x="75" y="1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48" y="25"/>
                      <a:pt x="22" y="16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96" name="Freeform 45">
                <a:extLst>
                  <a:ext uri="{FF2B5EF4-FFF2-40B4-BE49-F238E27FC236}">
                    <a16:creationId xmlns:a16="http://schemas.microsoft.com/office/drawing/2014/main" id="{CE3BBBC5-D715-4E57-A489-CEC1BE94A4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387" y="3664585"/>
                <a:ext cx="58098" cy="215446"/>
              </a:xfrm>
              <a:custGeom>
                <a:avLst/>
                <a:gdLst>
                  <a:gd name="T0" fmla="*/ 0 w 24"/>
                  <a:gd name="T1" fmla="*/ 24 h 89"/>
                  <a:gd name="T2" fmla="*/ 0 w 24"/>
                  <a:gd name="T3" fmla="*/ 89 h 89"/>
                  <a:gd name="T4" fmla="*/ 24 w 24"/>
                  <a:gd name="T5" fmla="*/ 65 h 89"/>
                  <a:gd name="T6" fmla="*/ 24 w 24"/>
                  <a:gd name="T7" fmla="*/ 0 h 89"/>
                  <a:gd name="T8" fmla="*/ 0 w 24"/>
                  <a:gd name="T9" fmla="*/ 2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9">
                    <a:moveTo>
                      <a:pt x="0" y="24"/>
                    </a:moveTo>
                    <a:lnTo>
                      <a:pt x="0" y="89"/>
                    </a:lnTo>
                    <a:lnTo>
                      <a:pt x="24" y="65"/>
                    </a:lnTo>
                    <a:lnTo>
                      <a:pt x="2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597" name="Freeform 46">
                <a:extLst>
                  <a:ext uri="{FF2B5EF4-FFF2-40B4-BE49-F238E27FC236}">
                    <a16:creationId xmlns:a16="http://schemas.microsoft.com/office/drawing/2014/main" id="{E7502273-631E-42C7-8E26-1EEEAAB361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595" y="3846141"/>
                <a:ext cx="213025" cy="58098"/>
              </a:xfrm>
              <a:custGeom>
                <a:avLst/>
                <a:gdLst>
                  <a:gd name="T0" fmla="*/ 64 w 88"/>
                  <a:gd name="T1" fmla="*/ 24 h 24"/>
                  <a:gd name="T2" fmla="*/ 0 w 88"/>
                  <a:gd name="T3" fmla="*/ 21 h 24"/>
                  <a:gd name="T4" fmla="*/ 24 w 88"/>
                  <a:gd name="T5" fmla="*/ 0 h 24"/>
                  <a:gd name="T6" fmla="*/ 88 w 88"/>
                  <a:gd name="T7" fmla="*/ 0 h 24"/>
                  <a:gd name="T8" fmla="*/ 64 w 8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4">
                    <a:moveTo>
                      <a:pt x="64" y="24"/>
                    </a:moveTo>
                    <a:lnTo>
                      <a:pt x="0" y="21"/>
                    </a:lnTo>
                    <a:lnTo>
                      <a:pt x="24" y="0"/>
                    </a:lnTo>
                    <a:lnTo>
                      <a:pt x="88" y="0"/>
                    </a:lnTo>
                    <a:lnTo>
                      <a:pt x="6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</p:grpSp>
      <p:grpSp>
        <p:nvGrpSpPr>
          <p:cNvPr id="619" name="组合 618">
            <a:extLst>
              <a:ext uri="{FF2B5EF4-FFF2-40B4-BE49-F238E27FC236}">
                <a16:creationId xmlns:a16="http://schemas.microsoft.com/office/drawing/2014/main" id="{0E970574-E1B1-4351-8F0B-65EA9D92225C}"/>
              </a:ext>
            </a:extLst>
          </p:cNvPr>
          <p:cNvGrpSpPr/>
          <p:nvPr/>
        </p:nvGrpSpPr>
        <p:grpSpPr>
          <a:xfrm>
            <a:off x="8806335" y="1434948"/>
            <a:ext cx="2671849" cy="907707"/>
            <a:chOff x="804544" y="1457252"/>
            <a:chExt cx="2671849" cy="907707"/>
          </a:xfrm>
        </p:grpSpPr>
        <p:sp>
          <p:nvSpPr>
            <p:cNvPr id="620" name="文本框 619">
              <a:extLst>
                <a:ext uri="{FF2B5EF4-FFF2-40B4-BE49-F238E27FC236}">
                  <a16:creationId xmlns:a16="http://schemas.microsoft.com/office/drawing/2014/main" id="{91053983-68E5-449E-95B5-06F6B77AD2EA}"/>
                </a:ext>
              </a:extLst>
            </p:cNvPr>
            <p:cNvSpPr txBox="1"/>
            <p:nvPr/>
          </p:nvSpPr>
          <p:spPr>
            <a:xfrm>
              <a:off x="986247" y="1509361"/>
              <a:ext cx="2264893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1 </a:t>
              </a:r>
              <a:r>
                <a:rPr lang="zh-CN" altLang="en-US" sz="24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篇</a:t>
              </a:r>
              <a:endParaRPr lang="en-US" altLang="zh-CN" sz="2400" dirty="0">
                <a:solidFill>
                  <a:srgbClr val="006DAC"/>
                </a:solidFill>
                <a:latin typeface="Roboto Regular"/>
                <a:ea typeface="思源黑体 CN Regular"/>
              </a:endParaRPr>
            </a:p>
            <a:p>
              <a:pPr algn="ctr">
                <a:defRPr/>
              </a:pPr>
              <a:r>
                <a:rPr lang="zh-CN" altLang="en-US" sz="17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 </a:t>
              </a:r>
              <a:r>
                <a:rPr lang="en-US" altLang="zh-CN" sz="17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EI </a:t>
              </a:r>
              <a:r>
                <a:rPr lang="zh-CN" altLang="en-US" sz="1700" dirty="0">
                  <a:solidFill>
                    <a:srgbClr val="006DAC"/>
                  </a:solidFill>
                  <a:latin typeface="Roboto Regular"/>
                  <a:ea typeface="思源黑体 CN Regular"/>
                </a:rPr>
                <a:t>检索的会议论文</a:t>
              </a:r>
            </a:p>
          </p:txBody>
        </p:sp>
        <p:grpSp>
          <p:nvGrpSpPr>
            <p:cNvPr id="621" name="组合 620">
              <a:extLst>
                <a:ext uri="{FF2B5EF4-FFF2-40B4-BE49-F238E27FC236}">
                  <a16:creationId xmlns:a16="http://schemas.microsoft.com/office/drawing/2014/main" id="{0E85A42E-B9FC-4BCD-A4B7-878B570EDB59}"/>
                </a:ext>
              </a:extLst>
            </p:cNvPr>
            <p:cNvGrpSpPr/>
            <p:nvPr/>
          </p:nvGrpSpPr>
          <p:grpSpPr>
            <a:xfrm rot="720000" flipH="1">
              <a:off x="2960384" y="1457252"/>
              <a:ext cx="516009" cy="907707"/>
              <a:chOff x="7910081" y="3664585"/>
              <a:chExt cx="1065125" cy="1873650"/>
            </a:xfrm>
            <a:gradFill flip="none" rotWithShape="1">
              <a:gsLst>
                <a:gs pos="0">
                  <a:srgbClr val="DDB28D">
                    <a:lumMod val="63000"/>
                    <a:lumOff val="37000"/>
                  </a:srgbClr>
                </a:gs>
                <a:gs pos="100000">
                  <a:srgbClr val="DDB28D">
                    <a:lumMod val="96000"/>
                  </a:srgbClr>
                </a:gs>
              </a:gsLst>
              <a:lin ang="5400000" scaled="1"/>
              <a:tileRect/>
            </a:gradFill>
          </p:grpSpPr>
          <p:sp>
            <p:nvSpPr>
              <p:cNvPr id="644" name="Freeform 26">
                <a:extLst>
                  <a:ext uri="{FF2B5EF4-FFF2-40B4-BE49-F238E27FC236}">
                    <a16:creationId xmlns:a16="http://schemas.microsoft.com/office/drawing/2014/main" id="{60FC4D69-42B5-45A1-8687-DE2553CD8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8150" y="5313106"/>
                <a:ext cx="302593" cy="96829"/>
              </a:xfrm>
              <a:custGeom>
                <a:avLst/>
                <a:gdLst>
                  <a:gd name="T0" fmla="*/ 36 w 125"/>
                  <a:gd name="T1" fmla="*/ 40 h 40"/>
                  <a:gd name="T2" fmla="*/ 125 w 125"/>
                  <a:gd name="T3" fmla="*/ 28 h 40"/>
                  <a:gd name="T4" fmla="*/ 89 w 125"/>
                  <a:gd name="T5" fmla="*/ 0 h 40"/>
                  <a:gd name="T6" fmla="*/ 0 w 125"/>
                  <a:gd name="T7" fmla="*/ 9 h 40"/>
                  <a:gd name="T8" fmla="*/ 36 w 125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40">
                    <a:moveTo>
                      <a:pt x="36" y="40"/>
                    </a:moveTo>
                    <a:lnTo>
                      <a:pt x="125" y="28"/>
                    </a:lnTo>
                    <a:lnTo>
                      <a:pt x="89" y="0"/>
                    </a:lnTo>
                    <a:lnTo>
                      <a:pt x="0" y="9"/>
                    </a:lnTo>
                    <a:lnTo>
                      <a:pt x="36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45" name="Freeform 27">
                <a:extLst>
                  <a:ext uri="{FF2B5EF4-FFF2-40B4-BE49-F238E27FC236}">
                    <a16:creationId xmlns:a16="http://schemas.microsoft.com/office/drawing/2014/main" id="{74161962-B3F8-4E50-B45C-1DC198224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3278" y="5068611"/>
                <a:ext cx="99251" cy="283227"/>
              </a:xfrm>
              <a:custGeom>
                <a:avLst/>
                <a:gdLst>
                  <a:gd name="T0" fmla="*/ 36 w 41"/>
                  <a:gd name="T1" fmla="*/ 29 h 117"/>
                  <a:gd name="T2" fmla="*/ 41 w 41"/>
                  <a:gd name="T3" fmla="*/ 117 h 117"/>
                  <a:gd name="T4" fmla="*/ 5 w 41"/>
                  <a:gd name="T5" fmla="*/ 86 h 117"/>
                  <a:gd name="T6" fmla="*/ 0 w 41"/>
                  <a:gd name="T7" fmla="*/ 0 h 117"/>
                  <a:gd name="T8" fmla="*/ 36 w 41"/>
                  <a:gd name="T9" fmla="*/ 2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7">
                    <a:moveTo>
                      <a:pt x="36" y="29"/>
                    </a:moveTo>
                    <a:lnTo>
                      <a:pt x="41" y="117"/>
                    </a:lnTo>
                    <a:lnTo>
                      <a:pt x="5" y="86"/>
                    </a:lnTo>
                    <a:lnTo>
                      <a:pt x="0" y="0"/>
                    </a:lnTo>
                    <a:lnTo>
                      <a:pt x="3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46" name="Freeform 28">
                <a:extLst>
                  <a:ext uri="{FF2B5EF4-FFF2-40B4-BE49-F238E27FC236}">
                    <a16:creationId xmlns:a16="http://schemas.microsoft.com/office/drawing/2014/main" id="{B61BA27D-FAD3-4875-96F8-F36CFD9B9E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0167" y="5150916"/>
                <a:ext cx="283227" cy="108934"/>
              </a:xfrm>
              <a:custGeom>
                <a:avLst/>
                <a:gdLst>
                  <a:gd name="T0" fmla="*/ 31 w 117"/>
                  <a:gd name="T1" fmla="*/ 35 h 45"/>
                  <a:gd name="T2" fmla="*/ 117 w 117"/>
                  <a:gd name="T3" fmla="*/ 45 h 45"/>
                  <a:gd name="T4" fmla="*/ 88 w 117"/>
                  <a:gd name="T5" fmla="*/ 9 h 45"/>
                  <a:gd name="T6" fmla="*/ 0 w 117"/>
                  <a:gd name="T7" fmla="*/ 0 h 45"/>
                  <a:gd name="T8" fmla="*/ 31 w 117"/>
                  <a:gd name="T9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5">
                    <a:moveTo>
                      <a:pt x="31" y="35"/>
                    </a:moveTo>
                    <a:lnTo>
                      <a:pt x="117" y="45"/>
                    </a:lnTo>
                    <a:lnTo>
                      <a:pt x="88" y="9"/>
                    </a:lnTo>
                    <a:lnTo>
                      <a:pt x="0" y="0"/>
                    </a:lnTo>
                    <a:lnTo>
                      <a:pt x="31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47" name="Freeform 29">
                <a:extLst>
                  <a:ext uri="{FF2B5EF4-FFF2-40B4-BE49-F238E27FC236}">
                    <a16:creationId xmlns:a16="http://schemas.microsoft.com/office/drawing/2014/main" id="{BE31FAAF-3363-4747-AE3B-452069E69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504" y="4935471"/>
                <a:ext cx="96830" cy="295330"/>
              </a:xfrm>
              <a:custGeom>
                <a:avLst/>
                <a:gdLst>
                  <a:gd name="T0" fmla="*/ 40 w 40"/>
                  <a:gd name="T1" fmla="*/ 36 h 122"/>
                  <a:gd name="T2" fmla="*/ 28 w 40"/>
                  <a:gd name="T3" fmla="*/ 122 h 122"/>
                  <a:gd name="T4" fmla="*/ 0 w 40"/>
                  <a:gd name="T5" fmla="*/ 86 h 122"/>
                  <a:gd name="T6" fmla="*/ 12 w 40"/>
                  <a:gd name="T7" fmla="*/ 0 h 122"/>
                  <a:gd name="T8" fmla="*/ 40 w 40"/>
                  <a:gd name="T9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2">
                    <a:moveTo>
                      <a:pt x="40" y="36"/>
                    </a:moveTo>
                    <a:lnTo>
                      <a:pt x="28" y="122"/>
                    </a:lnTo>
                    <a:lnTo>
                      <a:pt x="0" y="86"/>
                    </a:lnTo>
                    <a:lnTo>
                      <a:pt x="12" y="0"/>
                    </a:lnTo>
                    <a:lnTo>
                      <a:pt x="4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48" name="Freeform 30">
                <a:extLst>
                  <a:ext uri="{FF2B5EF4-FFF2-40B4-BE49-F238E27FC236}">
                    <a16:creationId xmlns:a16="http://schemas.microsoft.com/office/drawing/2014/main" id="{DDFD4442-8841-48B1-BD00-7DE890368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8179" y="4940313"/>
                <a:ext cx="246915" cy="162190"/>
              </a:xfrm>
              <a:custGeom>
                <a:avLst/>
                <a:gdLst>
                  <a:gd name="T0" fmla="*/ 19 w 102"/>
                  <a:gd name="T1" fmla="*/ 41 h 67"/>
                  <a:gd name="T2" fmla="*/ 102 w 102"/>
                  <a:gd name="T3" fmla="*/ 67 h 67"/>
                  <a:gd name="T4" fmla="*/ 83 w 102"/>
                  <a:gd name="T5" fmla="*/ 27 h 67"/>
                  <a:gd name="T6" fmla="*/ 0 w 102"/>
                  <a:gd name="T7" fmla="*/ 0 h 67"/>
                  <a:gd name="T8" fmla="*/ 19 w 102"/>
                  <a:gd name="T9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7">
                    <a:moveTo>
                      <a:pt x="19" y="41"/>
                    </a:moveTo>
                    <a:lnTo>
                      <a:pt x="102" y="67"/>
                    </a:lnTo>
                    <a:lnTo>
                      <a:pt x="83" y="27"/>
                    </a:lnTo>
                    <a:lnTo>
                      <a:pt x="0" y="0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49" name="Freeform 31">
                <a:extLst>
                  <a:ext uri="{FF2B5EF4-FFF2-40B4-BE49-F238E27FC236}">
                    <a16:creationId xmlns:a16="http://schemas.microsoft.com/office/drawing/2014/main" id="{4EA5562C-B138-448A-9C91-C89A007EE5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785386"/>
                <a:ext cx="121037" cy="300171"/>
              </a:xfrm>
              <a:custGeom>
                <a:avLst/>
                <a:gdLst>
                  <a:gd name="T0" fmla="*/ 50 w 50"/>
                  <a:gd name="T1" fmla="*/ 43 h 124"/>
                  <a:gd name="T2" fmla="*/ 21 w 50"/>
                  <a:gd name="T3" fmla="*/ 124 h 124"/>
                  <a:gd name="T4" fmla="*/ 0 w 50"/>
                  <a:gd name="T5" fmla="*/ 81 h 124"/>
                  <a:gd name="T6" fmla="*/ 31 w 50"/>
                  <a:gd name="T7" fmla="*/ 0 h 124"/>
                  <a:gd name="T8" fmla="*/ 50 w 50"/>
                  <a:gd name="T9" fmla="*/ 4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4">
                    <a:moveTo>
                      <a:pt x="50" y="43"/>
                    </a:moveTo>
                    <a:lnTo>
                      <a:pt x="21" y="124"/>
                    </a:lnTo>
                    <a:lnTo>
                      <a:pt x="0" y="81"/>
                    </a:lnTo>
                    <a:lnTo>
                      <a:pt x="31" y="0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50" name="Freeform 32">
                <a:extLst>
                  <a:ext uri="{FF2B5EF4-FFF2-40B4-BE49-F238E27FC236}">
                    <a16:creationId xmlns:a16="http://schemas.microsoft.com/office/drawing/2014/main" id="{F1BA4521-EF55-4D61-B56E-1D3C03440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4922" y="4715184"/>
                <a:ext cx="215446" cy="215446"/>
              </a:xfrm>
              <a:custGeom>
                <a:avLst/>
                <a:gdLst>
                  <a:gd name="T0" fmla="*/ 12 w 89"/>
                  <a:gd name="T1" fmla="*/ 45 h 89"/>
                  <a:gd name="T2" fmla="*/ 89 w 89"/>
                  <a:gd name="T3" fmla="*/ 89 h 89"/>
                  <a:gd name="T4" fmla="*/ 77 w 89"/>
                  <a:gd name="T5" fmla="*/ 43 h 89"/>
                  <a:gd name="T6" fmla="*/ 0 w 89"/>
                  <a:gd name="T7" fmla="*/ 0 h 89"/>
                  <a:gd name="T8" fmla="*/ 12 w 89"/>
                  <a:gd name="T9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12" y="45"/>
                    </a:moveTo>
                    <a:lnTo>
                      <a:pt x="89" y="89"/>
                    </a:lnTo>
                    <a:lnTo>
                      <a:pt x="77" y="43"/>
                    </a:lnTo>
                    <a:lnTo>
                      <a:pt x="0" y="0"/>
                    </a:lnTo>
                    <a:lnTo>
                      <a:pt x="1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51" name="Freeform 33">
                <a:extLst>
                  <a:ext uri="{FF2B5EF4-FFF2-40B4-BE49-F238E27FC236}">
                    <a16:creationId xmlns:a16="http://schemas.microsoft.com/office/drawing/2014/main" id="{C1D09087-B014-47F0-A475-146A8DC721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0052" y="4628037"/>
                <a:ext cx="140403" cy="290488"/>
              </a:xfrm>
              <a:custGeom>
                <a:avLst/>
                <a:gdLst>
                  <a:gd name="T0" fmla="*/ 58 w 58"/>
                  <a:gd name="T1" fmla="*/ 45 h 120"/>
                  <a:gd name="T2" fmla="*/ 12 w 58"/>
                  <a:gd name="T3" fmla="*/ 120 h 120"/>
                  <a:gd name="T4" fmla="*/ 0 w 58"/>
                  <a:gd name="T5" fmla="*/ 74 h 120"/>
                  <a:gd name="T6" fmla="*/ 46 w 58"/>
                  <a:gd name="T7" fmla="*/ 0 h 120"/>
                  <a:gd name="T8" fmla="*/ 58 w 58"/>
                  <a:gd name="T9" fmla="*/ 4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58" y="45"/>
                    </a:moveTo>
                    <a:lnTo>
                      <a:pt x="12" y="120"/>
                    </a:lnTo>
                    <a:lnTo>
                      <a:pt x="0" y="74"/>
                    </a:lnTo>
                    <a:lnTo>
                      <a:pt x="46" y="0"/>
                    </a:lnTo>
                    <a:lnTo>
                      <a:pt x="5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52" name="Freeform 34">
                <a:extLst>
                  <a:ext uri="{FF2B5EF4-FFF2-40B4-BE49-F238E27FC236}">
                    <a16:creationId xmlns:a16="http://schemas.microsoft.com/office/drawing/2014/main" id="{B43C76B6-11CB-4A87-97D0-32FFEAAECF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081" y="4482793"/>
                <a:ext cx="167032" cy="254178"/>
              </a:xfrm>
              <a:custGeom>
                <a:avLst/>
                <a:gdLst>
                  <a:gd name="T0" fmla="*/ 2 w 69"/>
                  <a:gd name="T1" fmla="*/ 48 h 105"/>
                  <a:gd name="T2" fmla="*/ 69 w 69"/>
                  <a:gd name="T3" fmla="*/ 105 h 105"/>
                  <a:gd name="T4" fmla="*/ 67 w 69"/>
                  <a:gd name="T5" fmla="*/ 58 h 105"/>
                  <a:gd name="T6" fmla="*/ 0 w 69"/>
                  <a:gd name="T7" fmla="*/ 0 h 105"/>
                  <a:gd name="T8" fmla="*/ 2 w 69"/>
                  <a:gd name="T9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05">
                    <a:moveTo>
                      <a:pt x="2" y="48"/>
                    </a:moveTo>
                    <a:lnTo>
                      <a:pt x="69" y="105"/>
                    </a:lnTo>
                    <a:lnTo>
                      <a:pt x="67" y="58"/>
                    </a:lnTo>
                    <a:lnTo>
                      <a:pt x="0" y="0"/>
                    </a:lnTo>
                    <a:lnTo>
                      <a:pt x="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53" name="Freeform 35">
                <a:extLst>
                  <a:ext uri="{FF2B5EF4-FFF2-40B4-BE49-F238E27FC236}">
                    <a16:creationId xmlns:a16="http://schemas.microsoft.com/office/drawing/2014/main" id="{06BA6BFC-0FCE-45E6-918E-EB04235373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1003" y="4465849"/>
                <a:ext cx="152507" cy="266281"/>
              </a:xfrm>
              <a:custGeom>
                <a:avLst/>
                <a:gdLst>
                  <a:gd name="T0" fmla="*/ 63 w 63"/>
                  <a:gd name="T1" fmla="*/ 48 h 110"/>
                  <a:gd name="T2" fmla="*/ 3 w 63"/>
                  <a:gd name="T3" fmla="*/ 110 h 110"/>
                  <a:gd name="T4" fmla="*/ 0 w 63"/>
                  <a:gd name="T5" fmla="*/ 65 h 110"/>
                  <a:gd name="T6" fmla="*/ 63 w 63"/>
                  <a:gd name="T7" fmla="*/ 0 h 110"/>
                  <a:gd name="T8" fmla="*/ 63 w 63"/>
                  <a:gd name="T9" fmla="*/ 4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0">
                    <a:moveTo>
                      <a:pt x="63" y="48"/>
                    </a:moveTo>
                    <a:lnTo>
                      <a:pt x="3" y="110"/>
                    </a:lnTo>
                    <a:lnTo>
                      <a:pt x="0" y="65"/>
                    </a:lnTo>
                    <a:lnTo>
                      <a:pt x="63" y="0"/>
                    </a:lnTo>
                    <a:lnTo>
                      <a:pt x="63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54" name="Freeform 36">
                <a:extLst>
                  <a:ext uri="{FF2B5EF4-FFF2-40B4-BE49-F238E27FC236}">
                    <a16:creationId xmlns:a16="http://schemas.microsoft.com/office/drawing/2014/main" id="{786E2682-8064-4FE8-B604-776238BAE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9130" y="4257666"/>
                <a:ext cx="142824" cy="278385"/>
              </a:xfrm>
              <a:custGeom>
                <a:avLst/>
                <a:gdLst>
                  <a:gd name="T0" fmla="*/ 0 w 59"/>
                  <a:gd name="T1" fmla="*/ 45 h 115"/>
                  <a:gd name="T2" fmla="*/ 52 w 59"/>
                  <a:gd name="T3" fmla="*/ 115 h 115"/>
                  <a:gd name="T4" fmla="*/ 59 w 59"/>
                  <a:gd name="T5" fmla="*/ 69 h 115"/>
                  <a:gd name="T6" fmla="*/ 7 w 59"/>
                  <a:gd name="T7" fmla="*/ 0 h 115"/>
                  <a:gd name="T8" fmla="*/ 0 w 59"/>
                  <a:gd name="T9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5">
                    <a:moveTo>
                      <a:pt x="0" y="45"/>
                    </a:moveTo>
                    <a:lnTo>
                      <a:pt x="52" y="115"/>
                    </a:lnTo>
                    <a:lnTo>
                      <a:pt x="59" y="69"/>
                    </a:lnTo>
                    <a:lnTo>
                      <a:pt x="7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55" name="Freeform 37">
                <a:extLst>
                  <a:ext uri="{FF2B5EF4-FFF2-40B4-BE49-F238E27FC236}">
                    <a16:creationId xmlns:a16="http://schemas.microsoft.com/office/drawing/2014/main" id="{4FF75466-8AF9-48F9-B279-96128A869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6162" y="4315763"/>
                <a:ext cx="196081" cy="229971"/>
              </a:xfrm>
              <a:custGeom>
                <a:avLst/>
                <a:gdLst>
                  <a:gd name="T0" fmla="*/ 72 w 81"/>
                  <a:gd name="T1" fmla="*/ 45 h 95"/>
                  <a:gd name="T2" fmla="*/ 0 w 81"/>
                  <a:gd name="T3" fmla="*/ 95 h 95"/>
                  <a:gd name="T4" fmla="*/ 7 w 81"/>
                  <a:gd name="T5" fmla="*/ 48 h 95"/>
                  <a:gd name="T6" fmla="*/ 81 w 81"/>
                  <a:gd name="T7" fmla="*/ 0 h 95"/>
                  <a:gd name="T8" fmla="*/ 72 w 81"/>
                  <a:gd name="T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5">
                    <a:moveTo>
                      <a:pt x="72" y="45"/>
                    </a:moveTo>
                    <a:lnTo>
                      <a:pt x="0" y="95"/>
                    </a:lnTo>
                    <a:lnTo>
                      <a:pt x="7" y="48"/>
                    </a:lnTo>
                    <a:lnTo>
                      <a:pt x="81" y="0"/>
                    </a:lnTo>
                    <a:lnTo>
                      <a:pt x="7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56" name="Freeform 38">
                <a:extLst>
                  <a:ext uri="{FF2B5EF4-FFF2-40B4-BE49-F238E27FC236}">
                    <a16:creationId xmlns:a16="http://schemas.microsoft.com/office/drawing/2014/main" id="{A3BCE6F3-7A42-4B9B-9893-8AA0EB204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6911" y="4042220"/>
                <a:ext cx="128300" cy="295330"/>
              </a:xfrm>
              <a:custGeom>
                <a:avLst/>
                <a:gdLst>
                  <a:gd name="T0" fmla="*/ 0 w 53"/>
                  <a:gd name="T1" fmla="*/ 43 h 122"/>
                  <a:gd name="T2" fmla="*/ 36 w 53"/>
                  <a:gd name="T3" fmla="*/ 122 h 122"/>
                  <a:gd name="T4" fmla="*/ 53 w 53"/>
                  <a:gd name="T5" fmla="*/ 79 h 122"/>
                  <a:gd name="T6" fmla="*/ 17 w 53"/>
                  <a:gd name="T7" fmla="*/ 0 h 122"/>
                  <a:gd name="T8" fmla="*/ 0 w 53"/>
                  <a:gd name="T9" fmla="*/ 4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2">
                    <a:moveTo>
                      <a:pt x="0" y="43"/>
                    </a:moveTo>
                    <a:lnTo>
                      <a:pt x="36" y="122"/>
                    </a:lnTo>
                    <a:lnTo>
                      <a:pt x="53" y="79"/>
                    </a:lnTo>
                    <a:lnTo>
                      <a:pt x="17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57" name="Freeform 39">
                <a:extLst>
                  <a:ext uri="{FF2B5EF4-FFF2-40B4-BE49-F238E27FC236}">
                    <a16:creationId xmlns:a16="http://schemas.microsoft.com/office/drawing/2014/main" id="{D26373DA-DCB9-4F24-9BED-F9E3C8E05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5210" y="4170519"/>
                <a:ext cx="237232" cy="183976"/>
              </a:xfrm>
              <a:custGeom>
                <a:avLst/>
                <a:gdLst>
                  <a:gd name="T0" fmla="*/ 81 w 98"/>
                  <a:gd name="T1" fmla="*/ 43 h 76"/>
                  <a:gd name="T2" fmla="*/ 0 w 98"/>
                  <a:gd name="T3" fmla="*/ 76 h 76"/>
                  <a:gd name="T4" fmla="*/ 17 w 98"/>
                  <a:gd name="T5" fmla="*/ 33 h 76"/>
                  <a:gd name="T6" fmla="*/ 98 w 98"/>
                  <a:gd name="T7" fmla="*/ 0 h 76"/>
                  <a:gd name="T8" fmla="*/ 81 w 98"/>
                  <a:gd name="T9" fmla="*/ 4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81" y="43"/>
                    </a:moveTo>
                    <a:lnTo>
                      <a:pt x="0" y="76"/>
                    </a:lnTo>
                    <a:lnTo>
                      <a:pt x="17" y="33"/>
                    </a:lnTo>
                    <a:lnTo>
                      <a:pt x="98" y="0"/>
                    </a:lnTo>
                    <a:lnTo>
                      <a:pt x="8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58" name="Freeform 40">
                <a:extLst>
                  <a:ext uri="{FF2B5EF4-FFF2-40B4-BE49-F238E27FC236}">
                    <a16:creationId xmlns:a16="http://schemas.microsoft.com/office/drawing/2014/main" id="{01BBDEDB-66F2-4118-9A62-EC9C29A43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265" y="3855824"/>
                <a:ext cx="108934" cy="297751"/>
              </a:xfrm>
              <a:custGeom>
                <a:avLst/>
                <a:gdLst>
                  <a:gd name="T0" fmla="*/ 0 w 45"/>
                  <a:gd name="T1" fmla="*/ 39 h 123"/>
                  <a:gd name="T2" fmla="*/ 19 w 45"/>
                  <a:gd name="T3" fmla="*/ 123 h 123"/>
                  <a:gd name="T4" fmla="*/ 45 w 45"/>
                  <a:gd name="T5" fmla="*/ 84 h 123"/>
                  <a:gd name="T6" fmla="*/ 26 w 45"/>
                  <a:gd name="T7" fmla="*/ 0 h 123"/>
                  <a:gd name="T8" fmla="*/ 0 w 45"/>
                  <a:gd name="T9" fmla="*/ 3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23">
                    <a:moveTo>
                      <a:pt x="0" y="39"/>
                    </a:moveTo>
                    <a:lnTo>
                      <a:pt x="19" y="123"/>
                    </a:lnTo>
                    <a:lnTo>
                      <a:pt x="45" y="84"/>
                    </a:lnTo>
                    <a:lnTo>
                      <a:pt x="26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59" name="Freeform 41">
                <a:extLst>
                  <a:ext uri="{FF2B5EF4-FFF2-40B4-BE49-F238E27FC236}">
                    <a16:creationId xmlns:a16="http://schemas.microsoft.com/office/drawing/2014/main" id="{2B926343-95EA-4BC4-9949-EE94F3DAC3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047061"/>
                <a:ext cx="266281" cy="135561"/>
              </a:xfrm>
              <a:custGeom>
                <a:avLst/>
                <a:gdLst>
                  <a:gd name="T0" fmla="*/ 86 w 110"/>
                  <a:gd name="T1" fmla="*/ 39 h 56"/>
                  <a:gd name="T2" fmla="*/ 0 w 110"/>
                  <a:gd name="T3" fmla="*/ 56 h 56"/>
                  <a:gd name="T4" fmla="*/ 24 w 110"/>
                  <a:gd name="T5" fmla="*/ 15 h 56"/>
                  <a:gd name="T6" fmla="*/ 110 w 110"/>
                  <a:gd name="T7" fmla="*/ 0 h 56"/>
                  <a:gd name="T8" fmla="*/ 86 w 110"/>
                  <a:gd name="T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6">
                    <a:moveTo>
                      <a:pt x="86" y="39"/>
                    </a:moveTo>
                    <a:lnTo>
                      <a:pt x="0" y="56"/>
                    </a:lnTo>
                    <a:lnTo>
                      <a:pt x="24" y="15"/>
                    </a:lnTo>
                    <a:lnTo>
                      <a:pt x="110" y="0"/>
                    </a:lnTo>
                    <a:lnTo>
                      <a:pt x="8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60" name="Freeform 42">
                <a:extLst>
                  <a:ext uri="{FF2B5EF4-FFF2-40B4-BE49-F238E27FC236}">
                    <a16:creationId xmlns:a16="http://schemas.microsoft.com/office/drawing/2014/main" id="{E49EEB33-7394-4F22-948D-1EFE4923E7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3192" y="3700897"/>
                <a:ext cx="82305" cy="290488"/>
              </a:xfrm>
              <a:custGeom>
                <a:avLst/>
                <a:gdLst>
                  <a:gd name="T0" fmla="*/ 0 w 34"/>
                  <a:gd name="T1" fmla="*/ 31 h 120"/>
                  <a:gd name="T2" fmla="*/ 0 w 34"/>
                  <a:gd name="T3" fmla="*/ 120 h 120"/>
                  <a:gd name="T4" fmla="*/ 34 w 34"/>
                  <a:gd name="T5" fmla="*/ 86 h 120"/>
                  <a:gd name="T6" fmla="*/ 31 w 34"/>
                  <a:gd name="T7" fmla="*/ 0 h 120"/>
                  <a:gd name="T8" fmla="*/ 0 w 34"/>
                  <a:gd name="T9" fmla="*/ 3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0">
                    <a:moveTo>
                      <a:pt x="0" y="31"/>
                    </a:moveTo>
                    <a:lnTo>
                      <a:pt x="0" y="120"/>
                    </a:lnTo>
                    <a:lnTo>
                      <a:pt x="34" y="86"/>
                    </a:lnTo>
                    <a:lnTo>
                      <a:pt x="31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61" name="Freeform 43">
                <a:extLst>
                  <a:ext uri="{FF2B5EF4-FFF2-40B4-BE49-F238E27FC236}">
                    <a16:creationId xmlns:a16="http://schemas.microsoft.com/office/drawing/2014/main" id="{F47111A0-732E-491D-91BE-3DD8A17066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241" y="3938129"/>
                <a:ext cx="295330" cy="87146"/>
              </a:xfrm>
              <a:custGeom>
                <a:avLst/>
                <a:gdLst>
                  <a:gd name="T0" fmla="*/ 89 w 122"/>
                  <a:gd name="T1" fmla="*/ 36 h 36"/>
                  <a:gd name="T2" fmla="*/ 0 w 122"/>
                  <a:gd name="T3" fmla="*/ 33 h 36"/>
                  <a:gd name="T4" fmla="*/ 34 w 122"/>
                  <a:gd name="T5" fmla="*/ 0 h 36"/>
                  <a:gd name="T6" fmla="*/ 122 w 122"/>
                  <a:gd name="T7" fmla="*/ 2 h 36"/>
                  <a:gd name="T8" fmla="*/ 89 w 12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36">
                    <a:moveTo>
                      <a:pt x="89" y="36"/>
                    </a:moveTo>
                    <a:lnTo>
                      <a:pt x="0" y="33"/>
                    </a:lnTo>
                    <a:lnTo>
                      <a:pt x="34" y="0"/>
                    </a:lnTo>
                    <a:lnTo>
                      <a:pt x="122" y="2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62" name="Freeform 44">
                <a:extLst>
                  <a:ext uri="{FF2B5EF4-FFF2-40B4-BE49-F238E27FC236}">
                    <a16:creationId xmlns:a16="http://schemas.microsoft.com/office/drawing/2014/main" id="{9F483EA6-59C3-4033-A6B4-AA4CBF399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473" y="5380886"/>
                <a:ext cx="435733" cy="157349"/>
              </a:xfrm>
              <a:custGeom>
                <a:avLst/>
                <a:gdLst>
                  <a:gd name="T0" fmla="*/ 1 w 75"/>
                  <a:gd name="T1" fmla="*/ 0 h 27"/>
                  <a:gd name="T2" fmla="*/ 75 w 75"/>
                  <a:gd name="T3" fmla="*/ 19 h 27"/>
                  <a:gd name="T4" fmla="*/ 74 w 75"/>
                  <a:gd name="T5" fmla="*/ 27 h 27"/>
                  <a:gd name="T6" fmla="*/ 0 w 75"/>
                  <a:gd name="T7" fmla="*/ 2 h 27"/>
                  <a:gd name="T8" fmla="*/ 1 w 7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7">
                    <a:moveTo>
                      <a:pt x="1" y="0"/>
                    </a:moveTo>
                    <a:cubicBezTo>
                      <a:pt x="24" y="13"/>
                      <a:pt x="49" y="19"/>
                      <a:pt x="75" y="1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48" y="25"/>
                      <a:pt x="22" y="16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63" name="Freeform 45">
                <a:extLst>
                  <a:ext uri="{FF2B5EF4-FFF2-40B4-BE49-F238E27FC236}">
                    <a16:creationId xmlns:a16="http://schemas.microsoft.com/office/drawing/2014/main" id="{22EC73AD-1F8C-4117-B376-00463EB5D2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387" y="3664585"/>
                <a:ext cx="58098" cy="215446"/>
              </a:xfrm>
              <a:custGeom>
                <a:avLst/>
                <a:gdLst>
                  <a:gd name="T0" fmla="*/ 0 w 24"/>
                  <a:gd name="T1" fmla="*/ 24 h 89"/>
                  <a:gd name="T2" fmla="*/ 0 w 24"/>
                  <a:gd name="T3" fmla="*/ 89 h 89"/>
                  <a:gd name="T4" fmla="*/ 24 w 24"/>
                  <a:gd name="T5" fmla="*/ 65 h 89"/>
                  <a:gd name="T6" fmla="*/ 24 w 24"/>
                  <a:gd name="T7" fmla="*/ 0 h 89"/>
                  <a:gd name="T8" fmla="*/ 0 w 24"/>
                  <a:gd name="T9" fmla="*/ 2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9">
                    <a:moveTo>
                      <a:pt x="0" y="24"/>
                    </a:moveTo>
                    <a:lnTo>
                      <a:pt x="0" y="89"/>
                    </a:lnTo>
                    <a:lnTo>
                      <a:pt x="24" y="65"/>
                    </a:lnTo>
                    <a:lnTo>
                      <a:pt x="2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64" name="Freeform 46">
                <a:extLst>
                  <a:ext uri="{FF2B5EF4-FFF2-40B4-BE49-F238E27FC236}">
                    <a16:creationId xmlns:a16="http://schemas.microsoft.com/office/drawing/2014/main" id="{DA9A18A7-D342-413A-8C85-EBD8AC95E7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595" y="3846141"/>
                <a:ext cx="213025" cy="58098"/>
              </a:xfrm>
              <a:custGeom>
                <a:avLst/>
                <a:gdLst>
                  <a:gd name="T0" fmla="*/ 64 w 88"/>
                  <a:gd name="T1" fmla="*/ 24 h 24"/>
                  <a:gd name="T2" fmla="*/ 0 w 88"/>
                  <a:gd name="T3" fmla="*/ 21 h 24"/>
                  <a:gd name="T4" fmla="*/ 24 w 88"/>
                  <a:gd name="T5" fmla="*/ 0 h 24"/>
                  <a:gd name="T6" fmla="*/ 88 w 88"/>
                  <a:gd name="T7" fmla="*/ 0 h 24"/>
                  <a:gd name="T8" fmla="*/ 64 w 8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4">
                    <a:moveTo>
                      <a:pt x="64" y="24"/>
                    </a:moveTo>
                    <a:lnTo>
                      <a:pt x="0" y="21"/>
                    </a:lnTo>
                    <a:lnTo>
                      <a:pt x="24" y="0"/>
                    </a:lnTo>
                    <a:lnTo>
                      <a:pt x="88" y="0"/>
                    </a:lnTo>
                    <a:lnTo>
                      <a:pt x="6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  <p:grpSp>
          <p:nvGrpSpPr>
            <p:cNvPr id="622" name="组合 621">
              <a:extLst>
                <a:ext uri="{FF2B5EF4-FFF2-40B4-BE49-F238E27FC236}">
                  <a16:creationId xmlns:a16="http://schemas.microsoft.com/office/drawing/2014/main" id="{6D68E56A-30B7-450D-8D0D-B6E3DB2AC5E2}"/>
                </a:ext>
              </a:extLst>
            </p:cNvPr>
            <p:cNvGrpSpPr/>
            <p:nvPr/>
          </p:nvGrpSpPr>
          <p:grpSpPr>
            <a:xfrm rot="20880000">
              <a:off x="804544" y="1457254"/>
              <a:ext cx="516008" cy="907704"/>
              <a:chOff x="7910081" y="3664585"/>
              <a:chExt cx="1065125" cy="1873650"/>
            </a:xfrm>
            <a:gradFill flip="none" rotWithShape="1">
              <a:gsLst>
                <a:gs pos="0">
                  <a:srgbClr val="DDB28D">
                    <a:lumMod val="63000"/>
                    <a:lumOff val="37000"/>
                  </a:srgbClr>
                </a:gs>
                <a:gs pos="100000">
                  <a:srgbClr val="DDB28D">
                    <a:lumMod val="96000"/>
                  </a:srgbClr>
                </a:gs>
              </a:gsLst>
              <a:lin ang="5400000" scaled="1"/>
              <a:tileRect/>
            </a:gradFill>
          </p:grpSpPr>
          <p:sp>
            <p:nvSpPr>
              <p:cNvPr id="623" name="Freeform 26">
                <a:extLst>
                  <a:ext uri="{FF2B5EF4-FFF2-40B4-BE49-F238E27FC236}">
                    <a16:creationId xmlns:a16="http://schemas.microsoft.com/office/drawing/2014/main" id="{08692D42-5338-4FB3-A11F-353C96A220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8150" y="5313106"/>
                <a:ext cx="302593" cy="96829"/>
              </a:xfrm>
              <a:custGeom>
                <a:avLst/>
                <a:gdLst>
                  <a:gd name="T0" fmla="*/ 36 w 125"/>
                  <a:gd name="T1" fmla="*/ 40 h 40"/>
                  <a:gd name="T2" fmla="*/ 125 w 125"/>
                  <a:gd name="T3" fmla="*/ 28 h 40"/>
                  <a:gd name="T4" fmla="*/ 89 w 125"/>
                  <a:gd name="T5" fmla="*/ 0 h 40"/>
                  <a:gd name="T6" fmla="*/ 0 w 125"/>
                  <a:gd name="T7" fmla="*/ 9 h 40"/>
                  <a:gd name="T8" fmla="*/ 36 w 125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40">
                    <a:moveTo>
                      <a:pt x="36" y="40"/>
                    </a:moveTo>
                    <a:lnTo>
                      <a:pt x="125" y="28"/>
                    </a:lnTo>
                    <a:lnTo>
                      <a:pt x="89" y="0"/>
                    </a:lnTo>
                    <a:lnTo>
                      <a:pt x="0" y="9"/>
                    </a:lnTo>
                    <a:lnTo>
                      <a:pt x="36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24" name="Freeform 27">
                <a:extLst>
                  <a:ext uri="{FF2B5EF4-FFF2-40B4-BE49-F238E27FC236}">
                    <a16:creationId xmlns:a16="http://schemas.microsoft.com/office/drawing/2014/main" id="{6B5B7E3E-852F-441B-83FB-9E3A617FCC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3278" y="5068611"/>
                <a:ext cx="99251" cy="283227"/>
              </a:xfrm>
              <a:custGeom>
                <a:avLst/>
                <a:gdLst>
                  <a:gd name="T0" fmla="*/ 36 w 41"/>
                  <a:gd name="T1" fmla="*/ 29 h 117"/>
                  <a:gd name="T2" fmla="*/ 41 w 41"/>
                  <a:gd name="T3" fmla="*/ 117 h 117"/>
                  <a:gd name="T4" fmla="*/ 5 w 41"/>
                  <a:gd name="T5" fmla="*/ 86 h 117"/>
                  <a:gd name="T6" fmla="*/ 0 w 41"/>
                  <a:gd name="T7" fmla="*/ 0 h 117"/>
                  <a:gd name="T8" fmla="*/ 36 w 41"/>
                  <a:gd name="T9" fmla="*/ 2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7">
                    <a:moveTo>
                      <a:pt x="36" y="29"/>
                    </a:moveTo>
                    <a:lnTo>
                      <a:pt x="41" y="117"/>
                    </a:lnTo>
                    <a:lnTo>
                      <a:pt x="5" y="86"/>
                    </a:lnTo>
                    <a:lnTo>
                      <a:pt x="0" y="0"/>
                    </a:lnTo>
                    <a:lnTo>
                      <a:pt x="3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25" name="Freeform 28">
                <a:extLst>
                  <a:ext uri="{FF2B5EF4-FFF2-40B4-BE49-F238E27FC236}">
                    <a16:creationId xmlns:a16="http://schemas.microsoft.com/office/drawing/2014/main" id="{E24998AC-8E02-4D9F-8806-76751F404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0167" y="5150916"/>
                <a:ext cx="283227" cy="108934"/>
              </a:xfrm>
              <a:custGeom>
                <a:avLst/>
                <a:gdLst>
                  <a:gd name="T0" fmla="*/ 31 w 117"/>
                  <a:gd name="T1" fmla="*/ 35 h 45"/>
                  <a:gd name="T2" fmla="*/ 117 w 117"/>
                  <a:gd name="T3" fmla="*/ 45 h 45"/>
                  <a:gd name="T4" fmla="*/ 88 w 117"/>
                  <a:gd name="T5" fmla="*/ 9 h 45"/>
                  <a:gd name="T6" fmla="*/ 0 w 117"/>
                  <a:gd name="T7" fmla="*/ 0 h 45"/>
                  <a:gd name="T8" fmla="*/ 31 w 117"/>
                  <a:gd name="T9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5">
                    <a:moveTo>
                      <a:pt x="31" y="35"/>
                    </a:moveTo>
                    <a:lnTo>
                      <a:pt x="117" y="45"/>
                    </a:lnTo>
                    <a:lnTo>
                      <a:pt x="88" y="9"/>
                    </a:lnTo>
                    <a:lnTo>
                      <a:pt x="0" y="0"/>
                    </a:lnTo>
                    <a:lnTo>
                      <a:pt x="31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26" name="Freeform 29">
                <a:extLst>
                  <a:ext uri="{FF2B5EF4-FFF2-40B4-BE49-F238E27FC236}">
                    <a16:creationId xmlns:a16="http://schemas.microsoft.com/office/drawing/2014/main" id="{24AC3244-2B6B-45FA-99F6-1E3452C7E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504" y="4935471"/>
                <a:ext cx="96830" cy="295330"/>
              </a:xfrm>
              <a:custGeom>
                <a:avLst/>
                <a:gdLst>
                  <a:gd name="T0" fmla="*/ 40 w 40"/>
                  <a:gd name="T1" fmla="*/ 36 h 122"/>
                  <a:gd name="T2" fmla="*/ 28 w 40"/>
                  <a:gd name="T3" fmla="*/ 122 h 122"/>
                  <a:gd name="T4" fmla="*/ 0 w 40"/>
                  <a:gd name="T5" fmla="*/ 86 h 122"/>
                  <a:gd name="T6" fmla="*/ 12 w 40"/>
                  <a:gd name="T7" fmla="*/ 0 h 122"/>
                  <a:gd name="T8" fmla="*/ 40 w 40"/>
                  <a:gd name="T9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2">
                    <a:moveTo>
                      <a:pt x="40" y="36"/>
                    </a:moveTo>
                    <a:lnTo>
                      <a:pt x="28" y="122"/>
                    </a:lnTo>
                    <a:lnTo>
                      <a:pt x="0" y="86"/>
                    </a:lnTo>
                    <a:lnTo>
                      <a:pt x="12" y="0"/>
                    </a:lnTo>
                    <a:lnTo>
                      <a:pt x="4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27" name="Freeform 30">
                <a:extLst>
                  <a:ext uri="{FF2B5EF4-FFF2-40B4-BE49-F238E27FC236}">
                    <a16:creationId xmlns:a16="http://schemas.microsoft.com/office/drawing/2014/main" id="{9FB74C90-E9B8-4907-B90E-6CBD64AF02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8179" y="4940313"/>
                <a:ext cx="246915" cy="162190"/>
              </a:xfrm>
              <a:custGeom>
                <a:avLst/>
                <a:gdLst>
                  <a:gd name="T0" fmla="*/ 19 w 102"/>
                  <a:gd name="T1" fmla="*/ 41 h 67"/>
                  <a:gd name="T2" fmla="*/ 102 w 102"/>
                  <a:gd name="T3" fmla="*/ 67 h 67"/>
                  <a:gd name="T4" fmla="*/ 83 w 102"/>
                  <a:gd name="T5" fmla="*/ 27 h 67"/>
                  <a:gd name="T6" fmla="*/ 0 w 102"/>
                  <a:gd name="T7" fmla="*/ 0 h 67"/>
                  <a:gd name="T8" fmla="*/ 19 w 102"/>
                  <a:gd name="T9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7">
                    <a:moveTo>
                      <a:pt x="19" y="41"/>
                    </a:moveTo>
                    <a:lnTo>
                      <a:pt x="102" y="67"/>
                    </a:lnTo>
                    <a:lnTo>
                      <a:pt x="83" y="27"/>
                    </a:lnTo>
                    <a:lnTo>
                      <a:pt x="0" y="0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28" name="Freeform 31">
                <a:extLst>
                  <a:ext uri="{FF2B5EF4-FFF2-40B4-BE49-F238E27FC236}">
                    <a16:creationId xmlns:a16="http://schemas.microsoft.com/office/drawing/2014/main" id="{F6BF3F80-DCCA-47CF-B40A-5DFB619A22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785386"/>
                <a:ext cx="121037" cy="300171"/>
              </a:xfrm>
              <a:custGeom>
                <a:avLst/>
                <a:gdLst>
                  <a:gd name="T0" fmla="*/ 50 w 50"/>
                  <a:gd name="T1" fmla="*/ 43 h 124"/>
                  <a:gd name="T2" fmla="*/ 21 w 50"/>
                  <a:gd name="T3" fmla="*/ 124 h 124"/>
                  <a:gd name="T4" fmla="*/ 0 w 50"/>
                  <a:gd name="T5" fmla="*/ 81 h 124"/>
                  <a:gd name="T6" fmla="*/ 31 w 50"/>
                  <a:gd name="T7" fmla="*/ 0 h 124"/>
                  <a:gd name="T8" fmla="*/ 50 w 50"/>
                  <a:gd name="T9" fmla="*/ 4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4">
                    <a:moveTo>
                      <a:pt x="50" y="43"/>
                    </a:moveTo>
                    <a:lnTo>
                      <a:pt x="21" y="124"/>
                    </a:lnTo>
                    <a:lnTo>
                      <a:pt x="0" y="81"/>
                    </a:lnTo>
                    <a:lnTo>
                      <a:pt x="31" y="0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29" name="Freeform 32">
                <a:extLst>
                  <a:ext uri="{FF2B5EF4-FFF2-40B4-BE49-F238E27FC236}">
                    <a16:creationId xmlns:a16="http://schemas.microsoft.com/office/drawing/2014/main" id="{5BC29CB8-D99E-4921-9CEB-D0424BB73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4922" y="4715184"/>
                <a:ext cx="215446" cy="215446"/>
              </a:xfrm>
              <a:custGeom>
                <a:avLst/>
                <a:gdLst>
                  <a:gd name="T0" fmla="*/ 12 w 89"/>
                  <a:gd name="T1" fmla="*/ 45 h 89"/>
                  <a:gd name="T2" fmla="*/ 89 w 89"/>
                  <a:gd name="T3" fmla="*/ 89 h 89"/>
                  <a:gd name="T4" fmla="*/ 77 w 89"/>
                  <a:gd name="T5" fmla="*/ 43 h 89"/>
                  <a:gd name="T6" fmla="*/ 0 w 89"/>
                  <a:gd name="T7" fmla="*/ 0 h 89"/>
                  <a:gd name="T8" fmla="*/ 12 w 89"/>
                  <a:gd name="T9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12" y="45"/>
                    </a:moveTo>
                    <a:lnTo>
                      <a:pt x="89" y="89"/>
                    </a:lnTo>
                    <a:lnTo>
                      <a:pt x="77" y="43"/>
                    </a:lnTo>
                    <a:lnTo>
                      <a:pt x="0" y="0"/>
                    </a:lnTo>
                    <a:lnTo>
                      <a:pt x="1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30" name="Freeform 33">
                <a:extLst>
                  <a:ext uri="{FF2B5EF4-FFF2-40B4-BE49-F238E27FC236}">
                    <a16:creationId xmlns:a16="http://schemas.microsoft.com/office/drawing/2014/main" id="{37DFCB68-D06F-44D1-AA95-2BCCBFB15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0052" y="4628037"/>
                <a:ext cx="140403" cy="290488"/>
              </a:xfrm>
              <a:custGeom>
                <a:avLst/>
                <a:gdLst>
                  <a:gd name="T0" fmla="*/ 58 w 58"/>
                  <a:gd name="T1" fmla="*/ 45 h 120"/>
                  <a:gd name="T2" fmla="*/ 12 w 58"/>
                  <a:gd name="T3" fmla="*/ 120 h 120"/>
                  <a:gd name="T4" fmla="*/ 0 w 58"/>
                  <a:gd name="T5" fmla="*/ 74 h 120"/>
                  <a:gd name="T6" fmla="*/ 46 w 58"/>
                  <a:gd name="T7" fmla="*/ 0 h 120"/>
                  <a:gd name="T8" fmla="*/ 58 w 58"/>
                  <a:gd name="T9" fmla="*/ 4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58" y="45"/>
                    </a:moveTo>
                    <a:lnTo>
                      <a:pt x="12" y="120"/>
                    </a:lnTo>
                    <a:lnTo>
                      <a:pt x="0" y="74"/>
                    </a:lnTo>
                    <a:lnTo>
                      <a:pt x="46" y="0"/>
                    </a:lnTo>
                    <a:lnTo>
                      <a:pt x="5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31" name="Freeform 34">
                <a:extLst>
                  <a:ext uri="{FF2B5EF4-FFF2-40B4-BE49-F238E27FC236}">
                    <a16:creationId xmlns:a16="http://schemas.microsoft.com/office/drawing/2014/main" id="{48D59D72-08D3-48D3-BDBA-47A3618B45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081" y="4482793"/>
                <a:ext cx="167032" cy="254178"/>
              </a:xfrm>
              <a:custGeom>
                <a:avLst/>
                <a:gdLst>
                  <a:gd name="T0" fmla="*/ 2 w 69"/>
                  <a:gd name="T1" fmla="*/ 48 h 105"/>
                  <a:gd name="T2" fmla="*/ 69 w 69"/>
                  <a:gd name="T3" fmla="*/ 105 h 105"/>
                  <a:gd name="T4" fmla="*/ 67 w 69"/>
                  <a:gd name="T5" fmla="*/ 58 h 105"/>
                  <a:gd name="T6" fmla="*/ 0 w 69"/>
                  <a:gd name="T7" fmla="*/ 0 h 105"/>
                  <a:gd name="T8" fmla="*/ 2 w 69"/>
                  <a:gd name="T9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05">
                    <a:moveTo>
                      <a:pt x="2" y="48"/>
                    </a:moveTo>
                    <a:lnTo>
                      <a:pt x="69" y="105"/>
                    </a:lnTo>
                    <a:lnTo>
                      <a:pt x="67" y="58"/>
                    </a:lnTo>
                    <a:lnTo>
                      <a:pt x="0" y="0"/>
                    </a:lnTo>
                    <a:lnTo>
                      <a:pt x="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32" name="Freeform 35">
                <a:extLst>
                  <a:ext uri="{FF2B5EF4-FFF2-40B4-BE49-F238E27FC236}">
                    <a16:creationId xmlns:a16="http://schemas.microsoft.com/office/drawing/2014/main" id="{BF529650-DB01-4DCE-ABD9-E88AD9C00C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1003" y="4465849"/>
                <a:ext cx="152507" cy="266281"/>
              </a:xfrm>
              <a:custGeom>
                <a:avLst/>
                <a:gdLst>
                  <a:gd name="T0" fmla="*/ 63 w 63"/>
                  <a:gd name="T1" fmla="*/ 48 h 110"/>
                  <a:gd name="T2" fmla="*/ 3 w 63"/>
                  <a:gd name="T3" fmla="*/ 110 h 110"/>
                  <a:gd name="T4" fmla="*/ 0 w 63"/>
                  <a:gd name="T5" fmla="*/ 65 h 110"/>
                  <a:gd name="T6" fmla="*/ 63 w 63"/>
                  <a:gd name="T7" fmla="*/ 0 h 110"/>
                  <a:gd name="T8" fmla="*/ 63 w 63"/>
                  <a:gd name="T9" fmla="*/ 4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0">
                    <a:moveTo>
                      <a:pt x="63" y="48"/>
                    </a:moveTo>
                    <a:lnTo>
                      <a:pt x="3" y="110"/>
                    </a:lnTo>
                    <a:lnTo>
                      <a:pt x="0" y="65"/>
                    </a:lnTo>
                    <a:lnTo>
                      <a:pt x="63" y="0"/>
                    </a:lnTo>
                    <a:lnTo>
                      <a:pt x="63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33" name="Freeform 36">
                <a:extLst>
                  <a:ext uri="{FF2B5EF4-FFF2-40B4-BE49-F238E27FC236}">
                    <a16:creationId xmlns:a16="http://schemas.microsoft.com/office/drawing/2014/main" id="{B5F68822-8F7F-4ACA-B60D-A11D61F99C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9130" y="4257666"/>
                <a:ext cx="142824" cy="278385"/>
              </a:xfrm>
              <a:custGeom>
                <a:avLst/>
                <a:gdLst>
                  <a:gd name="T0" fmla="*/ 0 w 59"/>
                  <a:gd name="T1" fmla="*/ 45 h 115"/>
                  <a:gd name="T2" fmla="*/ 52 w 59"/>
                  <a:gd name="T3" fmla="*/ 115 h 115"/>
                  <a:gd name="T4" fmla="*/ 59 w 59"/>
                  <a:gd name="T5" fmla="*/ 69 h 115"/>
                  <a:gd name="T6" fmla="*/ 7 w 59"/>
                  <a:gd name="T7" fmla="*/ 0 h 115"/>
                  <a:gd name="T8" fmla="*/ 0 w 59"/>
                  <a:gd name="T9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5">
                    <a:moveTo>
                      <a:pt x="0" y="45"/>
                    </a:moveTo>
                    <a:lnTo>
                      <a:pt x="52" y="115"/>
                    </a:lnTo>
                    <a:lnTo>
                      <a:pt x="59" y="69"/>
                    </a:lnTo>
                    <a:lnTo>
                      <a:pt x="7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34" name="Freeform 37">
                <a:extLst>
                  <a:ext uri="{FF2B5EF4-FFF2-40B4-BE49-F238E27FC236}">
                    <a16:creationId xmlns:a16="http://schemas.microsoft.com/office/drawing/2014/main" id="{BDC0B30F-49F0-4638-A59C-C7F54598F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6162" y="4315763"/>
                <a:ext cx="196081" cy="229971"/>
              </a:xfrm>
              <a:custGeom>
                <a:avLst/>
                <a:gdLst>
                  <a:gd name="T0" fmla="*/ 72 w 81"/>
                  <a:gd name="T1" fmla="*/ 45 h 95"/>
                  <a:gd name="T2" fmla="*/ 0 w 81"/>
                  <a:gd name="T3" fmla="*/ 95 h 95"/>
                  <a:gd name="T4" fmla="*/ 7 w 81"/>
                  <a:gd name="T5" fmla="*/ 48 h 95"/>
                  <a:gd name="T6" fmla="*/ 81 w 81"/>
                  <a:gd name="T7" fmla="*/ 0 h 95"/>
                  <a:gd name="T8" fmla="*/ 72 w 81"/>
                  <a:gd name="T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5">
                    <a:moveTo>
                      <a:pt x="72" y="45"/>
                    </a:moveTo>
                    <a:lnTo>
                      <a:pt x="0" y="95"/>
                    </a:lnTo>
                    <a:lnTo>
                      <a:pt x="7" y="48"/>
                    </a:lnTo>
                    <a:lnTo>
                      <a:pt x="81" y="0"/>
                    </a:lnTo>
                    <a:lnTo>
                      <a:pt x="7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35" name="Freeform 38">
                <a:extLst>
                  <a:ext uri="{FF2B5EF4-FFF2-40B4-BE49-F238E27FC236}">
                    <a16:creationId xmlns:a16="http://schemas.microsoft.com/office/drawing/2014/main" id="{9CE95E17-5370-4171-AAAE-C51DD234A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6911" y="4042220"/>
                <a:ext cx="128300" cy="295330"/>
              </a:xfrm>
              <a:custGeom>
                <a:avLst/>
                <a:gdLst>
                  <a:gd name="T0" fmla="*/ 0 w 53"/>
                  <a:gd name="T1" fmla="*/ 43 h 122"/>
                  <a:gd name="T2" fmla="*/ 36 w 53"/>
                  <a:gd name="T3" fmla="*/ 122 h 122"/>
                  <a:gd name="T4" fmla="*/ 53 w 53"/>
                  <a:gd name="T5" fmla="*/ 79 h 122"/>
                  <a:gd name="T6" fmla="*/ 17 w 53"/>
                  <a:gd name="T7" fmla="*/ 0 h 122"/>
                  <a:gd name="T8" fmla="*/ 0 w 53"/>
                  <a:gd name="T9" fmla="*/ 4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2">
                    <a:moveTo>
                      <a:pt x="0" y="43"/>
                    </a:moveTo>
                    <a:lnTo>
                      <a:pt x="36" y="122"/>
                    </a:lnTo>
                    <a:lnTo>
                      <a:pt x="53" y="79"/>
                    </a:lnTo>
                    <a:lnTo>
                      <a:pt x="17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36" name="Freeform 39">
                <a:extLst>
                  <a:ext uri="{FF2B5EF4-FFF2-40B4-BE49-F238E27FC236}">
                    <a16:creationId xmlns:a16="http://schemas.microsoft.com/office/drawing/2014/main" id="{899C01F5-7A64-4BC6-8B5B-D318F4FF1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5210" y="4170519"/>
                <a:ext cx="237232" cy="183976"/>
              </a:xfrm>
              <a:custGeom>
                <a:avLst/>
                <a:gdLst>
                  <a:gd name="T0" fmla="*/ 81 w 98"/>
                  <a:gd name="T1" fmla="*/ 43 h 76"/>
                  <a:gd name="T2" fmla="*/ 0 w 98"/>
                  <a:gd name="T3" fmla="*/ 76 h 76"/>
                  <a:gd name="T4" fmla="*/ 17 w 98"/>
                  <a:gd name="T5" fmla="*/ 33 h 76"/>
                  <a:gd name="T6" fmla="*/ 98 w 98"/>
                  <a:gd name="T7" fmla="*/ 0 h 76"/>
                  <a:gd name="T8" fmla="*/ 81 w 98"/>
                  <a:gd name="T9" fmla="*/ 4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81" y="43"/>
                    </a:moveTo>
                    <a:lnTo>
                      <a:pt x="0" y="76"/>
                    </a:lnTo>
                    <a:lnTo>
                      <a:pt x="17" y="33"/>
                    </a:lnTo>
                    <a:lnTo>
                      <a:pt x="98" y="0"/>
                    </a:lnTo>
                    <a:lnTo>
                      <a:pt x="8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37" name="Freeform 40">
                <a:extLst>
                  <a:ext uri="{FF2B5EF4-FFF2-40B4-BE49-F238E27FC236}">
                    <a16:creationId xmlns:a16="http://schemas.microsoft.com/office/drawing/2014/main" id="{5212ACEB-2D26-40FF-8D28-57BECDF7BC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265" y="3855824"/>
                <a:ext cx="108934" cy="297751"/>
              </a:xfrm>
              <a:custGeom>
                <a:avLst/>
                <a:gdLst>
                  <a:gd name="T0" fmla="*/ 0 w 45"/>
                  <a:gd name="T1" fmla="*/ 39 h 123"/>
                  <a:gd name="T2" fmla="*/ 19 w 45"/>
                  <a:gd name="T3" fmla="*/ 123 h 123"/>
                  <a:gd name="T4" fmla="*/ 45 w 45"/>
                  <a:gd name="T5" fmla="*/ 84 h 123"/>
                  <a:gd name="T6" fmla="*/ 26 w 45"/>
                  <a:gd name="T7" fmla="*/ 0 h 123"/>
                  <a:gd name="T8" fmla="*/ 0 w 45"/>
                  <a:gd name="T9" fmla="*/ 3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23">
                    <a:moveTo>
                      <a:pt x="0" y="39"/>
                    </a:moveTo>
                    <a:lnTo>
                      <a:pt x="19" y="123"/>
                    </a:lnTo>
                    <a:lnTo>
                      <a:pt x="45" y="84"/>
                    </a:lnTo>
                    <a:lnTo>
                      <a:pt x="26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38" name="Freeform 41">
                <a:extLst>
                  <a:ext uri="{FF2B5EF4-FFF2-40B4-BE49-F238E27FC236}">
                    <a16:creationId xmlns:a16="http://schemas.microsoft.com/office/drawing/2014/main" id="{0662BCBD-8412-4F57-84A1-C966F81DFA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047061"/>
                <a:ext cx="266281" cy="135561"/>
              </a:xfrm>
              <a:custGeom>
                <a:avLst/>
                <a:gdLst>
                  <a:gd name="T0" fmla="*/ 86 w 110"/>
                  <a:gd name="T1" fmla="*/ 39 h 56"/>
                  <a:gd name="T2" fmla="*/ 0 w 110"/>
                  <a:gd name="T3" fmla="*/ 56 h 56"/>
                  <a:gd name="T4" fmla="*/ 24 w 110"/>
                  <a:gd name="T5" fmla="*/ 15 h 56"/>
                  <a:gd name="T6" fmla="*/ 110 w 110"/>
                  <a:gd name="T7" fmla="*/ 0 h 56"/>
                  <a:gd name="T8" fmla="*/ 86 w 110"/>
                  <a:gd name="T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6">
                    <a:moveTo>
                      <a:pt x="86" y="39"/>
                    </a:moveTo>
                    <a:lnTo>
                      <a:pt x="0" y="56"/>
                    </a:lnTo>
                    <a:lnTo>
                      <a:pt x="24" y="15"/>
                    </a:lnTo>
                    <a:lnTo>
                      <a:pt x="110" y="0"/>
                    </a:lnTo>
                    <a:lnTo>
                      <a:pt x="8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39" name="Freeform 42">
                <a:extLst>
                  <a:ext uri="{FF2B5EF4-FFF2-40B4-BE49-F238E27FC236}">
                    <a16:creationId xmlns:a16="http://schemas.microsoft.com/office/drawing/2014/main" id="{3568AC02-18CC-4A7E-8231-152168E8C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3192" y="3700897"/>
                <a:ext cx="82305" cy="290488"/>
              </a:xfrm>
              <a:custGeom>
                <a:avLst/>
                <a:gdLst>
                  <a:gd name="T0" fmla="*/ 0 w 34"/>
                  <a:gd name="T1" fmla="*/ 31 h 120"/>
                  <a:gd name="T2" fmla="*/ 0 w 34"/>
                  <a:gd name="T3" fmla="*/ 120 h 120"/>
                  <a:gd name="T4" fmla="*/ 34 w 34"/>
                  <a:gd name="T5" fmla="*/ 86 h 120"/>
                  <a:gd name="T6" fmla="*/ 31 w 34"/>
                  <a:gd name="T7" fmla="*/ 0 h 120"/>
                  <a:gd name="T8" fmla="*/ 0 w 34"/>
                  <a:gd name="T9" fmla="*/ 3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0">
                    <a:moveTo>
                      <a:pt x="0" y="31"/>
                    </a:moveTo>
                    <a:lnTo>
                      <a:pt x="0" y="120"/>
                    </a:lnTo>
                    <a:lnTo>
                      <a:pt x="34" y="86"/>
                    </a:lnTo>
                    <a:lnTo>
                      <a:pt x="31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40" name="Freeform 43">
                <a:extLst>
                  <a:ext uri="{FF2B5EF4-FFF2-40B4-BE49-F238E27FC236}">
                    <a16:creationId xmlns:a16="http://schemas.microsoft.com/office/drawing/2014/main" id="{2465FDAC-20BC-42DC-8ECC-AE5852D1B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241" y="3938129"/>
                <a:ext cx="295330" cy="87146"/>
              </a:xfrm>
              <a:custGeom>
                <a:avLst/>
                <a:gdLst>
                  <a:gd name="T0" fmla="*/ 89 w 122"/>
                  <a:gd name="T1" fmla="*/ 36 h 36"/>
                  <a:gd name="T2" fmla="*/ 0 w 122"/>
                  <a:gd name="T3" fmla="*/ 33 h 36"/>
                  <a:gd name="T4" fmla="*/ 34 w 122"/>
                  <a:gd name="T5" fmla="*/ 0 h 36"/>
                  <a:gd name="T6" fmla="*/ 122 w 122"/>
                  <a:gd name="T7" fmla="*/ 2 h 36"/>
                  <a:gd name="T8" fmla="*/ 89 w 12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36">
                    <a:moveTo>
                      <a:pt x="89" y="36"/>
                    </a:moveTo>
                    <a:lnTo>
                      <a:pt x="0" y="33"/>
                    </a:lnTo>
                    <a:lnTo>
                      <a:pt x="34" y="0"/>
                    </a:lnTo>
                    <a:lnTo>
                      <a:pt x="122" y="2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41" name="Freeform 44">
                <a:extLst>
                  <a:ext uri="{FF2B5EF4-FFF2-40B4-BE49-F238E27FC236}">
                    <a16:creationId xmlns:a16="http://schemas.microsoft.com/office/drawing/2014/main" id="{AB5805F8-E2F2-4D92-AFF8-E8A0C3DF1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473" y="5380886"/>
                <a:ext cx="435733" cy="157349"/>
              </a:xfrm>
              <a:custGeom>
                <a:avLst/>
                <a:gdLst>
                  <a:gd name="T0" fmla="*/ 1 w 75"/>
                  <a:gd name="T1" fmla="*/ 0 h 27"/>
                  <a:gd name="T2" fmla="*/ 75 w 75"/>
                  <a:gd name="T3" fmla="*/ 19 h 27"/>
                  <a:gd name="T4" fmla="*/ 74 w 75"/>
                  <a:gd name="T5" fmla="*/ 27 h 27"/>
                  <a:gd name="T6" fmla="*/ 0 w 75"/>
                  <a:gd name="T7" fmla="*/ 2 h 27"/>
                  <a:gd name="T8" fmla="*/ 1 w 7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7">
                    <a:moveTo>
                      <a:pt x="1" y="0"/>
                    </a:moveTo>
                    <a:cubicBezTo>
                      <a:pt x="24" y="13"/>
                      <a:pt x="49" y="19"/>
                      <a:pt x="75" y="1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48" y="25"/>
                      <a:pt x="22" y="16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42" name="Freeform 45">
                <a:extLst>
                  <a:ext uri="{FF2B5EF4-FFF2-40B4-BE49-F238E27FC236}">
                    <a16:creationId xmlns:a16="http://schemas.microsoft.com/office/drawing/2014/main" id="{7D636893-DC64-471A-AF22-F566423093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387" y="3664585"/>
                <a:ext cx="58098" cy="215446"/>
              </a:xfrm>
              <a:custGeom>
                <a:avLst/>
                <a:gdLst>
                  <a:gd name="T0" fmla="*/ 0 w 24"/>
                  <a:gd name="T1" fmla="*/ 24 h 89"/>
                  <a:gd name="T2" fmla="*/ 0 w 24"/>
                  <a:gd name="T3" fmla="*/ 89 h 89"/>
                  <a:gd name="T4" fmla="*/ 24 w 24"/>
                  <a:gd name="T5" fmla="*/ 65 h 89"/>
                  <a:gd name="T6" fmla="*/ 24 w 24"/>
                  <a:gd name="T7" fmla="*/ 0 h 89"/>
                  <a:gd name="T8" fmla="*/ 0 w 24"/>
                  <a:gd name="T9" fmla="*/ 2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9">
                    <a:moveTo>
                      <a:pt x="0" y="24"/>
                    </a:moveTo>
                    <a:lnTo>
                      <a:pt x="0" y="89"/>
                    </a:lnTo>
                    <a:lnTo>
                      <a:pt x="24" y="65"/>
                    </a:lnTo>
                    <a:lnTo>
                      <a:pt x="2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43" name="Freeform 46">
                <a:extLst>
                  <a:ext uri="{FF2B5EF4-FFF2-40B4-BE49-F238E27FC236}">
                    <a16:creationId xmlns:a16="http://schemas.microsoft.com/office/drawing/2014/main" id="{60B66920-4D63-42C6-BE6B-CA6F9CDDD3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595" y="3846141"/>
                <a:ext cx="213025" cy="58098"/>
              </a:xfrm>
              <a:custGeom>
                <a:avLst/>
                <a:gdLst>
                  <a:gd name="T0" fmla="*/ 64 w 88"/>
                  <a:gd name="T1" fmla="*/ 24 h 24"/>
                  <a:gd name="T2" fmla="*/ 0 w 88"/>
                  <a:gd name="T3" fmla="*/ 21 h 24"/>
                  <a:gd name="T4" fmla="*/ 24 w 88"/>
                  <a:gd name="T5" fmla="*/ 0 h 24"/>
                  <a:gd name="T6" fmla="*/ 88 w 88"/>
                  <a:gd name="T7" fmla="*/ 0 h 24"/>
                  <a:gd name="T8" fmla="*/ 64 w 8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4">
                    <a:moveTo>
                      <a:pt x="64" y="24"/>
                    </a:moveTo>
                    <a:lnTo>
                      <a:pt x="0" y="21"/>
                    </a:lnTo>
                    <a:lnTo>
                      <a:pt x="24" y="0"/>
                    </a:lnTo>
                    <a:lnTo>
                      <a:pt x="88" y="0"/>
                    </a:lnTo>
                    <a:lnTo>
                      <a:pt x="6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45272DEF-F7E0-4B23-AAF3-9F0EAF07C344}"/>
              </a:ext>
            </a:extLst>
          </p:cNvPr>
          <p:cNvGrpSpPr/>
          <p:nvPr/>
        </p:nvGrpSpPr>
        <p:grpSpPr>
          <a:xfrm>
            <a:off x="717063" y="565479"/>
            <a:ext cx="270122" cy="183124"/>
            <a:chOff x="761266" y="-349852"/>
            <a:chExt cx="270122" cy="183124"/>
          </a:xfrm>
        </p:grpSpPr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id="{0DCB89FB-718F-4771-8977-207F9E7217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2216" y="-318481"/>
              <a:ext cx="40464" cy="151753"/>
            </a:xfrm>
            <a:prstGeom prst="line">
              <a:avLst/>
            </a:prstGeom>
            <a:noFill/>
            <a:ln w="79375" cap="rnd" cmpd="sng" algn="ctr">
              <a:solidFill>
                <a:srgbClr val="0485D0"/>
              </a:solidFill>
              <a:prstDash val="solid"/>
              <a:miter lim="800000"/>
            </a:ln>
            <a:effectLst/>
          </p:spPr>
        </p:cxn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id="{8E15FCD5-1B0F-4C0B-A232-34C088E04B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670" y="-349852"/>
              <a:ext cx="34718" cy="130199"/>
            </a:xfrm>
            <a:prstGeom prst="line">
              <a:avLst/>
            </a:prstGeom>
            <a:noFill/>
            <a:ln w="60325" cap="rnd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id="{81ACFB66-D4D2-40EF-90CC-622A63355E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1266" y="-286631"/>
              <a:ext cx="15996" cy="59992"/>
            </a:xfrm>
            <a:prstGeom prst="line">
              <a:avLst/>
            </a:prstGeom>
            <a:noFill/>
            <a:ln w="34925" cap="rnd" cmpd="sng" algn="ctr">
              <a:solidFill>
                <a:srgbClr val="FFC000"/>
              </a:solidFill>
              <a:prstDash val="solid"/>
              <a:miter lim="800000"/>
            </a:ln>
            <a:effectLst/>
          </p:spPr>
        </p:cxnSp>
      </p:grpSp>
      <p:pic>
        <p:nvPicPr>
          <p:cNvPr id="154" name="图片 153">
            <a:extLst>
              <a:ext uri="{FF2B5EF4-FFF2-40B4-BE49-F238E27FC236}">
                <a16:creationId xmlns:a16="http://schemas.microsoft.com/office/drawing/2014/main" id="{CF317F9B-6E74-4EA4-8AFA-6884D01D30F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9881" y="-174974"/>
            <a:ext cx="2267383" cy="163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511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图形 202">
            <a:extLst>
              <a:ext uri="{FF2B5EF4-FFF2-40B4-BE49-F238E27FC236}">
                <a16:creationId xmlns:a16="http://schemas.microsoft.com/office/drawing/2014/main" id="{E6D84B0B-7E8D-446B-A6B9-433AE1B6ED11}"/>
              </a:ext>
            </a:extLst>
          </p:cNvPr>
          <p:cNvGrpSpPr/>
          <p:nvPr/>
        </p:nvGrpSpPr>
        <p:grpSpPr>
          <a:xfrm>
            <a:off x="721833" y="5325709"/>
            <a:ext cx="5209210" cy="2515657"/>
            <a:chOff x="4462462" y="5598920"/>
            <a:chExt cx="3267075" cy="781050"/>
          </a:xfrm>
        </p:grpSpPr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8484DD3F-C3F3-4FD6-8E26-B6AE96C22DB7}"/>
                </a:ext>
              </a:extLst>
            </p:cNvPr>
            <p:cNvSpPr/>
            <p:nvPr/>
          </p:nvSpPr>
          <p:spPr>
            <a:xfrm>
              <a:off x="4462462" y="5696551"/>
              <a:ext cx="3267075" cy="683418"/>
            </a:xfrm>
            <a:custGeom>
              <a:avLst/>
              <a:gdLst>
                <a:gd name="connsiteX0" fmla="*/ -1009 w 3267075"/>
                <a:gd name="connsiteY0" fmla="*/ -665 h 683418"/>
                <a:gd name="connsiteX1" fmla="*/ 1632529 w 3267075"/>
                <a:gd name="connsiteY1" fmla="*/ 96966 h 683418"/>
                <a:gd name="connsiteX2" fmla="*/ 3266066 w 3267075"/>
                <a:gd name="connsiteY2" fmla="*/ -665 h 683418"/>
                <a:gd name="connsiteX3" fmla="*/ 3266066 w 3267075"/>
                <a:gd name="connsiteY3" fmla="*/ 585123 h 683418"/>
                <a:gd name="connsiteX4" fmla="*/ 1632529 w 3267075"/>
                <a:gd name="connsiteY4" fmla="*/ 682754 h 683418"/>
                <a:gd name="connsiteX5" fmla="*/ -1009 w 3267075"/>
                <a:gd name="connsiteY5" fmla="*/ 585123 h 683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7075" h="683418">
                  <a:moveTo>
                    <a:pt x="-1009" y="-665"/>
                  </a:moveTo>
                  <a:cubicBezTo>
                    <a:pt x="-1009" y="53256"/>
                    <a:pt x="730321" y="96966"/>
                    <a:pt x="1632529" y="96966"/>
                  </a:cubicBezTo>
                  <a:cubicBezTo>
                    <a:pt x="2534736" y="96966"/>
                    <a:pt x="3266066" y="53256"/>
                    <a:pt x="3266066" y="-665"/>
                  </a:cubicBezTo>
                  <a:lnTo>
                    <a:pt x="3266066" y="585123"/>
                  </a:lnTo>
                  <a:cubicBezTo>
                    <a:pt x="3266066" y="639044"/>
                    <a:pt x="2534736" y="682754"/>
                    <a:pt x="1632529" y="682754"/>
                  </a:cubicBezTo>
                  <a:cubicBezTo>
                    <a:pt x="730321" y="682754"/>
                    <a:pt x="-1009" y="639044"/>
                    <a:pt x="-1009" y="585123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13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BCEDD6B-505C-489F-92A1-B00D4D8E3688}"/>
                </a:ext>
              </a:extLst>
            </p:cNvPr>
            <p:cNvSpPr/>
            <p:nvPr/>
          </p:nvSpPr>
          <p:spPr>
            <a:xfrm>
              <a:off x="4462462" y="5598920"/>
              <a:ext cx="3267075" cy="195262"/>
            </a:xfrm>
            <a:custGeom>
              <a:avLst/>
              <a:gdLst>
                <a:gd name="connsiteX0" fmla="*/ -1009 w 3267075"/>
                <a:gd name="connsiteY0" fmla="*/ 96966 h 195262"/>
                <a:gd name="connsiteX1" fmla="*/ 1632529 w 3267075"/>
                <a:gd name="connsiteY1" fmla="*/ -665 h 195262"/>
                <a:gd name="connsiteX2" fmla="*/ 3266066 w 3267075"/>
                <a:gd name="connsiteY2" fmla="*/ 96966 h 195262"/>
                <a:gd name="connsiteX3" fmla="*/ 1632529 w 3267075"/>
                <a:gd name="connsiteY3" fmla="*/ 194598 h 195262"/>
                <a:gd name="connsiteX4" fmla="*/ -1009 w 3267075"/>
                <a:gd name="connsiteY4" fmla="*/ 96966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7075" h="195262">
                  <a:moveTo>
                    <a:pt x="-1009" y="96966"/>
                  </a:moveTo>
                  <a:cubicBezTo>
                    <a:pt x="-1009" y="43045"/>
                    <a:pt x="730321" y="-665"/>
                    <a:pt x="1632529" y="-665"/>
                  </a:cubicBezTo>
                  <a:cubicBezTo>
                    <a:pt x="2534736" y="-665"/>
                    <a:pt x="3266066" y="43045"/>
                    <a:pt x="3266066" y="96966"/>
                  </a:cubicBezTo>
                  <a:cubicBezTo>
                    <a:pt x="3266066" y="150887"/>
                    <a:pt x="2534736" y="194598"/>
                    <a:pt x="1632529" y="194598"/>
                  </a:cubicBezTo>
                  <a:cubicBezTo>
                    <a:pt x="730321" y="194598"/>
                    <a:pt x="-1009" y="150887"/>
                    <a:pt x="-1009" y="9696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20000"/>
                    <a:lumOff val="80000"/>
                  </a:schemeClr>
                </a:gs>
                <a:gs pos="91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8" name="图形 202">
            <a:extLst>
              <a:ext uri="{FF2B5EF4-FFF2-40B4-BE49-F238E27FC236}">
                <a16:creationId xmlns:a16="http://schemas.microsoft.com/office/drawing/2014/main" id="{1611DCD0-1D4C-4F4A-8493-8AF60B27F3F6}"/>
              </a:ext>
            </a:extLst>
          </p:cNvPr>
          <p:cNvGrpSpPr/>
          <p:nvPr/>
        </p:nvGrpSpPr>
        <p:grpSpPr>
          <a:xfrm>
            <a:off x="6309359" y="4695877"/>
            <a:ext cx="5213011" cy="2517490"/>
            <a:chOff x="4462462" y="5598920"/>
            <a:chExt cx="3267075" cy="781049"/>
          </a:xfrm>
        </p:grpSpPr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0FA4AFD9-9888-4BE6-BC97-D935A6BEDD9B}"/>
                </a:ext>
              </a:extLst>
            </p:cNvPr>
            <p:cNvSpPr/>
            <p:nvPr/>
          </p:nvSpPr>
          <p:spPr>
            <a:xfrm>
              <a:off x="4462462" y="5696551"/>
              <a:ext cx="3267075" cy="683418"/>
            </a:xfrm>
            <a:custGeom>
              <a:avLst/>
              <a:gdLst>
                <a:gd name="connsiteX0" fmla="*/ -1009 w 3267075"/>
                <a:gd name="connsiteY0" fmla="*/ -665 h 683418"/>
                <a:gd name="connsiteX1" fmla="*/ 1632529 w 3267075"/>
                <a:gd name="connsiteY1" fmla="*/ 96966 h 683418"/>
                <a:gd name="connsiteX2" fmla="*/ 3266066 w 3267075"/>
                <a:gd name="connsiteY2" fmla="*/ -665 h 683418"/>
                <a:gd name="connsiteX3" fmla="*/ 3266066 w 3267075"/>
                <a:gd name="connsiteY3" fmla="*/ 585123 h 683418"/>
                <a:gd name="connsiteX4" fmla="*/ 1632529 w 3267075"/>
                <a:gd name="connsiteY4" fmla="*/ 682754 h 683418"/>
                <a:gd name="connsiteX5" fmla="*/ -1009 w 3267075"/>
                <a:gd name="connsiteY5" fmla="*/ 585123 h 683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7075" h="683418">
                  <a:moveTo>
                    <a:pt x="-1009" y="-665"/>
                  </a:moveTo>
                  <a:cubicBezTo>
                    <a:pt x="-1009" y="53256"/>
                    <a:pt x="730321" y="96966"/>
                    <a:pt x="1632529" y="96966"/>
                  </a:cubicBezTo>
                  <a:cubicBezTo>
                    <a:pt x="2534736" y="96966"/>
                    <a:pt x="3266066" y="53256"/>
                    <a:pt x="3266066" y="-665"/>
                  </a:cubicBezTo>
                  <a:lnTo>
                    <a:pt x="3266066" y="585123"/>
                  </a:lnTo>
                  <a:cubicBezTo>
                    <a:pt x="3266066" y="639044"/>
                    <a:pt x="2534736" y="682754"/>
                    <a:pt x="1632529" y="682754"/>
                  </a:cubicBezTo>
                  <a:cubicBezTo>
                    <a:pt x="730321" y="682754"/>
                    <a:pt x="-1009" y="639044"/>
                    <a:pt x="-1009" y="585123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13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FE4D2AB9-BB89-454D-835B-2EAD2B15D227}"/>
                </a:ext>
              </a:extLst>
            </p:cNvPr>
            <p:cNvSpPr/>
            <p:nvPr/>
          </p:nvSpPr>
          <p:spPr>
            <a:xfrm>
              <a:off x="4462462" y="5598920"/>
              <a:ext cx="3267075" cy="195262"/>
            </a:xfrm>
            <a:custGeom>
              <a:avLst/>
              <a:gdLst>
                <a:gd name="connsiteX0" fmla="*/ -1009 w 3267075"/>
                <a:gd name="connsiteY0" fmla="*/ 96966 h 195262"/>
                <a:gd name="connsiteX1" fmla="*/ 1632529 w 3267075"/>
                <a:gd name="connsiteY1" fmla="*/ -665 h 195262"/>
                <a:gd name="connsiteX2" fmla="*/ 3266066 w 3267075"/>
                <a:gd name="connsiteY2" fmla="*/ 96966 h 195262"/>
                <a:gd name="connsiteX3" fmla="*/ 1632529 w 3267075"/>
                <a:gd name="connsiteY3" fmla="*/ 194598 h 195262"/>
                <a:gd name="connsiteX4" fmla="*/ -1009 w 3267075"/>
                <a:gd name="connsiteY4" fmla="*/ 96966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7075" h="195262">
                  <a:moveTo>
                    <a:pt x="-1009" y="96966"/>
                  </a:moveTo>
                  <a:cubicBezTo>
                    <a:pt x="-1009" y="43045"/>
                    <a:pt x="730321" y="-665"/>
                    <a:pt x="1632529" y="-665"/>
                  </a:cubicBezTo>
                  <a:cubicBezTo>
                    <a:pt x="2534736" y="-665"/>
                    <a:pt x="3266066" y="43045"/>
                    <a:pt x="3266066" y="96966"/>
                  </a:cubicBezTo>
                  <a:cubicBezTo>
                    <a:pt x="3266066" y="150887"/>
                    <a:pt x="2534736" y="194598"/>
                    <a:pt x="1632529" y="194598"/>
                  </a:cubicBezTo>
                  <a:cubicBezTo>
                    <a:pt x="730321" y="194598"/>
                    <a:pt x="-1009" y="150887"/>
                    <a:pt x="-1009" y="9696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accent1">
                    <a:lumMod val="20000"/>
                    <a:lumOff val="80000"/>
                  </a:schemeClr>
                </a:gs>
                <a:gs pos="91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2" name="矩形 161">
            <a:extLst>
              <a:ext uri="{FF2B5EF4-FFF2-40B4-BE49-F238E27FC236}">
                <a16:creationId xmlns:a16="http://schemas.microsoft.com/office/drawing/2014/main" id="{64BF803D-6FF6-4298-BF5E-1167DB00DEC3}"/>
              </a:ext>
            </a:extLst>
          </p:cNvPr>
          <p:cNvSpPr/>
          <p:nvPr/>
        </p:nvSpPr>
        <p:spPr>
          <a:xfrm flipH="1">
            <a:off x="0" y="0"/>
            <a:ext cx="12192000" cy="1112707"/>
          </a:xfrm>
          <a:prstGeom prst="rect">
            <a:avLst/>
          </a:prstGeom>
          <a:gradFill flip="none" rotWithShape="1">
            <a:gsLst>
              <a:gs pos="1000">
                <a:srgbClr val="006BA9">
                  <a:lumMod val="72000"/>
                  <a:lumOff val="28000"/>
                </a:srgbClr>
              </a:gs>
              <a:gs pos="66000">
                <a:srgbClr val="006BA9"/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87DD3CB-6C36-4CD2-BFB1-AFE32D964EA3}"/>
              </a:ext>
            </a:extLst>
          </p:cNvPr>
          <p:cNvSpPr txBox="1"/>
          <p:nvPr/>
        </p:nvSpPr>
        <p:spPr>
          <a:xfrm>
            <a:off x="1052572" y="400698"/>
            <a:ext cx="3720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3.1 </a:t>
            </a:r>
            <a:r>
              <a:rPr lang="zh-CN" altLang="en-US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国际学术会议交流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61ECAFB-21A1-411E-98A4-9D31FAFFF914}"/>
              </a:ext>
            </a:extLst>
          </p:cNvPr>
          <p:cNvGrpSpPr/>
          <p:nvPr/>
        </p:nvGrpSpPr>
        <p:grpSpPr>
          <a:xfrm>
            <a:off x="922064" y="2254664"/>
            <a:ext cx="4711946" cy="3431010"/>
            <a:chOff x="922064" y="2254664"/>
            <a:chExt cx="4711946" cy="343101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5D21134-4083-40BC-A695-1E8B40B8BDFE}"/>
                </a:ext>
              </a:extLst>
            </p:cNvPr>
            <p:cNvGrpSpPr/>
            <p:nvPr/>
          </p:nvGrpSpPr>
          <p:grpSpPr>
            <a:xfrm>
              <a:off x="922064" y="2769637"/>
              <a:ext cx="4711946" cy="2916037"/>
              <a:chOff x="6142921" y="2342389"/>
              <a:chExt cx="5243206" cy="3244813"/>
            </a:xfrm>
            <a:effectLst>
              <a:outerShdw blurRad="266700" dist="127000" dir="16200000" sx="98000" sy="98000" algn="ctr" rotWithShape="0">
                <a:srgbClr val="0485D0">
                  <a:alpha val="15000"/>
                </a:srgbClr>
              </a:outerShdw>
              <a:reflection blurRad="114300" stA="39000" endPos="17000" dir="5400000" sy="-100000" algn="bl" rotWithShape="0"/>
            </a:effectLst>
          </p:grpSpPr>
          <p:pic>
            <p:nvPicPr>
              <p:cNvPr id="152" name="图片 151">
                <a:extLst>
                  <a:ext uri="{FF2B5EF4-FFF2-40B4-BE49-F238E27FC236}">
                    <a16:creationId xmlns:a16="http://schemas.microsoft.com/office/drawing/2014/main" id="{7FBE9009-3270-4701-BFFA-98FCA61F997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812280" y="2750821"/>
                <a:ext cx="3904488" cy="2473451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51" name="图片 150">
                <a:extLst>
                  <a:ext uri="{FF2B5EF4-FFF2-40B4-BE49-F238E27FC236}">
                    <a16:creationId xmlns:a16="http://schemas.microsoft.com/office/drawing/2014/main" id="{E97CE6F5-7A53-4B3B-A9D0-7E065134F5ED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42921" y="2342389"/>
                <a:ext cx="5243206" cy="3244813"/>
              </a:xfrm>
              <a:prstGeom prst="rect">
                <a:avLst/>
              </a:prstGeom>
            </p:spPr>
          </p:pic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08F73F29-05E5-4B5D-B584-E792681E607B}"/>
                </a:ext>
              </a:extLst>
            </p:cNvPr>
            <p:cNvGrpSpPr/>
            <p:nvPr/>
          </p:nvGrpSpPr>
          <p:grpSpPr>
            <a:xfrm>
              <a:off x="922064" y="2254664"/>
              <a:ext cx="2999706" cy="525210"/>
              <a:chOff x="922064" y="2254664"/>
              <a:chExt cx="2999706" cy="525210"/>
            </a:xfrm>
          </p:grpSpPr>
          <p:cxnSp>
            <p:nvCxnSpPr>
              <p:cNvPr id="201" name="直接连接符 200">
                <a:extLst>
                  <a:ext uri="{FF2B5EF4-FFF2-40B4-BE49-F238E27FC236}">
                    <a16:creationId xmlns:a16="http://schemas.microsoft.com/office/drawing/2014/main" id="{EB2B5E31-83C1-4C5B-8063-EF15407B11F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539698" y="2439330"/>
                <a:ext cx="355984" cy="314456"/>
              </a:xfrm>
              <a:prstGeom prst="line">
                <a:avLst/>
              </a:prstGeom>
              <a:ln>
                <a:solidFill>
                  <a:srgbClr val="0485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id="{2B1A92BF-3563-445E-9FAE-70F73B6289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545952" y="2436216"/>
                <a:ext cx="993746" cy="2"/>
              </a:xfrm>
              <a:prstGeom prst="line">
                <a:avLst/>
              </a:prstGeom>
              <a:ln>
                <a:solidFill>
                  <a:srgbClr val="0485D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0" name="文本框 199">
                <a:extLst>
                  <a:ext uri="{FF2B5EF4-FFF2-40B4-BE49-F238E27FC236}">
                    <a16:creationId xmlns:a16="http://schemas.microsoft.com/office/drawing/2014/main" id="{0CD7A797-7CF2-4296-A8EE-A3ED78911832}"/>
                  </a:ext>
                </a:extLst>
              </p:cNvPr>
              <p:cNvSpPr txBox="1"/>
              <p:nvPr/>
            </p:nvSpPr>
            <p:spPr>
              <a:xfrm>
                <a:off x="922064" y="2254664"/>
                <a:ext cx="1850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2">
                        <a:lumMod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图</a:t>
                </a:r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1 </a:t>
                </a:r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2019 IFAC</a:t>
                </a: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E24CD8F8-9C41-48DB-95C9-7FBDECDBE96C}"/>
                  </a:ext>
                </a:extLst>
              </p:cNvPr>
              <p:cNvSpPr/>
              <p:nvPr/>
            </p:nvSpPr>
            <p:spPr>
              <a:xfrm>
                <a:off x="3869594" y="2727698"/>
                <a:ext cx="52176" cy="52176"/>
              </a:xfrm>
              <a:prstGeom prst="ellipse">
                <a:avLst/>
              </a:prstGeom>
              <a:solidFill>
                <a:srgbClr val="0485D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4C73243F-1151-4934-B258-D5AC9DD12154}"/>
              </a:ext>
            </a:extLst>
          </p:cNvPr>
          <p:cNvSpPr/>
          <p:nvPr/>
        </p:nvSpPr>
        <p:spPr>
          <a:xfrm>
            <a:off x="6931493" y="1980970"/>
            <a:ext cx="3968742" cy="2686230"/>
          </a:xfrm>
          <a:prstGeom prst="roundRect">
            <a:avLst>
              <a:gd name="adj" fmla="val 3733"/>
            </a:avLst>
          </a:prstGeom>
          <a:solidFill>
            <a:schemeClr val="bg1">
              <a:alpha val="67000"/>
            </a:schemeClr>
          </a:solidFill>
          <a:ln w="15875" cap="flat" cmpd="sng" algn="ctr">
            <a:noFill/>
            <a:prstDash val="solid"/>
            <a:miter lim="800000"/>
          </a:ln>
          <a:effectLst>
            <a:outerShdw blurRad="266700" dist="127000" dir="16200000" sx="98000" sy="98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: 圆角 159">
            <a:extLst>
              <a:ext uri="{FF2B5EF4-FFF2-40B4-BE49-F238E27FC236}">
                <a16:creationId xmlns:a16="http://schemas.microsoft.com/office/drawing/2014/main" id="{7B5166CC-B675-4F3B-8F25-C68A2F81145A}"/>
              </a:ext>
            </a:extLst>
          </p:cNvPr>
          <p:cNvSpPr/>
          <p:nvPr/>
        </p:nvSpPr>
        <p:spPr>
          <a:xfrm>
            <a:off x="6725430" y="2254645"/>
            <a:ext cx="4380867" cy="2686230"/>
          </a:xfrm>
          <a:prstGeom prst="roundRect">
            <a:avLst>
              <a:gd name="adj" fmla="val 3733"/>
            </a:avLst>
          </a:prstGeom>
          <a:solidFill>
            <a:schemeClr val="bg1">
              <a:alpha val="80000"/>
            </a:schemeClr>
          </a:solidFill>
          <a:ln w="15875" cap="flat" cmpd="sng" algn="ctr">
            <a:noFill/>
            <a:prstDash val="solid"/>
            <a:miter lim="800000"/>
          </a:ln>
          <a:effectLst>
            <a:outerShdw blurRad="266700" dist="127000" dir="16200000" sx="98000" sy="98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88ACBD0-C732-45E5-8F37-6C7F2105357F}"/>
              </a:ext>
            </a:extLst>
          </p:cNvPr>
          <p:cNvSpPr/>
          <p:nvPr/>
        </p:nvSpPr>
        <p:spPr>
          <a:xfrm>
            <a:off x="6788144" y="2530985"/>
            <a:ext cx="4255439" cy="2517493"/>
          </a:xfrm>
          <a:prstGeom prst="roundRect">
            <a:avLst>
              <a:gd name="adj" fmla="val 5296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66700" dist="127000" dir="16200000" sx="98000" sy="98000" algn="ctr" rotWithShape="0">
              <a:srgbClr val="0485D0">
                <a:alpha val="15000"/>
              </a:srgbClr>
            </a:outerShdw>
            <a:reflection blurRad="114300" stA="39000" endPos="17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0" name="直接连接符 209">
            <a:extLst>
              <a:ext uri="{FF2B5EF4-FFF2-40B4-BE49-F238E27FC236}">
                <a16:creationId xmlns:a16="http://schemas.microsoft.com/office/drawing/2014/main" id="{048B230E-04D2-4131-A3CB-BCF3BF63C28A}"/>
              </a:ext>
            </a:extLst>
          </p:cNvPr>
          <p:cNvCxnSpPr>
            <a:cxnSpLocks/>
          </p:cNvCxnSpPr>
          <p:nvPr/>
        </p:nvCxnSpPr>
        <p:spPr>
          <a:xfrm flipH="1" flipV="1">
            <a:off x="9530500" y="1889060"/>
            <a:ext cx="355984" cy="314456"/>
          </a:xfrm>
          <a:prstGeom prst="line">
            <a:avLst/>
          </a:prstGeom>
          <a:ln>
            <a:solidFill>
              <a:srgbClr val="048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>
            <a:extLst>
              <a:ext uri="{FF2B5EF4-FFF2-40B4-BE49-F238E27FC236}">
                <a16:creationId xmlns:a16="http://schemas.microsoft.com/office/drawing/2014/main" id="{6ED0DD07-5BFF-4F52-AD3E-AD46EA7631D2}"/>
              </a:ext>
            </a:extLst>
          </p:cNvPr>
          <p:cNvCxnSpPr>
            <a:cxnSpLocks/>
          </p:cNvCxnSpPr>
          <p:nvPr/>
        </p:nvCxnSpPr>
        <p:spPr>
          <a:xfrm flipH="1" flipV="1">
            <a:off x="8536754" y="1885946"/>
            <a:ext cx="993746" cy="2"/>
          </a:xfrm>
          <a:prstGeom prst="line">
            <a:avLst/>
          </a:prstGeom>
          <a:ln>
            <a:solidFill>
              <a:srgbClr val="0485D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文本框 211">
            <a:extLst>
              <a:ext uri="{FF2B5EF4-FFF2-40B4-BE49-F238E27FC236}">
                <a16:creationId xmlns:a16="http://schemas.microsoft.com/office/drawing/2014/main" id="{893F3E6B-4E9A-41AB-A009-BD2706AC5617}"/>
              </a:ext>
            </a:extLst>
          </p:cNvPr>
          <p:cNvSpPr txBox="1"/>
          <p:nvPr/>
        </p:nvSpPr>
        <p:spPr>
          <a:xfrm>
            <a:off x="6912866" y="1704394"/>
            <a:ext cx="1850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图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 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2021 ICIEA</a:t>
            </a:r>
          </a:p>
        </p:txBody>
      </p:sp>
      <p:sp>
        <p:nvSpPr>
          <p:cNvPr id="213" name="椭圆 212">
            <a:extLst>
              <a:ext uri="{FF2B5EF4-FFF2-40B4-BE49-F238E27FC236}">
                <a16:creationId xmlns:a16="http://schemas.microsoft.com/office/drawing/2014/main" id="{3D879349-393D-4E96-8661-7460FC423896}"/>
              </a:ext>
            </a:extLst>
          </p:cNvPr>
          <p:cNvSpPr/>
          <p:nvPr/>
        </p:nvSpPr>
        <p:spPr>
          <a:xfrm>
            <a:off x="9860396" y="2177428"/>
            <a:ext cx="52176" cy="52176"/>
          </a:xfrm>
          <a:prstGeom prst="ellipse">
            <a:avLst/>
          </a:prstGeom>
          <a:solidFill>
            <a:srgbClr val="048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355590E-0C69-43BF-8F61-4561161518F8}"/>
              </a:ext>
            </a:extLst>
          </p:cNvPr>
          <p:cNvGrpSpPr/>
          <p:nvPr/>
        </p:nvGrpSpPr>
        <p:grpSpPr>
          <a:xfrm>
            <a:off x="722801" y="569703"/>
            <a:ext cx="270122" cy="183124"/>
            <a:chOff x="11116564" y="559682"/>
            <a:chExt cx="270122" cy="183124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14F8A9E4-9959-4CBC-BB3B-D8460DE5B5C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37514" y="591053"/>
              <a:ext cx="40464" cy="151753"/>
            </a:xfrm>
            <a:prstGeom prst="line">
              <a:avLst/>
            </a:prstGeom>
            <a:noFill/>
            <a:ln w="79375" cap="rnd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F6F655EA-64AC-4F5C-AB4B-5E7C359401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51968" y="559682"/>
              <a:ext cx="34718" cy="130199"/>
            </a:xfrm>
            <a:prstGeom prst="line">
              <a:avLst/>
            </a:prstGeom>
            <a:noFill/>
            <a:ln w="60325" cap="rnd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7913972E-5CD6-4E8E-A95B-58C1EBF51F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16564" y="622903"/>
              <a:ext cx="15996" cy="59992"/>
            </a:xfrm>
            <a:prstGeom prst="line">
              <a:avLst/>
            </a:prstGeom>
            <a:noFill/>
            <a:ln w="34925" cap="rnd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ED450B9-A384-4F8B-B7B2-0AB432752C74}"/>
              </a:ext>
            </a:extLst>
          </p:cNvPr>
          <p:cNvGrpSpPr/>
          <p:nvPr/>
        </p:nvGrpSpPr>
        <p:grpSpPr>
          <a:xfrm>
            <a:off x="9530500" y="-136878"/>
            <a:ext cx="2113324" cy="1607614"/>
            <a:chOff x="9211532" y="-300349"/>
            <a:chExt cx="2517118" cy="1914781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C0A430DA-CC3B-4F90-BA40-8F2A94B25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6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11532" y="262890"/>
              <a:ext cx="708216" cy="762856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854493A2-A75B-40CD-8098-2F6BD3FA28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100000"/>
                      </a14:imgEffect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56800" y="-300349"/>
              <a:ext cx="1771850" cy="19147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566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学术风PPT">
      <a:majorFont>
        <a:latin typeface="Roboto"/>
        <a:ea typeface="思源宋体 CN Heavy"/>
        <a:cs typeface=""/>
      </a:majorFont>
      <a:minorFont>
        <a:latin typeface="Roboto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</TotalTime>
  <Words>604</Words>
  <Application>Microsoft Office PowerPoint</Application>
  <PresentationFormat>宽屏</PresentationFormat>
  <Paragraphs>155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Axis</vt:lpstr>
      <vt:lpstr>HarmonyOS Sans TC</vt:lpstr>
      <vt:lpstr>OPPOSans B</vt:lpstr>
      <vt:lpstr>OPPOSans R</vt:lpstr>
      <vt:lpstr>Radikal</vt:lpstr>
      <vt:lpstr>Roboto Regular</vt:lpstr>
      <vt:lpstr>等线</vt:lpstr>
      <vt:lpstr>汉仪雅酷黑 45W</vt:lpstr>
      <vt:lpstr>思源黑体 CN Bold</vt:lpstr>
      <vt:lpstr>思源黑体 CN Medium</vt:lpstr>
      <vt:lpstr>思源黑体 CN Normal</vt:lpstr>
      <vt:lpstr>思源黑体 CN Regular</vt:lpstr>
      <vt:lpstr>思源宋体 CN</vt:lpstr>
      <vt:lpstr>思源宋体 CN Heavy</vt:lpstr>
      <vt:lpstr>微软雅黑</vt:lpstr>
      <vt:lpstr>字魂50号-白鸽天行体</vt:lpstr>
      <vt:lpstr>Arial</vt:lpstr>
      <vt:lpstr>Calibri</vt:lpstr>
      <vt:lpstr>Roboto</vt:lpstr>
      <vt:lpstr>Roboto Black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简约大气深蓝色学术风论文答辩ppt模板</dc:title>
  <dc:creator>康智通</dc:creator>
  <cp:keywords>P界达人</cp:keywords>
  <dc:description>www.51pptmoban.com</dc:description>
  <cp:lastModifiedBy>Win user</cp:lastModifiedBy>
  <cp:revision>399</cp:revision>
  <dcterms:created xsi:type="dcterms:W3CDTF">2021-10-01T01:02:23Z</dcterms:created>
  <dcterms:modified xsi:type="dcterms:W3CDTF">2022-02-07T12:52:56Z</dcterms:modified>
</cp:coreProperties>
</file>