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84" r:id="rId3"/>
    <p:sldId id="283" r:id="rId4"/>
    <p:sldId id="257" r:id="rId5"/>
    <p:sldId id="258" r:id="rId6"/>
    <p:sldId id="259" r:id="rId7"/>
    <p:sldId id="260" r:id="rId8"/>
    <p:sldId id="266" r:id="rId9"/>
    <p:sldId id="270" r:id="rId10"/>
    <p:sldId id="282" r:id="rId11"/>
    <p:sldId id="285" r:id="rId12"/>
    <p:sldId id="286" r:id="rId13"/>
    <p:sldId id="325" r:id="rId14"/>
    <p:sldId id="32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" userDrawn="1">
          <p15:clr>
            <a:srgbClr val="A4A3A4"/>
          </p15:clr>
        </p15:guide>
        <p15:guide id="2" pos="3160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  <p15:guide id="4" orient="horz" pos="164" userDrawn="1">
          <p15:clr>
            <a:srgbClr val="A4A3A4"/>
          </p15:clr>
        </p15:guide>
        <p15:guide id="5" pos="7514" userDrawn="1">
          <p15:clr>
            <a:srgbClr val="A4A3A4"/>
          </p15:clr>
        </p15:guide>
        <p15:guide id="6" pos="166" userDrawn="1">
          <p15:clr>
            <a:srgbClr val="A4A3A4"/>
          </p15:clr>
        </p15:guide>
        <p15:guide id="7" orient="horz" pos="33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007BC8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218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20" y="636"/>
      </p:cViewPr>
      <p:guideLst>
        <p:guide orient="horz" pos="323"/>
        <p:guide pos="3160"/>
        <p:guide orient="horz" pos="2296"/>
        <p:guide orient="horz" pos="164"/>
        <p:guide pos="7514"/>
        <p:guide pos="166"/>
        <p:guide orient="horz" pos="331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0071B-DF5F-47C3-9898-6B52D3571B2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17F93-C021-4987-BE30-DF9B03AA5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207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72DAD8-1EB4-4358-AB65-4A5DC7E488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4719AA7-3D4B-4C99-BBDC-091E1BD0F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B00035-4CBD-4820-8811-A1C491975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2C54BE-97B4-48E4-AD6E-578BB37F3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169FF4-48F9-4300-BA7B-3D96CDB23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38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19056-DED1-4081-8557-B813672ED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2E772B1-BF95-4278-9167-67C337BEEE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B2A080-DBAE-4513-B659-A9AB27F0B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849546-3070-4F0F-BCE8-9002ACCFF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27157D-08CD-462C-945C-1DD7AFABE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914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7784A9E-C40E-4B28-B50A-56E29D38AE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6B560E1-42FA-4732-90FC-A4A59FEBB9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92152C-E514-4506-9A69-ABFA96D98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4719B2-D9D2-41E7-967C-02754D2F1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2A3A62-B579-4294-AAB7-08B474C5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664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7" name="图片 96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00" name="图片 99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 userDrawn="1"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 userDrawn="1"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5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 userDrawn="1"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 userDrawn="1"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 userDrawn="1"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94" idx="3"/>
          </p:cNvCxnSpPr>
          <p:nvPr userDrawn="1"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5756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D44B44-DD39-4F27-A06A-9C4A4F5A1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0B03B5-E7F1-4AB7-98A3-29B6A21F5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0A5697-514E-4A23-B496-35931F9E0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5DECC9-722F-4400-B80F-F294127FC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356415-AEEE-408A-8769-8730E5FC3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442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12F4D4-E2C9-433F-BB29-703E46890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D54859-194A-4777-BAE6-755AB696E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7A6608-5849-4E92-9902-6C41202A0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86E517-6A77-4198-BFE8-86BBA7099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03D423-EBAF-42EC-9249-3937C6A66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263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2D0D0D-94BD-4CC1-B769-01B71E19F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55A4E1-F312-47CF-9095-E98B3ED039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D56562-ADA0-4500-9A6D-C8FEB7E700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E33AC2-8833-4EC2-9EBB-55A5FA992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8591A0C-7F7E-4947-9730-D795F74E0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7DDB60-1B57-40E3-B082-4E926B130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42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AE1F10-6982-4656-B861-1CC11DFB5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997188-A833-4BAF-93A3-0902E890E9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1F7C5D8-8886-44EC-9216-674856929F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691D455-D616-4FDB-9B8F-CCF84AEA71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4CF437C-65FF-406D-AEFF-8C9A061875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616C9C1-0EC8-4FDC-8ECE-BB45DB873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0FBF242-C681-4F74-B195-B421B8891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74079B2-206A-4DBA-97DA-F815DBE93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480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04DA2A-019C-4925-962B-98EC41243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C650665-AC9D-4E39-B57E-EC91819F5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F41E199-E8F8-47C3-A253-F4FEBA7DA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F8266C-81A3-4811-9695-EE5240545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121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9B2938-BC73-4C0A-92DC-763340AFF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FEE4B72-0619-409D-B542-FB53FD728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504602-14A9-406D-A2DB-A0F70F21B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954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18A000-DEC5-48BD-B360-F19EB2C0F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E4BABE9-9DCC-4985-96B8-5C3C661EC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DF991B7-79CA-4BAD-BD05-26AC1CC3E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31A029-84EB-4791-8716-F4C54CC9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A852097-A32C-46C3-BB8C-DEB4282EE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8E352D-8F1A-482E-A536-D89653B22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234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33D4B7-A2CA-44B0-B20B-A8C08BECC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83D69D0-015F-4FBB-BD49-F2B341C466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AC3A294-5BBB-466F-B871-ADB934801A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0296169-C469-4115-BFD7-D0D5F99BC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A37EECE-B33F-4BBB-A830-3BE9C7771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9E472E-935A-46AA-8A8F-4396813BA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49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D769E15-1D97-45ED-A271-03C9D2270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7C0EF2-15C0-4C36-B927-38C4D67A41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1B27F7-E257-42AC-A2FD-F128CDE17E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C6F7B-558B-4900-9356-02F8CAE28D7B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02D6FF-E7AB-42CB-A8E1-49ABBF7DF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878EA8-D72F-4768-A3E5-74198A8E7C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25B34-AFF4-4CF6-9375-CA5FEF521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9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2.png"/><Relationship Id="rId3" Type="http://schemas.openxmlformats.org/officeDocument/2006/relationships/image" Target="../media/image7.png"/><Relationship Id="rId7" Type="http://schemas.openxmlformats.org/officeDocument/2006/relationships/image" Target="../media/image37.jpeg"/><Relationship Id="rId12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36.jpeg"/><Relationship Id="rId11" Type="http://schemas.openxmlformats.org/officeDocument/2006/relationships/image" Target="../media/image40.png"/><Relationship Id="rId5" Type="http://schemas.openxmlformats.org/officeDocument/2006/relationships/image" Target="../media/image35.jpeg"/><Relationship Id="rId10" Type="http://schemas.openxmlformats.org/officeDocument/2006/relationships/image" Target="../media/image17.png"/><Relationship Id="rId4" Type="http://schemas.openxmlformats.org/officeDocument/2006/relationships/image" Target="../media/image8.svg"/><Relationship Id="rId9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Relationship Id="rId14" Type="http://schemas.openxmlformats.org/officeDocument/2006/relationships/image" Target="../media/image5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openxmlformats.org/officeDocument/2006/relationships/image" Target="../media/image8.sv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9.pn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microsoft.com/office/2007/relationships/hdphoto" Target="../media/hdphoto3.wdp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7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microsoft.com/office/2007/relationships/hdphoto" Target="../media/hdphoto5.wdp"/><Relationship Id="rId5" Type="http://schemas.openxmlformats.org/officeDocument/2006/relationships/image" Target="../media/image19.pn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microsoft.com/office/2007/relationships/hdphoto" Target="../media/hdphoto6.wdp"/><Relationship Id="rId5" Type="http://schemas.openxmlformats.org/officeDocument/2006/relationships/image" Target="../media/image22.png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17/06/relationships/model3d" Target="../media/model3d1.glb"/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6.wdp"/><Relationship Id="rId5" Type="http://schemas.openxmlformats.org/officeDocument/2006/relationships/image" Target="../media/image22.png"/><Relationship Id="rId4" Type="http://schemas.openxmlformats.org/officeDocument/2006/relationships/image" Target="../media/image8.sv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30.png"/><Relationship Id="rId3" Type="http://schemas.openxmlformats.org/officeDocument/2006/relationships/image" Target="../media/image7.png"/><Relationship Id="rId7" Type="http://schemas.openxmlformats.org/officeDocument/2006/relationships/image" Target="../media/image26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microsoft.com/office/2007/relationships/hdphoto" Target="../media/hdphoto7.wdp"/><Relationship Id="rId11" Type="http://schemas.microsoft.com/office/2007/relationships/hdphoto" Target="../media/hdphoto9.wdp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image" Target="../media/image8.svg"/><Relationship Id="rId9" Type="http://schemas.openxmlformats.org/officeDocument/2006/relationships/image" Target="../media/image27.png"/><Relationship Id="rId14" Type="http://schemas.microsoft.com/office/2007/relationships/hdphoto" Target="../media/hdphoto10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microsoft.com/office/2007/relationships/hdphoto" Target="../media/hdphoto11.wdp"/><Relationship Id="rId5" Type="http://schemas.openxmlformats.org/officeDocument/2006/relationships/image" Target="../media/image31.png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1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4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916C008-CB04-485A-B2A7-98295D1E36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94534" y="0"/>
            <a:ext cx="2997466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9918C32-DA25-4304-B31D-2EEB659518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541058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F3DB4EF-B23C-4B43-B39F-C96C35AB2B9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41147421-F737-4193-AEE8-32C0ED28B5E4}"/>
              </a:ext>
            </a:extLst>
          </p:cNvPr>
          <p:cNvGrpSpPr/>
          <p:nvPr/>
        </p:nvGrpSpPr>
        <p:grpSpPr>
          <a:xfrm>
            <a:off x="225954" y="162467"/>
            <a:ext cx="11740093" cy="285430"/>
            <a:chOff x="265642" y="162467"/>
            <a:chExt cx="11740093" cy="285430"/>
          </a:xfrm>
        </p:grpSpPr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437757BF-C219-4E45-B8FA-5521432B0A77}"/>
                </a:ext>
              </a:extLst>
            </p:cNvPr>
            <p:cNvGrpSpPr/>
            <p:nvPr/>
          </p:nvGrpSpPr>
          <p:grpSpPr>
            <a:xfrm>
              <a:off x="265642" y="162467"/>
              <a:ext cx="1806048" cy="285430"/>
              <a:chOff x="265642" y="162467"/>
              <a:chExt cx="1806048" cy="285430"/>
            </a:xfrm>
          </p:grpSpPr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id="{FFDE93B2-8341-4E29-BBDE-910020959121}"/>
                  </a:ext>
                </a:extLst>
              </p:cNvPr>
              <p:cNvGrpSpPr/>
              <p:nvPr/>
            </p:nvGrpSpPr>
            <p:grpSpPr>
              <a:xfrm>
                <a:off x="265642" y="162467"/>
                <a:ext cx="1083733" cy="285430"/>
                <a:chOff x="211667" y="200567"/>
                <a:chExt cx="1285435" cy="338554"/>
              </a:xfrm>
            </p:grpSpPr>
            <p:grpSp>
              <p:nvGrpSpPr>
                <p:cNvPr id="120" name="组合 119">
                  <a:extLst>
                    <a:ext uri="{FF2B5EF4-FFF2-40B4-BE49-F238E27FC236}">
                      <a16:creationId xmlns:a16="http://schemas.microsoft.com/office/drawing/2014/main" id="{45BF137D-5081-47F8-B65B-DA2D8D3B2AC3}"/>
                    </a:ext>
                  </a:extLst>
                </p:cNvPr>
                <p:cNvGrpSpPr/>
                <p:nvPr/>
              </p:nvGrpSpPr>
              <p:grpSpPr>
                <a:xfrm>
                  <a:off x="537632" y="200567"/>
                  <a:ext cx="959470" cy="338554"/>
                  <a:chOff x="237066" y="200567"/>
                  <a:chExt cx="959470" cy="338554"/>
                </a:xfrm>
              </p:grpSpPr>
              <p:sp>
                <p:nvSpPr>
                  <p:cNvPr id="118" name="矩形 117">
                    <a:extLst>
                      <a:ext uri="{FF2B5EF4-FFF2-40B4-BE49-F238E27FC236}">
                        <a16:creationId xmlns:a16="http://schemas.microsoft.com/office/drawing/2014/main" id="{601243FC-C1AE-43F2-8780-365592FE551D}"/>
                      </a:ext>
                    </a:extLst>
                  </p:cNvPr>
                  <p:cNvSpPr/>
                  <p:nvPr/>
                </p:nvSpPr>
                <p:spPr>
                  <a:xfrm>
                    <a:off x="237066" y="200567"/>
                    <a:ext cx="959470" cy="338554"/>
                  </a:xfrm>
                  <a:prstGeom prst="rect">
                    <a:avLst/>
                  </a:prstGeom>
                  <a:noFill/>
                  <a:ln>
                    <a:solidFill>
                      <a:srgbClr val="00AEE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" name="文本框 118">
                    <a:extLst>
                      <a:ext uri="{FF2B5EF4-FFF2-40B4-BE49-F238E27FC236}">
                        <a16:creationId xmlns:a16="http://schemas.microsoft.com/office/drawing/2014/main" id="{01CCD143-007F-4E0D-B6C6-31A544AD6E95}"/>
                      </a:ext>
                    </a:extLst>
                  </p:cNvPr>
                  <p:cNvSpPr txBox="1"/>
                  <p:nvPr/>
                </p:nvSpPr>
                <p:spPr>
                  <a:xfrm>
                    <a:off x="237066" y="200567"/>
                    <a:ext cx="959470" cy="32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200" dirty="0">
                        <a:solidFill>
                          <a:srgbClr val="00AEEF"/>
                        </a:solidFill>
                        <a:latin typeface="+mj-ea"/>
                        <a:ea typeface="+mj-ea"/>
                      </a:rPr>
                      <a:t>魔王</a:t>
                    </a:r>
                    <a:r>
                      <a:rPr lang="en-US" altLang="zh-CN" sz="1200" dirty="0">
                        <a:solidFill>
                          <a:srgbClr val="00AEEF"/>
                        </a:solidFill>
                        <a:latin typeface="+mj-ea"/>
                        <a:ea typeface="+mj-ea"/>
                      </a:rPr>
                      <a:t>02</a:t>
                    </a:r>
                    <a:r>
                      <a:rPr lang="zh-CN" altLang="en-US" sz="1200" dirty="0">
                        <a:solidFill>
                          <a:srgbClr val="00AEEF"/>
                        </a:solidFill>
                        <a:latin typeface="+mj-ea"/>
                        <a:ea typeface="+mj-ea"/>
                      </a:rPr>
                      <a:t>期</a:t>
                    </a:r>
                  </a:p>
                </p:txBody>
              </p:sp>
            </p:grpSp>
            <p:sp>
              <p:nvSpPr>
                <p:cNvPr id="121" name="矩形 120">
                  <a:extLst>
                    <a:ext uri="{FF2B5EF4-FFF2-40B4-BE49-F238E27FC236}">
                      <a16:creationId xmlns:a16="http://schemas.microsoft.com/office/drawing/2014/main" id="{0CF385C4-6A6A-48ED-867B-FEDA5FE1B9D5}"/>
                    </a:ext>
                  </a:extLst>
                </p:cNvPr>
                <p:cNvSpPr/>
                <p:nvPr/>
              </p:nvSpPr>
              <p:spPr>
                <a:xfrm>
                  <a:off x="211667" y="200567"/>
                  <a:ext cx="325965" cy="338554"/>
                </a:xfrm>
                <a:prstGeom prst="rect">
                  <a:avLst/>
                </a:prstGeom>
                <a:noFill/>
                <a:ln>
                  <a:solidFill>
                    <a:srgbClr val="00AE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68B88516-B1D1-4A8E-AADE-D2F70EDFAA98}"/>
                    </a:ext>
                  </a:extLst>
                </p:cNvPr>
                <p:cNvCxnSpPr/>
                <p:nvPr/>
              </p:nvCxnSpPr>
              <p:spPr>
                <a:xfrm>
                  <a:off x="211667" y="200567"/>
                  <a:ext cx="325965" cy="338554"/>
                </a:xfrm>
                <a:prstGeom prst="line">
                  <a:avLst/>
                </a:prstGeom>
                <a:ln>
                  <a:solidFill>
                    <a:srgbClr val="00AEE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68A5E1F7-C926-450D-BE6E-868B0598A763}"/>
                  </a:ext>
                </a:extLst>
              </p:cNvPr>
              <p:cNvGrpSpPr/>
              <p:nvPr/>
            </p:nvGrpSpPr>
            <p:grpSpPr>
              <a:xfrm>
                <a:off x="1416052" y="182071"/>
                <a:ext cx="655638" cy="246222"/>
                <a:chOff x="1398587" y="193244"/>
                <a:chExt cx="655638" cy="246222"/>
              </a:xfrm>
            </p:grpSpPr>
            <p:sp>
              <p:nvSpPr>
                <p:cNvPr id="125" name="文本框 124">
                  <a:extLst>
                    <a:ext uri="{FF2B5EF4-FFF2-40B4-BE49-F238E27FC236}">
                      <a16:creationId xmlns:a16="http://schemas.microsoft.com/office/drawing/2014/main" id="{EEFDDD4D-708D-48B9-BD4A-ED9D6CAF0406}"/>
                    </a:ext>
                  </a:extLst>
                </p:cNvPr>
                <p:cNvSpPr txBox="1"/>
                <p:nvPr/>
              </p:nvSpPr>
              <p:spPr>
                <a:xfrm>
                  <a:off x="1398587" y="193244"/>
                  <a:ext cx="655638" cy="1077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altLang="zh-CN" sz="700" dirty="0">
                      <a:solidFill>
                        <a:srgbClr val="00AEEF"/>
                      </a:solidFill>
                    </a:rPr>
                    <a:t>20XX </a:t>
                  </a:r>
                  <a:r>
                    <a:rPr lang="zh-CN" altLang="en-US" sz="700" dirty="0">
                      <a:solidFill>
                        <a:srgbClr val="00AEEF"/>
                      </a:solidFill>
                    </a:rPr>
                    <a:t>述职报告</a:t>
                  </a:r>
                </a:p>
              </p:txBody>
            </p:sp>
            <p:sp>
              <p:nvSpPr>
                <p:cNvPr id="126" name="文本框 125">
                  <a:extLst>
                    <a:ext uri="{FF2B5EF4-FFF2-40B4-BE49-F238E27FC236}">
                      <a16:creationId xmlns:a16="http://schemas.microsoft.com/office/drawing/2014/main" id="{AE533CB7-13B2-4F47-9243-F83CBF188040}"/>
                    </a:ext>
                  </a:extLst>
                </p:cNvPr>
                <p:cNvSpPr txBox="1"/>
                <p:nvPr/>
              </p:nvSpPr>
              <p:spPr>
                <a:xfrm>
                  <a:off x="1398587" y="331744"/>
                  <a:ext cx="303212" cy="1077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700" dirty="0">
                      <a:solidFill>
                        <a:srgbClr val="00AEEF"/>
                      </a:solidFill>
                    </a:rPr>
                    <a:t>乐小乖</a:t>
                  </a:r>
                </a:p>
              </p:txBody>
            </p:sp>
          </p:grp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3F2BDF02-F6F6-4322-8037-40D554003625}"/>
                </a:ext>
              </a:extLst>
            </p:cNvPr>
            <p:cNvGrpSpPr/>
            <p:nvPr/>
          </p:nvGrpSpPr>
          <p:grpSpPr>
            <a:xfrm>
              <a:off x="11617855" y="162467"/>
              <a:ext cx="387880" cy="63887"/>
              <a:chOff x="11042120" y="182071"/>
              <a:chExt cx="387880" cy="63887"/>
            </a:xfrm>
          </p:grpSpPr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6F8812CB-48F1-4ABA-9B2B-7EE8267471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42120" y="182071"/>
                <a:ext cx="387880" cy="0"/>
              </a:xfrm>
              <a:prstGeom prst="line">
                <a:avLst/>
              </a:prstGeom>
              <a:ln>
                <a:solidFill>
                  <a:srgbClr val="00AEE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B7F8790F-D56A-4D5F-B295-761E64C69B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04045" y="245958"/>
                <a:ext cx="225955" cy="0"/>
              </a:xfrm>
              <a:prstGeom prst="line">
                <a:avLst/>
              </a:prstGeom>
              <a:ln>
                <a:solidFill>
                  <a:srgbClr val="00AEE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5" name="等腰三角形 144">
            <a:extLst>
              <a:ext uri="{FF2B5EF4-FFF2-40B4-BE49-F238E27FC236}">
                <a16:creationId xmlns:a16="http://schemas.microsoft.com/office/drawing/2014/main" id="{EB98E013-16AD-4CC7-AD17-19281EFBB576}"/>
              </a:ext>
            </a:extLst>
          </p:cNvPr>
          <p:cNvSpPr/>
          <p:nvPr/>
        </p:nvSpPr>
        <p:spPr>
          <a:xfrm>
            <a:off x="3145632" y="5827508"/>
            <a:ext cx="5900737" cy="3277184"/>
          </a:xfrm>
          <a:prstGeom prst="triangle">
            <a:avLst/>
          </a:prstGeom>
          <a:noFill/>
          <a:ln>
            <a:solidFill>
              <a:srgbClr val="00AE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等腰三角形 145">
            <a:extLst>
              <a:ext uri="{FF2B5EF4-FFF2-40B4-BE49-F238E27FC236}">
                <a16:creationId xmlns:a16="http://schemas.microsoft.com/office/drawing/2014/main" id="{77A507B1-DA40-4F06-842A-C0769F021328}"/>
              </a:ext>
            </a:extLst>
          </p:cNvPr>
          <p:cNvSpPr/>
          <p:nvPr/>
        </p:nvSpPr>
        <p:spPr>
          <a:xfrm>
            <a:off x="3145630" y="5598908"/>
            <a:ext cx="5900737" cy="3277184"/>
          </a:xfrm>
          <a:prstGeom prst="triangle">
            <a:avLst/>
          </a:prstGeom>
          <a:noFill/>
          <a:ln>
            <a:solidFill>
              <a:srgbClr val="00AE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F061C85-D26B-4506-9E45-CDB77F8900FA}"/>
              </a:ext>
            </a:extLst>
          </p:cNvPr>
          <p:cNvSpPr/>
          <p:nvPr/>
        </p:nvSpPr>
        <p:spPr>
          <a:xfrm>
            <a:off x="2189073" y="4796456"/>
            <a:ext cx="78138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00B0F0"/>
                </a:solidFill>
                <a:latin typeface="+mn-ea"/>
              </a:rPr>
              <a:t>Resume Report Of Position Competition</a:t>
            </a:r>
            <a:endParaRPr lang="zh-CN" altLang="en-US" sz="14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CD0C1A4-73E9-49F8-83E3-818FDECB19DD}"/>
              </a:ext>
            </a:extLst>
          </p:cNvPr>
          <p:cNvSpPr txBox="1"/>
          <p:nvPr/>
        </p:nvSpPr>
        <p:spPr>
          <a:xfrm>
            <a:off x="2189074" y="1753768"/>
            <a:ext cx="7813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00B0F0"/>
                </a:solidFill>
                <a:latin typeface="+mn-ea"/>
              </a:rPr>
              <a:t>岗位经历 </a:t>
            </a:r>
            <a:r>
              <a:rPr lang="en-US" altLang="zh-CN" sz="1400" dirty="0">
                <a:solidFill>
                  <a:srgbClr val="00B0F0"/>
                </a:solidFill>
                <a:latin typeface="+mn-ea"/>
              </a:rPr>
              <a:t>| </a:t>
            </a:r>
            <a:r>
              <a:rPr lang="zh-CN" altLang="en-US" sz="1400" dirty="0">
                <a:solidFill>
                  <a:srgbClr val="00B0F0"/>
                </a:solidFill>
                <a:latin typeface="+mn-ea"/>
              </a:rPr>
              <a:t>工作成效 </a:t>
            </a:r>
            <a:r>
              <a:rPr lang="en-US" altLang="zh-CN" sz="1400" dirty="0">
                <a:solidFill>
                  <a:srgbClr val="00B0F0"/>
                </a:solidFill>
                <a:latin typeface="+mn-ea"/>
              </a:rPr>
              <a:t>| </a:t>
            </a:r>
            <a:r>
              <a:rPr lang="zh-CN" altLang="en-US" sz="1400" dirty="0">
                <a:solidFill>
                  <a:srgbClr val="00B0F0"/>
                </a:solidFill>
                <a:latin typeface="+mn-ea"/>
              </a:rPr>
              <a:t>自我评价 </a:t>
            </a:r>
            <a:r>
              <a:rPr lang="en-US" altLang="zh-CN" sz="1400" dirty="0">
                <a:solidFill>
                  <a:srgbClr val="00B0F0"/>
                </a:solidFill>
                <a:latin typeface="+mn-ea"/>
              </a:rPr>
              <a:t>| </a:t>
            </a:r>
            <a:r>
              <a:rPr lang="zh-CN" altLang="en-US" sz="1400" dirty="0">
                <a:solidFill>
                  <a:srgbClr val="00B0F0"/>
                </a:solidFill>
                <a:latin typeface="+mn-ea"/>
              </a:rPr>
              <a:t>工作规划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DB4BB95-F341-45D0-B93C-AF932CDA9356}"/>
              </a:ext>
            </a:extLst>
          </p:cNvPr>
          <p:cNvGrpSpPr/>
          <p:nvPr/>
        </p:nvGrpSpPr>
        <p:grpSpPr>
          <a:xfrm>
            <a:off x="2032002" y="2396314"/>
            <a:ext cx="8116662" cy="1972408"/>
            <a:chOff x="2032002" y="2396314"/>
            <a:chExt cx="8116662" cy="197240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C4F2011-D377-4B34-89DE-9C7E461E44C8}"/>
                </a:ext>
              </a:extLst>
            </p:cNvPr>
            <p:cNvSpPr txBox="1"/>
            <p:nvPr/>
          </p:nvSpPr>
          <p:spPr>
            <a:xfrm>
              <a:off x="2577948" y="3218671"/>
              <a:ext cx="70247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spc="300" dirty="0">
                  <a:solidFill>
                    <a:srgbClr val="00B0F0"/>
                  </a:solidFill>
                  <a:latin typeface="+mn-ea"/>
                </a:rPr>
                <a:t>职位竞聘个人简历报告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79097D4-7BEC-4521-8DC6-B1EE0D2C5C75}"/>
                </a:ext>
              </a:extLst>
            </p:cNvPr>
            <p:cNvSpPr txBox="1"/>
            <p:nvPr/>
          </p:nvSpPr>
          <p:spPr>
            <a:xfrm>
              <a:off x="2032002" y="2396314"/>
              <a:ext cx="8116662" cy="1972408"/>
            </a:xfrm>
            <a:custGeom>
              <a:avLst/>
              <a:gdLst/>
              <a:ahLst/>
              <a:cxnLst/>
              <a:rect l="l" t="t" r="r" b="b"/>
              <a:pathLst>
                <a:path w="8116662" h="1972408">
                  <a:moveTo>
                    <a:pt x="7474629" y="1479832"/>
                  </a:moveTo>
                  <a:lnTo>
                    <a:pt x="7474629" y="1585084"/>
                  </a:lnTo>
                  <a:cubicBezTo>
                    <a:pt x="7490066" y="1583680"/>
                    <a:pt x="7504801" y="1582628"/>
                    <a:pt x="7518834" y="1581926"/>
                  </a:cubicBezTo>
                  <a:cubicBezTo>
                    <a:pt x="7532868" y="1581224"/>
                    <a:pt x="7545498" y="1580874"/>
                    <a:pt x="7556725" y="1580874"/>
                  </a:cubicBezTo>
                  <a:cubicBezTo>
                    <a:pt x="7553918" y="1564033"/>
                    <a:pt x="7551112" y="1548947"/>
                    <a:pt x="7548305" y="1535616"/>
                  </a:cubicBezTo>
                  <a:cubicBezTo>
                    <a:pt x="7545498" y="1522284"/>
                    <a:pt x="7542692" y="1510706"/>
                    <a:pt x="7539884" y="1500883"/>
                  </a:cubicBezTo>
                  <a:lnTo>
                    <a:pt x="7674606" y="1481937"/>
                  </a:lnTo>
                  <a:cubicBezTo>
                    <a:pt x="7677414" y="1488954"/>
                    <a:pt x="7680922" y="1499830"/>
                    <a:pt x="7685132" y="1514565"/>
                  </a:cubicBezTo>
                  <a:cubicBezTo>
                    <a:pt x="7689342" y="1529301"/>
                    <a:pt x="7694254" y="1547193"/>
                    <a:pt x="7699866" y="1568243"/>
                  </a:cubicBezTo>
                  <a:cubicBezTo>
                    <a:pt x="7705480" y="1589294"/>
                    <a:pt x="7711444" y="1611747"/>
                    <a:pt x="7717759" y="1635604"/>
                  </a:cubicBezTo>
                  <a:cubicBezTo>
                    <a:pt x="7724074" y="1659461"/>
                    <a:pt x="7730039" y="1682616"/>
                    <a:pt x="7735652" y="1705070"/>
                  </a:cubicBezTo>
                  <a:cubicBezTo>
                    <a:pt x="7765122" y="1702263"/>
                    <a:pt x="7785472" y="1694896"/>
                    <a:pt x="7796698" y="1682967"/>
                  </a:cubicBezTo>
                  <a:cubicBezTo>
                    <a:pt x="7807925" y="1671039"/>
                    <a:pt x="7813538" y="1651041"/>
                    <a:pt x="7813538" y="1622974"/>
                  </a:cubicBezTo>
                  <a:lnTo>
                    <a:pt x="7813538" y="1479832"/>
                  </a:lnTo>
                  <a:close/>
                  <a:moveTo>
                    <a:pt x="6782076" y="1169643"/>
                  </a:moveTo>
                  <a:lnTo>
                    <a:pt x="8032461" y="1169643"/>
                  </a:lnTo>
                  <a:lnTo>
                    <a:pt x="8032461" y="1220914"/>
                  </a:lnTo>
                  <a:lnTo>
                    <a:pt x="7565145" y="1220914"/>
                  </a:lnTo>
                  <a:lnTo>
                    <a:pt x="7565145" y="1300905"/>
                  </a:lnTo>
                  <a:lnTo>
                    <a:pt x="8116662" y="1300905"/>
                  </a:lnTo>
                  <a:lnTo>
                    <a:pt x="8116662" y="1728225"/>
                  </a:lnTo>
                  <a:cubicBezTo>
                    <a:pt x="8116662" y="1768922"/>
                    <a:pt x="8112102" y="1802603"/>
                    <a:pt x="8102980" y="1829267"/>
                  </a:cubicBezTo>
                  <a:cubicBezTo>
                    <a:pt x="8093857" y="1855930"/>
                    <a:pt x="8079122" y="1877682"/>
                    <a:pt x="8058773" y="1894522"/>
                  </a:cubicBezTo>
                  <a:cubicBezTo>
                    <a:pt x="8038425" y="1911362"/>
                    <a:pt x="8012112" y="1924694"/>
                    <a:pt x="7979835" y="1934518"/>
                  </a:cubicBezTo>
                  <a:cubicBezTo>
                    <a:pt x="7947558" y="1944341"/>
                    <a:pt x="7908264" y="1952060"/>
                    <a:pt x="7861954" y="1957673"/>
                  </a:cubicBezTo>
                  <a:lnTo>
                    <a:pt x="7750388" y="1972408"/>
                  </a:lnTo>
                  <a:lnTo>
                    <a:pt x="7697762" y="1831371"/>
                  </a:lnTo>
                  <a:lnTo>
                    <a:pt x="7611456" y="1854527"/>
                  </a:lnTo>
                  <a:cubicBezTo>
                    <a:pt x="7608649" y="1834880"/>
                    <a:pt x="7604440" y="1811023"/>
                    <a:pt x="7598826" y="1782956"/>
                  </a:cubicBezTo>
                  <a:cubicBezTo>
                    <a:pt x="7567952" y="1785763"/>
                    <a:pt x="7531114" y="1789271"/>
                    <a:pt x="7488312" y="1793481"/>
                  </a:cubicBezTo>
                  <a:cubicBezTo>
                    <a:pt x="7445510" y="1797691"/>
                    <a:pt x="7401655" y="1801901"/>
                    <a:pt x="7356748" y="1806111"/>
                  </a:cubicBezTo>
                  <a:cubicBezTo>
                    <a:pt x="7311840" y="1810321"/>
                    <a:pt x="7266934" y="1814531"/>
                    <a:pt x="7222026" y="1818741"/>
                  </a:cubicBezTo>
                  <a:cubicBezTo>
                    <a:pt x="7177119" y="1822951"/>
                    <a:pt x="7137124" y="1827161"/>
                    <a:pt x="7102040" y="1831371"/>
                  </a:cubicBezTo>
                  <a:lnTo>
                    <a:pt x="7078884" y="1597714"/>
                  </a:lnTo>
                  <a:cubicBezTo>
                    <a:pt x="7098532" y="1594907"/>
                    <a:pt x="7125546" y="1593153"/>
                    <a:pt x="7159928" y="1592451"/>
                  </a:cubicBezTo>
                  <a:cubicBezTo>
                    <a:pt x="7194310" y="1591749"/>
                    <a:pt x="7229043" y="1589995"/>
                    <a:pt x="7264126" y="1587189"/>
                  </a:cubicBezTo>
                  <a:lnTo>
                    <a:pt x="7264126" y="1479832"/>
                  </a:lnTo>
                  <a:lnTo>
                    <a:pt x="7043098" y="1479832"/>
                  </a:lnTo>
                  <a:lnTo>
                    <a:pt x="7043098" y="1953463"/>
                  </a:lnTo>
                  <a:lnTo>
                    <a:pt x="6742080" y="1953463"/>
                  </a:lnTo>
                  <a:lnTo>
                    <a:pt x="6742080" y="1300905"/>
                  </a:lnTo>
                  <a:lnTo>
                    <a:pt x="7264126" y="1300905"/>
                  </a:lnTo>
                  <a:lnTo>
                    <a:pt x="7264126" y="1220914"/>
                  </a:lnTo>
                  <a:lnTo>
                    <a:pt x="6782076" y="1220914"/>
                  </a:lnTo>
                  <a:close/>
                  <a:moveTo>
                    <a:pt x="6377825" y="1169643"/>
                  </a:moveTo>
                  <a:lnTo>
                    <a:pt x="6689854" y="1169643"/>
                  </a:lnTo>
                  <a:lnTo>
                    <a:pt x="6688402" y="1198812"/>
                  </a:lnTo>
                  <a:cubicBezTo>
                    <a:pt x="6680684" y="1308974"/>
                    <a:pt x="6669808" y="1409665"/>
                    <a:pt x="6655774" y="1500883"/>
                  </a:cubicBezTo>
                  <a:cubicBezTo>
                    <a:pt x="6641741" y="1592100"/>
                    <a:pt x="6625602" y="1675249"/>
                    <a:pt x="6607359" y="1750328"/>
                  </a:cubicBezTo>
                  <a:cubicBezTo>
                    <a:pt x="6589116" y="1825407"/>
                    <a:pt x="6569468" y="1895224"/>
                    <a:pt x="6548418" y="1959778"/>
                  </a:cubicBezTo>
                  <a:lnTo>
                    <a:pt x="6232665" y="1860842"/>
                  </a:lnTo>
                  <a:cubicBezTo>
                    <a:pt x="6259328" y="1779448"/>
                    <a:pt x="6282484" y="1699808"/>
                    <a:pt x="6302130" y="1621922"/>
                  </a:cubicBezTo>
                  <a:cubicBezTo>
                    <a:pt x="6321778" y="1544036"/>
                    <a:pt x="6338618" y="1462291"/>
                    <a:pt x="6352650" y="1376686"/>
                  </a:cubicBezTo>
                  <a:cubicBezTo>
                    <a:pt x="6359667" y="1333884"/>
                    <a:pt x="6365807" y="1289415"/>
                    <a:pt x="6371070" y="1243280"/>
                  </a:cubicBezTo>
                  <a:close/>
                  <a:moveTo>
                    <a:pt x="4944494" y="1169643"/>
                  </a:moveTo>
                  <a:lnTo>
                    <a:pt x="5298139" y="1169643"/>
                  </a:lnTo>
                  <a:lnTo>
                    <a:pt x="5298139" y="1244070"/>
                  </a:lnTo>
                  <a:lnTo>
                    <a:pt x="6030687" y="1244070"/>
                  </a:lnTo>
                  <a:lnTo>
                    <a:pt x="6030687" y="1502988"/>
                  </a:lnTo>
                  <a:lnTo>
                    <a:pt x="5323399" y="1502988"/>
                  </a:lnTo>
                  <a:cubicBezTo>
                    <a:pt x="5359886" y="1529651"/>
                    <a:pt x="5400583" y="1552105"/>
                    <a:pt x="5445490" y="1570348"/>
                  </a:cubicBezTo>
                  <a:cubicBezTo>
                    <a:pt x="5490398" y="1588592"/>
                    <a:pt x="5543374" y="1604731"/>
                    <a:pt x="5604419" y="1618764"/>
                  </a:cubicBezTo>
                  <a:cubicBezTo>
                    <a:pt x="5665465" y="1632798"/>
                    <a:pt x="5735633" y="1644375"/>
                    <a:pt x="5814922" y="1653497"/>
                  </a:cubicBezTo>
                  <a:cubicBezTo>
                    <a:pt x="5894211" y="1662619"/>
                    <a:pt x="5986481" y="1670688"/>
                    <a:pt x="6091733" y="1677705"/>
                  </a:cubicBezTo>
                  <a:lnTo>
                    <a:pt x="5978062" y="1966093"/>
                  </a:lnTo>
                  <a:cubicBezTo>
                    <a:pt x="5784399" y="1945043"/>
                    <a:pt x="5617400" y="1911362"/>
                    <a:pt x="5477065" y="1865052"/>
                  </a:cubicBezTo>
                  <a:cubicBezTo>
                    <a:pt x="5336731" y="1818741"/>
                    <a:pt x="5217446" y="1756292"/>
                    <a:pt x="5119211" y="1677705"/>
                  </a:cubicBezTo>
                  <a:cubicBezTo>
                    <a:pt x="5040624" y="1747872"/>
                    <a:pt x="4931513" y="1806462"/>
                    <a:pt x="4791880" y="1853474"/>
                  </a:cubicBezTo>
                  <a:cubicBezTo>
                    <a:pt x="4652247" y="1900487"/>
                    <a:pt x="4474372" y="1938728"/>
                    <a:pt x="4258256" y="1968198"/>
                  </a:cubicBezTo>
                  <a:lnTo>
                    <a:pt x="4144585" y="1671390"/>
                  </a:lnTo>
                  <a:cubicBezTo>
                    <a:pt x="4249836" y="1662970"/>
                    <a:pt x="4342107" y="1653848"/>
                    <a:pt x="4421396" y="1644024"/>
                  </a:cubicBezTo>
                  <a:cubicBezTo>
                    <a:pt x="4500685" y="1634201"/>
                    <a:pt x="4569449" y="1622623"/>
                    <a:pt x="4627688" y="1609291"/>
                  </a:cubicBezTo>
                  <a:cubicBezTo>
                    <a:pt x="4685927" y="1595960"/>
                    <a:pt x="4734343" y="1580874"/>
                    <a:pt x="4772935" y="1564033"/>
                  </a:cubicBezTo>
                  <a:cubicBezTo>
                    <a:pt x="4811527" y="1547193"/>
                    <a:pt x="4842751" y="1526845"/>
                    <a:pt x="4866608" y="1502988"/>
                  </a:cubicBezTo>
                  <a:lnTo>
                    <a:pt x="4232996" y="1502988"/>
                  </a:lnTo>
                  <a:lnTo>
                    <a:pt x="4232996" y="1244070"/>
                  </a:lnTo>
                  <a:lnTo>
                    <a:pt x="4944494" y="1244070"/>
                  </a:lnTo>
                  <a:close/>
                  <a:moveTo>
                    <a:pt x="3096769" y="1169643"/>
                  </a:moveTo>
                  <a:lnTo>
                    <a:pt x="3818683" y="1169643"/>
                  </a:lnTo>
                  <a:lnTo>
                    <a:pt x="3716317" y="1276697"/>
                  </a:lnTo>
                  <a:cubicBezTo>
                    <a:pt x="3646851" y="1346163"/>
                    <a:pt x="3572825" y="1412472"/>
                    <a:pt x="3494237" y="1475622"/>
                  </a:cubicBezTo>
                  <a:cubicBezTo>
                    <a:pt x="3494237" y="1479832"/>
                    <a:pt x="3495640" y="1484744"/>
                    <a:pt x="3498447" y="1490357"/>
                  </a:cubicBezTo>
                  <a:cubicBezTo>
                    <a:pt x="3516691" y="1535265"/>
                    <a:pt x="3536688" y="1564384"/>
                    <a:pt x="3558441" y="1577716"/>
                  </a:cubicBezTo>
                  <a:cubicBezTo>
                    <a:pt x="3580192" y="1591048"/>
                    <a:pt x="3598787" y="1597714"/>
                    <a:pt x="3614223" y="1597714"/>
                  </a:cubicBezTo>
                  <a:cubicBezTo>
                    <a:pt x="3633870" y="1597714"/>
                    <a:pt x="3649658" y="1592100"/>
                    <a:pt x="3661586" y="1580874"/>
                  </a:cubicBezTo>
                  <a:cubicBezTo>
                    <a:pt x="3673515" y="1569647"/>
                    <a:pt x="3687899" y="1545790"/>
                    <a:pt x="3704739" y="1509303"/>
                  </a:cubicBezTo>
                  <a:cubicBezTo>
                    <a:pt x="3710353" y="1495269"/>
                    <a:pt x="3715616" y="1482990"/>
                    <a:pt x="3720527" y="1472465"/>
                  </a:cubicBezTo>
                  <a:cubicBezTo>
                    <a:pt x="3725439" y="1461940"/>
                    <a:pt x="3730000" y="1451415"/>
                    <a:pt x="3734210" y="1440889"/>
                  </a:cubicBezTo>
                  <a:cubicBezTo>
                    <a:pt x="3738420" y="1430364"/>
                    <a:pt x="3742630" y="1418436"/>
                    <a:pt x="3746840" y="1405104"/>
                  </a:cubicBezTo>
                  <a:cubicBezTo>
                    <a:pt x="3751050" y="1391772"/>
                    <a:pt x="3756664" y="1375283"/>
                    <a:pt x="3763680" y="1355636"/>
                  </a:cubicBezTo>
                  <a:lnTo>
                    <a:pt x="4003653" y="1559823"/>
                  </a:lnTo>
                  <a:cubicBezTo>
                    <a:pt x="3988216" y="1603327"/>
                    <a:pt x="3975235" y="1637709"/>
                    <a:pt x="3964710" y="1662970"/>
                  </a:cubicBezTo>
                  <a:cubicBezTo>
                    <a:pt x="3954185" y="1688230"/>
                    <a:pt x="3941204" y="1715595"/>
                    <a:pt x="3925767" y="1745066"/>
                  </a:cubicBezTo>
                  <a:cubicBezTo>
                    <a:pt x="3901911" y="1791376"/>
                    <a:pt x="3878053" y="1828916"/>
                    <a:pt x="3854196" y="1857684"/>
                  </a:cubicBezTo>
                  <a:cubicBezTo>
                    <a:pt x="3830340" y="1886453"/>
                    <a:pt x="3805781" y="1909257"/>
                    <a:pt x="3780521" y="1926098"/>
                  </a:cubicBezTo>
                  <a:cubicBezTo>
                    <a:pt x="3755260" y="1942938"/>
                    <a:pt x="3728246" y="1954165"/>
                    <a:pt x="3699477" y="1959778"/>
                  </a:cubicBezTo>
                  <a:cubicBezTo>
                    <a:pt x="3670708" y="1965391"/>
                    <a:pt x="3640887" y="1968198"/>
                    <a:pt x="3610013" y="1968198"/>
                  </a:cubicBezTo>
                  <a:cubicBezTo>
                    <a:pt x="3572123" y="1968198"/>
                    <a:pt x="3535636" y="1963286"/>
                    <a:pt x="3500552" y="1953463"/>
                  </a:cubicBezTo>
                  <a:cubicBezTo>
                    <a:pt x="3465468" y="1943639"/>
                    <a:pt x="3431437" y="1927501"/>
                    <a:pt x="3398458" y="1905047"/>
                  </a:cubicBezTo>
                  <a:cubicBezTo>
                    <a:pt x="3365480" y="1882594"/>
                    <a:pt x="3334255" y="1852773"/>
                    <a:pt x="3304784" y="1815584"/>
                  </a:cubicBezTo>
                  <a:cubicBezTo>
                    <a:pt x="3275314" y="1778395"/>
                    <a:pt x="3247247" y="1731734"/>
                    <a:pt x="3220584" y="1675600"/>
                  </a:cubicBezTo>
                  <a:cubicBezTo>
                    <a:pt x="3178483" y="1703667"/>
                    <a:pt x="3134979" y="1731383"/>
                    <a:pt x="3090072" y="1758748"/>
                  </a:cubicBezTo>
                  <a:cubicBezTo>
                    <a:pt x="3045165" y="1786113"/>
                    <a:pt x="2998855" y="1813128"/>
                    <a:pt x="2951141" y="1839792"/>
                  </a:cubicBezTo>
                  <a:lnTo>
                    <a:pt x="2749058" y="1538773"/>
                  </a:lnTo>
                  <a:cubicBezTo>
                    <a:pt x="2883780" y="1474219"/>
                    <a:pt x="3007976" y="1404753"/>
                    <a:pt x="3121647" y="1330376"/>
                  </a:cubicBezTo>
                  <a:cubicBezTo>
                    <a:pt x="3116034" y="1300204"/>
                    <a:pt x="3110596" y="1267619"/>
                    <a:pt x="3105334" y="1232623"/>
                  </a:cubicBezTo>
                  <a:close/>
                  <a:moveTo>
                    <a:pt x="2099102" y="1169643"/>
                  </a:moveTo>
                  <a:lnTo>
                    <a:pt x="2999197" y="1169643"/>
                  </a:lnTo>
                  <a:lnTo>
                    <a:pt x="3010081" y="1309325"/>
                  </a:lnTo>
                  <a:lnTo>
                    <a:pt x="2749058" y="1345111"/>
                  </a:lnTo>
                  <a:lnTo>
                    <a:pt x="2749058" y="1538773"/>
                  </a:lnTo>
                  <a:lnTo>
                    <a:pt x="2749058" y="1667180"/>
                  </a:lnTo>
                  <a:cubicBezTo>
                    <a:pt x="2749058" y="1720507"/>
                    <a:pt x="2744497" y="1763660"/>
                    <a:pt x="2735375" y="1796639"/>
                  </a:cubicBezTo>
                  <a:cubicBezTo>
                    <a:pt x="2726254" y="1829617"/>
                    <a:pt x="2710466" y="1856281"/>
                    <a:pt x="2688012" y="1876630"/>
                  </a:cubicBezTo>
                  <a:cubicBezTo>
                    <a:pt x="2665559" y="1896978"/>
                    <a:pt x="2635738" y="1912064"/>
                    <a:pt x="2598549" y="1921888"/>
                  </a:cubicBezTo>
                  <a:cubicBezTo>
                    <a:pt x="2561360" y="1931711"/>
                    <a:pt x="2515400" y="1939429"/>
                    <a:pt x="2460670" y="1945043"/>
                  </a:cubicBezTo>
                  <a:lnTo>
                    <a:pt x="2279637" y="1961883"/>
                  </a:lnTo>
                  <a:lnTo>
                    <a:pt x="2176491" y="1622974"/>
                  </a:lnTo>
                  <a:lnTo>
                    <a:pt x="2315423" y="1612449"/>
                  </a:lnTo>
                  <a:cubicBezTo>
                    <a:pt x="2353313" y="1609642"/>
                    <a:pt x="2379276" y="1600170"/>
                    <a:pt x="2393309" y="1584031"/>
                  </a:cubicBezTo>
                  <a:cubicBezTo>
                    <a:pt x="2407342" y="1567893"/>
                    <a:pt x="2414359" y="1544387"/>
                    <a:pt x="2414359" y="1513513"/>
                  </a:cubicBezTo>
                  <a:lnTo>
                    <a:pt x="2414359" y="1389316"/>
                  </a:lnTo>
                  <a:cubicBezTo>
                    <a:pt x="2358225" y="1396333"/>
                    <a:pt x="2305249" y="1402999"/>
                    <a:pt x="2255430" y="1409314"/>
                  </a:cubicBezTo>
                  <a:cubicBezTo>
                    <a:pt x="2205611" y="1415629"/>
                    <a:pt x="2160353" y="1420892"/>
                    <a:pt x="2119656" y="1425102"/>
                  </a:cubicBezTo>
                  <a:close/>
                  <a:moveTo>
                    <a:pt x="1033568" y="1169643"/>
                  </a:moveTo>
                  <a:lnTo>
                    <a:pt x="1370372" y="1169643"/>
                  </a:lnTo>
                  <a:lnTo>
                    <a:pt x="1370372" y="1269330"/>
                  </a:lnTo>
                  <a:lnTo>
                    <a:pt x="1911363" y="1269330"/>
                  </a:lnTo>
                  <a:lnTo>
                    <a:pt x="1911363" y="1608239"/>
                  </a:lnTo>
                  <a:lnTo>
                    <a:pt x="1370372" y="1608239"/>
                  </a:lnTo>
                  <a:lnTo>
                    <a:pt x="1370372" y="1955568"/>
                  </a:lnTo>
                  <a:lnTo>
                    <a:pt x="1033568" y="1955568"/>
                  </a:lnTo>
                  <a:close/>
                  <a:moveTo>
                    <a:pt x="530467" y="1169643"/>
                  </a:moveTo>
                  <a:lnTo>
                    <a:pt x="871481" y="1169643"/>
                  </a:lnTo>
                  <a:lnTo>
                    <a:pt x="871481" y="1955568"/>
                  </a:lnTo>
                  <a:lnTo>
                    <a:pt x="530467" y="1955568"/>
                  </a:lnTo>
                  <a:lnTo>
                    <a:pt x="530467" y="1608239"/>
                  </a:lnTo>
                  <a:lnTo>
                    <a:pt x="0" y="1608239"/>
                  </a:lnTo>
                  <a:lnTo>
                    <a:pt x="0" y="1269330"/>
                  </a:lnTo>
                  <a:lnTo>
                    <a:pt x="530467" y="1269330"/>
                  </a:lnTo>
                  <a:close/>
                  <a:moveTo>
                    <a:pt x="4708731" y="669398"/>
                  </a:moveTo>
                  <a:lnTo>
                    <a:pt x="4708731" y="730443"/>
                  </a:lnTo>
                  <a:lnTo>
                    <a:pt x="5548636" y="730443"/>
                  </a:lnTo>
                  <a:lnTo>
                    <a:pt x="5548636" y="669398"/>
                  </a:lnTo>
                  <a:close/>
                  <a:moveTo>
                    <a:pt x="8034566" y="570462"/>
                  </a:moveTo>
                  <a:lnTo>
                    <a:pt x="8064036" y="762019"/>
                  </a:lnTo>
                  <a:cubicBezTo>
                    <a:pt x="7992465" y="764826"/>
                    <a:pt x="7914228" y="766580"/>
                    <a:pt x="7829326" y="767281"/>
                  </a:cubicBezTo>
                  <a:cubicBezTo>
                    <a:pt x="7744423" y="767983"/>
                    <a:pt x="7656363" y="769737"/>
                    <a:pt x="7565145" y="772544"/>
                  </a:cubicBezTo>
                  <a:lnTo>
                    <a:pt x="7565145" y="827275"/>
                  </a:lnTo>
                  <a:lnTo>
                    <a:pt x="8032461" y="827275"/>
                  </a:lnTo>
                  <a:lnTo>
                    <a:pt x="8032461" y="860665"/>
                  </a:lnTo>
                  <a:lnTo>
                    <a:pt x="6782076" y="860665"/>
                  </a:lnTo>
                  <a:lnTo>
                    <a:pt x="6782076" y="827275"/>
                  </a:lnTo>
                  <a:lnTo>
                    <a:pt x="7264126" y="827275"/>
                  </a:lnTo>
                  <a:lnTo>
                    <a:pt x="7264126" y="778859"/>
                  </a:lnTo>
                  <a:lnTo>
                    <a:pt x="6775761" y="789384"/>
                  </a:lnTo>
                  <a:lnTo>
                    <a:pt x="6761026" y="593617"/>
                  </a:lnTo>
                  <a:cubicBezTo>
                    <a:pt x="6859260" y="593617"/>
                    <a:pt x="6965564" y="593266"/>
                    <a:pt x="7079937" y="592564"/>
                  </a:cubicBezTo>
                  <a:cubicBezTo>
                    <a:pt x="7194310" y="591863"/>
                    <a:pt x="7308683" y="590810"/>
                    <a:pt x="7423056" y="589407"/>
                  </a:cubicBezTo>
                  <a:cubicBezTo>
                    <a:pt x="7537430" y="588003"/>
                    <a:pt x="7647592" y="585548"/>
                    <a:pt x="7753545" y="582039"/>
                  </a:cubicBezTo>
                  <a:cubicBezTo>
                    <a:pt x="7859498" y="578531"/>
                    <a:pt x="7953172" y="574672"/>
                    <a:pt x="8034566" y="570462"/>
                  </a:cubicBezTo>
                  <a:close/>
                  <a:moveTo>
                    <a:pt x="4378243" y="471525"/>
                  </a:moveTo>
                  <a:lnTo>
                    <a:pt x="5883335" y="471525"/>
                  </a:lnTo>
                  <a:lnTo>
                    <a:pt x="5883335" y="860665"/>
                  </a:lnTo>
                  <a:lnTo>
                    <a:pt x="4378243" y="860665"/>
                  </a:lnTo>
                  <a:close/>
                  <a:moveTo>
                    <a:pt x="6731556" y="269443"/>
                  </a:moveTo>
                  <a:lnTo>
                    <a:pt x="6731556" y="347329"/>
                  </a:lnTo>
                  <a:lnTo>
                    <a:pt x="7765122" y="347329"/>
                  </a:lnTo>
                  <a:lnTo>
                    <a:pt x="7765122" y="269443"/>
                  </a:lnTo>
                  <a:close/>
                  <a:moveTo>
                    <a:pt x="6394751" y="39995"/>
                  </a:moveTo>
                  <a:lnTo>
                    <a:pt x="8082981" y="39995"/>
                  </a:lnTo>
                  <a:lnTo>
                    <a:pt x="8082981" y="538886"/>
                  </a:lnTo>
                  <a:lnTo>
                    <a:pt x="6699980" y="538886"/>
                  </a:lnTo>
                  <a:lnTo>
                    <a:pt x="6699980" y="831485"/>
                  </a:lnTo>
                  <a:lnTo>
                    <a:pt x="6699542" y="860665"/>
                  </a:lnTo>
                  <a:lnTo>
                    <a:pt x="6393303" y="860665"/>
                  </a:lnTo>
                  <a:lnTo>
                    <a:pt x="6394751" y="762019"/>
                  </a:lnTo>
                  <a:close/>
                  <a:moveTo>
                    <a:pt x="1033568" y="10525"/>
                  </a:moveTo>
                  <a:lnTo>
                    <a:pt x="1370372" y="18945"/>
                  </a:lnTo>
                  <a:lnTo>
                    <a:pt x="1370372" y="254708"/>
                  </a:lnTo>
                  <a:lnTo>
                    <a:pt x="1852423" y="254708"/>
                  </a:lnTo>
                  <a:lnTo>
                    <a:pt x="1852423" y="589407"/>
                  </a:lnTo>
                  <a:lnTo>
                    <a:pt x="1370372" y="589407"/>
                  </a:lnTo>
                  <a:lnTo>
                    <a:pt x="1370372" y="774649"/>
                  </a:lnTo>
                  <a:lnTo>
                    <a:pt x="1814532" y="774649"/>
                  </a:lnTo>
                  <a:lnTo>
                    <a:pt x="1814532" y="860665"/>
                  </a:lnTo>
                  <a:lnTo>
                    <a:pt x="1033568" y="860665"/>
                  </a:lnTo>
                  <a:close/>
                  <a:moveTo>
                    <a:pt x="530467" y="10525"/>
                  </a:moveTo>
                  <a:lnTo>
                    <a:pt x="871481" y="18945"/>
                  </a:lnTo>
                  <a:lnTo>
                    <a:pt x="871481" y="860665"/>
                  </a:lnTo>
                  <a:lnTo>
                    <a:pt x="96831" y="860665"/>
                  </a:lnTo>
                  <a:lnTo>
                    <a:pt x="96831" y="774649"/>
                  </a:lnTo>
                  <a:lnTo>
                    <a:pt x="530467" y="774649"/>
                  </a:lnTo>
                  <a:lnTo>
                    <a:pt x="530467" y="593617"/>
                  </a:lnTo>
                  <a:lnTo>
                    <a:pt x="56836" y="593617"/>
                  </a:lnTo>
                  <a:lnTo>
                    <a:pt x="56836" y="258918"/>
                  </a:lnTo>
                  <a:lnTo>
                    <a:pt x="530467" y="258918"/>
                  </a:lnTo>
                  <a:close/>
                  <a:moveTo>
                    <a:pt x="4603480" y="6315"/>
                  </a:moveTo>
                  <a:lnTo>
                    <a:pt x="4944494" y="14735"/>
                  </a:lnTo>
                  <a:lnTo>
                    <a:pt x="4944494" y="105251"/>
                  </a:lnTo>
                  <a:lnTo>
                    <a:pt x="5310769" y="105251"/>
                  </a:lnTo>
                  <a:lnTo>
                    <a:pt x="5310769" y="6315"/>
                  </a:lnTo>
                  <a:lnTo>
                    <a:pt x="5651783" y="14735"/>
                  </a:lnTo>
                  <a:lnTo>
                    <a:pt x="5651783" y="105251"/>
                  </a:lnTo>
                  <a:lnTo>
                    <a:pt x="6028582" y="105251"/>
                  </a:lnTo>
                  <a:lnTo>
                    <a:pt x="6028582" y="387324"/>
                  </a:lnTo>
                  <a:lnTo>
                    <a:pt x="5651783" y="387324"/>
                  </a:lnTo>
                  <a:lnTo>
                    <a:pt x="5651783" y="446265"/>
                  </a:lnTo>
                  <a:lnTo>
                    <a:pt x="5310769" y="446265"/>
                  </a:lnTo>
                  <a:lnTo>
                    <a:pt x="5310769" y="387324"/>
                  </a:lnTo>
                  <a:lnTo>
                    <a:pt x="4944494" y="387324"/>
                  </a:lnTo>
                  <a:lnTo>
                    <a:pt x="4944494" y="446265"/>
                  </a:lnTo>
                  <a:lnTo>
                    <a:pt x="4603480" y="446265"/>
                  </a:lnTo>
                  <a:lnTo>
                    <a:pt x="4603480" y="387324"/>
                  </a:lnTo>
                  <a:lnTo>
                    <a:pt x="4228786" y="387324"/>
                  </a:lnTo>
                  <a:lnTo>
                    <a:pt x="4228786" y="105251"/>
                  </a:lnTo>
                  <a:lnTo>
                    <a:pt x="4603480" y="105251"/>
                  </a:lnTo>
                  <a:close/>
                  <a:moveTo>
                    <a:pt x="3022712" y="0"/>
                  </a:moveTo>
                  <a:lnTo>
                    <a:pt x="3370041" y="8420"/>
                  </a:lnTo>
                  <a:cubicBezTo>
                    <a:pt x="3371444" y="108058"/>
                    <a:pt x="3373198" y="200679"/>
                    <a:pt x="3375303" y="286283"/>
                  </a:cubicBezTo>
                  <a:cubicBezTo>
                    <a:pt x="3377408" y="371888"/>
                    <a:pt x="3379864" y="452580"/>
                    <a:pt x="3382670" y="528361"/>
                  </a:cubicBezTo>
                  <a:lnTo>
                    <a:pt x="3652114" y="528361"/>
                  </a:lnTo>
                  <a:cubicBezTo>
                    <a:pt x="3602997" y="465210"/>
                    <a:pt x="3557037" y="408024"/>
                    <a:pt x="3514234" y="356802"/>
                  </a:cubicBezTo>
                  <a:cubicBezTo>
                    <a:pt x="3471432" y="305579"/>
                    <a:pt x="3427578" y="255409"/>
                    <a:pt x="3382670" y="206292"/>
                  </a:cubicBezTo>
                  <a:lnTo>
                    <a:pt x="3618433" y="21050"/>
                  </a:lnTo>
                  <a:cubicBezTo>
                    <a:pt x="3639484" y="42100"/>
                    <a:pt x="3662288" y="65606"/>
                    <a:pt x="3686847" y="91568"/>
                  </a:cubicBezTo>
                  <a:cubicBezTo>
                    <a:pt x="3711406" y="117530"/>
                    <a:pt x="3736666" y="144194"/>
                    <a:pt x="3762627" y="171559"/>
                  </a:cubicBezTo>
                  <a:cubicBezTo>
                    <a:pt x="3788590" y="198925"/>
                    <a:pt x="3813499" y="226290"/>
                    <a:pt x="3837356" y="253655"/>
                  </a:cubicBezTo>
                  <a:cubicBezTo>
                    <a:pt x="3861213" y="281021"/>
                    <a:pt x="3882965" y="305930"/>
                    <a:pt x="3902612" y="328384"/>
                  </a:cubicBezTo>
                  <a:lnTo>
                    <a:pt x="3668954" y="528361"/>
                  </a:lnTo>
                  <a:lnTo>
                    <a:pt x="3963657" y="528361"/>
                  </a:lnTo>
                  <a:lnTo>
                    <a:pt x="3963657" y="852535"/>
                  </a:lnTo>
                  <a:lnTo>
                    <a:pt x="3713160" y="852535"/>
                  </a:lnTo>
                  <a:lnTo>
                    <a:pt x="3721632" y="860665"/>
                  </a:lnTo>
                  <a:lnTo>
                    <a:pt x="3661816" y="860665"/>
                  </a:lnTo>
                  <a:lnTo>
                    <a:pt x="3668954" y="852535"/>
                  </a:lnTo>
                  <a:lnTo>
                    <a:pt x="3399511" y="852535"/>
                  </a:lnTo>
                  <a:lnTo>
                    <a:pt x="3400136" y="860665"/>
                  </a:lnTo>
                  <a:lnTo>
                    <a:pt x="3063465" y="860665"/>
                  </a:lnTo>
                  <a:lnTo>
                    <a:pt x="3062707" y="852535"/>
                  </a:lnTo>
                  <a:lnTo>
                    <a:pt x="2749058" y="852535"/>
                  </a:lnTo>
                  <a:lnTo>
                    <a:pt x="2749058" y="860665"/>
                  </a:lnTo>
                  <a:lnTo>
                    <a:pt x="2414359" y="860665"/>
                  </a:lnTo>
                  <a:lnTo>
                    <a:pt x="2414359" y="852535"/>
                  </a:lnTo>
                  <a:lnTo>
                    <a:pt x="2073345" y="852535"/>
                  </a:lnTo>
                  <a:lnTo>
                    <a:pt x="2073345" y="528361"/>
                  </a:lnTo>
                  <a:lnTo>
                    <a:pt x="2414359" y="528361"/>
                  </a:lnTo>
                  <a:lnTo>
                    <a:pt x="2414359" y="391534"/>
                  </a:lnTo>
                  <a:cubicBezTo>
                    <a:pt x="2372259" y="394341"/>
                    <a:pt x="2330860" y="396095"/>
                    <a:pt x="2290163" y="396797"/>
                  </a:cubicBezTo>
                  <a:cubicBezTo>
                    <a:pt x="2249466" y="397499"/>
                    <a:pt x="2210172" y="398551"/>
                    <a:pt x="2172281" y="399955"/>
                  </a:cubicBezTo>
                  <a:lnTo>
                    <a:pt x="2151231" y="90516"/>
                  </a:lnTo>
                  <a:cubicBezTo>
                    <a:pt x="2277532" y="86306"/>
                    <a:pt x="2408395" y="79991"/>
                    <a:pt x="2543818" y="71571"/>
                  </a:cubicBezTo>
                  <a:cubicBezTo>
                    <a:pt x="2679242" y="63151"/>
                    <a:pt x="2803789" y="53327"/>
                    <a:pt x="2917460" y="42100"/>
                  </a:cubicBezTo>
                  <a:lnTo>
                    <a:pt x="2953246" y="351539"/>
                  </a:lnTo>
                  <a:cubicBezTo>
                    <a:pt x="2923775" y="354346"/>
                    <a:pt x="2891849" y="357503"/>
                    <a:pt x="2857467" y="361012"/>
                  </a:cubicBezTo>
                  <a:cubicBezTo>
                    <a:pt x="2823085" y="364520"/>
                    <a:pt x="2786948" y="367678"/>
                    <a:pt x="2749058" y="370484"/>
                  </a:cubicBezTo>
                  <a:lnTo>
                    <a:pt x="2749058" y="528361"/>
                  </a:lnTo>
                  <a:lnTo>
                    <a:pt x="3041656" y="528361"/>
                  </a:lnTo>
                  <a:cubicBezTo>
                    <a:pt x="3038850" y="449774"/>
                    <a:pt x="3035693" y="366976"/>
                    <a:pt x="3032184" y="279968"/>
                  </a:cubicBezTo>
                  <a:cubicBezTo>
                    <a:pt x="3028676" y="192960"/>
                    <a:pt x="3025518" y="99638"/>
                    <a:pt x="3022712" y="0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100000">
                  <a:srgbClr val="007BC8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gradFill>
                  <a:gsLst>
                    <a:gs pos="0">
                      <a:srgbClr val="00B0F0"/>
                    </a:gs>
                    <a:gs pos="100000">
                      <a:srgbClr val="007BC8"/>
                    </a:gs>
                  </a:gsLst>
                  <a:lin ang="5400000" scaled="1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8283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2000"/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624B836-983E-4E0D-AABC-ADF6EA2F2912}"/>
              </a:ext>
            </a:extLst>
          </p:cNvPr>
          <p:cNvSpPr/>
          <p:nvPr/>
        </p:nvSpPr>
        <p:spPr>
          <a:xfrm>
            <a:off x="-21" y="0"/>
            <a:ext cx="2438404" cy="685800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B70EC7A-77D6-4B9F-A74C-1D2DD200E616}"/>
              </a:ext>
            </a:extLst>
          </p:cNvPr>
          <p:cNvSpPr/>
          <p:nvPr/>
        </p:nvSpPr>
        <p:spPr>
          <a:xfrm>
            <a:off x="2445252" y="0"/>
            <a:ext cx="2438415" cy="6858000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CF648D5-895A-4801-B4A6-09A7186FFF7C}"/>
              </a:ext>
            </a:extLst>
          </p:cNvPr>
          <p:cNvSpPr/>
          <p:nvPr/>
        </p:nvSpPr>
        <p:spPr>
          <a:xfrm>
            <a:off x="4883233" y="0"/>
            <a:ext cx="2438404" cy="68580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8FAA757-CE72-43E7-8989-51E4082F864E}"/>
              </a:ext>
            </a:extLst>
          </p:cNvPr>
          <p:cNvSpPr/>
          <p:nvPr/>
        </p:nvSpPr>
        <p:spPr>
          <a:xfrm>
            <a:off x="7315191" y="0"/>
            <a:ext cx="2438404" cy="6858000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b="2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85E3829-C03B-49AD-8B81-FE00AA78A5EA}"/>
              </a:ext>
            </a:extLst>
          </p:cNvPr>
          <p:cNvSpPr/>
          <p:nvPr/>
        </p:nvSpPr>
        <p:spPr>
          <a:xfrm>
            <a:off x="9753595" y="0"/>
            <a:ext cx="2438404" cy="6858000"/>
          </a:xfrm>
          <a:prstGeom prst="rect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DE96592-A35F-4018-8F21-38DD4B7373D2}"/>
              </a:ext>
            </a:extLst>
          </p:cNvPr>
          <p:cNvSpPr/>
          <p:nvPr/>
        </p:nvSpPr>
        <p:spPr>
          <a:xfrm>
            <a:off x="-7313" y="-76200"/>
            <a:ext cx="12199313" cy="6934200"/>
          </a:xfrm>
          <a:prstGeom prst="rect">
            <a:avLst/>
          </a:prstGeom>
          <a:solidFill>
            <a:srgbClr val="00AEEF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4D29984-DC96-4F0C-B41E-18F59F60F002}"/>
              </a:ext>
            </a:extLst>
          </p:cNvPr>
          <p:cNvGrpSpPr/>
          <p:nvPr/>
        </p:nvGrpSpPr>
        <p:grpSpPr>
          <a:xfrm>
            <a:off x="2344975" y="607484"/>
            <a:ext cx="7496392" cy="5643033"/>
            <a:chOff x="2344975" y="522024"/>
            <a:chExt cx="7496392" cy="5643033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C7A76D28-7644-453D-A092-E64AE31AA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V="1">
              <a:off x="-383133" y="3250132"/>
              <a:ext cx="5643033" cy="186818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A2A80A2-EBD3-4772-A5A0-7A51A6CD2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V="1">
              <a:off x="2059191" y="3250132"/>
              <a:ext cx="5643033" cy="186818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834EA338-0E3B-4AD4-A5BF-ECA700BDB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V="1">
              <a:off x="4499311" y="3250132"/>
              <a:ext cx="5643033" cy="186818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64C73440-E71A-4CF2-B801-3D058BF08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V="1">
              <a:off x="6926441" y="3250132"/>
              <a:ext cx="5643033" cy="186818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AF71BE8-661F-4BD1-B59B-0023F949767B}"/>
              </a:ext>
            </a:extLst>
          </p:cNvPr>
          <p:cNvGrpSpPr/>
          <p:nvPr/>
        </p:nvGrpSpPr>
        <p:grpSpPr>
          <a:xfrm>
            <a:off x="143668" y="1663126"/>
            <a:ext cx="11904643" cy="1064995"/>
            <a:chOff x="143668" y="1663126"/>
            <a:chExt cx="11904643" cy="1064995"/>
          </a:xfrm>
        </p:grpSpPr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EEE05D27-C3DF-4EA9-96E4-036704BA37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307" y="2020234"/>
              <a:ext cx="1868929" cy="639814"/>
            </a:xfrm>
            <a:prstGeom prst="rect">
              <a:avLst/>
            </a:prstGeom>
          </p:spPr>
        </p:pic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83CF456-E62A-4D9E-8833-D86A4AD52AFC}"/>
                </a:ext>
              </a:extLst>
            </p:cNvPr>
            <p:cNvSpPr txBox="1"/>
            <p:nvPr/>
          </p:nvSpPr>
          <p:spPr>
            <a:xfrm>
              <a:off x="1457925" y="1664409"/>
              <a:ext cx="764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gradFill flip="none" rotWithShape="1">
                    <a:gsLst>
                      <a:gs pos="39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01</a:t>
              </a:r>
              <a:endParaRPr lang="zh-CN" altLang="en-US" sz="3600" dirty="0">
                <a:gradFill flip="none" rotWithShape="1">
                  <a:gsLst>
                    <a:gs pos="3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9BC07DE-0D03-48E5-98E8-E0BCE0F891FC}"/>
                </a:ext>
              </a:extLst>
            </p:cNvPr>
            <p:cNvSpPr txBox="1"/>
            <p:nvPr/>
          </p:nvSpPr>
          <p:spPr>
            <a:xfrm>
              <a:off x="463702" y="2081790"/>
              <a:ext cx="14981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措施一</a:t>
              </a:r>
            </a:p>
          </p:txBody>
        </p:sp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11532F8B-A7D9-4821-A096-B99BB9164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1071124" y="2573156"/>
              <a:ext cx="1223571" cy="154965"/>
            </a:xfrm>
            <a:prstGeom prst="rect">
              <a:avLst/>
            </a:prstGeom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91C7ADFB-0A60-4871-86BD-1CCA8F9E4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143668" y="1942751"/>
              <a:ext cx="756351" cy="154965"/>
            </a:xfrm>
            <a:prstGeom prst="rect">
              <a:avLst/>
            </a:prstGeom>
          </p:spPr>
        </p:pic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id="{8ED47648-9CBE-4658-B89B-A9D5B8F95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16716" y="2020234"/>
              <a:ext cx="1868929" cy="639814"/>
            </a:xfrm>
            <a:prstGeom prst="rect">
              <a:avLst/>
            </a:prstGeom>
          </p:spPr>
        </p:pic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FA123B0B-79E1-4AEB-824E-1263F1E23A0F}"/>
                </a:ext>
              </a:extLst>
            </p:cNvPr>
            <p:cNvSpPr txBox="1"/>
            <p:nvPr/>
          </p:nvSpPr>
          <p:spPr>
            <a:xfrm>
              <a:off x="3840146" y="1663127"/>
              <a:ext cx="7804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gradFill flip="none" rotWithShape="1">
                    <a:gsLst>
                      <a:gs pos="39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02</a:t>
              </a:r>
              <a:endParaRPr lang="zh-CN" altLang="en-US" sz="3600" dirty="0">
                <a:gradFill flip="none" rotWithShape="1">
                  <a:gsLst>
                    <a:gs pos="3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691A15ED-EAF4-4558-A684-6197C4B1C3A5}"/>
                </a:ext>
              </a:extLst>
            </p:cNvPr>
            <p:cNvSpPr txBox="1"/>
            <p:nvPr/>
          </p:nvSpPr>
          <p:spPr>
            <a:xfrm>
              <a:off x="2902111" y="2081790"/>
              <a:ext cx="14981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措施</a:t>
              </a:r>
              <a:r>
                <a:rPr lang="zh-CN" altLang="en-US" sz="3200" b="1" spc="300" dirty="0">
                  <a:solidFill>
                    <a:schemeClr val="bg1"/>
                  </a:solidFill>
                  <a:latin typeface="+mn-ea"/>
                </a:rPr>
                <a:t>二</a:t>
              </a:r>
              <a:endPara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FDA3E171-E625-454C-861A-F67D40B07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3509533" y="2573156"/>
              <a:ext cx="1223571" cy="154965"/>
            </a:xfrm>
            <a:prstGeom prst="rect">
              <a:avLst/>
            </a:prstGeom>
          </p:spPr>
        </p:pic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330440F4-5FDD-4924-9B41-75561B571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2582077" y="1942751"/>
              <a:ext cx="756351" cy="154965"/>
            </a:xfrm>
            <a:prstGeom prst="rect">
              <a:avLst/>
            </a:prstGeom>
          </p:spPr>
        </p:pic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ECB7ECC5-985A-42A7-A54D-2379266F1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55115" y="2020234"/>
              <a:ext cx="1868929" cy="639814"/>
            </a:xfrm>
            <a:prstGeom prst="rect">
              <a:avLst/>
            </a:prstGeom>
          </p:spPr>
        </p:pic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7D19AEC1-7FE4-4AE8-820A-E07D95ABC8D0}"/>
                </a:ext>
              </a:extLst>
            </p:cNvPr>
            <p:cNvSpPr txBox="1"/>
            <p:nvPr/>
          </p:nvSpPr>
          <p:spPr>
            <a:xfrm>
              <a:off x="6291260" y="1663126"/>
              <a:ext cx="7648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gradFill flip="none" rotWithShape="1">
                    <a:gsLst>
                      <a:gs pos="39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03</a:t>
              </a:r>
              <a:endParaRPr lang="zh-CN" altLang="en-US" sz="3600" dirty="0">
                <a:gradFill flip="none" rotWithShape="1">
                  <a:gsLst>
                    <a:gs pos="3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4BA29834-68FF-42E0-8656-96852BF25A3F}"/>
                </a:ext>
              </a:extLst>
            </p:cNvPr>
            <p:cNvSpPr txBox="1"/>
            <p:nvPr/>
          </p:nvSpPr>
          <p:spPr>
            <a:xfrm>
              <a:off x="5340510" y="2081790"/>
              <a:ext cx="14981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措施三</a:t>
              </a:r>
            </a:p>
          </p:txBody>
        </p:sp>
        <p:pic>
          <p:nvPicPr>
            <p:cNvPr id="111" name="图片 110">
              <a:extLst>
                <a:ext uri="{FF2B5EF4-FFF2-40B4-BE49-F238E27FC236}">
                  <a16:creationId xmlns:a16="http://schemas.microsoft.com/office/drawing/2014/main" id="{EAF73B5E-4B04-419F-A095-BEFA7614C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947932" y="2573156"/>
              <a:ext cx="1223571" cy="154965"/>
            </a:xfrm>
            <a:prstGeom prst="rect">
              <a:avLst/>
            </a:prstGeom>
          </p:spPr>
        </p:pic>
        <p:pic>
          <p:nvPicPr>
            <p:cNvPr id="112" name="图片 111">
              <a:extLst>
                <a:ext uri="{FF2B5EF4-FFF2-40B4-BE49-F238E27FC236}">
                  <a16:creationId xmlns:a16="http://schemas.microsoft.com/office/drawing/2014/main" id="{A326F423-FA5A-4802-86AD-2690ABB1F2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20476" y="1942751"/>
              <a:ext cx="756351" cy="154965"/>
            </a:xfrm>
            <a:prstGeom prst="rect">
              <a:avLst/>
            </a:prstGeom>
          </p:spPr>
        </p:pic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id="{7057ADCF-669D-4298-A565-E9D573833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3519" y="2020234"/>
              <a:ext cx="1868929" cy="639814"/>
            </a:xfrm>
            <a:prstGeom prst="rect">
              <a:avLst/>
            </a:prstGeom>
          </p:spPr>
        </p:pic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65042793-DB81-4C42-AF56-6F8330DAC4F3}"/>
                </a:ext>
              </a:extLst>
            </p:cNvPr>
            <p:cNvSpPr txBox="1"/>
            <p:nvPr/>
          </p:nvSpPr>
          <p:spPr>
            <a:xfrm>
              <a:off x="8720081" y="1663126"/>
              <a:ext cx="7327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gradFill flip="none" rotWithShape="1">
                    <a:gsLst>
                      <a:gs pos="39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04</a:t>
              </a:r>
              <a:endParaRPr lang="zh-CN" altLang="en-US" sz="3600" dirty="0">
                <a:gradFill flip="none" rotWithShape="1">
                  <a:gsLst>
                    <a:gs pos="3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99B9393A-834C-4D1B-8809-CBF321F283D1}"/>
                </a:ext>
              </a:extLst>
            </p:cNvPr>
            <p:cNvSpPr txBox="1"/>
            <p:nvPr/>
          </p:nvSpPr>
          <p:spPr>
            <a:xfrm>
              <a:off x="7778914" y="2081790"/>
              <a:ext cx="14981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措施四</a:t>
              </a:r>
            </a:p>
          </p:txBody>
        </p:sp>
        <p:pic>
          <p:nvPicPr>
            <p:cNvPr id="119" name="图片 118">
              <a:extLst>
                <a:ext uri="{FF2B5EF4-FFF2-40B4-BE49-F238E27FC236}">
                  <a16:creationId xmlns:a16="http://schemas.microsoft.com/office/drawing/2014/main" id="{CFE88622-82B5-4E8C-BAA3-C14815BEE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8386336" y="2573156"/>
              <a:ext cx="1223571" cy="154965"/>
            </a:xfrm>
            <a:prstGeom prst="rect">
              <a:avLst/>
            </a:prstGeom>
          </p:spPr>
        </p:pic>
        <p:pic>
          <p:nvPicPr>
            <p:cNvPr id="120" name="图片 119">
              <a:extLst>
                <a:ext uri="{FF2B5EF4-FFF2-40B4-BE49-F238E27FC236}">
                  <a16:creationId xmlns:a16="http://schemas.microsoft.com/office/drawing/2014/main" id="{6D3C18EE-DD2D-4C09-AAD8-C82837E7E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7458880" y="1942751"/>
              <a:ext cx="756351" cy="154965"/>
            </a:xfrm>
            <a:prstGeom prst="rect">
              <a:avLst/>
            </a:prstGeom>
          </p:spPr>
        </p:pic>
        <p:pic>
          <p:nvPicPr>
            <p:cNvPr id="131" name="图片 130">
              <a:extLst>
                <a:ext uri="{FF2B5EF4-FFF2-40B4-BE49-F238E27FC236}">
                  <a16:creationId xmlns:a16="http://schemas.microsoft.com/office/drawing/2014/main" id="{BF3DC5E9-8BA5-4389-A8C1-B82D384A4C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923" y="2020234"/>
              <a:ext cx="1868929" cy="639814"/>
            </a:xfrm>
            <a:prstGeom prst="rect">
              <a:avLst/>
            </a:prstGeom>
          </p:spPr>
        </p:pic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9D74333B-5BD0-4B6C-A069-69591B3A861A}"/>
                </a:ext>
              </a:extLst>
            </p:cNvPr>
            <p:cNvSpPr txBox="1"/>
            <p:nvPr/>
          </p:nvSpPr>
          <p:spPr>
            <a:xfrm>
              <a:off x="11167354" y="1663458"/>
              <a:ext cx="7563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gradFill flip="none" rotWithShape="1">
                    <a:gsLst>
                      <a:gs pos="39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05</a:t>
              </a:r>
              <a:endParaRPr lang="zh-CN" altLang="en-US" sz="3600" dirty="0">
                <a:gradFill flip="none" rotWithShape="1">
                  <a:gsLst>
                    <a:gs pos="3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647797B1-2ED6-45E2-BE7B-F7F85B4D2F81}"/>
                </a:ext>
              </a:extLst>
            </p:cNvPr>
            <p:cNvSpPr txBox="1"/>
            <p:nvPr/>
          </p:nvSpPr>
          <p:spPr>
            <a:xfrm>
              <a:off x="10217318" y="2081790"/>
              <a:ext cx="14981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措施五</a:t>
              </a:r>
            </a:p>
          </p:txBody>
        </p:sp>
        <p:pic>
          <p:nvPicPr>
            <p:cNvPr id="127" name="图片 126">
              <a:extLst>
                <a:ext uri="{FF2B5EF4-FFF2-40B4-BE49-F238E27FC236}">
                  <a16:creationId xmlns:a16="http://schemas.microsoft.com/office/drawing/2014/main" id="{3CE7C0EA-FA29-4EAC-9DFC-85F074C21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10824740" y="2573156"/>
              <a:ext cx="1223571" cy="154965"/>
            </a:xfrm>
            <a:prstGeom prst="rect">
              <a:avLst/>
            </a:prstGeom>
          </p:spPr>
        </p:pic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11A1BEE2-9E77-491B-8242-61BA360E4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9897284" y="1942751"/>
              <a:ext cx="756351" cy="154965"/>
            </a:xfrm>
            <a:prstGeom prst="rect">
              <a:avLst/>
            </a:prstGeom>
          </p:spPr>
        </p:pic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3374E905-3F30-4256-81B3-CAD36DDBA22C}"/>
              </a:ext>
            </a:extLst>
          </p:cNvPr>
          <p:cNvGrpSpPr/>
          <p:nvPr/>
        </p:nvGrpSpPr>
        <p:grpSpPr>
          <a:xfrm>
            <a:off x="170139" y="2845871"/>
            <a:ext cx="11787841" cy="479815"/>
            <a:chOff x="170139" y="2742793"/>
            <a:chExt cx="11787841" cy="479815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42224FA9-7510-42E6-BB56-F237965D81E6}"/>
                </a:ext>
              </a:extLst>
            </p:cNvPr>
            <p:cNvSpPr/>
            <p:nvPr/>
          </p:nvSpPr>
          <p:spPr>
            <a:xfrm>
              <a:off x="170139" y="2754155"/>
              <a:ext cx="20313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加强队伍建设</a:t>
              </a: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215227B6-77F4-4040-8842-D33164FDA5F1}"/>
                </a:ext>
              </a:extLst>
            </p:cNvPr>
            <p:cNvSpPr/>
            <p:nvPr/>
          </p:nvSpPr>
          <p:spPr>
            <a:xfrm>
              <a:off x="2610532" y="2754155"/>
              <a:ext cx="20313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选树先进典型</a:t>
              </a: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BE9CC84-10BF-4204-AB42-4124D08B8A5E}"/>
                </a:ext>
              </a:extLst>
            </p:cNvPr>
            <p:cNvSpPr/>
            <p:nvPr/>
          </p:nvSpPr>
          <p:spPr>
            <a:xfrm>
              <a:off x="5058597" y="2742793"/>
              <a:ext cx="20313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强化制度建设</a:t>
              </a: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76820E-1EA2-4614-857C-0EDF03BAB6A5}"/>
                </a:ext>
              </a:extLst>
            </p:cNvPr>
            <p:cNvSpPr/>
            <p:nvPr/>
          </p:nvSpPr>
          <p:spPr>
            <a:xfrm>
              <a:off x="9926654" y="2760943"/>
              <a:ext cx="20313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加强成本管控</a:t>
              </a: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9FAD6292-83E5-4F4C-981D-FBB4AEF59E02}"/>
                </a:ext>
              </a:extLst>
            </p:cNvPr>
            <p:cNvSpPr/>
            <p:nvPr/>
          </p:nvSpPr>
          <p:spPr>
            <a:xfrm>
              <a:off x="7488250" y="2760943"/>
              <a:ext cx="20313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强化安全管理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34898863-F05D-49B0-AC9B-25414CFD5065}"/>
              </a:ext>
            </a:extLst>
          </p:cNvPr>
          <p:cNvGrpSpPr/>
          <p:nvPr/>
        </p:nvGrpSpPr>
        <p:grpSpPr>
          <a:xfrm>
            <a:off x="166114" y="3561185"/>
            <a:ext cx="11915564" cy="2585708"/>
            <a:chOff x="166114" y="3289825"/>
            <a:chExt cx="11915564" cy="2585708"/>
          </a:xfrm>
        </p:grpSpPr>
        <p:sp>
          <p:nvSpPr>
            <p:cNvPr id="138" name="TextBox 2057">
              <a:extLst>
                <a:ext uri="{FF2B5EF4-FFF2-40B4-BE49-F238E27FC236}">
                  <a16:creationId xmlns:a16="http://schemas.microsoft.com/office/drawing/2014/main" id="{6BE40CBF-8A62-4E8D-BAB6-3D9C79D80664}"/>
                </a:ext>
              </a:extLst>
            </p:cNvPr>
            <p:cNvSpPr txBox="1"/>
            <p:nvPr/>
          </p:nvSpPr>
          <p:spPr>
            <a:xfrm>
              <a:off x="166114" y="3289825"/>
              <a:ext cx="2178859" cy="2305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n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加强员工的教育培训，提高员工的业务水平；</a:t>
              </a:r>
            </a:p>
            <a:p>
              <a:pPr marL="171450" marR="0" lvl="0" indent="-17145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n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宣传贯彻公司管理理念和要求，引导员工主动克服困难；</a:t>
              </a:r>
            </a:p>
            <a:p>
              <a:pPr marL="171450" marR="0" lvl="0" indent="-17145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n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对重点员工实行定期交流谈心，凝聚全员力量为公司发展多做贡献。</a:t>
              </a:r>
            </a:p>
          </p:txBody>
        </p:sp>
        <p:sp>
          <p:nvSpPr>
            <p:cNvPr id="139" name="TextBox 2057">
              <a:extLst>
                <a:ext uri="{FF2B5EF4-FFF2-40B4-BE49-F238E27FC236}">
                  <a16:creationId xmlns:a16="http://schemas.microsoft.com/office/drawing/2014/main" id="{B7F0369C-57E5-4DDF-862B-89AF4C788A8B}"/>
                </a:ext>
              </a:extLst>
            </p:cNvPr>
            <p:cNvSpPr txBox="1"/>
            <p:nvPr/>
          </p:nvSpPr>
          <p:spPr>
            <a:xfrm>
              <a:off x="2616703" y="3289825"/>
              <a:ext cx="1968581" cy="2025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171450" marR="0" lvl="0" indent="-17145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n"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对表现优秀的员工进行重点培养和选树，用先进、模范的榜样力量引导员工攻坚克难，争创佳绩，努力营造昂扬向上，团结和谐的工作氛围。</a:t>
              </a:r>
            </a:p>
          </p:txBody>
        </p:sp>
        <p:sp>
          <p:nvSpPr>
            <p:cNvPr id="140" name="TextBox 2057">
              <a:extLst>
                <a:ext uri="{FF2B5EF4-FFF2-40B4-BE49-F238E27FC236}">
                  <a16:creationId xmlns:a16="http://schemas.microsoft.com/office/drawing/2014/main" id="{A44600CD-6A97-419B-8B8D-8E22FC59D761}"/>
                </a:ext>
              </a:extLst>
            </p:cNvPr>
            <p:cNvSpPr txBox="1"/>
            <p:nvPr/>
          </p:nvSpPr>
          <p:spPr>
            <a:xfrm>
              <a:off x="5055104" y="3289825"/>
              <a:ext cx="1968161" cy="2025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171450" marR="0" lvl="0" indent="-17145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n"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对现有制度进行梳理、及时健全完善，重点完善，绩效考核管理实施细则；</a:t>
              </a:r>
            </a:p>
            <a:p>
              <a:r>
                <a:rPr lang="zh-CN" altLang="en-US" dirty="0">
                  <a:latin typeface="+mn-ea"/>
                  <a:ea typeface="+mn-ea"/>
                </a:rPr>
                <a:t>严格落实各项管理制度，杜绝中队管理出现空挡。</a:t>
              </a:r>
            </a:p>
          </p:txBody>
        </p:sp>
        <p:sp>
          <p:nvSpPr>
            <p:cNvPr id="141" name="TextBox 2057">
              <a:extLst>
                <a:ext uri="{FF2B5EF4-FFF2-40B4-BE49-F238E27FC236}">
                  <a16:creationId xmlns:a16="http://schemas.microsoft.com/office/drawing/2014/main" id="{F63802F8-578E-42E5-BB17-0A21E98C0D79}"/>
                </a:ext>
              </a:extLst>
            </p:cNvPr>
            <p:cNvSpPr txBox="1"/>
            <p:nvPr/>
          </p:nvSpPr>
          <p:spPr>
            <a:xfrm>
              <a:off x="9918808" y="3289825"/>
              <a:ext cx="2162870" cy="2585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171450" marR="0" lvl="0" indent="-17145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n"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以预算为主，建立成本预算管理体系，制定预算管理办法和监督考核办法，形成循环体系。</a:t>
              </a:r>
            </a:p>
            <a:p>
              <a:r>
                <a:rPr lang="zh-CN" altLang="en-US" dirty="0">
                  <a:latin typeface="+mn-ea"/>
                  <a:ea typeface="+mn-ea"/>
                </a:rPr>
                <a:t>单独下达指标和定量考核的费用一律单独下达指标，根据定额标准和实际工作任务全部单独下达预算指标。</a:t>
              </a:r>
            </a:p>
          </p:txBody>
        </p:sp>
        <p:sp>
          <p:nvSpPr>
            <p:cNvPr id="142" name="TextBox 2057">
              <a:extLst>
                <a:ext uri="{FF2B5EF4-FFF2-40B4-BE49-F238E27FC236}">
                  <a16:creationId xmlns:a16="http://schemas.microsoft.com/office/drawing/2014/main" id="{4DD0C219-0D5D-4385-8564-7BE5C0311583}"/>
                </a:ext>
              </a:extLst>
            </p:cNvPr>
            <p:cNvSpPr txBox="1"/>
            <p:nvPr/>
          </p:nvSpPr>
          <p:spPr>
            <a:xfrm>
              <a:off x="7473827" y="3289825"/>
              <a:ext cx="2022509" cy="2305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171450" marR="0" lvl="0" indent="-17145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n"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认真落实一岗双责，抓好各项安全要求和管理规范的落实，推行员工排查隐患、带头安全经验分享等激励机制，重点狠抓违章，危险行业等习惯性行为违章。</a:t>
              </a: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62E18D11-88A3-4F1A-9FD5-C399BB94FE51}"/>
              </a:ext>
            </a:extLst>
          </p:cNvPr>
          <p:cNvGrpSpPr/>
          <p:nvPr/>
        </p:nvGrpSpPr>
        <p:grpSpPr>
          <a:xfrm>
            <a:off x="2001263" y="159446"/>
            <a:ext cx="8194755" cy="1569660"/>
            <a:chOff x="2001263" y="159446"/>
            <a:chExt cx="8194755" cy="1569660"/>
          </a:xfrm>
        </p:grpSpPr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66D0E9AF-F7D4-4CB9-82B2-3034B330D42B}"/>
                </a:ext>
              </a:extLst>
            </p:cNvPr>
            <p:cNvGrpSpPr/>
            <p:nvPr/>
          </p:nvGrpSpPr>
          <p:grpSpPr>
            <a:xfrm>
              <a:off x="3087906" y="159446"/>
              <a:ext cx="5914587" cy="1569660"/>
              <a:chOff x="2826666" y="39268"/>
              <a:chExt cx="5914587" cy="1569660"/>
            </a:xfrm>
          </p:grpSpPr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F4CB2657-E0E2-48D9-A989-E1A54BD0EC6E}"/>
                  </a:ext>
                </a:extLst>
              </p:cNvPr>
              <p:cNvSpPr txBox="1"/>
              <p:nvPr/>
            </p:nvSpPr>
            <p:spPr>
              <a:xfrm>
                <a:off x="7383454" y="39268"/>
                <a:ext cx="13577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gradFill flip="none" rotWithShape="1">
                      <a:gsLst>
                        <a:gs pos="4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方正字迹-龙吟体 简" panose="02000500000000000000" pitchFamily="2" charset="-122"/>
                    <a:ea typeface="方正字迹-龙吟体 简" panose="02000500000000000000" pitchFamily="2" charset="-122"/>
                  </a:defRPr>
                </a:lvl1pPr>
              </a:lstStyle>
              <a:p>
                <a:r>
                  <a:rPr lang="zh-CN" altLang="en-US" dirty="0"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rPr>
                  <a:t>施</a:t>
                </a:r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43034347-BE35-475E-9FF5-6DF45F5F1BC2}"/>
                  </a:ext>
                </a:extLst>
              </p:cNvPr>
              <p:cNvSpPr txBox="1"/>
              <p:nvPr/>
            </p:nvSpPr>
            <p:spPr>
              <a:xfrm>
                <a:off x="6320020" y="39268"/>
                <a:ext cx="1505327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gradFill flip="none" rotWithShape="1">
                      <a:gsLst>
                        <a:gs pos="4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方正字迹-龙吟体 简" panose="02000500000000000000" pitchFamily="2" charset="-122"/>
                    <a:ea typeface="方正字迹-龙吟体 简" panose="02000500000000000000" pitchFamily="2" charset="-122"/>
                  </a:defRPr>
                </a:lvl1pPr>
              </a:lstStyle>
              <a:p>
                <a:r>
                  <a:rPr lang="zh-CN" altLang="en-US" dirty="0"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rPr>
                  <a:t>措</a:t>
                </a:r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07674413-4F9C-421C-9E16-015367BE0AF0}"/>
                  </a:ext>
                </a:extLst>
              </p:cNvPr>
              <p:cNvSpPr txBox="1"/>
              <p:nvPr/>
            </p:nvSpPr>
            <p:spPr>
              <a:xfrm>
                <a:off x="5393751" y="39268"/>
                <a:ext cx="1276088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gradFill flip="none" rotWithShape="1">
                      <a:gsLst>
                        <a:gs pos="4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方正字迹-龙吟体 简" panose="02000500000000000000" pitchFamily="2" charset="-122"/>
                    <a:ea typeface="方正字迹-龙吟体 简" panose="02000500000000000000" pitchFamily="2" charset="-122"/>
                  </a:defRPr>
                </a:lvl1pPr>
              </a:lstStyle>
              <a:p>
                <a:r>
                  <a:rPr lang="zh-CN" altLang="en-US" dirty="0"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rPr>
                  <a:t>作</a:t>
                </a:r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3A04F1BF-8ECD-4255-A032-E973A915396B}"/>
                  </a:ext>
                </a:extLst>
              </p:cNvPr>
              <p:cNvSpPr txBox="1"/>
              <p:nvPr/>
            </p:nvSpPr>
            <p:spPr>
              <a:xfrm>
                <a:off x="4569921" y="39268"/>
                <a:ext cx="13577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gradFill flip="none" rotWithShape="1">
                      <a:gsLst>
                        <a:gs pos="4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方正字迹-龙吟体 简" panose="02000500000000000000" pitchFamily="2" charset="-122"/>
                    <a:ea typeface="方正字迹-龙吟体 简" panose="02000500000000000000" pitchFamily="2" charset="-122"/>
                  </a:defRPr>
                </a:lvl1pPr>
              </a:lstStyle>
              <a:p>
                <a:r>
                  <a:rPr lang="zh-CN" altLang="en-US" dirty="0"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rPr>
                  <a:t>工</a:t>
                </a:r>
              </a:p>
            </p:txBody>
          </p:sp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1CF770D9-A736-442D-A4DA-2A484709D5F5}"/>
                  </a:ext>
                </a:extLst>
              </p:cNvPr>
              <p:cNvSpPr txBox="1"/>
              <p:nvPr/>
            </p:nvSpPr>
            <p:spPr>
              <a:xfrm>
                <a:off x="3742571" y="39268"/>
                <a:ext cx="126924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gradFill flip="none" rotWithShape="1">
                      <a:gsLst>
                        <a:gs pos="4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方正字迹-龙吟体 简" panose="02000500000000000000" pitchFamily="2" charset="-122"/>
                    <a:ea typeface="方正字迹-龙吟体 简" panose="02000500000000000000" pitchFamily="2" charset="-122"/>
                  </a:defRPr>
                </a:lvl1pPr>
              </a:lstStyle>
              <a:p>
                <a:r>
                  <a:rPr lang="zh-CN" altLang="en-US" dirty="0"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rPr>
                  <a:t>项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75D1E7AD-C11C-465D-A293-EEF83B231875}"/>
                  </a:ext>
                </a:extLst>
              </p:cNvPr>
              <p:cNvSpPr txBox="1"/>
              <p:nvPr/>
            </p:nvSpPr>
            <p:spPr>
              <a:xfrm>
                <a:off x="2826666" y="39268"/>
                <a:ext cx="13577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600" dirty="0">
                    <a:gradFill flip="none" rotWithShape="1">
                      <a:gsLst>
                        <a:gs pos="4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rPr>
                  <a:t>五</a:t>
                </a:r>
              </a:p>
            </p:txBody>
          </p:sp>
        </p:grpSp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id="{DBCD818D-45DA-4CDD-B2E4-544A0AD28018}"/>
                </a:ext>
              </a:extLst>
            </p:cNvPr>
            <p:cNvGrpSpPr/>
            <p:nvPr/>
          </p:nvGrpSpPr>
          <p:grpSpPr>
            <a:xfrm>
              <a:off x="2001263" y="649663"/>
              <a:ext cx="8194755" cy="805464"/>
              <a:chOff x="826063" y="4877049"/>
              <a:chExt cx="2282576" cy="284586"/>
            </a:xfrm>
          </p:grpSpPr>
          <p:grpSp>
            <p:nvGrpSpPr>
              <p:cNvPr id="160" name="组合 159">
                <a:extLst>
                  <a:ext uri="{FF2B5EF4-FFF2-40B4-BE49-F238E27FC236}">
                    <a16:creationId xmlns:a16="http://schemas.microsoft.com/office/drawing/2014/main" id="{94E02B72-91D4-4CB1-840B-9DB906658E34}"/>
                  </a:ext>
                </a:extLst>
              </p:cNvPr>
              <p:cNvGrpSpPr/>
              <p:nvPr/>
            </p:nvGrpSpPr>
            <p:grpSpPr>
              <a:xfrm>
                <a:off x="826063" y="4877049"/>
                <a:ext cx="254817" cy="273756"/>
                <a:chOff x="826063" y="4921965"/>
                <a:chExt cx="254817" cy="228839"/>
              </a:xfrm>
            </p:grpSpPr>
            <p:sp>
              <p:nvSpPr>
                <p:cNvPr id="165" name="圆角矩形 40">
                  <a:extLst>
                    <a:ext uri="{FF2B5EF4-FFF2-40B4-BE49-F238E27FC236}">
                      <a16:creationId xmlns:a16="http://schemas.microsoft.com/office/drawing/2014/main" id="{2C1D0A83-6C1A-4B52-9293-48906863CE28}"/>
                    </a:ext>
                  </a:extLst>
                </p:cNvPr>
                <p:cNvSpPr/>
                <p:nvPr/>
              </p:nvSpPr>
              <p:spPr>
                <a:xfrm>
                  <a:off x="1035161" y="4921965"/>
                  <a:ext cx="45719" cy="22883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166" name="圆角矩形 41">
                  <a:extLst>
                    <a:ext uri="{FF2B5EF4-FFF2-40B4-BE49-F238E27FC236}">
                      <a16:creationId xmlns:a16="http://schemas.microsoft.com/office/drawing/2014/main" id="{3BE04409-C768-4C78-997B-DD8539DBB1E7}"/>
                    </a:ext>
                  </a:extLst>
                </p:cNvPr>
                <p:cNvSpPr/>
                <p:nvPr/>
              </p:nvSpPr>
              <p:spPr>
                <a:xfrm>
                  <a:off x="926918" y="4970509"/>
                  <a:ext cx="45719" cy="18029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167" name="圆角矩形 42">
                  <a:extLst>
                    <a:ext uri="{FF2B5EF4-FFF2-40B4-BE49-F238E27FC236}">
                      <a16:creationId xmlns:a16="http://schemas.microsoft.com/office/drawing/2014/main" id="{953A3C60-3550-4332-BBAD-331DC42E4208}"/>
                    </a:ext>
                  </a:extLst>
                </p:cNvPr>
                <p:cNvSpPr/>
                <p:nvPr/>
              </p:nvSpPr>
              <p:spPr>
                <a:xfrm>
                  <a:off x="826063" y="5019732"/>
                  <a:ext cx="45719" cy="13107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</p:grpSp>
          <p:grpSp>
            <p:nvGrpSpPr>
              <p:cNvPr id="161" name="组合 160">
                <a:extLst>
                  <a:ext uri="{FF2B5EF4-FFF2-40B4-BE49-F238E27FC236}">
                    <a16:creationId xmlns:a16="http://schemas.microsoft.com/office/drawing/2014/main" id="{B6F515CE-DDDD-42F6-85F8-D83A1D72A675}"/>
                  </a:ext>
                </a:extLst>
              </p:cNvPr>
              <p:cNvGrpSpPr/>
              <p:nvPr/>
            </p:nvGrpSpPr>
            <p:grpSpPr>
              <a:xfrm>
                <a:off x="2853825" y="4887879"/>
                <a:ext cx="254814" cy="273756"/>
                <a:chOff x="2853825" y="4932795"/>
                <a:chExt cx="254814" cy="228839"/>
              </a:xfrm>
            </p:grpSpPr>
            <p:sp>
              <p:nvSpPr>
                <p:cNvPr id="162" name="圆角矩形 45">
                  <a:extLst>
                    <a:ext uri="{FF2B5EF4-FFF2-40B4-BE49-F238E27FC236}">
                      <a16:creationId xmlns:a16="http://schemas.microsoft.com/office/drawing/2014/main" id="{70AE380D-EC05-4B7F-ACB8-692F06F5AB4B}"/>
                    </a:ext>
                  </a:extLst>
                </p:cNvPr>
                <p:cNvSpPr/>
                <p:nvPr/>
              </p:nvSpPr>
              <p:spPr>
                <a:xfrm flipH="1">
                  <a:off x="2853825" y="4932795"/>
                  <a:ext cx="45719" cy="22883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163" name="圆角矩形 46">
                  <a:extLst>
                    <a:ext uri="{FF2B5EF4-FFF2-40B4-BE49-F238E27FC236}">
                      <a16:creationId xmlns:a16="http://schemas.microsoft.com/office/drawing/2014/main" id="{A2C00AB0-D6AD-4008-9D68-CD4A6C731642}"/>
                    </a:ext>
                  </a:extLst>
                </p:cNvPr>
                <p:cNvSpPr/>
                <p:nvPr/>
              </p:nvSpPr>
              <p:spPr>
                <a:xfrm flipH="1">
                  <a:off x="2962067" y="4981339"/>
                  <a:ext cx="45719" cy="18029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164" name="圆角矩形 47">
                  <a:extLst>
                    <a:ext uri="{FF2B5EF4-FFF2-40B4-BE49-F238E27FC236}">
                      <a16:creationId xmlns:a16="http://schemas.microsoft.com/office/drawing/2014/main" id="{EE4D7348-6CE5-4FCC-984B-54FDBB1AA056}"/>
                    </a:ext>
                  </a:extLst>
                </p:cNvPr>
                <p:cNvSpPr/>
                <p:nvPr/>
              </p:nvSpPr>
              <p:spPr>
                <a:xfrm flipH="1">
                  <a:off x="3062920" y="5030562"/>
                  <a:ext cx="45719" cy="13107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</p:grpSp>
        </p:grp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0A8FBE4F-518A-4725-AEA1-7ACECAE89597}"/>
              </a:ext>
            </a:extLst>
          </p:cNvPr>
          <p:cNvGrpSpPr/>
          <p:nvPr/>
        </p:nvGrpSpPr>
        <p:grpSpPr>
          <a:xfrm>
            <a:off x="268464" y="3443436"/>
            <a:ext cx="11632388" cy="0"/>
            <a:chOff x="268464" y="3369211"/>
            <a:chExt cx="11632388" cy="0"/>
          </a:xfrm>
        </p:grpSpPr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2239F46D-D0FC-4AED-A36D-BFB3CBCF9037}"/>
                </a:ext>
              </a:extLst>
            </p:cNvPr>
            <p:cNvCxnSpPr>
              <a:cxnSpLocks/>
            </p:cNvCxnSpPr>
            <p:nvPr/>
          </p:nvCxnSpPr>
          <p:spPr>
            <a:xfrm>
              <a:off x="268464" y="3369211"/>
              <a:ext cx="1805869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9BF1CB46-CC41-4F2F-B768-A5AE0038B9F7}"/>
                </a:ext>
              </a:extLst>
            </p:cNvPr>
            <p:cNvCxnSpPr>
              <a:cxnSpLocks/>
            </p:cNvCxnSpPr>
            <p:nvPr/>
          </p:nvCxnSpPr>
          <p:spPr>
            <a:xfrm>
              <a:off x="2721977" y="3369211"/>
              <a:ext cx="1811923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DDAFBC72-14BD-46D3-958E-D31876F06E4D}"/>
                </a:ext>
              </a:extLst>
            </p:cNvPr>
            <p:cNvCxnSpPr>
              <a:cxnSpLocks/>
            </p:cNvCxnSpPr>
            <p:nvPr/>
          </p:nvCxnSpPr>
          <p:spPr>
            <a:xfrm>
              <a:off x="5168864" y="3369211"/>
              <a:ext cx="1836481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6DD5362F-5FAC-499B-BA1D-46C827924925}"/>
                </a:ext>
              </a:extLst>
            </p:cNvPr>
            <p:cNvCxnSpPr>
              <a:cxnSpLocks/>
            </p:cNvCxnSpPr>
            <p:nvPr/>
          </p:nvCxnSpPr>
          <p:spPr>
            <a:xfrm>
              <a:off x="7570659" y="3369211"/>
              <a:ext cx="1874679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9A3CDF15-AB5C-4BE7-B5B4-FAA87ED55D42}"/>
                </a:ext>
              </a:extLst>
            </p:cNvPr>
            <p:cNvCxnSpPr>
              <a:cxnSpLocks/>
            </p:cNvCxnSpPr>
            <p:nvPr/>
          </p:nvCxnSpPr>
          <p:spPr>
            <a:xfrm>
              <a:off x="10020300" y="3369211"/>
              <a:ext cx="1880552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87332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4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916C008-CB04-485A-B2A7-98295D1E36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94534" y="0"/>
            <a:ext cx="2997466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9918C32-DA25-4304-B31D-2EEB659518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541058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F3DB4EF-B23C-4B43-B39F-C96C35AB2B9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4458FB5-8428-4CDD-A4AE-7AF23795F500}"/>
              </a:ext>
            </a:extLst>
          </p:cNvPr>
          <p:cNvGrpSpPr/>
          <p:nvPr/>
        </p:nvGrpSpPr>
        <p:grpSpPr>
          <a:xfrm>
            <a:off x="-7313" y="6061269"/>
            <a:ext cx="12199313" cy="830997"/>
            <a:chOff x="-7313" y="6061269"/>
            <a:chExt cx="12199313" cy="830997"/>
          </a:xfrm>
          <a:effectLst>
            <a:outerShdw blurRad="165100" dist="38100" dir="2700000" algn="tl" rotWithShape="0">
              <a:srgbClr val="007BC8">
                <a:alpha val="34000"/>
              </a:srgbClr>
            </a:outerShdw>
          </a:effectLst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11B008F-14CF-4570-BB75-623CF97C08F0}"/>
                </a:ext>
              </a:extLst>
            </p:cNvPr>
            <p:cNvSpPr/>
            <p:nvPr/>
          </p:nvSpPr>
          <p:spPr>
            <a:xfrm>
              <a:off x="-7313" y="6140194"/>
              <a:ext cx="12199313" cy="615547"/>
            </a:xfrm>
            <a:prstGeom prst="rect">
              <a:avLst/>
            </a:prstGeom>
            <a:gradFill>
              <a:gsLst>
                <a:gs pos="0">
                  <a:srgbClr val="007BC8">
                    <a:alpha val="40000"/>
                  </a:srgbClr>
                </a:gs>
                <a:gs pos="100000">
                  <a:srgbClr val="00B0F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0B6C7C7-DA4D-4677-ADB5-DF3FBBB7D1CC}"/>
                </a:ext>
              </a:extLst>
            </p:cNvPr>
            <p:cNvGrpSpPr/>
            <p:nvPr/>
          </p:nvGrpSpPr>
          <p:grpSpPr>
            <a:xfrm>
              <a:off x="2232792" y="6061269"/>
              <a:ext cx="7726417" cy="830997"/>
              <a:chOff x="2541058" y="6032469"/>
              <a:chExt cx="7726417" cy="830997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5556A75-3745-40C5-8F2E-2DEA30598999}"/>
                  </a:ext>
                </a:extLst>
              </p:cNvPr>
              <p:cNvSpPr txBox="1"/>
              <p:nvPr/>
            </p:nvSpPr>
            <p:spPr>
              <a:xfrm>
                <a:off x="3694905" y="6032469"/>
                <a:ext cx="541872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4800" spc="300" dirty="0">
                    <a:solidFill>
                      <a:schemeClr val="bg1"/>
                    </a:solidFill>
                    <a:latin typeface="+mn-ea"/>
                  </a:rPr>
                  <a:t>THANKS</a:t>
                </a:r>
                <a:endParaRPr lang="zh-CN" altLang="en-US" sz="4800" spc="3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D2391C53-47B5-4D2D-A2FB-2A7059FCB888}"/>
                  </a:ext>
                </a:extLst>
              </p:cNvPr>
              <p:cNvGrpSpPr/>
              <p:nvPr/>
            </p:nvGrpSpPr>
            <p:grpSpPr>
              <a:xfrm>
                <a:off x="2541058" y="6358874"/>
                <a:ext cx="976367" cy="178187"/>
                <a:chOff x="2541058" y="6359342"/>
                <a:chExt cx="976367" cy="178187"/>
              </a:xfrm>
            </p:grpSpPr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A469DC7C-6F68-45BA-9987-0A02348C16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41058" y="6359342"/>
                  <a:ext cx="976367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D068EABB-8F69-4FC4-998F-D27E1A53BC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10512" y="6537529"/>
                  <a:ext cx="50691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D4C06343-5CEB-4065-A697-0FCE07D131F1}"/>
                  </a:ext>
                </a:extLst>
              </p:cNvPr>
              <p:cNvGrpSpPr/>
              <p:nvPr/>
            </p:nvGrpSpPr>
            <p:grpSpPr>
              <a:xfrm flipH="1">
                <a:off x="9291108" y="6358874"/>
                <a:ext cx="976367" cy="178187"/>
                <a:chOff x="2541058" y="6359342"/>
                <a:chExt cx="976367" cy="178187"/>
              </a:xfrm>
            </p:grpSpPr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8076D61A-D245-4D01-874C-7E8AA41246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41058" y="6359342"/>
                  <a:ext cx="976367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4345E1FE-4C2E-459A-AEBF-FFB73B6781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10512" y="6537529"/>
                  <a:ext cx="50691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CF061C85-D26B-4506-9E45-CDB77F8900FA}"/>
              </a:ext>
            </a:extLst>
          </p:cNvPr>
          <p:cNvSpPr/>
          <p:nvPr/>
        </p:nvSpPr>
        <p:spPr>
          <a:xfrm>
            <a:off x="2189073" y="4796456"/>
            <a:ext cx="78138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00B0F0"/>
                </a:solidFill>
                <a:latin typeface="+mn-ea"/>
              </a:rPr>
              <a:t>Resume Report Of Position Competition</a:t>
            </a:r>
            <a:endParaRPr lang="zh-CN" altLang="en-US" sz="14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CD0C1A4-73E9-49F8-83E3-818FDECB19DD}"/>
              </a:ext>
            </a:extLst>
          </p:cNvPr>
          <p:cNvSpPr txBox="1"/>
          <p:nvPr/>
        </p:nvSpPr>
        <p:spPr>
          <a:xfrm>
            <a:off x="2189074" y="1753768"/>
            <a:ext cx="7813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00B0F0"/>
                </a:solidFill>
                <a:latin typeface="+mn-ea"/>
              </a:rPr>
              <a:t>岗位经历 </a:t>
            </a:r>
            <a:r>
              <a:rPr lang="en-US" altLang="zh-CN" sz="1400" dirty="0">
                <a:solidFill>
                  <a:srgbClr val="00B0F0"/>
                </a:solidFill>
                <a:latin typeface="+mn-ea"/>
              </a:rPr>
              <a:t>| </a:t>
            </a:r>
            <a:r>
              <a:rPr lang="zh-CN" altLang="en-US" sz="1400" dirty="0">
                <a:solidFill>
                  <a:srgbClr val="00B0F0"/>
                </a:solidFill>
                <a:latin typeface="+mn-ea"/>
              </a:rPr>
              <a:t>工作成效 </a:t>
            </a:r>
            <a:r>
              <a:rPr lang="en-US" altLang="zh-CN" sz="1400" dirty="0">
                <a:solidFill>
                  <a:srgbClr val="00B0F0"/>
                </a:solidFill>
                <a:latin typeface="+mn-ea"/>
              </a:rPr>
              <a:t>| </a:t>
            </a:r>
            <a:r>
              <a:rPr lang="zh-CN" altLang="en-US" sz="1400" dirty="0">
                <a:solidFill>
                  <a:srgbClr val="00B0F0"/>
                </a:solidFill>
                <a:latin typeface="+mn-ea"/>
              </a:rPr>
              <a:t>自我评价 </a:t>
            </a:r>
            <a:r>
              <a:rPr lang="en-US" altLang="zh-CN" sz="1400" dirty="0">
                <a:solidFill>
                  <a:srgbClr val="00B0F0"/>
                </a:solidFill>
                <a:latin typeface="+mn-ea"/>
              </a:rPr>
              <a:t>| </a:t>
            </a:r>
            <a:r>
              <a:rPr lang="zh-CN" altLang="en-US" sz="1400" dirty="0">
                <a:solidFill>
                  <a:srgbClr val="00B0F0"/>
                </a:solidFill>
                <a:latin typeface="+mn-ea"/>
              </a:rPr>
              <a:t>工作规划</a:t>
            </a:r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41147421-F737-4193-AEE8-32C0ED28B5E4}"/>
              </a:ext>
            </a:extLst>
          </p:cNvPr>
          <p:cNvGrpSpPr/>
          <p:nvPr/>
        </p:nvGrpSpPr>
        <p:grpSpPr>
          <a:xfrm>
            <a:off x="225954" y="162467"/>
            <a:ext cx="11740093" cy="285430"/>
            <a:chOff x="265642" y="162467"/>
            <a:chExt cx="11740093" cy="285430"/>
          </a:xfrm>
        </p:grpSpPr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437757BF-C219-4E45-B8FA-5521432B0A77}"/>
                </a:ext>
              </a:extLst>
            </p:cNvPr>
            <p:cNvGrpSpPr/>
            <p:nvPr/>
          </p:nvGrpSpPr>
          <p:grpSpPr>
            <a:xfrm>
              <a:off x="265642" y="162467"/>
              <a:ext cx="1806048" cy="285430"/>
              <a:chOff x="265642" y="162467"/>
              <a:chExt cx="1806048" cy="285430"/>
            </a:xfrm>
          </p:grpSpPr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id="{FFDE93B2-8341-4E29-BBDE-910020959121}"/>
                  </a:ext>
                </a:extLst>
              </p:cNvPr>
              <p:cNvGrpSpPr/>
              <p:nvPr/>
            </p:nvGrpSpPr>
            <p:grpSpPr>
              <a:xfrm>
                <a:off x="265642" y="162467"/>
                <a:ext cx="1083733" cy="285430"/>
                <a:chOff x="211667" y="200567"/>
                <a:chExt cx="1285435" cy="338554"/>
              </a:xfrm>
            </p:grpSpPr>
            <p:grpSp>
              <p:nvGrpSpPr>
                <p:cNvPr id="120" name="组合 119">
                  <a:extLst>
                    <a:ext uri="{FF2B5EF4-FFF2-40B4-BE49-F238E27FC236}">
                      <a16:creationId xmlns:a16="http://schemas.microsoft.com/office/drawing/2014/main" id="{45BF137D-5081-47F8-B65B-DA2D8D3B2AC3}"/>
                    </a:ext>
                  </a:extLst>
                </p:cNvPr>
                <p:cNvGrpSpPr/>
                <p:nvPr/>
              </p:nvGrpSpPr>
              <p:grpSpPr>
                <a:xfrm>
                  <a:off x="537632" y="200567"/>
                  <a:ext cx="959470" cy="338554"/>
                  <a:chOff x="237066" y="200567"/>
                  <a:chExt cx="959470" cy="338554"/>
                </a:xfrm>
              </p:grpSpPr>
              <p:sp>
                <p:nvSpPr>
                  <p:cNvPr id="118" name="矩形 117">
                    <a:extLst>
                      <a:ext uri="{FF2B5EF4-FFF2-40B4-BE49-F238E27FC236}">
                        <a16:creationId xmlns:a16="http://schemas.microsoft.com/office/drawing/2014/main" id="{601243FC-C1AE-43F2-8780-365592FE551D}"/>
                      </a:ext>
                    </a:extLst>
                  </p:cNvPr>
                  <p:cNvSpPr/>
                  <p:nvPr/>
                </p:nvSpPr>
                <p:spPr>
                  <a:xfrm>
                    <a:off x="237066" y="200567"/>
                    <a:ext cx="959470" cy="338554"/>
                  </a:xfrm>
                  <a:prstGeom prst="rect">
                    <a:avLst/>
                  </a:prstGeom>
                  <a:noFill/>
                  <a:ln>
                    <a:solidFill>
                      <a:srgbClr val="00AEE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" name="文本框 118">
                    <a:extLst>
                      <a:ext uri="{FF2B5EF4-FFF2-40B4-BE49-F238E27FC236}">
                        <a16:creationId xmlns:a16="http://schemas.microsoft.com/office/drawing/2014/main" id="{01CCD143-007F-4E0D-B6C6-31A544AD6E95}"/>
                      </a:ext>
                    </a:extLst>
                  </p:cNvPr>
                  <p:cNvSpPr txBox="1"/>
                  <p:nvPr/>
                </p:nvSpPr>
                <p:spPr>
                  <a:xfrm>
                    <a:off x="237066" y="200567"/>
                    <a:ext cx="959470" cy="32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200" dirty="0">
                        <a:solidFill>
                          <a:srgbClr val="00AEEF"/>
                        </a:solidFill>
                        <a:latin typeface="+mj-ea"/>
                        <a:ea typeface="+mj-ea"/>
                      </a:rPr>
                      <a:t>魔王</a:t>
                    </a:r>
                    <a:r>
                      <a:rPr lang="en-US" altLang="zh-CN" sz="1200" dirty="0">
                        <a:solidFill>
                          <a:srgbClr val="00AEEF"/>
                        </a:solidFill>
                        <a:latin typeface="+mj-ea"/>
                        <a:ea typeface="+mj-ea"/>
                      </a:rPr>
                      <a:t>02</a:t>
                    </a:r>
                    <a:r>
                      <a:rPr lang="zh-CN" altLang="en-US" sz="1200" dirty="0">
                        <a:solidFill>
                          <a:srgbClr val="00AEEF"/>
                        </a:solidFill>
                        <a:latin typeface="+mj-ea"/>
                        <a:ea typeface="+mj-ea"/>
                      </a:rPr>
                      <a:t>期</a:t>
                    </a:r>
                  </a:p>
                </p:txBody>
              </p:sp>
            </p:grpSp>
            <p:sp>
              <p:nvSpPr>
                <p:cNvPr id="121" name="矩形 120">
                  <a:extLst>
                    <a:ext uri="{FF2B5EF4-FFF2-40B4-BE49-F238E27FC236}">
                      <a16:creationId xmlns:a16="http://schemas.microsoft.com/office/drawing/2014/main" id="{0CF385C4-6A6A-48ED-867B-FEDA5FE1B9D5}"/>
                    </a:ext>
                  </a:extLst>
                </p:cNvPr>
                <p:cNvSpPr/>
                <p:nvPr/>
              </p:nvSpPr>
              <p:spPr>
                <a:xfrm>
                  <a:off x="211667" y="200567"/>
                  <a:ext cx="325965" cy="338554"/>
                </a:xfrm>
                <a:prstGeom prst="rect">
                  <a:avLst/>
                </a:prstGeom>
                <a:noFill/>
                <a:ln>
                  <a:solidFill>
                    <a:srgbClr val="00AE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68B88516-B1D1-4A8E-AADE-D2F70EDFAA98}"/>
                    </a:ext>
                  </a:extLst>
                </p:cNvPr>
                <p:cNvCxnSpPr/>
                <p:nvPr/>
              </p:nvCxnSpPr>
              <p:spPr>
                <a:xfrm>
                  <a:off x="211667" y="200567"/>
                  <a:ext cx="325965" cy="338554"/>
                </a:xfrm>
                <a:prstGeom prst="line">
                  <a:avLst/>
                </a:prstGeom>
                <a:ln>
                  <a:solidFill>
                    <a:srgbClr val="00AEE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68A5E1F7-C926-450D-BE6E-868B0598A763}"/>
                  </a:ext>
                </a:extLst>
              </p:cNvPr>
              <p:cNvGrpSpPr/>
              <p:nvPr/>
            </p:nvGrpSpPr>
            <p:grpSpPr>
              <a:xfrm>
                <a:off x="1416052" y="182071"/>
                <a:ext cx="655638" cy="246222"/>
                <a:chOff x="1398587" y="193244"/>
                <a:chExt cx="655638" cy="246222"/>
              </a:xfrm>
            </p:grpSpPr>
            <p:sp>
              <p:nvSpPr>
                <p:cNvPr id="125" name="文本框 124">
                  <a:extLst>
                    <a:ext uri="{FF2B5EF4-FFF2-40B4-BE49-F238E27FC236}">
                      <a16:creationId xmlns:a16="http://schemas.microsoft.com/office/drawing/2014/main" id="{EEFDDD4D-708D-48B9-BD4A-ED9D6CAF0406}"/>
                    </a:ext>
                  </a:extLst>
                </p:cNvPr>
                <p:cNvSpPr txBox="1"/>
                <p:nvPr/>
              </p:nvSpPr>
              <p:spPr>
                <a:xfrm>
                  <a:off x="1398587" y="193244"/>
                  <a:ext cx="655638" cy="1077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altLang="zh-CN" sz="700" dirty="0">
                      <a:solidFill>
                        <a:srgbClr val="00AEEF"/>
                      </a:solidFill>
                    </a:rPr>
                    <a:t>20XX </a:t>
                  </a:r>
                  <a:r>
                    <a:rPr lang="zh-CN" altLang="en-US" sz="700" dirty="0">
                      <a:solidFill>
                        <a:srgbClr val="00AEEF"/>
                      </a:solidFill>
                    </a:rPr>
                    <a:t>述职报告</a:t>
                  </a:r>
                </a:p>
              </p:txBody>
            </p:sp>
            <p:sp>
              <p:nvSpPr>
                <p:cNvPr id="126" name="文本框 125">
                  <a:extLst>
                    <a:ext uri="{FF2B5EF4-FFF2-40B4-BE49-F238E27FC236}">
                      <a16:creationId xmlns:a16="http://schemas.microsoft.com/office/drawing/2014/main" id="{AE533CB7-13B2-4F47-9243-F83CBF188040}"/>
                    </a:ext>
                  </a:extLst>
                </p:cNvPr>
                <p:cNvSpPr txBox="1"/>
                <p:nvPr/>
              </p:nvSpPr>
              <p:spPr>
                <a:xfrm>
                  <a:off x="1398587" y="331744"/>
                  <a:ext cx="303212" cy="1077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700" dirty="0">
                      <a:solidFill>
                        <a:srgbClr val="00AEEF"/>
                      </a:solidFill>
                    </a:rPr>
                    <a:t>乐小乖</a:t>
                  </a:r>
                </a:p>
              </p:txBody>
            </p:sp>
          </p:grp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3F2BDF02-F6F6-4322-8037-40D554003625}"/>
                </a:ext>
              </a:extLst>
            </p:cNvPr>
            <p:cNvGrpSpPr/>
            <p:nvPr/>
          </p:nvGrpSpPr>
          <p:grpSpPr>
            <a:xfrm>
              <a:off x="11617855" y="162467"/>
              <a:ext cx="387880" cy="63887"/>
              <a:chOff x="11042120" y="182071"/>
              <a:chExt cx="387880" cy="63887"/>
            </a:xfrm>
          </p:grpSpPr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6F8812CB-48F1-4ABA-9B2B-7EE8267471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42120" y="182071"/>
                <a:ext cx="387880" cy="0"/>
              </a:xfrm>
              <a:prstGeom prst="line">
                <a:avLst/>
              </a:prstGeom>
              <a:ln>
                <a:solidFill>
                  <a:srgbClr val="00AEE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B7F8790F-D56A-4D5F-B295-761E64C69B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04045" y="245958"/>
                <a:ext cx="225955" cy="0"/>
              </a:xfrm>
              <a:prstGeom prst="line">
                <a:avLst/>
              </a:prstGeom>
              <a:ln>
                <a:solidFill>
                  <a:srgbClr val="00AEE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D23238D-62D5-4C37-9576-924FF88D6ABC}"/>
              </a:ext>
            </a:extLst>
          </p:cNvPr>
          <p:cNvGrpSpPr/>
          <p:nvPr/>
        </p:nvGrpSpPr>
        <p:grpSpPr>
          <a:xfrm>
            <a:off x="2032002" y="2396314"/>
            <a:ext cx="8116662" cy="1972408"/>
            <a:chOff x="2032002" y="2396314"/>
            <a:chExt cx="8116662" cy="197240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5558F21-740C-4C50-90BB-1466D78715B3}"/>
                </a:ext>
              </a:extLst>
            </p:cNvPr>
            <p:cNvSpPr txBox="1"/>
            <p:nvPr/>
          </p:nvSpPr>
          <p:spPr>
            <a:xfrm>
              <a:off x="2577948" y="3218671"/>
              <a:ext cx="70247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spc="300" dirty="0">
                  <a:solidFill>
                    <a:srgbClr val="00B0F0"/>
                  </a:solidFill>
                  <a:latin typeface="+mn-ea"/>
                </a:rPr>
                <a:t>职位竞聘个人简历报告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59AE51B-15A9-4DC2-9981-2837265AFEF6}"/>
                </a:ext>
              </a:extLst>
            </p:cNvPr>
            <p:cNvSpPr txBox="1"/>
            <p:nvPr/>
          </p:nvSpPr>
          <p:spPr>
            <a:xfrm>
              <a:off x="2032002" y="2396314"/>
              <a:ext cx="8116662" cy="1972408"/>
            </a:xfrm>
            <a:custGeom>
              <a:avLst/>
              <a:gdLst/>
              <a:ahLst/>
              <a:cxnLst/>
              <a:rect l="l" t="t" r="r" b="b"/>
              <a:pathLst>
                <a:path w="8116662" h="1972408">
                  <a:moveTo>
                    <a:pt x="7474629" y="1479832"/>
                  </a:moveTo>
                  <a:lnTo>
                    <a:pt x="7474629" y="1585084"/>
                  </a:lnTo>
                  <a:cubicBezTo>
                    <a:pt x="7490066" y="1583680"/>
                    <a:pt x="7504801" y="1582628"/>
                    <a:pt x="7518834" y="1581926"/>
                  </a:cubicBezTo>
                  <a:cubicBezTo>
                    <a:pt x="7532868" y="1581224"/>
                    <a:pt x="7545498" y="1580874"/>
                    <a:pt x="7556725" y="1580874"/>
                  </a:cubicBezTo>
                  <a:cubicBezTo>
                    <a:pt x="7553918" y="1564033"/>
                    <a:pt x="7551112" y="1548947"/>
                    <a:pt x="7548305" y="1535616"/>
                  </a:cubicBezTo>
                  <a:cubicBezTo>
                    <a:pt x="7545498" y="1522284"/>
                    <a:pt x="7542692" y="1510706"/>
                    <a:pt x="7539884" y="1500883"/>
                  </a:cubicBezTo>
                  <a:lnTo>
                    <a:pt x="7674606" y="1481937"/>
                  </a:lnTo>
                  <a:cubicBezTo>
                    <a:pt x="7677414" y="1488954"/>
                    <a:pt x="7680922" y="1499830"/>
                    <a:pt x="7685132" y="1514565"/>
                  </a:cubicBezTo>
                  <a:cubicBezTo>
                    <a:pt x="7689342" y="1529301"/>
                    <a:pt x="7694254" y="1547193"/>
                    <a:pt x="7699866" y="1568243"/>
                  </a:cubicBezTo>
                  <a:cubicBezTo>
                    <a:pt x="7705480" y="1589294"/>
                    <a:pt x="7711444" y="1611747"/>
                    <a:pt x="7717759" y="1635604"/>
                  </a:cubicBezTo>
                  <a:cubicBezTo>
                    <a:pt x="7724074" y="1659461"/>
                    <a:pt x="7730039" y="1682616"/>
                    <a:pt x="7735652" y="1705070"/>
                  </a:cubicBezTo>
                  <a:cubicBezTo>
                    <a:pt x="7765122" y="1702263"/>
                    <a:pt x="7785472" y="1694896"/>
                    <a:pt x="7796698" y="1682967"/>
                  </a:cubicBezTo>
                  <a:cubicBezTo>
                    <a:pt x="7807925" y="1671039"/>
                    <a:pt x="7813538" y="1651041"/>
                    <a:pt x="7813538" y="1622974"/>
                  </a:cubicBezTo>
                  <a:lnTo>
                    <a:pt x="7813538" y="1479832"/>
                  </a:lnTo>
                  <a:close/>
                  <a:moveTo>
                    <a:pt x="6782076" y="1169643"/>
                  </a:moveTo>
                  <a:lnTo>
                    <a:pt x="8032461" y="1169643"/>
                  </a:lnTo>
                  <a:lnTo>
                    <a:pt x="8032461" y="1220914"/>
                  </a:lnTo>
                  <a:lnTo>
                    <a:pt x="7565145" y="1220914"/>
                  </a:lnTo>
                  <a:lnTo>
                    <a:pt x="7565145" y="1300905"/>
                  </a:lnTo>
                  <a:lnTo>
                    <a:pt x="8116662" y="1300905"/>
                  </a:lnTo>
                  <a:lnTo>
                    <a:pt x="8116662" y="1728225"/>
                  </a:lnTo>
                  <a:cubicBezTo>
                    <a:pt x="8116662" y="1768922"/>
                    <a:pt x="8112102" y="1802603"/>
                    <a:pt x="8102980" y="1829267"/>
                  </a:cubicBezTo>
                  <a:cubicBezTo>
                    <a:pt x="8093857" y="1855930"/>
                    <a:pt x="8079122" y="1877682"/>
                    <a:pt x="8058773" y="1894522"/>
                  </a:cubicBezTo>
                  <a:cubicBezTo>
                    <a:pt x="8038425" y="1911362"/>
                    <a:pt x="8012112" y="1924694"/>
                    <a:pt x="7979835" y="1934518"/>
                  </a:cubicBezTo>
                  <a:cubicBezTo>
                    <a:pt x="7947558" y="1944341"/>
                    <a:pt x="7908264" y="1952060"/>
                    <a:pt x="7861954" y="1957673"/>
                  </a:cubicBezTo>
                  <a:lnTo>
                    <a:pt x="7750388" y="1972408"/>
                  </a:lnTo>
                  <a:lnTo>
                    <a:pt x="7697762" y="1831371"/>
                  </a:lnTo>
                  <a:lnTo>
                    <a:pt x="7611456" y="1854527"/>
                  </a:lnTo>
                  <a:cubicBezTo>
                    <a:pt x="7608649" y="1834880"/>
                    <a:pt x="7604440" y="1811023"/>
                    <a:pt x="7598826" y="1782956"/>
                  </a:cubicBezTo>
                  <a:cubicBezTo>
                    <a:pt x="7567952" y="1785763"/>
                    <a:pt x="7531114" y="1789271"/>
                    <a:pt x="7488312" y="1793481"/>
                  </a:cubicBezTo>
                  <a:cubicBezTo>
                    <a:pt x="7445510" y="1797691"/>
                    <a:pt x="7401655" y="1801901"/>
                    <a:pt x="7356748" y="1806111"/>
                  </a:cubicBezTo>
                  <a:cubicBezTo>
                    <a:pt x="7311840" y="1810321"/>
                    <a:pt x="7266934" y="1814531"/>
                    <a:pt x="7222026" y="1818741"/>
                  </a:cubicBezTo>
                  <a:cubicBezTo>
                    <a:pt x="7177119" y="1822951"/>
                    <a:pt x="7137124" y="1827161"/>
                    <a:pt x="7102040" y="1831371"/>
                  </a:cubicBezTo>
                  <a:lnTo>
                    <a:pt x="7078884" y="1597714"/>
                  </a:lnTo>
                  <a:cubicBezTo>
                    <a:pt x="7098532" y="1594907"/>
                    <a:pt x="7125546" y="1593153"/>
                    <a:pt x="7159928" y="1592451"/>
                  </a:cubicBezTo>
                  <a:cubicBezTo>
                    <a:pt x="7194310" y="1591749"/>
                    <a:pt x="7229043" y="1589995"/>
                    <a:pt x="7264126" y="1587189"/>
                  </a:cubicBezTo>
                  <a:lnTo>
                    <a:pt x="7264126" y="1479832"/>
                  </a:lnTo>
                  <a:lnTo>
                    <a:pt x="7043098" y="1479832"/>
                  </a:lnTo>
                  <a:lnTo>
                    <a:pt x="7043098" y="1953463"/>
                  </a:lnTo>
                  <a:lnTo>
                    <a:pt x="6742080" y="1953463"/>
                  </a:lnTo>
                  <a:lnTo>
                    <a:pt x="6742080" y="1300905"/>
                  </a:lnTo>
                  <a:lnTo>
                    <a:pt x="7264126" y="1300905"/>
                  </a:lnTo>
                  <a:lnTo>
                    <a:pt x="7264126" y="1220914"/>
                  </a:lnTo>
                  <a:lnTo>
                    <a:pt x="6782076" y="1220914"/>
                  </a:lnTo>
                  <a:close/>
                  <a:moveTo>
                    <a:pt x="6377825" y="1169643"/>
                  </a:moveTo>
                  <a:lnTo>
                    <a:pt x="6689854" y="1169643"/>
                  </a:lnTo>
                  <a:lnTo>
                    <a:pt x="6688402" y="1198812"/>
                  </a:lnTo>
                  <a:cubicBezTo>
                    <a:pt x="6680684" y="1308974"/>
                    <a:pt x="6669808" y="1409665"/>
                    <a:pt x="6655774" y="1500883"/>
                  </a:cubicBezTo>
                  <a:cubicBezTo>
                    <a:pt x="6641741" y="1592100"/>
                    <a:pt x="6625602" y="1675249"/>
                    <a:pt x="6607359" y="1750328"/>
                  </a:cubicBezTo>
                  <a:cubicBezTo>
                    <a:pt x="6589116" y="1825407"/>
                    <a:pt x="6569468" y="1895224"/>
                    <a:pt x="6548418" y="1959778"/>
                  </a:cubicBezTo>
                  <a:lnTo>
                    <a:pt x="6232665" y="1860842"/>
                  </a:lnTo>
                  <a:cubicBezTo>
                    <a:pt x="6259328" y="1779448"/>
                    <a:pt x="6282484" y="1699808"/>
                    <a:pt x="6302130" y="1621922"/>
                  </a:cubicBezTo>
                  <a:cubicBezTo>
                    <a:pt x="6321778" y="1544036"/>
                    <a:pt x="6338618" y="1462291"/>
                    <a:pt x="6352650" y="1376686"/>
                  </a:cubicBezTo>
                  <a:cubicBezTo>
                    <a:pt x="6359667" y="1333884"/>
                    <a:pt x="6365807" y="1289415"/>
                    <a:pt x="6371070" y="1243280"/>
                  </a:cubicBezTo>
                  <a:close/>
                  <a:moveTo>
                    <a:pt x="4944494" y="1169643"/>
                  </a:moveTo>
                  <a:lnTo>
                    <a:pt x="5298139" y="1169643"/>
                  </a:lnTo>
                  <a:lnTo>
                    <a:pt x="5298139" y="1244070"/>
                  </a:lnTo>
                  <a:lnTo>
                    <a:pt x="6030687" y="1244070"/>
                  </a:lnTo>
                  <a:lnTo>
                    <a:pt x="6030687" y="1502988"/>
                  </a:lnTo>
                  <a:lnTo>
                    <a:pt x="5323399" y="1502988"/>
                  </a:lnTo>
                  <a:cubicBezTo>
                    <a:pt x="5359886" y="1529651"/>
                    <a:pt x="5400583" y="1552105"/>
                    <a:pt x="5445490" y="1570348"/>
                  </a:cubicBezTo>
                  <a:cubicBezTo>
                    <a:pt x="5490398" y="1588592"/>
                    <a:pt x="5543374" y="1604731"/>
                    <a:pt x="5604419" y="1618764"/>
                  </a:cubicBezTo>
                  <a:cubicBezTo>
                    <a:pt x="5665465" y="1632798"/>
                    <a:pt x="5735633" y="1644375"/>
                    <a:pt x="5814922" y="1653497"/>
                  </a:cubicBezTo>
                  <a:cubicBezTo>
                    <a:pt x="5894211" y="1662619"/>
                    <a:pt x="5986481" y="1670688"/>
                    <a:pt x="6091733" y="1677705"/>
                  </a:cubicBezTo>
                  <a:lnTo>
                    <a:pt x="5978062" y="1966093"/>
                  </a:lnTo>
                  <a:cubicBezTo>
                    <a:pt x="5784399" y="1945043"/>
                    <a:pt x="5617400" y="1911362"/>
                    <a:pt x="5477065" y="1865052"/>
                  </a:cubicBezTo>
                  <a:cubicBezTo>
                    <a:pt x="5336731" y="1818741"/>
                    <a:pt x="5217446" y="1756292"/>
                    <a:pt x="5119211" y="1677705"/>
                  </a:cubicBezTo>
                  <a:cubicBezTo>
                    <a:pt x="5040624" y="1747872"/>
                    <a:pt x="4931513" y="1806462"/>
                    <a:pt x="4791880" y="1853474"/>
                  </a:cubicBezTo>
                  <a:cubicBezTo>
                    <a:pt x="4652247" y="1900487"/>
                    <a:pt x="4474372" y="1938728"/>
                    <a:pt x="4258256" y="1968198"/>
                  </a:cubicBezTo>
                  <a:lnTo>
                    <a:pt x="4144585" y="1671390"/>
                  </a:lnTo>
                  <a:cubicBezTo>
                    <a:pt x="4249836" y="1662970"/>
                    <a:pt x="4342107" y="1653848"/>
                    <a:pt x="4421396" y="1644024"/>
                  </a:cubicBezTo>
                  <a:cubicBezTo>
                    <a:pt x="4500685" y="1634201"/>
                    <a:pt x="4569449" y="1622623"/>
                    <a:pt x="4627688" y="1609291"/>
                  </a:cubicBezTo>
                  <a:cubicBezTo>
                    <a:pt x="4685927" y="1595960"/>
                    <a:pt x="4734343" y="1580874"/>
                    <a:pt x="4772935" y="1564033"/>
                  </a:cubicBezTo>
                  <a:cubicBezTo>
                    <a:pt x="4811527" y="1547193"/>
                    <a:pt x="4842751" y="1526845"/>
                    <a:pt x="4866608" y="1502988"/>
                  </a:cubicBezTo>
                  <a:lnTo>
                    <a:pt x="4232996" y="1502988"/>
                  </a:lnTo>
                  <a:lnTo>
                    <a:pt x="4232996" y="1244070"/>
                  </a:lnTo>
                  <a:lnTo>
                    <a:pt x="4944494" y="1244070"/>
                  </a:lnTo>
                  <a:close/>
                  <a:moveTo>
                    <a:pt x="3096769" y="1169643"/>
                  </a:moveTo>
                  <a:lnTo>
                    <a:pt x="3818683" y="1169643"/>
                  </a:lnTo>
                  <a:lnTo>
                    <a:pt x="3716317" y="1276697"/>
                  </a:lnTo>
                  <a:cubicBezTo>
                    <a:pt x="3646851" y="1346163"/>
                    <a:pt x="3572825" y="1412472"/>
                    <a:pt x="3494237" y="1475622"/>
                  </a:cubicBezTo>
                  <a:cubicBezTo>
                    <a:pt x="3494237" y="1479832"/>
                    <a:pt x="3495640" y="1484744"/>
                    <a:pt x="3498447" y="1490357"/>
                  </a:cubicBezTo>
                  <a:cubicBezTo>
                    <a:pt x="3516691" y="1535265"/>
                    <a:pt x="3536688" y="1564384"/>
                    <a:pt x="3558441" y="1577716"/>
                  </a:cubicBezTo>
                  <a:cubicBezTo>
                    <a:pt x="3580192" y="1591048"/>
                    <a:pt x="3598787" y="1597714"/>
                    <a:pt x="3614223" y="1597714"/>
                  </a:cubicBezTo>
                  <a:cubicBezTo>
                    <a:pt x="3633870" y="1597714"/>
                    <a:pt x="3649658" y="1592100"/>
                    <a:pt x="3661586" y="1580874"/>
                  </a:cubicBezTo>
                  <a:cubicBezTo>
                    <a:pt x="3673515" y="1569647"/>
                    <a:pt x="3687899" y="1545790"/>
                    <a:pt x="3704739" y="1509303"/>
                  </a:cubicBezTo>
                  <a:cubicBezTo>
                    <a:pt x="3710353" y="1495269"/>
                    <a:pt x="3715616" y="1482990"/>
                    <a:pt x="3720527" y="1472465"/>
                  </a:cubicBezTo>
                  <a:cubicBezTo>
                    <a:pt x="3725439" y="1461940"/>
                    <a:pt x="3730000" y="1451415"/>
                    <a:pt x="3734210" y="1440889"/>
                  </a:cubicBezTo>
                  <a:cubicBezTo>
                    <a:pt x="3738420" y="1430364"/>
                    <a:pt x="3742630" y="1418436"/>
                    <a:pt x="3746840" y="1405104"/>
                  </a:cubicBezTo>
                  <a:cubicBezTo>
                    <a:pt x="3751050" y="1391772"/>
                    <a:pt x="3756664" y="1375283"/>
                    <a:pt x="3763680" y="1355636"/>
                  </a:cubicBezTo>
                  <a:lnTo>
                    <a:pt x="4003653" y="1559823"/>
                  </a:lnTo>
                  <a:cubicBezTo>
                    <a:pt x="3988216" y="1603327"/>
                    <a:pt x="3975235" y="1637709"/>
                    <a:pt x="3964710" y="1662970"/>
                  </a:cubicBezTo>
                  <a:cubicBezTo>
                    <a:pt x="3954185" y="1688230"/>
                    <a:pt x="3941204" y="1715595"/>
                    <a:pt x="3925767" y="1745066"/>
                  </a:cubicBezTo>
                  <a:cubicBezTo>
                    <a:pt x="3901911" y="1791376"/>
                    <a:pt x="3878053" y="1828916"/>
                    <a:pt x="3854196" y="1857684"/>
                  </a:cubicBezTo>
                  <a:cubicBezTo>
                    <a:pt x="3830340" y="1886453"/>
                    <a:pt x="3805781" y="1909257"/>
                    <a:pt x="3780521" y="1926098"/>
                  </a:cubicBezTo>
                  <a:cubicBezTo>
                    <a:pt x="3755260" y="1942938"/>
                    <a:pt x="3728246" y="1954165"/>
                    <a:pt x="3699477" y="1959778"/>
                  </a:cubicBezTo>
                  <a:cubicBezTo>
                    <a:pt x="3670708" y="1965391"/>
                    <a:pt x="3640887" y="1968198"/>
                    <a:pt x="3610013" y="1968198"/>
                  </a:cubicBezTo>
                  <a:cubicBezTo>
                    <a:pt x="3572123" y="1968198"/>
                    <a:pt x="3535636" y="1963286"/>
                    <a:pt x="3500552" y="1953463"/>
                  </a:cubicBezTo>
                  <a:cubicBezTo>
                    <a:pt x="3465468" y="1943639"/>
                    <a:pt x="3431437" y="1927501"/>
                    <a:pt x="3398458" y="1905047"/>
                  </a:cubicBezTo>
                  <a:cubicBezTo>
                    <a:pt x="3365480" y="1882594"/>
                    <a:pt x="3334255" y="1852773"/>
                    <a:pt x="3304784" y="1815584"/>
                  </a:cubicBezTo>
                  <a:cubicBezTo>
                    <a:pt x="3275314" y="1778395"/>
                    <a:pt x="3247247" y="1731734"/>
                    <a:pt x="3220584" y="1675600"/>
                  </a:cubicBezTo>
                  <a:cubicBezTo>
                    <a:pt x="3178483" y="1703667"/>
                    <a:pt x="3134979" y="1731383"/>
                    <a:pt x="3090072" y="1758748"/>
                  </a:cubicBezTo>
                  <a:cubicBezTo>
                    <a:pt x="3045165" y="1786113"/>
                    <a:pt x="2998855" y="1813128"/>
                    <a:pt x="2951141" y="1839792"/>
                  </a:cubicBezTo>
                  <a:lnTo>
                    <a:pt x="2749058" y="1538773"/>
                  </a:lnTo>
                  <a:cubicBezTo>
                    <a:pt x="2883780" y="1474219"/>
                    <a:pt x="3007976" y="1404753"/>
                    <a:pt x="3121647" y="1330376"/>
                  </a:cubicBezTo>
                  <a:cubicBezTo>
                    <a:pt x="3116034" y="1300204"/>
                    <a:pt x="3110596" y="1267619"/>
                    <a:pt x="3105334" y="1232623"/>
                  </a:cubicBezTo>
                  <a:close/>
                  <a:moveTo>
                    <a:pt x="2099102" y="1169643"/>
                  </a:moveTo>
                  <a:lnTo>
                    <a:pt x="2999197" y="1169643"/>
                  </a:lnTo>
                  <a:lnTo>
                    <a:pt x="3010081" y="1309325"/>
                  </a:lnTo>
                  <a:lnTo>
                    <a:pt x="2749058" y="1345111"/>
                  </a:lnTo>
                  <a:lnTo>
                    <a:pt x="2749058" y="1538773"/>
                  </a:lnTo>
                  <a:lnTo>
                    <a:pt x="2749058" y="1667180"/>
                  </a:lnTo>
                  <a:cubicBezTo>
                    <a:pt x="2749058" y="1720507"/>
                    <a:pt x="2744497" y="1763660"/>
                    <a:pt x="2735375" y="1796639"/>
                  </a:cubicBezTo>
                  <a:cubicBezTo>
                    <a:pt x="2726254" y="1829617"/>
                    <a:pt x="2710466" y="1856281"/>
                    <a:pt x="2688012" y="1876630"/>
                  </a:cubicBezTo>
                  <a:cubicBezTo>
                    <a:pt x="2665559" y="1896978"/>
                    <a:pt x="2635738" y="1912064"/>
                    <a:pt x="2598549" y="1921888"/>
                  </a:cubicBezTo>
                  <a:cubicBezTo>
                    <a:pt x="2561360" y="1931711"/>
                    <a:pt x="2515400" y="1939429"/>
                    <a:pt x="2460670" y="1945043"/>
                  </a:cubicBezTo>
                  <a:lnTo>
                    <a:pt x="2279637" y="1961883"/>
                  </a:lnTo>
                  <a:lnTo>
                    <a:pt x="2176491" y="1622974"/>
                  </a:lnTo>
                  <a:lnTo>
                    <a:pt x="2315423" y="1612449"/>
                  </a:lnTo>
                  <a:cubicBezTo>
                    <a:pt x="2353313" y="1609642"/>
                    <a:pt x="2379276" y="1600170"/>
                    <a:pt x="2393309" y="1584031"/>
                  </a:cubicBezTo>
                  <a:cubicBezTo>
                    <a:pt x="2407342" y="1567893"/>
                    <a:pt x="2414359" y="1544387"/>
                    <a:pt x="2414359" y="1513513"/>
                  </a:cubicBezTo>
                  <a:lnTo>
                    <a:pt x="2414359" y="1389316"/>
                  </a:lnTo>
                  <a:cubicBezTo>
                    <a:pt x="2358225" y="1396333"/>
                    <a:pt x="2305249" y="1402999"/>
                    <a:pt x="2255430" y="1409314"/>
                  </a:cubicBezTo>
                  <a:cubicBezTo>
                    <a:pt x="2205611" y="1415629"/>
                    <a:pt x="2160353" y="1420892"/>
                    <a:pt x="2119656" y="1425102"/>
                  </a:cubicBezTo>
                  <a:close/>
                  <a:moveTo>
                    <a:pt x="1033568" y="1169643"/>
                  </a:moveTo>
                  <a:lnTo>
                    <a:pt x="1370372" y="1169643"/>
                  </a:lnTo>
                  <a:lnTo>
                    <a:pt x="1370372" y="1269330"/>
                  </a:lnTo>
                  <a:lnTo>
                    <a:pt x="1911363" y="1269330"/>
                  </a:lnTo>
                  <a:lnTo>
                    <a:pt x="1911363" y="1608239"/>
                  </a:lnTo>
                  <a:lnTo>
                    <a:pt x="1370372" y="1608239"/>
                  </a:lnTo>
                  <a:lnTo>
                    <a:pt x="1370372" y="1955568"/>
                  </a:lnTo>
                  <a:lnTo>
                    <a:pt x="1033568" y="1955568"/>
                  </a:lnTo>
                  <a:close/>
                  <a:moveTo>
                    <a:pt x="530467" y="1169643"/>
                  </a:moveTo>
                  <a:lnTo>
                    <a:pt x="871481" y="1169643"/>
                  </a:lnTo>
                  <a:lnTo>
                    <a:pt x="871481" y="1955568"/>
                  </a:lnTo>
                  <a:lnTo>
                    <a:pt x="530467" y="1955568"/>
                  </a:lnTo>
                  <a:lnTo>
                    <a:pt x="530467" y="1608239"/>
                  </a:lnTo>
                  <a:lnTo>
                    <a:pt x="0" y="1608239"/>
                  </a:lnTo>
                  <a:lnTo>
                    <a:pt x="0" y="1269330"/>
                  </a:lnTo>
                  <a:lnTo>
                    <a:pt x="530467" y="1269330"/>
                  </a:lnTo>
                  <a:close/>
                  <a:moveTo>
                    <a:pt x="4708731" y="669398"/>
                  </a:moveTo>
                  <a:lnTo>
                    <a:pt x="4708731" y="730443"/>
                  </a:lnTo>
                  <a:lnTo>
                    <a:pt x="5548636" y="730443"/>
                  </a:lnTo>
                  <a:lnTo>
                    <a:pt x="5548636" y="669398"/>
                  </a:lnTo>
                  <a:close/>
                  <a:moveTo>
                    <a:pt x="8034566" y="570462"/>
                  </a:moveTo>
                  <a:lnTo>
                    <a:pt x="8064036" y="762019"/>
                  </a:lnTo>
                  <a:cubicBezTo>
                    <a:pt x="7992465" y="764826"/>
                    <a:pt x="7914228" y="766580"/>
                    <a:pt x="7829326" y="767281"/>
                  </a:cubicBezTo>
                  <a:cubicBezTo>
                    <a:pt x="7744423" y="767983"/>
                    <a:pt x="7656363" y="769737"/>
                    <a:pt x="7565145" y="772544"/>
                  </a:cubicBezTo>
                  <a:lnTo>
                    <a:pt x="7565145" y="827275"/>
                  </a:lnTo>
                  <a:lnTo>
                    <a:pt x="8032461" y="827275"/>
                  </a:lnTo>
                  <a:lnTo>
                    <a:pt x="8032461" y="860665"/>
                  </a:lnTo>
                  <a:lnTo>
                    <a:pt x="6782076" y="860665"/>
                  </a:lnTo>
                  <a:lnTo>
                    <a:pt x="6782076" y="827275"/>
                  </a:lnTo>
                  <a:lnTo>
                    <a:pt x="7264126" y="827275"/>
                  </a:lnTo>
                  <a:lnTo>
                    <a:pt x="7264126" y="778859"/>
                  </a:lnTo>
                  <a:lnTo>
                    <a:pt x="6775761" y="789384"/>
                  </a:lnTo>
                  <a:lnTo>
                    <a:pt x="6761026" y="593617"/>
                  </a:lnTo>
                  <a:cubicBezTo>
                    <a:pt x="6859260" y="593617"/>
                    <a:pt x="6965564" y="593266"/>
                    <a:pt x="7079937" y="592564"/>
                  </a:cubicBezTo>
                  <a:cubicBezTo>
                    <a:pt x="7194310" y="591863"/>
                    <a:pt x="7308683" y="590810"/>
                    <a:pt x="7423056" y="589407"/>
                  </a:cubicBezTo>
                  <a:cubicBezTo>
                    <a:pt x="7537430" y="588003"/>
                    <a:pt x="7647592" y="585548"/>
                    <a:pt x="7753545" y="582039"/>
                  </a:cubicBezTo>
                  <a:cubicBezTo>
                    <a:pt x="7859498" y="578531"/>
                    <a:pt x="7953172" y="574672"/>
                    <a:pt x="8034566" y="570462"/>
                  </a:cubicBezTo>
                  <a:close/>
                  <a:moveTo>
                    <a:pt x="4378243" y="471525"/>
                  </a:moveTo>
                  <a:lnTo>
                    <a:pt x="5883335" y="471525"/>
                  </a:lnTo>
                  <a:lnTo>
                    <a:pt x="5883335" y="860665"/>
                  </a:lnTo>
                  <a:lnTo>
                    <a:pt x="4378243" y="860665"/>
                  </a:lnTo>
                  <a:close/>
                  <a:moveTo>
                    <a:pt x="6731556" y="269443"/>
                  </a:moveTo>
                  <a:lnTo>
                    <a:pt x="6731556" y="347329"/>
                  </a:lnTo>
                  <a:lnTo>
                    <a:pt x="7765122" y="347329"/>
                  </a:lnTo>
                  <a:lnTo>
                    <a:pt x="7765122" y="269443"/>
                  </a:lnTo>
                  <a:close/>
                  <a:moveTo>
                    <a:pt x="6394751" y="39995"/>
                  </a:moveTo>
                  <a:lnTo>
                    <a:pt x="8082981" y="39995"/>
                  </a:lnTo>
                  <a:lnTo>
                    <a:pt x="8082981" y="538886"/>
                  </a:lnTo>
                  <a:lnTo>
                    <a:pt x="6699980" y="538886"/>
                  </a:lnTo>
                  <a:lnTo>
                    <a:pt x="6699980" y="831485"/>
                  </a:lnTo>
                  <a:lnTo>
                    <a:pt x="6699542" y="860665"/>
                  </a:lnTo>
                  <a:lnTo>
                    <a:pt x="6393303" y="860665"/>
                  </a:lnTo>
                  <a:lnTo>
                    <a:pt x="6394751" y="762019"/>
                  </a:lnTo>
                  <a:close/>
                  <a:moveTo>
                    <a:pt x="1033568" y="10525"/>
                  </a:moveTo>
                  <a:lnTo>
                    <a:pt x="1370372" y="18945"/>
                  </a:lnTo>
                  <a:lnTo>
                    <a:pt x="1370372" y="254708"/>
                  </a:lnTo>
                  <a:lnTo>
                    <a:pt x="1852423" y="254708"/>
                  </a:lnTo>
                  <a:lnTo>
                    <a:pt x="1852423" y="589407"/>
                  </a:lnTo>
                  <a:lnTo>
                    <a:pt x="1370372" y="589407"/>
                  </a:lnTo>
                  <a:lnTo>
                    <a:pt x="1370372" y="774649"/>
                  </a:lnTo>
                  <a:lnTo>
                    <a:pt x="1814532" y="774649"/>
                  </a:lnTo>
                  <a:lnTo>
                    <a:pt x="1814532" y="860665"/>
                  </a:lnTo>
                  <a:lnTo>
                    <a:pt x="1033568" y="860665"/>
                  </a:lnTo>
                  <a:close/>
                  <a:moveTo>
                    <a:pt x="530467" y="10525"/>
                  </a:moveTo>
                  <a:lnTo>
                    <a:pt x="871481" y="18945"/>
                  </a:lnTo>
                  <a:lnTo>
                    <a:pt x="871481" y="860665"/>
                  </a:lnTo>
                  <a:lnTo>
                    <a:pt x="96831" y="860665"/>
                  </a:lnTo>
                  <a:lnTo>
                    <a:pt x="96831" y="774649"/>
                  </a:lnTo>
                  <a:lnTo>
                    <a:pt x="530467" y="774649"/>
                  </a:lnTo>
                  <a:lnTo>
                    <a:pt x="530467" y="593617"/>
                  </a:lnTo>
                  <a:lnTo>
                    <a:pt x="56836" y="593617"/>
                  </a:lnTo>
                  <a:lnTo>
                    <a:pt x="56836" y="258918"/>
                  </a:lnTo>
                  <a:lnTo>
                    <a:pt x="530467" y="258918"/>
                  </a:lnTo>
                  <a:close/>
                  <a:moveTo>
                    <a:pt x="4603480" y="6315"/>
                  </a:moveTo>
                  <a:lnTo>
                    <a:pt x="4944494" y="14735"/>
                  </a:lnTo>
                  <a:lnTo>
                    <a:pt x="4944494" y="105251"/>
                  </a:lnTo>
                  <a:lnTo>
                    <a:pt x="5310769" y="105251"/>
                  </a:lnTo>
                  <a:lnTo>
                    <a:pt x="5310769" y="6315"/>
                  </a:lnTo>
                  <a:lnTo>
                    <a:pt x="5651783" y="14735"/>
                  </a:lnTo>
                  <a:lnTo>
                    <a:pt x="5651783" y="105251"/>
                  </a:lnTo>
                  <a:lnTo>
                    <a:pt x="6028582" y="105251"/>
                  </a:lnTo>
                  <a:lnTo>
                    <a:pt x="6028582" y="387324"/>
                  </a:lnTo>
                  <a:lnTo>
                    <a:pt x="5651783" y="387324"/>
                  </a:lnTo>
                  <a:lnTo>
                    <a:pt x="5651783" y="446265"/>
                  </a:lnTo>
                  <a:lnTo>
                    <a:pt x="5310769" y="446265"/>
                  </a:lnTo>
                  <a:lnTo>
                    <a:pt x="5310769" y="387324"/>
                  </a:lnTo>
                  <a:lnTo>
                    <a:pt x="4944494" y="387324"/>
                  </a:lnTo>
                  <a:lnTo>
                    <a:pt x="4944494" y="446265"/>
                  </a:lnTo>
                  <a:lnTo>
                    <a:pt x="4603480" y="446265"/>
                  </a:lnTo>
                  <a:lnTo>
                    <a:pt x="4603480" y="387324"/>
                  </a:lnTo>
                  <a:lnTo>
                    <a:pt x="4228786" y="387324"/>
                  </a:lnTo>
                  <a:lnTo>
                    <a:pt x="4228786" y="105251"/>
                  </a:lnTo>
                  <a:lnTo>
                    <a:pt x="4603480" y="105251"/>
                  </a:lnTo>
                  <a:close/>
                  <a:moveTo>
                    <a:pt x="3022712" y="0"/>
                  </a:moveTo>
                  <a:lnTo>
                    <a:pt x="3370041" y="8420"/>
                  </a:lnTo>
                  <a:cubicBezTo>
                    <a:pt x="3371444" y="108058"/>
                    <a:pt x="3373198" y="200679"/>
                    <a:pt x="3375303" y="286283"/>
                  </a:cubicBezTo>
                  <a:cubicBezTo>
                    <a:pt x="3377408" y="371888"/>
                    <a:pt x="3379864" y="452580"/>
                    <a:pt x="3382670" y="528361"/>
                  </a:cubicBezTo>
                  <a:lnTo>
                    <a:pt x="3652114" y="528361"/>
                  </a:lnTo>
                  <a:cubicBezTo>
                    <a:pt x="3602997" y="465210"/>
                    <a:pt x="3557037" y="408024"/>
                    <a:pt x="3514234" y="356802"/>
                  </a:cubicBezTo>
                  <a:cubicBezTo>
                    <a:pt x="3471432" y="305579"/>
                    <a:pt x="3427578" y="255409"/>
                    <a:pt x="3382670" y="206292"/>
                  </a:cubicBezTo>
                  <a:lnTo>
                    <a:pt x="3618433" y="21050"/>
                  </a:lnTo>
                  <a:cubicBezTo>
                    <a:pt x="3639484" y="42100"/>
                    <a:pt x="3662288" y="65606"/>
                    <a:pt x="3686847" y="91568"/>
                  </a:cubicBezTo>
                  <a:cubicBezTo>
                    <a:pt x="3711406" y="117530"/>
                    <a:pt x="3736666" y="144194"/>
                    <a:pt x="3762627" y="171559"/>
                  </a:cubicBezTo>
                  <a:cubicBezTo>
                    <a:pt x="3788590" y="198925"/>
                    <a:pt x="3813499" y="226290"/>
                    <a:pt x="3837356" y="253655"/>
                  </a:cubicBezTo>
                  <a:cubicBezTo>
                    <a:pt x="3861213" y="281021"/>
                    <a:pt x="3882965" y="305930"/>
                    <a:pt x="3902612" y="328384"/>
                  </a:cubicBezTo>
                  <a:lnTo>
                    <a:pt x="3668954" y="528361"/>
                  </a:lnTo>
                  <a:lnTo>
                    <a:pt x="3963657" y="528361"/>
                  </a:lnTo>
                  <a:lnTo>
                    <a:pt x="3963657" y="852535"/>
                  </a:lnTo>
                  <a:lnTo>
                    <a:pt x="3713160" y="852535"/>
                  </a:lnTo>
                  <a:lnTo>
                    <a:pt x="3721632" y="860665"/>
                  </a:lnTo>
                  <a:lnTo>
                    <a:pt x="3661816" y="860665"/>
                  </a:lnTo>
                  <a:lnTo>
                    <a:pt x="3668954" y="852535"/>
                  </a:lnTo>
                  <a:lnTo>
                    <a:pt x="3399511" y="852535"/>
                  </a:lnTo>
                  <a:lnTo>
                    <a:pt x="3400136" y="860665"/>
                  </a:lnTo>
                  <a:lnTo>
                    <a:pt x="3063465" y="860665"/>
                  </a:lnTo>
                  <a:lnTo>
                    <a:pt x="3062707" y="852535"/>
                  </a:lnTo>
                  <a:lnTo>
                    <a:pt x="2749058" y="852535"/>
                  </a:lnTo>
                  <a:lnTo>
                    <a:pt x="2749058" y="860665"/>
                  </a:lnTo>
                  <a:lnTo>
                    <a:pt x="2414359" y="860665"/>
                  </a:lnTo>
                  <a:lnTo>
                    <a:pt x="2414359" y="852535"/>
                  </a:lnTo>
                  <a:lnTo>
                    <a:pt x="2073345" y="852535"/>
                  </a:lnTo>
                  <a:lnTo>
                    <a:pt x="2073345" y="528361"/>
                  </a:lnTo>
                  <a:lnTo>
                    <a:pt x="2414359" y="528361"/>
                  </a:lnTo>
                  <a:lnTo>
                    <a:pt x="2414359" y="391534"/>
                  </a:lnTo>
                  <a:cubicBezTo>
                    <a:pt x="2372259" y="394341"/>
                    <a:pt x="2330860" y="396095"/>
                    <a:pt x="2290163" y="396797"/>
                  </a:cubicBezTo>
                  <a:cubicBezTo>
                    <a:pt x="2249466" y="397499"/>
                    <a:pt x="2210172" y="398551"/>
                    <a:pt x="2172281" y="399955"/>
                  </a:cubicBezTo>
                  <a:lnTo>
                    <a:pt x="2151231" y="90516"/>
                  </a:lnTo>
                  <a:cubicBezTo>
                    <a:pt x="2277532" y="86306"/>
                    <a:pt x="2408395" y="79991"/>
                    <a:pt x="2543818" y="71571"/>
                  </a:cubicBezTo>
                  <a:cubicBezTo>
                    <a:pt x="2679242" y="63151"/>
                    <a:pt x="2803789" y="53327"/>
                    <a:pt x="2917460" y="42100"/>
                  </a:cubicBezTo>
                  <a:lnTo>
                    <a:pt x="2953246" y="351539"/>
                  </a:lnTo>
                  <a:cubicBezTo>
                    <a:pt x="2923775" y="354346"/>
                    <a:pt x="2891849" y="357503"/>
                    <a:pt x="2857467" y="361012"/>
                  </a:cubicBezTo>
                  <a:cubicBezTo>
                    <a:pt x="2823085" y="364520"/>
                    <a:pt x="2786948" y="367678"/>
                    <a:pt x="2749058" y="370484"/>
                  </a:cubicBezTo>
                  <a:lnTo>
                    <a:pt x="2749058" y="528361"/>
                  </a:lnTo>
                  <a:lnTo>
                    <a:pt x="3041656" y="528361"/>
                  </a:lnTo>
                  <a:cubicBezTo>
                    <a:pt x="3038850" y="449774"/>
                    <a:pt x="3035693" y="366976"/>
                    <a:pt x="3032184" y="279968"/>
                  </a:cubicBezTo>
                  <a:cubicBezTo>
                    <a:pt x="3028676" y="192960"/>
                    <a:pt x="3025518" y="99638"/>
                    <a:pt x="3022712" y="0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100000">
                  <a:srgbClr val="007BC8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gradFill>
                  <a:gsLst>
                    <a:gs pos="0">
                      <a:srgbClr val="00B0F0"/>
                    </a:gs>
                    <a:gs pos="100000">
                      <a:srgbClr val="007BC8"/>
                    </a:gs>
                  </a:gsLst>
                  <a:lin ang="5400000" scaled="1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2351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500A815B-DAE1-4F65-AB85-B72BB3BC89CB}"/>
              </a:ext>
            </a:extLst>
          </p:cNvPr>
          <p:cNvGrpSpPr/>
          <p:nvPr/>
        </p:nvGrpSpPr>
        <p:grpSpPr>
          <a:xfrm rot="20097300">
            <a:off x="-1387634" y="-2236123"/>
            <a:ext cx="16299384" cy="11511701"/>
            <a:chOff x="-1387634" y="-2236123"/>
            <a:chExt cx="16299384" cy="1151170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D765EC5-6250-4F1A-9747-37D18B76159E}"/>
                </a:ext>
              </a:extLst>
            </p:cNvPr>
            <p:cNvGrpSpPr/>
            <p:nvPr/>
          </p:nvGrpSpPr>
          <p:grpSpPr>
            <a:xfrm rot="21597404">
              <a:off x="-1387634" y="-2236123"/>
              <a:ext cx="16294964" cy="9162973"/>
              <a:chOff x="5461" y="3830"/>
              <a:chExt cx="24717617" cy="13899184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BF61796E-0641-42A6-93CD-E6D10B863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462" y="3831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3D6F2237-7714-4C67-B045-4533207F2B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29189" y="3830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F17B8B85-E1D2-4E93-A543-47F03503C1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652916" y="3831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8E8C7D05-4A5B-49DF-AC8A-2411F7B46D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976643" y="3831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CA50F585-1D0E-4BB6-8667-4A65413CC8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461" y="3559433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D797D993-EC34-4406-B2CE-424141D0FB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7982" y="3559434"/>
                <a:ext cx="5748842" cy="3232366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BA5AA383-91AB-4E4B-8975-33399888D5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652915" y="3559434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DFCBC8AB-C2B7-4851-A08A-29A7F0B8A6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976643" y="3559434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96615F75-B44E-4B2E-97D8-CA3FAF25EB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462" y="7115037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7A28CB17-A10C-4047-B9F9-DFBED03C24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29189" y="7115038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574DB939-43F6-47C4-8AB9-A9CF2FB893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652915" y="7115038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46689D37-118B-4968-B175-C61BC3AFFE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976642" y="7115039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79250FCB-2BE6-4A9B-9910-851EEDF8FF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461" y="10670643"/>
                <a:ext cx="5746433" cy="3232367"/>
              </a:xfrm>
              <a:prstGeom prst="rect">
                <a:avLst/>
              </a:prstGeom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474329DF-E39A-48D7-AAE0-B19FE21E6B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29187" y="10670644"/>
                <a:ext cx="5746433" cy="3232367"/>
              </a:xfrm>
              <a:prstGeom prst="rect">
                <a:avLst/>
              </a:prstGeom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6E76E213-8815-4546-8B82-D442FF9814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652912" y="10670645"/>
                <a:ext cx="5746436" cy="3232368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2216A3DD-226C-4B1F-937A-7F670C3657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976642" y="10670645"/>
                <a:ext cx="5746436" cy="3232369"/>
              </a:xfrm>
              <a:prstGeom prst="rect">
                <a:avLst/>
              </a:prstGeom>
            </p:spPr>
          </p:pic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B2982F44-224B-457D-B206-D56618D71A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597404">
              <a:off x="-1383206" y="7144656"/>
              <a:ext cx="3788305" cy="2130922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4BB81CB-F9F0-4E58-97A3-78461794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597404">
              <a:off x="2785677" y="7141508"/>
              <a:ext cx="3788305" cy="2130922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34138C4-0D46-4CCF-BBA7-C89EC93496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597404">
              <a:off x="6954561" y="7138360"/>
              <a:ext cx="3788305" cy="2130922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226005D-E3EC-4E0A-9473-A11EA0957B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597404">
              <a:off x="11123445" y="7135212"/>
              <a:ext cx="3788305" cy="2130922"/>
            </a:xfrm>
            <a:prstGeom prst="rect">
              <a:avLst/>
            </a:prstGeom>
          </p:spPr>
        </p:pic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EE1F323D-DD29-4F4B-BD3D-D2C07AA528C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083115">
            <a:off x="2695992" y="-82510"/>
            <a:ext cx="6501482" cy="36570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697F3643-CEB9-40E9-B12B-66A04C13E486}"/>
              </a:ext>
            </a:extLst>
          </p:cNvPr>
          <p:cNvSpPr/>
          <p:nvPr/>
        </p:nvSpPr>
        <p:spPr>
          <a:xfrm>
            <a:off x="25894" y="1887014"/>
            <a:ext cx="12192000" cy="3083973"/>
          </a:xfrm>
          <a:prstGeom prst="rect">
            <a:avLst/>
          </a:prstGeom>
          <a:gradFill flip="none" rotWithShape="1">
            <a:gsLst>
              <a:gs pos="25000">
                <a:srgbClr val="00B0F0">
                  <a:alpha val="97000"/>
                </a:srgbClr>
              </a:gs>
              <a:gs pos="100000">
                <a:srgbClr val="00B0F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CF7D587-3000-407D-9CA2-CF7818E9E427}"/>
              </a:ext>
            </a:extLst>
          </p:cNvPr>
          <p:cNvGrpSpPr/>
          <p:nvPr/>
        </p:nvGrpSpPr>
        <p:grpSpPr>
          <a:xfrm>
            <a:off x="2911943" y="2337343"/>
            <a:ext cx="6368115" cy="2175217"/>
            <a:chOff x="2362488" y="2337343"/>
            <a:chExt cx="6368115" cy="2175217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891A5670-9EE8-42AB-9AE5-E24E3A048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62488" y="2367396"/>
              <a:ext cx="2149362" cy="2123209"/>
            </a:xfrm>
            <a:prstGeom prst="rect">
              <a:avLst/>
            </a:prstGeom>
            <a:effectLst>
              <a:outerShdw blurRad="165100" dist="101600" dir="3600000" algn="tl" rotWithShape="0">
                <a:prstClr val="black">
                  <a:alpha val="20000"/>
                </a:prstClr>
              </a:outerShdw>
            </a:effectLst>
          </p:spPr>
        </p:pic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7297257-7250-4532-A806-DED90FFA3757}"/>
                </a:ext>
              </a:extLst>
            </p:cNvPr>
            <p:cNvGrpSpPr/>
            <p:nvPr/>
          </p:nvGrpSpPr>
          <p:grpSpPr>
            <a:xfrm>
              <a:off x="4898944" y="2337343"/>
              <a:ext cx="3831659" cy="2175217"/>
              <a:chOff x="4898944" y="2337343"/>
              <a:chExt cx="3831659" cy="2175217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271E6EE8-B511-48A5-B75C-D296A1E77234}"/>
                  </a:ext>
                </a:extLst>
              </p:cNvPr>
              <p:cNvSpPr txBox="1"/>
              <p:nvPr/>
            </p:nvSpPr>
            <p:spPr>
              <a:xfrm>
                <a:off x="4898944" y="2337343"/>
                <a:ext cx="29631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设计师：乐小乖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40F5D26C-6856-40C4-9398-D3ECA470C5CF}"/>
                  </a:ext>
                </a:extLst>
              </p:cNvPr>
              <p:cNvSpPr txBox="1"/>
              <p:nvPr/>
            </p:nvSpPr>
            <p:spPr>
              <a:xfrm>
                <a:off x="4909203" y="3195020"/>
                <a:ext cx="2963189" cy="78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30000"/>
                  </a:lnSpc>
                  <a:buFont typeface="Wingdings" panose="05000000000000000000" pitchFamily="2" charset="2"/>
                  <a:buChar char="Ø"/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微软资源中心模板设计师</a:t>
                </a:r>
                <a:endParaRPr lang="en-US" altLang="zh-CN" dirty="0">
                  <a:solidFill>
                    <a:schemeClr val="bg1"/>
                  </a:solidFill>
                  <a:latin typeface="+mn-ea"/>
                </a:endParaRPr>
              </a:p>
              <a:p>
                <a:pPr marL="285750" indent="-285750">
                  <a:lnSpc>
                    <a:spcPct val="130000"/>
                  </a:lnSpc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私人定制设计师</a:t>
                </a:r>
                <a:endParaRPr lang="en-US" altLang="zh-CN" dirty="0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A7BC04FE-B985-4EB8-B772-51F9F5E96083}"/>
                  </a:ext>
                </a:extLst>
              </p:cNvPr>
              <p:cNvGrpSpPr/>
              <p:nvPr/>
            </p:nvGrpSpPr>
            <p:grpSpPr>
              <a:xfrm>
                <a:off x="5019750" y="2860561"/>
                <a:ext cx="2422818" cy="92189"/>
                <a:chOff x="5051500" y="2860561"/>
                <a:chExt cx="2422818" cy="92189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00638C0B-C5C5-42A6-AAEF-DD05EDAC1E66}"/>
                    </a:ext>
                  </a:extLst>
                </p:cNvPr>
                <p:cNvCxnSpPr/>
                <p:nvPr/>
              </p:nvCxnSpPr>
              <p:spPr>
                <a:xfrm>
                  <a:off x="5051500" y="2860563"/>
                  <a:ext cx="282500" cy="0"/>
                </a:xfrm>
                <a:prstGeom prst="line">
                  <a:avLst/>
                </a:prstGeom>
                <a:ln w="9525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2B5155A7-7683-4A08-A9CF-696B20F3D6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0441" y="2860563"/>
                  <a:ext cx="1963877" cy="0"/>
                </a:xfrm>
                <a:prstGeom prst="line">
                  <a:avLst/>
                </a:prstGeom>
                <a:ln w="9525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26F8DF52-7914-4762-B421-4482A1C14A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34000" y="2860561"/>
                  <a:ext cx="79906" cy="92189"/>
                </a:xfrm>
                <a:prstGeom prst="line">
                  <a:avLst/>
                </a:prstGeom>
                <a:ln w="9525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7188D334-1CAF-4FEB-997E-BDD8F8EF8A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413906" y="2860562"/>
                  <a:ext cx="96535" cy="92188"/>
                </a:xfrm>
                <a:prstGeom prst="line">
                  <a:avLst/>
                </a:prstGeom>
                <a:ln w="9525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3EA1FB5-BC64-485C-85AC-4E5E0FAFEFBE}"/>
                  </a:ext>
                </a:extLst>
              </p:cNvPr>
              <p:cNvSpPr txBox="1"/>
              <p:nvPr/>
            </p:nvSpPr>
            <p:spPr>
              <a:xfrm>
                <a:off x="4920028" y="4143228"/>
                <a:ext cx="3810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只为客户提供贴心的私人定制服务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00789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乐小乖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080" y="1123369"/>
            <a:ext cx="1747094" cy="1725835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3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微软资源中心模板设计师，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私人定制设计师。欢迎加微信交流：</a:t>
            </a:r>
            <a:r>
              <a:rPr lang="en-US" altLang="zh-CN" dirty="0">
                <a:solidFill>
                  <a:schemeClr val="bg1"/>
                </a:solidFill>
              </a:rPr>
              <a:t>z381600096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</p:spTree>
    <p:extLst>
      <p:ext uri="{BB962C8B-B14F-4D97-AF65-F5344CB8AC3E}">
        <p14:creationId xmlns:p14="http://schemas.microsoft.com/office/powerpoint/2010/main" val="4101916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32842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乐小乖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98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1000"/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D15F36BB-D6B3-4F56-8F58-197855FE9A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3" y="2460422"/>
            <a:ext cx="12192000" cy="4405179"/>
          </a:xfrm>
          <a:prstGeom prst="rect">
            <a:avLst/>
          </a:prstGeom>
        </p:spPr>
      </p:pic>
      <p:sp>
        <p:nvSpPr>
          <p:cNvPr id="90" name="矩形 89">
            <a:extLst>
              <a:ext uri="{FF2B5EF4-FFF2-40B4-BE49-F238E27FC236}">
                <a16:creationId xmlns:a16="http://schemas.microsoft.com/office/drawing/2014/main" id="{F620FEAE-A556-4549-A565-B196EA8A68E1}"/>
              </a:ext>
            </a:extLst>
          </p:cNvPr>
          <p:cNvSpPr/>
          <p:nvPr/>
        </p:nvSpPr>
        <p:spPr>
          <a:xfrm>
            <a:off x="-561" y="0"/>
            <a:ext cx="3805459" cy="6858000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761F2DA-9E46-4114-86DF-7579385E87FC}"/>
              </a:ext>
            </a:extLst>
          </p:cNvPr>
          <p:cNvSpPr/>
          <p:nvPr/>
        </p:nvSpPr>
        <p:spPr>
          <a:xfrm>
            <a:off x="1766" y="-4424"/>
            <a:ext cx="3804898" cy="6870025"/>
          </a:xfrm>
          <a:prstGeom prst="rect">
            <a:avLst/>
          </a:prstGeom>
          <a:gradFill>
            <a:gsLst>
              <a:gs pos="33000">
                <a:srgbClr val="00B0F0">
                  <a:alpha val="88000"/>
                </a:srgbClr>
              </a:gs>
              <a:gs pos="100000">
                <a:srgbClr val="00B0F0">
                  <a:alpha val="55000"/>
                </a:srgbClr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F700A24-FB0A-456B-BBB8-022A1F4AE5BF}"/>
              </a:ext>
            </a:extLst>
          </p:cNvPr>
          <p:cNvCxnSpPr>
            <a:cxnSpLocks/>
          </p:cNvCxnSpPr>
          <p:nvPr/>
        </p:nvCxnSpPr>
        <p:spPr>
          <a:xfrm flipH="1">
            <a:off x="1289917" y="723776"/>
            <a:ext cx="928077" cy="1987045"/>
          </a:xfrm>
          <a:prstGeom prst="line">
            <a:avLst/>
          </a:prstGeom>
          <a:ln w="25400">
            <a:solidFill>
              <a:schemeClr val="bg1"/>
            </a:solidFill>
          </a:ln>
          <a:effectLst>
            <a:outerShdw blurRad="508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4C531D6F-2381-4AAF-B8DC-88D8A59A155B}"/>
              </a:ext>
            </a:extLst>
          </p:cNvPr>
          <p:cNvSpPr txBox="1"/>
          <p:nvPr/>
        </p:nvSpPr>
        <p:spPr>
          <a:xfrm rot="5400000">
            <a:off x="-3022283" y="2510678"/>
            <a:ext cx="6858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0000">
                      <a:schemeClr val="bg1">
                        <a:alpha val="25000"/>
                      </a:scheme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contents</a:t>
            </a:r>
            <a:endParaRPr lang="zh-CN" altLang="en-US" sz="11500" dirty="0">
              <a:gradFill flip="none" rotWithShape="1">
                <a:gsLst>
                  <a:gs pos="40000">
                    <a:schemeClr val="bg1">
                      <a:alpha val="25000"/>
                    </a:scheme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9809733-39F0-4AE9-B808-48FBD9312AD8}"/>
              </a:ext>
            </a:extLst>
          </p:cNvPr>
          <p:cNvGrpSpPr/>
          <p:nvPr/>
        </p:nvGrpSpPr>
        <p:grpSpPr>
          <a:xfrm>
            <a:off x="4766844" y="2185644"/>
            <a:ext cx="7011920" cy="3082495"/>
            <a:chOff x="4898500" y="2245560"/>
            <a:chExt cx="7011920" cy="3082495"/>
          </a:xfrm>
          <a:effectLst>
            <a:reflection blurRad="63500" stA="41000" endPos="35000" dist="101600" dir="5400000" sy="-100000" algn="bl" rotWithShape="0"/>
          </a:effectLst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3B0FA37E-79A5-49AE-9290-68E576CE0905}"/>
                </a:ext>
              </a:extLst>
            </p:cNvPr>
            <p:cNvSpPr/>
            <p:nvPr/>
          </p:nvSpPr>
          <p:spPr>
            <a:xfrm>
              <a:off x="4898500" y="2245646"/>
              <a:ext cx="1530975" cy="3082409"/>
            </a:xfrm>
            <a:prstGeom prst="roundRect">
              <a:avLst>
                <a:gd name="adj" fmla="val 753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C571A791-CC9E-446B-81A6-7AD3768B1456}"/>
                </a:ext>
              </a:extLst>
            </p:cNvPr>
            <p:cNvSpPr/>
            <p:nvPr/>
          </p:nvSpPr>
          <p:spPr>
            <a:xfrm>
              <a:off x="4898500" y="2245560"/>
              <a:ext cx="1530975" cy="709004"/>
            </a:xfrm>
            <a:prstGeom prst="roundRect">
              <a:avLst>
                <a:gd name="adj" fmla="val 17048"/>
              </a:avLst>
            </a:prstGeom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26">
              <a:extLst>
                <a:ext uri="{FF2B5EF4-FFF2-40B4-BE49-F238E27FC236}">
                  <a16:creationId xmlns:a16="http://schemas.microsoft.com/office/drawing/2014/main" id="{69CCA55C-1CD0-4541-948E-20D19880985B}"/>
                </a:ext>
              </a:extLst>
            </p:cNvPr>
            <p:cNvSpPr txBox="1"/>
            <p:nvPr/>
          </p:nvSpPr>
          <p:spPr>
            <a:xfrm>
              <a:off x="5224705" y="2262245"/>
              <a:ext cx="7977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19000"/>
                      </a:prstClr>
                    </a:outerShdw>
                  </a:effectLst>
                  <a:ea typeface="方正字迹-龙吟体 简" panose="02000500000000000000" pitchFamily="2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19000"/>
                    </a:prstClr>
                  </a:outerShdw>
                </a:effectLst>
                <a:ea typeface="方正字迹-龙吟体 简" panose="02000500000000000000" pitchFamily="2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8ED8644-0AA5-49BB-A6B6-6143591D02BA}"/>
                </a:ext>
              </a:extLst>
            </p:cNvPr>
            <p:cNvSpPr txBox="1"/>
            <p:nvPr/>
          </p:nvSpPr>
          <p:spPr>
            <a:xfrm>
              <a:off x="5368831" y="3061260"/>
              <a:ext cx="59031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岗位经历 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id="{E4E78821-8BEF-4273-B313-3A7E4F363708}"/>
                </a:ext>
              </a:extLst>
            </p:cNvPr>
            <p:cNvSpPr/>
            <p:nvPr/>
          </p:nvSpPr>
          <p:spPr>
            <a:xfrm>
              <a:off x="6725482" y="2245646"/>
              <a:ext cx="1530975" cy="3082409"/>
            </a:xfrm>
            <a:prstGeom prst="roundRect">
              <a:avLst>
                <a:gd name="adj" fmla="val 753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FB7100B0-9905-426E-BD64-F2A4FE94A69E}"/>
                </a:ext>
              </a:extLst>
            </p:cNvPr>
            <p:cNvSpPr/>
            <p:nvPr/>
          </p:nvSpPr>
          <p:spPr>
            <a:xfrm>
              <a:off x="6725482" y="2245560"/>
              <a:ext cx="1530975" cy="709004"/>
            </a:xfrm>
            <a:prstGeom prst="roundRect">
              <a:avLst>
                <a:gd name="adj" fmla="val 17048"/>
              </a:avLst>
            </a:prstGeom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TextBox 26">
              <a:extLst>
                <a:ext uri="{FF2B5EF4-FFF2-40B4-BE49-F238E27FC236}">
                  <a16:creationId xmlns:a16="http://schemas.microsoft.com/office/drawing/2014/main" id="{75507560-A58F-426D-80BC-57614B148CBB}"/>
                </a:ext>
              </a:extLst>
            </p:cNvPr>
            <p:cNvSpPr txBox="1"/>
            <p:nvPr/>
          </p:nvSpPr>
          <p:spPr>
            <a:xfrm>
              <a:off x="6986144" y="2262245"/>
              <a:ext cx="9900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19000"/>
                      </a:prstClr>
                    </a:outerShdw>
                  </a:effectLst>
                  <a:ea typeface="方正字迹-龙吟体 简" panose="02000500000000000000" pitchFamily="2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99B6041A-5FB4-4930-9BA2-E7FED6E0D7C5}"/>
                </a:ext>
              </a:extLst>
            </p:cNvPr>
            <p:cNvSpPr txBox="1"/>
            <p:nvPr/>
          </p:nvSpPr>
          <p:spPr>
            <a:xfrm>
              <a:off x="7195813" y="3061260"/>
              <a:ext cx="59031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工作成效</a:t>
              </a:r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14A9D245-381F-49F1-8C71-01F055C8BAF4}"/>
                </a:ext>
              </a:extLst>
            </p:cNvPr>
            <p:cNvSpPr/>
            <p:nvPr/>
          </p:nvSpPr>
          <p:spPr>
            <a:xfrm>
              <a:off x="8552464" y="2245646"/>
              <a:ext cx="1530975" cy="3082409"/>
            </a:xfrm>
            <a:prstGeom prst="roundRect">
              <a:avLst>
                <a:gd name="adj" fmla="val 753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41B5DD14-3D2C-4FA9-BF46-793C16CDB633}"/>
                </a:ext>
              </a:extLst>
            </p:cNvPr>
            <p:cNvSpPr/>
            <p:nvPr/>
          </p:nvSpPr>
          <p:spPr>
            <a:xfrm>
              <a:off x="8552464" y="2245560"/>
              <a:ext cx="1530975" cy="709004"/>
            </a:xfrm>
            <a:prstGeom prst="roundRect">
              <a:avLst>
                <a:gd name="adj" fmla="val 17048"/>
              </a:avLst>
            </a:prstGeom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TextBox 26">
              <a:extLst>
                <a:ext uri="{FF2B5EF4-FFF2-40B4-BE49-F238E27FC236}">
                  <a16:creationId xmlns:a16="http://schemas.microsoft.com/office/drawing/2014/main" id="{0D22652B-8742-495D-9AA0-889D8552BC2D}"/>
                </a:ext>
              </a:extLst>
            </p:cNvPr>
            <p:cNvSpPr txBox="1"/>
            <p:nvPr/>
          </p:nvSpPr>
          <p:spPr>
            <a:xfrm>
              <a:off x="8822930" y="2246119"/>
              <a:ext cx="9900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19000"/>
                      </a:prstClr>
                    </a:outerShdw>
                  </a:effectLst>
                  <a:ea typeface="方正字迹-龙吟体 简" panose="02000500000000000000" pitchFamily="2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3ACD2E56-98E3-42D8-BD8E-00584253170C}"/>
                </a:ext>
              </a:extLst>
            </p:cNvPr>
            <p:cNvSpPr txBox="1"/>
            <p:nvPr/>
          </p:nvSpPr>
          <p:spPr>
            <a:xfrm>
              <a:off x="9022795" y="3061260"/>
              <a:ext cx="59031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自我评价</a:t>
              </a:r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FF14D572-7362-4684-A843-5A797C4987FF}"/>
                </a:ext>
              </a:extLst>
            </p:cNvPr>
            <p:cNvSpPr/>
            <p:nvPr/>
          </p:nvSpPr>
          <p:spPr>
            <a:xfrm>
              <a:off x="10379445" y="2245646"/>
              <a:ext cx="1530975" cy="3082409"/>
            </a:xfrm>
            <a:prstGeom prst="roundRect">
              <a:avLst>
                <a:gd name="adj" fmla="val 753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E1E409BF-AEA7-4BC5-96AF-F6302BC7BF13}"/>
                </a:ext>
              </a:extLst>
            </p:cNvPr>
            <p:cNvSpPr/>
            <p:nvPr/>
          </p:nvSpPr>
          <p:spPr>
            <a:xfrm>
              <a:off x="10379445" y="2245560"/>
              <a:ext cx="1530975" cy="709004"/>
            </a:xfrm>
            <a:prstGeom prst="roundRect">
              <a:avLst>
                <a:gd name="adj" fmla="val 17048"/>
              </a:avLst>
            </a:prstGeom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TextBox 26">
              <a:extLst>
                <a:ext uri="{FF2B5EF4-FFF2-40B4-BE49-F238E27FC236}">
                  <a16:creationId xmlns:a16="http://schemas.microsoft.com/office/drawing/2014/main" id="{4917D324-2CF8-4F20-87F7-57E2F44107C9}"/>
                </a:ext>
              </a:extLst>
            </p:cNvPr>
            <p:cNvSpPr txBox="1"/>
            <p:nvPr/>
          </p:nvSpPr>
          <p:spPr>
            <a:xfrm>
              <a:off x="10655029" y="2262245"/>
              <a:ext cx="9798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19000"/>
                      </a:prstClr>
                    </a:outerShdw>
                  </a:effectLst>
                  <a:ea typeface="方正字迹-龙吟体 简" panose="02000500000000000000" pitchFamily="2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AD6F5263-62F9-4E5D-8C5D-848F110050F4}"/>
                </a:ext>
              </a:extLst>
            </p:cNvPr>
            <p:cNvSpPr txBox="1"/>
            <p:nvPr/>
          </p:nvSpPr>
          <p:spPr>
            <a:xfrm>
              <a:off x="10849776" y="3061260"/>
              <a:ext cx="59031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工作规划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1D2D0BD-663A-4212-81ED-2FC5F8C1CB61}"/>
              </a:ext>
            </a:extLst>
          </p:cNvPr>
          <p:cNvGrpSpPr/>
          <p:nvPr/>
        </p:nvGrpSpPr>
        <p:grpSpPr>
          <a:xfrm>
            <a:off x="1439571" y="1144026"/>
            <a:ext cx="2956306" cy="5724125"/>
            <a:chOff x="1703671" y="615699"/>
            <a:chExt cx="3227851" cy="6249902"/>
          </a:xfrm>
          <a:effectLst>
            <a:outerShdw blurRad="177800" dist="38100" dir="5400000" algn="tl" rotWithShape="0">
              <a:prstClr val="black">
                <a:alpha val="25000"/>
              </a:prstClr>
            </a:outerShdw>
          </a:effectLst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C1BA0B7-A3B8-43BC-8FD2-B7DC9AE1C2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315" t="8867" r="15047"/>
            <a:stretch/>
          </p:blipFill>
          <p:spPr>
            <a:xfrm>
              <a:off x="1703671" y="615699"/>
              <a:ext cx="3227851" cy="6249902"/>
            </a:xfrm>
            <a:prstGeom prst="rect">
              <a:avLst/>
            </a:prstGeom>
          </p:spPr>
        </p:pic>
        <p:pic>
          <p:nvPicPr>
            <p:cNvPr id="132" name="图片 131">
              <a:extLst>
                <a:ext uri="{FF2B5EF4-FFF2-40B4-BE49-F238E27FC236}">
                  <a16:creationId xmlns:a16="http://schemas.microsoft.com/office/drawing/2014/main" id="{771794D6-2C1D-4066-A900-B5E3D78108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56119" y="637576"/>
              <a:ext cx="1320369" cy="2089901"/>
            </a:xfrm>
            <a:prstGeom prst="rect">
              <a:avLst/>
            </a:prstGeom>
            <a:effectLst>
              <a:softEdge rad="127000"/>
            </a:effectLst>
          </p:spPr>
        </p:pic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9FBCB67-F754-4267-9D2D-7143859364B8}"/>
              </a:ext>
            </a:extLst>
          </p:cNvPr>
          <p:cNvCxnSpPr>
            <a:cxnSpLocks/>
          </p:cNvCxnSpPr>
          <p:nvPr/>
        </p:nvCxnSpPr>
        <p:spPr>
          <a:xfrm>
            <a:off x="3952800" y="310750"/>
            <a:ext cx="8239200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00AEEF">
                    <a:alpha val="0"/>
                  </a:srgbClr>
                </a:gs>
                <a:gs pos="100000">
                  <a:srgbClr val="00AEE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文本框 136">
            <a:extLst>
              <a:ext uri="{FF2B5EF4-FFF2-40B4-BE49-F238E27FC236}">
                <a16:creationId xmlns:a16="http://schemas.microsoft.com/office/drawing/2014/main" id="{291C0334-89DA-438E-9331-8EC969465155}"/>
              </a:ext>
            </a:extLst>
          </p:cNvPr>
          <p:cNvSpPr txBox="1"/>
          <p:nvPr/>
        </p:nvSpPr>
        <p:spPr>
          <a:xfrm>
            <a:off x="5040078" y="27102"/>
            <a:ext cx="7024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spc="300" dirty="0">
                <a:gradFill flip="none" rotWithShape="1">
                  <a:gsLst>
                    <a:gs pos="0">
                      <a:srgbClr val="00AEEF">
                        <a:alpha val="0"/>
                      </a:srgbClr>
                    </a:gs>
                    <a:gs pos="100000">
                      <a:srgbClr val="00AEEF">
                        <a:alpha val="61000"/>
                      </a:srgbClr>
                    </a:gs>
                  </a:gsLst>
                  <a:lin ang="16200000" scaled="1"/>
                  <a:tileRect/>
                </a:gradFill>
                <a:latin typeface="+mn-ea"/>
              </a:rPr>
              <a:t>职位竞聘个人简历报告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2E52131-F7FE-4139-B7A6-DF3295B1A0BB}"/>
              </a:ext>
            </a:extLst>
          </p:cNvPr>
          <p:cNvSpPr txBox="1"/>
          <p:nvPr/>
        </p:nvSpPr>
        <p:spPr>
          <a:xfrm>
            <a:off x="934670" y="516970"/>
            <a:ext cx="10983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目</a:t>
            </a:r>
            <a:endParaRPr lang="zh-CN" altLang="en-US" sz="7200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FAD308B-C2AF-4CAA-9E6E-3208653BC57B}"/>
              </a:ext>
            </a:extLst>
          </p:cNvPr>
          <p:cNvSpPr txBox="1"/>
          <p:nvPr/>
        </p:nvSpPr>
        <p:spPr>
          <a:xfrm>
            <a:off x="1486056" y="1717298"/>
            <a:ext cx="10983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录</a:t>
            </a:r>
            <a:endParaRPr lang="zh-CN" altLang="en-US" sz="7200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7731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:a16="http://schemas.microsoft.com/office/drawing/2014/main" id="{F9C83ACF-8D92-4014-A2E0-8D834470E8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3" y="2460422"/>
            <a:ext cx="12192000" cy="4405179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9CBBD8F2-64E9-4E03-8077-439735B42582}"/>
              </a:ext>
            </a:extLst>
          </p:cNvPr>
          <p:cNvSpPr/>
          <p:nvPr/>
        </p:nvSpPr>
        <p:spPr>
          <a:xfrm>
            <a:off x="5336062" y="0"/>
            <a:ext cx="434340" cy="68580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梯形 27">
            <a:extLst>
              <a:ext uri="{FF2B5EF4-FFF2-40B4-BE49-F238E27FC236}">
                <a16:creationId xmlns:a16="http://schemas.microsoft.com/office/drawing/2014/main" id="{E4830191-0DFA-4874-9B40-CEEDE50F5E4D}"/>
              </a:ext>
            </a:extLst>
          </p:cNvPr>
          <p:cNvSpPr/>
          <p:nvPr/>
        </p:nvSpPr>
        <p:spPr>
          <a:xfrm>
            <a:off x="-1" y="0"/>
            <a:ext cx="5648326" cy="6858000"/>
          </a:xfrm>
          <a:prstGeom prst="trapezoid">
            <a:avLst>
              <a:gd name="adj" fmla="val 0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714B6D10-9119-412E-B413-86CAF7300ADB}"/>
              </a:ext>
            </a:extLst>
          </p:cNvPr>
          <p:cNvSpPr/>
          <p:nvPr/>
        </p:nvSpPr>
        <p:spPr>
          <a:xfrm>
            <a:off x="-1182973" y="0"/>
            <a:ext cx="4051708" cy="6867525"/>
          </a:xfrm>
          <a:prstGeom prst="parallelogram">
            <a:avLst>
              <a:gd name="adj" fmla="val 54726"/>
            </a:avLst>
          </a:prstGeom>
          <a:blipFill dpi="0" rotWithShape="1">
            <a:blip r:embed="rId6" cstate="screen">
              <a:alphaModFix amt="33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77800" dist="139700" dir="126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72147418-760B-490A-AF61-5B8C8EB0682A}"/>
              </a:ext>
            </a:extLst>
          </p:cNvPr>
          <p:cNvSpPr/>
          <p:nvPr/>
        </p:nvSpPr>
        <p:spPr>
          <a:xfrm>
            <a:off x="602679" y="1392581"/>
            <a:ext cx="4051708" cy="5474944"/>
          </a:xfrm>
          <a:prstGeom prst="parallelogram">
            <a:avLst>
              <a:gd name="adj" fmla="val 44947"/>
            </a:avLst>
          </a:prstGeom>
          <a:blipFill dpi="0" rotWithShape="1">
            <a:blip r:embed="rId7" cstate="screen">
              <a:alphaModFix amt="51000"/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77800" dist="190500" dir="36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0BBB90E2-F0F2-4DD5-949A-BE599FD8755F}"/>
              </a:ext>
            </a:extLst>
          </p:cNvPr>
          <p:cNvSpPr/>
          <p:nvPr/>
        </p:nvSpPr>
        <p:spPr>
          <a:xfrm>
            <a:off x="541562" y="0"/>
            <a:ext cx="4051708" cy="6867525"/>
          </a:xfrm>
          <a:prstGeom prst="parallelogram">
            <a:avLst>
              <a:gd name="adj" fmla="val 54726"/>
            </a:avLst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921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F042618C-BFA2-4A42-AE10-B65E71739B7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320609">
            <a:off x="663857" y="2073218"/>
            <a:ext cx="2753035" cy="340327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731A9864-844D-44E8-81A1-5996FF6C7DC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239473">
            <a:off x="2079357" y="5372092"/>
            <a:ext cx="1507813" cy="186653"/>
          </a:xfrm>
          <a:prstGeom prst="rect">
            <a:avLst/>
          </a:prstGeom>
        </p:spPr>
      </p:pic>
      <p:sp>
        <p:nvSpPr>
          <p:cNvPr id="14" name="TextBox 26">
            <a:extLst>
              <a:ext uri="{FF2B5EF4-FFF2-40B4-BE49-F238E27FC236}">
                <a16:creationId xmlns:a16="http://schemas.microsoft.com/office/drawing/2014/main" id="{0A946A75-59EC-4C6D-9D53-2E5F62779220}"/>
              </a:ext>
            </a:extLst>
          </p:cNvPr>
          <p:cNvSpPr txBox="1"/>
          <p:nvPr/>
        </p:nvSpPr>
        <p:spPr>
          <a:xfrm>
            <a:off x="3942618" y="1543868"/>
            <a:ext cx="33782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rgbClr val="00AEEF"/>
                </a:solidFill>
                <a:effectLst>
                  <a:outerShdw blurRad="101600" dist="63500" dir="2700000" algn="tl" rotWithShape="0">
                    <a:srgbClr val="007BC8">
                      <a:alpha val="19000"/>
                    </a:srgb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01</a:t>
            </a:r>
            <a:endParaRPr lang="zh-CN" altLang="en-US" sz="19900" b="1" dirty="0">
              <a:solidFill>
                <a:srgbClr val="00AEEF"/>
              </a:solidFill>
              <a:effectLst>
                <a:outerShdw blurRad="101600" dist="63500" dir="2700000" algn="tl" rotWithShape="0">
                  <a:srgbClr val="007BC8">
                    <a:alpha val="19000"/>
                  </a:srgbClr>
                </a:outerShdw>
              </a:effectLst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308B996-E43F-48AF-9EA5-1F810047D027}"/>
              </a:ext>
            </a:extLst>
          </p:cNvPr>
          <p:cNvSpPr txBox="1"/>
          <p:nvPr/>
        </p:nvSpPr>
        <p:spPr>
          <a:xfrm>
            <a:off x="7320818" y="2767281"/>
            <a:ext cx="4203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0000">
                      <a:srgbClr val="00AEEF">
                        <a:alpha val="79000"/>
                      </a:srgbClr>
                    </a:gs>
                    <a:gs pos="0">
                      <a:srgbClr val="00AEEF"/>
                    </a:gs>
                    <a:gs pos="100000">
                      <a:srgbClr val="00AEEF">
                        <a:alpha val="61000"/>
                      </a:srgbClr>
                    </a:gs>
                  </a:gsLst>
                  <a:lin ang="16200000" scaled="1"/>
                </a:gra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岗位经历 </a:t>
            </a:r>
            <a:endParaRPr lang="zh-CN" altLang="en-US" sz="8000" dirty="0">
              <a:gradFill>
                <a:gsLst>
                  <a:gs pos="50000">
                    <a:srgbClr val="00AEEF">
                      <a:alpha val="79000"/>
                    </a:srgbClr>
                  </a:gs>
                  <a:gs pos="0">
                    <a:srgbClr val="00AEEF"/>
                  </a:gs>
                  <a:gs pos="100000">
                    <a:srgbClr val="00AEEF">
                      <a:alpha val="61000"/>
                    </a:srgbClr>
                  </a:gs>
                </a:gsLst>
                <a:lin ang="162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D3761E6-C159-497D-811B-329B6FE2998A}"/>
              </a:ext>
            </a:extLst>
          </p:cNvPr>
          <p:cNvSpPr txBox="1"/>
          <p:nvPr/>
        </p:nvSpPr>
        <p:spPr>
          <a:xfrm>
            <a:off x="7421620" y="3837665"/>
            <a:ext cx="3990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0000">
                      <a:srgbClr val="00AEEF">
                        <a:alpha val="79000"/>
                      </a:srgbClr>
                    </a:gs>
                    <a:gs pos="0">
                      <a:srgbClr val="00AEEF"/>
                    </a:gs>
                    <a:gs pos="100000">
                      <a:srgbClr val="00AEEF">
                        <a:alpha val="61000"/>
                      </a:srgbClr>
                    </a:gs>
                  </a:gsLst>
                  <a:lin ang="16200000" scaled="1"/>
                </a:gra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Post experience</a:t>
            </a:r>
            <a:endParaRPr lang="zh-CN" altLang="en-US" dirty="0">
              <a:gradFill>
                <a:gsLst>
                  <a:gs pos="50000">
                    <a:srgbClr val="00AEEF">
                      <a:alpha val="79000"/>
                    </a:srgbClr>
                  </a:gs>
                  <a:gs pos="0">
                    <a:srgbClr val="00AEEF"/>
                  </a:gs>
                  <a:gs pos="100000">
                    <a:srgbClr val="00AEEF">
                      <a:alpha val="61000"/>
                    </a:srgbClr>
                  </a:gs>
                </a:gsLst>
                <a:lin ang="162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71" name="半闭框 70">
            <a:extLst>
              <a:ext uri="{FF2B5EF4-FFF2-40B4-BE49-F238E27FC236}">
                <a16:creationId xmlns:a16="http://schemas.microsoft.com/office/drawing/2014/main" id="{F32A85B0-8708-4DF6-A138-22DD7B7B5072}"/>
              </a:ext>
            </a:extLst>
          </p:cNvPr>
          <p:cNvSpPr/>
          <p:nvPr/>
        </p:nvSpPr>
        <p:spPr>
          <a:xfrm rot="5400000">
            <a:off x="11641174" y="269614"/>
            <a:ext cx="290845" cy="272317"/>
          </a:xfrm>
          <a:prstGeom prst="halfFrame">
            <a:avLst>
              <a:gd name="adj1" fmla="val 11844"/>
              <a:gd name="adj2" fmla="val 12841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半闭框 71">
            <a:extLst>
              <a:ext uri="{FF2B5EF4-FFF2-40B4-BE49-F238E27FC236}">
                <a16:creationId xmlns:a16="http://schemas.microsoft.com/office/drawing/2014/main" id="{001B95BB-983B-4DBE-BEDB-FC58939F112D}"/>
              </a:ext>
            </a:extLst>
          </p:cNvPr>
          <p:cNvSpPr/>
          <p:nvPr/>
        </p:nvSpPr>
        <p:spPr>
          <a:xfrm rot="10800000">
            <a:off x="11633973" y="6316069"/>
            <a:ext cx="290845" cy="272317"/>
          </a:xfrm>
          <a:prstGeom prst="halfFrame">
            <a:avLst>
              <a:gd name="adj1" fmla="val 11844"/>
              <a:gd name="adj2" fmla="val 12841"/>
            </a:avLst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2431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2000"/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FC9DF0E7-012C-4158-AD0A-079D296C3B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5" y="0"/>
            <a:ext cx="7163147" cy="6858000"/>
          </a:xfrm>
          <a:prstGeom prst="rect">
            <a:avLst/>
          </a:prstGeom>
          <a:effectLst>
            <a:outerShdw blurRad="419100" dist="38100" dir="8100000" algn="tr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BB6765D5-039E-41CC-94BC-D772A28E232A}"/>
              </a:ext>
            </a:extLst>
          </p:cNvPr>
          <p:cNvSpPr/>
          <p:nvPr/>
        </p:nvSpPr>
        <p:spPr>
          <a:xfrm>
            <a:off x="-1" y="0"/>
            <a:ext cx="12187195" cy="6858000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BE5E7BA-5D76-43A6-9C8F-22C72881E8C5}"/>
              </a:ext>
            </a:extLst>
          </p:cNvPr>
          <p:cNvSpPr/>
          <p:nvPr/>
        </p:nvSpPr>
        <p:spPr>
          <a:xfrm>
            <a:off x="3441700" y="3512955"/>
            <a:ext cx="8750300" cy="2284216"/>
          </a:xfrm>
          <a:prstGeom prst="rect">
            <a:avLst/>
          </a:prstGeom>
          <a:solidFill>
            <a:srgbClr val="00AEEF"/>
          </a:solidFill>
          <a:ln>
            <a:solidFill>
              <a:srgbClr val="00AE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id="{47BD878C-0C2B-4077-924F-70316549FB4B}"/>
              </a:ext>
            </a:extLst>
          </p:cNvPr>
          <p:cNvSpPr txBox="1"/>
          <p:nvPr/>
        </p:nvSpPr>
        <p:spPr>
          <a:xfrm>
            <a:off x="317159" y="1146582"/>
            <a:ext cx="1854206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gradFill flip="none" rotWithShape="1">
                  <a:gsLst>
                    <a:gs pos="0">
                      <a:srgbClr val="00B0F0">
                        <a:alpha val="36000"/>
                      </a:srgbClr>
                    </a:gs>
                    <a:gs pos="100000">
                      <a:srgbClr val="0070C0">
                        <a:alpha val="12000"/>
                      </a:srgbClr>
                    </a:gs>
                  </a:gsLst>
                  <a:lin ang="0" scaled="1"/>
                  <a:tileRect/>
                </a:gradFill>
                <a:effectLst>
                  <a:outerShdw blurRad="152400" dist="38100" dir="8100000" algn="tr" rotWithShape="0">
                    <a:srgbClr val="00AEEF">
                      <a:alpha val="19000"/>
                    </a:srgb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布</a:t>
            </a:r>
            <a:endParaRPr lang="en-US" altLang="zh-CN" sz="11500" b="1" dirty="0">
              <a:gradFill flip="none" rotWithShape="1">
                <a:gsLst>
                  <a:gs pos="0">
                    <a:srgbClr val="00B0F0">
                      <a:alpha val="36000"/>
                    </a:srgbClr>
                  </a:gs>
                  <a:gs pos="100000">
                    <a:srgbClr val="0070C0">
                      <a:alpha val="12000"/>
                    </a:srgbClr>
                  </a:gs>
                </a:gsLst>
                <a:lin ang="0" scaled="1"/>
                <a:tileRect/>
              </a:gradFill>
              <a:effectLst>
                <a:outerShdw blurRad="152400" dist="38100" dir="8100000" algn="tr" rotWithShape="0">
                  <a:srgbClr val="00AEEF">
                    <a:alpha val="19000"/>
                  </a:srgbClr>
                </a:outerShdw>
              </a:effectLst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  <a:p>
            <a:pPr algn="ctr"/>
            <a:r>
              <a:rPr lang="zh-CN" altLang="en-US" sz="11500" b="1" dirty="0">
                <a:gradFill flip="none" rotWithShape="1">
                  <a:gsLst>
                    <a:gs pos="0">
                      <a:srgbClr val="00B0F0">
                        <a:alpha val="36000"/>
                      </a:srgbClr>
                    </a:gs>
                    <a:gs pos="100000">
                      <a:srgbClr val="0070C0">
                        <a:alpha val="12000"/>
                      </a:srgbClr>
                    </a:gs>
                  </a:gsLst>
                  <a:lin ang="0" scaled="1"/>
                  <a:tileRect/>
                </a:gradFill>
                <a:effectLst>
                  <a:outerShdw blurRad="152400" dist="38100" dir="8100000" algn="tr" rotWithShape="0">
                    <a:srgbClr val="00AEEF">
                      <a:alpha val="19000"/>
                    </a:srgb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鲁</a:t>
            </a:r>
            <a:endParaRPr lang="en-US" altLang="zh-CN" sz="11500" b="1" dirty="0">
              <a:gradFill flip="none" rotWithShape="1">
                <a:gsLst>
                  <a:gs pos="0">
                    <a:srgbClr val="00B0F0">
                      <a:alpha val="36000"/>
                    </a:srgbClr>
                  </a:gs>
                  <a:gs pos="100000">
                    <a:srgbClr val="0070C0">
                      <a:alpha val="12000"/>
                    </a:srgbClr>
                  </a:gs>
                </a:gsLst>
                <a:lin ang="0" scaled="1"/>
                <a:tileRect/>
              </a:gradFill>
              <a:effectLst>
                <a:outerShdw blurRad="152400" dist="38100" dir="8100000" algn="tr" rotWithShape="0">
                  <a:srgbClr val="00AEEF">
                    <a:alpha val="19000"/>
                  </a:srgbClr>
                </a:outerShdw>
              </a:effectLst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  <a:p>
            <a:pPr algn="ctr"/>
            <a:r>
              <a:rPr lang="zh-CN" altLang="en-US" sz="11500" b="1" dirty="0">
                <a:gradFill flip="none" rotWithShape="1">
                  <a:gsLst>
                    <a:gs pos="0">
                      <a:srgbClr val="00B0F0">
                        <a:alpha val="36000"/>
                      </a:srgbClr>
                    </a:gs>
                    <a:gs pos="100000">
                      <a:srgbClr val="0070C0">
                        <a:alpha val="12000"/>
                      </a:srgbClr>
                    </a:gs>
                  </a:gsLst>
                  <a:lin ang="0" scaled="1"/>
                  <a:tileRect/>
                </a:gradFill>
                <a:effectLst>
                  <a:outerShdw blurRad="152400" dist="38100" dir="8100000" algn="tr" rotWithShape="0">
                    <a:srgbClr val="00AEEF">
                      <a:alpha val="19000"/>
                    </a:srgb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斯</a:t>
            </a:r>
            <a:endParaRPr lang="zh-CN" altLang="en-US" sz="3200" b="1" dirty="0">
              <a:gradFill flip="none" rotWithShape="1">
                <a:gsLst>
                  <a:gs pos="0">
                    <a:srgbClr val="00B0F0">
                      <a:alpha val="36000"/>
                    </a:srgbClr>
                  </a:gs>
                  <a:gs pos="100000">
                    <a:srgbClr val="0070C0">
                      <a:alpha val="12000"/>
                    </a:srgbClr>
                  </a:gs>
                </a:gsLst>
                <a:lin ang="0" scaled="1"/>
                <a:tileRect/>
              </a:gradFill>
              <a:effectLst>
                <a:outerShdw blurRad="152400" dist="38100" dir="8100000" algn="tr" rotWithShape="0">
                  <a:srgbClr val="00AEEF">
                    <a:alpha val="19000"/>
                  </a:srgbClr>
                </a:outerShdw>
              </a:effectLst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80A85DC6-4D07-4FE8-9DCF-E8546133CC4E}"/>
              </a:ext>
            </a:extLst>
          </p:cNvPr>
          <p:cNvSpPr txBox="1"/>
          <p:nvPr/>
        </p:nvSpPr>
        <p:spPr>
          <a:xfrm>
            <a:off x="5185259" y="3606451"/>
            <a:ext cx="6876537" cy="1976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自我评价：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在公司工作近十年了，我认真工作，积累了一定的工作经验的同时也对公司的营运非常了解。在领导和同事的关心帮助下出色地完成公司下达的各项工作。我擅长行政管理工作，项目管理，文案编制等。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TextBox 48">
            <a:extLst>
              <a:ext uri="{FF2B5EF4-FFF2-40B4-BE49-F238E27FC236}">
                <a16:creationId xmlns:a16="http://schemas.microsoft.com/office/drawing/2014/main" id="{ACA6C51B-162E-4993-BDEB-3FFCD18A8E36}"/>
              </a:ext>
            </a:extLst>
          </p:cNvPr>
          <p:cNvSpPr txBox="1"/>
          <p:nvPr/>
        </p:nvSpPr>
        <p:spPr>
          <a:xfrm>
            <a:off x="226454" y="198641"/>
            <a:ext cx="3242270" cy="377028"/>
          </a:xfrm>
          <a:prstGeom prst="rect">
            <a:avLst/>
          </a:prstGeom>
          <a:noFill/>
          <a:effectLst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2000" b="1" spc="3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岗位经历</a:t>
            </a:r>
            <a:endParaRPr lang="en-GB" altLang="zh-CN" sz="2000" b="1" spc="300" dirty="0"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72E895-8DDC-4D29-B3B0-63F07F55DBEA}"/>
              </a:ext>
            </a:extLst>
          </p:cNvPr>
          <p:cNvSpPr txBox="1"/>
          <p:nvPr/>
        </p:nvSpPr>
        <p:spPr>
          <a:xfrm>
            <a:off x="7816850" y="182901"/>
            <a:ext cx="3964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岗位经历 </a:t>
            </a:r>
            <a:r>
              <a:rPr lang="en-US" altLang="zh-CN" sz="1400" dirty="0">
                <a:latin typeface="+mj-ea"/>
                <a:ea typeface="+mj-ea"/>
              </a:rPr>
              <a:t>/ </a:t>
            </a:r>
            <a:r>
              <a:rPr lang="zh-CN" altLang="en-US" sz="1400" dirty="0">
                <a:latin typeface="+mj-ea"/>
                <a:ea typeface="+mj-ea"/>
              </a:rPr>
              <a:t>工作成效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自我评价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工作规划</a:t>
            </a: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9D28B8F5-CB39-41CC-B58A-3EC8729F36F1}"/>
              </a:ext>
            </a:extLst>
          </p:cNvPr>
          <p:cNvSpPr txBox="1"/>
          <p:nvPr/>
        </p:nvSpPr>
        <p:spPr>
          <a:xfrm>
            <a:off x="1473440" y="228414"/>
            <a:ext cx="11106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latin typeface="+mn-ea"/>
              </a:rPr>
              <a:t>个人简历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E55DCE2-6AA7-485B-BDFD-E1AFF429F6AA}"/>
              </a:ext>
            </a:extLst>
          </p:cNvPr>
          <p:cNvSpPr txBox="1"/>
          <p:nvPr/>
        </p:nvSpPr>
        <p:spPr>
          <a:xfrm>
            <a:off x="3480087" y="641759"/>
            <a:ext cx="889748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tx1">
                    <a:lumMod val="65000"/>
                    <a:lumOff val="35000"/>
                    <a:alpha val="3000"/>
                  </a:schemeClr>
                </a:solidFill>
                <a:latin typeface="+mn-ea"/>
              </a:rPr>
              <a:t>个人介绍</a:t>
            </a:r>
            <a:endParaRPr lang="zh-CN" altLang="en-US" sz="16600" dirty="0">
              <a:solidFill>
                <a:schemeClr val="tx1">
                  <a:lumMod val="65000"/>
                  <a:lumOff val="35000"/>
                  <a:alpha val="3000"/>
                </a:schemeClr>
              </a:solidFill>
              <a:latin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4C94E67-5E82-40DE-AFF3-084D1863BD80}"/>
              </a:ext>
            </a:extLst>
          </p:cNvPr>
          <p:cNvGrpSpPr/>
          <p:nvPr/>
        </p:nvGrpSpPr>
        <p:grpSpPr>
          <a:xfrm>
            <a:off x="4066232" y="1681531"/>
            <a:ext cx="1670278" cy="871232"/>
            <a:chOff x="5302994" y="1959807"/>
            <a:chExt cx="1670278" cy="871232"/>
          </a:xfrm>
        </p:grpSpPr>
        <p:sp>
          <p:nvSpPr>
            <p:cNvPr id="7" name="TextBox 14">
              <a:extLst>
                <a:ext uri="{FF2B5EF4-FFF2-40B4-BE49-F238E27FC236}">
                  <a16:creationId xmlns:a16="http://schemas.microsoft.com/office/drawing/2014/main" id="{9412990B-B4ED-4B1B-81FD-E1CEB1CC61FB}"/>
                </a:ext>
              </a:extLst>
            </p:cNvPr>
            <p:cNvSpPr txBox="1"/>
            <p:nvPr/>
          </p:nvSpPr>
          <p:spPr>
            <a:xfrm>
              <a:off x="5302994" y="2646373"/>
              <a:ext cx="166894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ysClr val="windowText" lastClr="000000"/>
                  </a:solidFill>
                  <a:latin typeface="+mn-ea"/>
                </a:rPr>
                <a:t>现任职位：培训主管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34C2828-C0DD-4E29-BA5A-3366D85DCBFE}"/>
                </a:ext>
              </a:extLst>
            </p:cNvPr>
            <p:cNvGrpSpPr/>
            <p:nvPr/>
          </p:nvGrpSpPr>
          <p:grpSpPr>
            <a:xfrm>
              <a:off x="5304331" y="1959807"/>
              <a:ext cx="1668941" cy="666296"/>
              <a:chOff x="5476387" y="1495168"/>
              <a:chExt cx="1668941" cy="666296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E200411-FE1F-4EAB-84F2-CF8283DE896A}"/>
                  </a:ext>
                </a:extLst>
              </p:cNvPr>
              <p:cNvSpPr txBox="1"/>
              <p:nvPr/>
            </p:nvSpPr>
            <p:spPr>
              <a:xfrm>
                <a:off x="5477724" y="1515133"/>
                <a:ext cx="166760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b="1" dirty="0">
                    <a:solidFill>
                      <a:srgbClr val="00AEEF"/>
                    </a:solidFill>
                    <a:latin typeface="+mn-ea"/>
                  </a:rPr>
                  <a:t>布鲁斯</a:t>
                </a:r>
                <a:endParaRPr lang="zh-CN" altLang="en-US" sz="3600" dirty="0">
                  <a:solidFill>
                    <a:srgbClr val="00AEEF"/>
                  </a:solidFill>
                  <a:latin typeface="+mn-ea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77B9F13-84EB-4C47-B4C9-CF084885C0F6}"/>
                  </a:ext>
                </a:extLst>
              </p:cNvPr>
              <p:cNvSpPr/>
              <p:nvPr/>
            </p:nvSpPr>
            <p:spPr>
              <a:xfrm>
                <a:off x="5476387" y="1495168"/>
                <a:ext cx="1668941" cy="646331"/>
              </a:xfrm>
              <a:prstGeom prst="rect">
                <a:avLst/>
              </a:prstGeom>
              <a:noFill/>
              <a:ln w="28575">
                <a:solidFill>
                  <a:srgbClr val="00AE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等腰三角形 15">
                <a:extLst>
                  <a:ext uri="{FF2B5EF4-FFF2-40B4-BE49-F238E27FC236}">
                    <a16:creationId xmlns:a16="http://schemas.microsoft.com/office/drawing/2014/main" id="{BB273B88-1515-44E6-AF36-F135469BB1C5}"/>
                  </a:ext>
                </a:extLst>
              </p:cNvPr>
              <p:cNvSpPr/>
              <p:nvPr/>
            </p:nvSpPr>
            <p:spPr>
              <a:xfrm rot="5400000">
                <a:off x="5512425" y="1514344"/>
                <a:ext cx="111275" cy="127994"/>
              </a:xfrm>
              <a:prstGeom prst="triangle">
                <a:avLst>
                  <a:gd name="adj" fmla="val 0"/>
                </a:avLst>
              </a:prstGeom>
              <a:solidFill>
                <a:srgbClr val="00AE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D163A8B5-4836-46CB-9887-D7646979E2CE}"/>
              </a:ext>
            </a:extLst>
          </p:cNvPr>
          <p:cNvCxnSpPr>
            <a:cxnSpLocks/>
          </p:cNvCxnSpPr>
          <p:nvPr/>
        </p:nvCxnSpPr>
        <p:spPr>
          <a:xfrm>
            <a:off x="4216400" y="3466079"/>
            <a:ext cx="7975600" cy="0"/>
          </a:xfrm>
          <a:prstGeom prst="line">
            <a:avLst/>
          </a:prstGeom>
          <a:ln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ED16A959-7F17-4AC0-B1D2-8638D36728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999" y="856693"/>
            <a:ext cx="4397332" cy="6002870"/>
          </a:xfrm>
          <a:prstGeom prst="rect">
            <a:avLst/>
          </a:prstGeom>
          <a:effectLst>
            <a:outerShdw blurRad="419100" dist="38100" dir="8100000" algn="tr" rotWithShape="0">
              <a:schemeClr val="tx1">
                <a:lumMod val="75000"/>
                <a:lumOff val="25000"/>
                <a:alpha val="26000"/>
              </a:schemeClr>
            </a:outerShdw>
          </a:effectLst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AFBBFE22-011F-4627-BFED-25911F743FAF}"/>
              </a:ext>
            </a:extLst>
          </p:cNvPr>
          <p:cNvSpPr/>
          <p:nvPr/>
        </p:nvSpPr>
        <p:spPr>
          <a:xfrm>
            <a:off x="130204" y="260350"/>
            <a:ext cx="96250" cy="25111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94E0761-9A67-4FE7-86B0-5D9068BB9DC4}"/>
              </a:ext>
            </a:extLst>
          </p:cNvPr>
          <p:cNvCxnSpPr>
            <a:cxnSpLocks/>
          </p:cNvCxnSpPr>
          <p:nvPr/>
        </p:nvCxnSpPr>
        <p:spPr>
          <a:xfrm>
            <a:off x="247650" y="260350"/>
            <a:ext cx="0" cy="251112"/>
          </a:xfrm>
          <a:prstGeom prst="line">
            <a:avLst/>
          </a:prstGeom>
          <a:ln w="12700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E18AB83-8214-4532-B226-5F5AACC389B8}"/>
              </a:ext>
            </a:extLst>
          </p:cNvPr>
          <p:cNvGrpSpPr/>
          <p:nvPr/>
        </p:nvGrpSpPr>
        <p:grpSpPr>
          <a:xfrm>
            <a:off x="1565483" y="445251"/>
            <a:ext cx="10582067" cy="67633"/>
            <a:chOff x="1565483" y="388101"/>
            <a:chExt cx="10582067" cy="67633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BC7488D1-6BA0-412B-BF97-4C58D48B96F8}"/>
                </a:ext>
              </a:extLst>
            </p:cNvPr>
            <p:cNvSpPr/>
            <p:nvPr/>
          </p:nvSpPr>
          <p:spPr>
            <a:xfrm flipV="1">
              <a:off x="1582152" y="410015"/>
              <a:ext cx="10565398" cy="45719"/>
            </a:xfrm>
            <a:prstGeom prst="parallelogram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C8AE9458-01E4-4E6D-A380-887A0F478AEA}"/>
                </a:ext>
              </a:extLst>
            </p:cNvPr>
            <p:cNvCxnSpPr>
              <a:cxnSpLocks/>
            </p:cNvCxnSpPr>
            <p:nvPr/>
          </p:nvCxnSpPr>
          <p:spPr>
            <a:xfrm>
              <a:off x="1565483" y="388101"/>
              <a:ext cx="10565398" cy="7857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E36A69D-2B1E-4D0C-A890-AFD8FBC86425}"/>
              </a:ext>
            </a:extLst>
          </p:cNvPr>
          <p:cNvGrpSpPr/>
          <p:nvPr/>
        </p:nvGrpSpPr>
        <p:grpSpPr>
          <a:xfrm>
            <a:off x="6124594" y="1573367"/>
            <a:ext cx="2722341" cy="1522157"/>
            <a:chOff x="5922467" y="1390486"/>
            <a:chExt cx="2722341" cy="152215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78D653B-EC73-4032-B0E8-CC3BB15D81B3}"/>
                </a:ext>
              </a:extLst>
            </p:cNvPr>
            <p:cNvGrpSpPr/>
            <p:nvPr/>
          </p:nvGrpSpPr>
          <p:grpSpPr>
            <a:xfrm>
              <a:off x="5922467" y="1390486"/>
              <a:ext cx="2722341" cy="431427"/>
              <a:chOff x="6258184" y="1995962"/>
              <a:chExt cx="2722341" cy="431427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6B6FEFE6-F46D-4E03-A401-0950D6788753}"/>
                  </a:ext>
                </a:extLst>
              </p:cNvPr>
              <p:cNvGrpSpPr/>
              <p:nvPr/>
            </p:nvGrpSpPr>
            <p:grpSpPr>
              <a:xfrm>
                <a:off x="6258184" y="2087362"/>
                <a:ext cx="2695316" cy="287520"/>
                <a:chOff x="6258184" y="2087362"/>
                <a:chExt cx="2695316" cy="287520"/>
              </a:xfrm>
            </p:grpSpPr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9565E8D6-3733-4056-80E4-633C862BFD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65606" y="2368533"/>
                  <a:ext cx="2387894" cy="0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0">
                        <a:srgbClr val="00AEEF">
                          <a:alpha val="0"/>
                        </a:srgbClr>
                      </a:gs>
                      <a:gs pos="100000">
                        <a:srgbClr val="00AEEF"/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矩形: 圆角 29">
                  <a:extLst>
                    <a:ext uri="{FF2B5EF4-FFF2-40B4-BE49-F238E27FC236}">
                      <a16:creationId xmlns:a16="http://schemas.microsoft.com/office/drawing/2014/main" id="{6238611F-BA11-4775-B1B9-31C7A67B5EC6}"/>
                    </a:ext>
                  </a:extLst>
                </p:cNvPr>
                <p:cNvSpPr/>
                <p:nvPr/>
              </p:nvSpPr>
              <p:spPr>
                <a:xfrm>
                  <a:off x="6258184" y="2087362"/>
                  <a:ext cx="739516" cy="28752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AE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TextBox 8">
                <a:extLst>
                  <a:ext uri="{FF2B5EF4-FFF2-40B4-BE49-F238E27FC236}">
                    <a16:creationId xmlns:a16="http://schemas.microsoft.com/office/drawing/2014/main" id="{FC142721-66F3-444E-80CA-05835C0DC88E}"/>
                  </a:ext>
                </a:extLst>
              </p:cNvPr>
              <p:cNvSpPr txBox="1"/>
              <p:nvPr/>
            </p:nvSpPr>
            <p:spPr>
              <a:xfrm>
                <a:off x="6288805" y="1995962"/>
                <a:ext cx="665995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+mn-ea"/>
                  </a:rPr>
                  <a:t>学历：</a:t>
                </a:r>
                <a:endParaRPr lang="zh-CN" altLang="en-US" dirty="0">
                  <a:solidFill>
                    <a:sysClr val="windowText" lastClr="000000"/>
                  </a:solidFill>
                  <a:latin typeface="+mn-ea"/>
                </a:endParaRPr>
              </a:p>
            </p:txBody>
          </p:sp>
          <p:sp>
            <p:nvSpPr>
              <p:cNvPr id="40" name="TextBox 8">
                <a:extLst>
                  <a:ext uri="{FF2B5EF4-FFF2-40B4-BE49-F238E27FC236}">
                    <a16:creationId xmlns:a16="http://schemas.microsoft.com/office/drawing/2014/main" id="{ED0F16E9-00CF-41A8-9398-5A38315699E0}"/>
                  </a:ext>
                </a:extLst>
              </p:cNvPr>
              <p:cNvSpPr txBox="1"/>
              <p:nvPr/>
            </p:nvSpPr>
            <p:spPr>
              <a:xfrm>
                <a:off x="6970675" y="1999964"/>
                <a:ext cx="2009850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dirty="0">
                    <a:solidFill>
                      <a:sysClr val="windowText" lastClr="000000"/>
                    </a:solidFill>
                    <a:latin typeface="+mn-ea"/>
                  </a:rPr>
                  <a:t>XXX</a:t>
                </a:r>
                <a:r>
                  <a:rPr lang="zh-CN" altLang="en-US" dirty="0">
                    <a:solidFill>
                      <a:sysClr val="windowText" lastClr="000000"/>
                    </a:solidFill>
                    <a:latin typeface="+mn-ea"/>
                  </a:rPr>
                  <a:t>大学本科学历</a:t>
                </a: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C92599A2-52D1-4E2B-BAA9-09F3381E7879}"/>
                </a:ext>
              </a:extLst>
            </p:cNvPr>
            <p:cNvGrpSpPr/>
            <p:nvPr/>
          </p:nvGrpSpPr>
          <p:grpSpPr>
            <a:xfrm>
              <a:off x="5922467" y="1927295"/>
              <a:ext cx="2695316" cy="443198"/>
              <a:chOff x="6258184" y="1978894"/>
              <a:chExt cx="2695316" cy="443198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B8D8DECE-52E1-4479-A0BC-232612390FC4}"/>
                  </a:ext>
                </a:extLst>
              </p:cNvPr>
              <p:cNvGrpSpPr/>
              <p:nvPr/>
            </p:nvGrpSpPr>
            <p:grpSpPr>
              <a:xfrm>
                <a:off x="6258184" y="2053163"/>
                <a:ext cx="2695316" cy="321720"/>
                <a:chOff x="6258184" y="2053163"/>
                <a:chExt cx="2695316" cy="321720"/>
              </a:xfrm>
            </p:grpSpPr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E4E301B7-9DA7-481E-AC2F-BB11797360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65606" y="2368533"/>
                  <a:ext cx="2387894" cy="0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0">
                        <a:srgbClr val="00AEEF">
                          <a:alpha val="0"/>
                        </a:srgbClr>
                      </a:gs>
                      <a:gs pos="100000">
                        <a:srgbClr val="00AEEF"/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矩形: 圆角 47">
                  <a:extLst>
                    <a:ext uri="{FF2B5EF4-FFF2-40B4-BE49-F238E27FC236}">
                      <a16:creationId xmlns:a16="http://schemas.microsoft.com/office/drawing/2014/main" id="{68D4B6C1-0E94-495D-81F6-2E67CBC515E4}"/>
                    </a:ext>
                  </a:extLst>
                </p:cNvPr>
                <p:cNvSpPr/>
                <p:nvPr/>
              </p:nvSpPr>
              <p:spPr>
                <a:xfrm>
                  <a:off x="6258184" y="2053163"/>
                  <a:ext cx="739516" cy="32172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AE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" name="TextBox 8">
                <a:extLst>
                  <a:ext uri="{FF2B5EF4-FFF2-40B4-BE49-F238E27FC236}">
                    <a16:creationId xmlns:a16="http://schemas.microsoft.com/office/drawing/2014/main" id="{4099F4D9-A109-4960-8337-66F9EA26029B}"/>
                  </a:ext>
                </a:extLst>
              </p:cNvPr>
              <p:cNvSpPr txBox="1"/>
              <p:nvPr/>
            </p:nvSpPr>
            <p:spPr>
              <a:xfrm>
                <a:off x="6274871" y="1978894"/>
                <a:ext cx="656660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+mn-ea"/>
                  </a:rPr>
                  <a:t>专业：</a:t>
                </a:r>
                <a:endParaRPr lang="zh-CN" altLang="en-US" dirty="0">
                  <a:solidFill>
                    <a:sysClr val="windowText" lastClr="000000"/>
                  </a:solidFill>
                  <a:latin typeface="+mn-ea"/>
                </a:endParaRPr>
              </a:p>
            </p:txBody>
          </p:sp>
          <p:sp>
            <p:nvSpPr>
              <p:cNvPr id="46" name="TextBox 8">
                <a:extLst>
                  <a:ext uri="{FF2B5EF4-FFF2-40B4-BE49-F238E27FC236}">
                    <a16:creationId xmlns:a16="http://schemas.microsoft.com/office/drawing/2014/main" id="{4BB600BD-37E2-4239-9CDE-262172268D69}"/>
                  </a:ext>
                </a:extLst>
              </p:cNvPr>
              <p:cNvSpPr txBox="1"/>
              <p:nvPr/>
            </p:nvSpPr>
            <p:spPr>
              <a:xfrm>
                <a:off x="6970675" y="1994667"/>
                <a:ext cx="1566172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ysClr val="windowText" lastClr="000000"/>
                    </a:solidFill>
                    <a:latin typeface="+mn-ea"/>
                  </a:rPr>
                  <a:t>行政管理</a:t>
                </a: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B59E082-1F14-4897-AB71-6FF643517828}"/>
                </a:ext>
              </a:extLst>
            </p:cNvPr>
            <p:cNvGrpSpPr/>
            <p:nvPr/>
          </p:nvGrpSpPr>
          <p:grpSpPr>
            <a:xfrm>
              <a:off x="5922467" y="2475875"/>
              <a:ext cx="2695316" cy="436768"/>
              <a:chOff x="6258184" y="1996334"/>
              <a:chExt cx="2695316" cy="43676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ACDBC9FB-1A88-4B40-9EF1-9E50DE6341B8}"/>
                  </a:ext>
                </a:extLst>
              </p:cNvPr>
              <p:cNvGrpSpPr/>
              <p:nvPr/>
            </p:nvGrpSpPr>
            <p:grpSpPr>
              <a:xfrm>
                <a:off x="6258184" y="2071067"/>
                <a:ext cx="2695316" cy="303815"/>
                <a:chOff x="6258184" y="2071067"/>
                <a:chExt cx="2695316" cy="303815"/>
              </a:xfrm>
            </p:grpSpPr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AE2D1629-E410-4819-AB93-219C187DDE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65606" y="2368533"/>
                  <a:ext cx="2387894" cy="0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0">
                        <a:srgbClr val="00AEEF">
                          <a:alpha val="0"/>
                        </a:srgbClr>
                      </a:gs>
                      <a:gs pos="100000">
                        <a:srgbClr val="00AEEF"/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" name="矩形: 圆角 53">
                  <a:extLst>
                    <a:ext uri="{FF2B5EF4-FFF2-40B4-BE49-F238E27FC236}">
                      <a16:creationId xmlns:a16="http://schemas.microsoft.com/office/drawing/2014/main" id="{A48D599B-76B3-4656-A441-44153A5A604A}"/>
                    </a:ext>
                  </a:extLst>
                </p:cNvPr>
                <p:cNvSpPr/>
                <p:nvPr/>
              </p:nvSpPr>
              <p:spPr>
                <a:xfrm>
                  <a:off x="6258184" y="2071067"/>
                  <a:ext cx="739516" cy="30381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AE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1" name="TextBox 8">
                <a:extLst>
                  <a:ext uri="{FF2B5EF4-FFF2-40B4-BE49-F238E27FC236}">
                    <a16:creationId xmlns:a16="http://schemas.microsoft.com/office/drawing/2014/main" id="{C949DA5A-1E4B-4E35-96C5-77F16CC95D46}"/>
                  </a:ext>
                </a:extLst>
              </p:cNvPr>
              <p:cNvSpPr txBox="1"/>
              <p:nvPr/>
            </p:nvSpPr>
            <p:spPr>
              <a:xfrm>
                <a:off x="6295206" y="1996334"/>
                <a:ext cx="645076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+mn-ea"/>
                  </a:rPr>
                  <a:t>籍贯：</a:t>
                </a:r>
                <a:endParaRPr lang="zh-CN" altLang="en-US" dirty="0">
                  <a:solidFill>
                    <a:sysClr val="windowText" lastClr="000000"/>
                  </a:solidFill>
                  <a:latin typeface="+mn-ea"/>
                </a:endParaRPr>
              </a:p>
            </p:txBody>
          </p:sp>
          <p:sp>
            <p:nvSpPr>
              <p:cNvPr id="52" name="TextBox 8">
                <a:extLst>
                  <a:ext uri="{FF2B5EF4-FFF2-40B4-BE49-F238E27FC236}">
                    <a16:creationId xmlns:a16="http://schemas.microsoft.com/office/drawing/2014/main" id="{1F9286BD-C1EF-48E4-A161-C38F67A4E610}"/>
                  </a:ext>
                </a:extLst>
              </p:cNvPr>
              <p:cNvSpPr txBox="1"/>
              <p:nvPr/>
            </p:nvSpPr>
            <p:spPr>
              <a:xfrm>
                <a:off x="6970675" y="2005677"/>
                <a:ext cx="1699813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ysClr val="windowText" lastClr="000000"/>
                    </a:solidFill>
                    <a:latin typeface="+mn-ea"/>
                  </a:rPr>
                  <a:t>上海</a:t>
                </a: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99E67772-9153-463E-B384-06E90B7A065D}"/>
              </a:ext>
            </a:extLst>
          </p:cNvPr>
          <p:cNvGrpSpPr/>
          <p:nvPr/>
        </p:nvGrpSpPr>
        <p:grpSpPr>
          <a:xfrm>
            <a:off x="8927016" y="1568802"/>
            <a:ext cx="3107763" cy="1521491"/>
            <a:chOff x="8830765" y="1385921"/>
            <a:chExt cx="3107763" cy="1521491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0AD673C-2313-4318-A21B-622866A05875}"/>
                </a:ext>
              </a:extLst>
            </p:cNvPr>
            <p:cNvGrpSpPr/>
            <p:nvPr/>
          </p:nvGrpSpPr>
          <p:grpSpPr>
            <a:xfrm>
              <a:off x="8830765" y="1385921"/>
              <a:ext cx="2695316" cy="451118"/>
              <a:chOff x="6258184" y="1991397"/>
              <a:chExt cx="2695316" cy="451118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EECB7B08-690C-4061-835B-99B8D57D6030}"/>
                  </a:ext>
                </a:extLst>
              </p:cNvPr>
              <p:cNvGrpSpPr/>
              <p:nvPr/>
            </p:nvGrpSpPr>
            <p:grpSpPr>
              <a:xfrm>
                <a:off x="6258184" y="2085917"/>
                <a:ext cx="2695316" cy="288965"/>
                <a:chOff x="6258184" y="2085917"/>
                <a:chExt cx="2695316" cy="288965"/>
              </a:xfrm>
            </p:grpSpPr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D130A711-F5DF-45C0-955E-BC2A326BA6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65606" y="2368533"/>
                  <a:ext cx="2387894" cy="0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0">
                        <a:srgbClr val="00AEEF">
                          <a:alpha val="0"/>
                        </a:srgbClr>
                      </a:gs>
                      <a:gs pos="100000">
                        <a:srgbClr val="00AEEF"/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矩形: 圆角 59">
                  <a:extLst>
                    <a:ext uri="{FF2B5EF4-FFF2-40B4-BE49-F238E27FC236}">
                      <a16:creationId xmlns:a16="http://schemas.microsoft.com/office/drawing/2014/main" id="{9393057D-81D4-48A0-B5B5-2799739DD2C5}"/>
                    </a:ext>
                  </a:extLst>
                </p:cNvPr>
                <p:cNvSpPr/>
                <p:nvPr/>
              </p:nvSpPr>
              <p:spPr>
                <a:xfrm>
                  <a:off x="6258184" y="2085917"/>
                  <a:ext cx="1265399" cy="28896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AE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7" name="TextBox 8">
                <a:extLst>
                  <a:ext uri="{FF2B5EF4-FFF2-40B4-BE49-F238E27FC236}">
                    <a16:creationId xmlns:a16="http://schemas.microsoft.com/office/drawing/2014/main" id="{9F0EFC7D-1EBB-4D15-84E6-8F347A05E050}"/>
                  </a:ext>
                </a:extLst>
              </p:cNvPr>
              <p:cNvSpPr txBox="1"/>
              <p:nvPr/>
            </p:nvSpPr>
            <p:spPr>
              <a:xfrm>
                <a:off x="6314823" y="1991397"/>
                <a:ext cx="1151664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+mn-ea"/>
                  </a:rPr>
                  <a:t>出生年月：</a:t>
                </a:r>
                <a:endParaRPr lang="zh-CN" altLang="en-US" dirty="0">
                  <a:solidFill>
                    <a:sysClr val="windowText" lastClr="000000"/>
                  </a:solidFill>
                  <a:latin typeface="+mn-ea"/>
                </a:endParaRPr>
              </a:p>
            </p:txBody>
          </p:sp>
          <p:sp>
            <p:nvSpPr>
              <p:cNvPr id="58" name="TextBox 8">
                <a:extLst>
                  <a:ext uri="{FF2B5EF4-FFF2-40B4-BE49-F238E27FC236}">
                    <a16:creationId xmlns:a16="http://schemas.microsoft.com/office/drawing/2014/main" id="{22AD991A-D05D-4E25-BAB8-5F26E43DE3F2}"/>
                  </a:ext>
                </a:extLst>
              </p:cNvPr>
              <p:cNvSpPr txBox="1"/>
              <p:nvPr/>
            </p:nvSpPr>
            <p:spPr>
              <a:xfrm>
                <a:off x="7523125" y="2015090"/>
                <a:ext cx="1354634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dirty="0">
                    <a:solidFill>
                      <a:sysClr val="windowText" lastClr="000000"/>
                    </a:solidFill>
                    <a:latin typeface="+mn-ea"/>
                  </a:rPr>
                  <a:t>19XX</a:t>
                </a:r>
                <a:r>
                  <a:rPr lang="zh-CN" altLang="en-US" dirty="0">
                    <a:solidFill>
                      <a:sysClr val="windowText" lastClr="000000"/>
                    </a:solidFill>
                    <a:latin typeface="+mn-ea"/>
                  </a:rPr>
                  <a:t>年</a:t>
                </a:r>
                <a:r>
                  <a:rPr lang="en-US" altLang="zh-CN" dirty="0">
                    <a:solidFill>
                      <a:sysClr val="windowText" lastClr="000000"/>
                    </a:solidFill>
                    <a:latin typeface="+mn-ea"/>
                  </a:rPr>
                  <a:t>x</a:t>
                </a:r>
                <a:r>
                  <a:rPr lang="zh-CN" altLang="en-US" dirty="0">
                    <a:solidFill>
                      <a:sysClr val="windowText" lastClr="000000"/>
                    </a:solidFill>
                    <a:latin typeface="+mn-ea"/>
                  </a:rPr>
                  <a:t>月</a:t>
                </a: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C1A64539-2864-4B8B-9DCE-3A31956BBA55}"/>
                </a:ext>
              </a:extLst>
            </p:cNvPr>
            <p:cNvGrpSpPr/>
            <p:nvPr/>
          </p:nvGrpSpPr>
          <p:grpSpPr>
            <a:xfrm>
              <a:off x="8830765" y="1927295"/>
              <a:ext cx="2695316" cy="435848"/>
              <a:chOff x="6258184" y="1984614"/>
              <a:chExt cx="2695316" cy="435848"/>
            </a:xfrm>
          </p:grpSpPr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72F7F947-5386-421A-A86E-39F56BDEC036}"/>
                  </a:ext>
                </a:extLst>
              </p:cNvPr>
              <p:cNvGrpSpPr/>
              <p:nvPr/>
            </p:nvGrpSpPr>
            <p:grpSpPr>
              <a:xfrm>
                <a:off x="6258184" y="2068245"/>
                <a:ext cx="2695316" cy="306637"/>
                <a:chOff x="6258184" y="2068245"/>
                <a:chExt cx="2695316" cy="306637"/>
              </a:xfrm>
            </p:grpSpPr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F7A642AD-75B1-4339-87FB-F6601CD1F3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65606" y="2368533"/>
                  <a:ext cx="2387894" cy="0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0">
                        <a:srgbClr val="00AEEF">
                          <a:alpha val="0"/>
                        </a:srgbClr>
                      </a:gs>
                      <a:gs pos="100000">
                        <a:srgbClr val="00AEEF"/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" name="矩形: 圆角 77">
                  <a:extLst>
                    <a:ext uri="{FF2B5EF4-FFF2-40B4-BE49-F238E27FC236}">
                      <a16:creationId xmlns:a16="http://schemas.microsoft.com/office/drawing/2014/main" id="{AD09E09B-E9AB-46BF-8883-C1C616E92943}"/>
                    </a:ext>
                  </a:extLst>
                </p:cNvPr>
                <p:cNvSpPr/>
                <p:nvPr/>
              </p:nvSpPr>
              <p:spPr>
                <a:xfrm>
                  <a:off x="6258184" y="2068245"/>
                  <a:ext cx="1265399" cy="30663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AE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5" name="TextBox 8">
                <a:extLst>
                  <a:ext uri="{FF2B5EF4-FFF2-40B4-BE49-F238E27FC236}">
                    <a16:creationId xmlns:a16="http://schemas.microsoft.com/office/drawing/2014/main" id="{72DD336B-2A3B-463C-A345-80E6C3B3526F}"/>
                  </a:ext>
                </a:extLst>
              </p:cNvPr>
              <p:cNvSpPr txBox="1"/>
              <p:nvPr/>
            </p:nvSpPr>
            <p:spPr>
              <a:xfrm>
                <a:off x="6327904" y="1993037"/>
                <a:ext cx="1125502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+mn-ea"/>
                  </a:rPr>
                  <a:t>政治面貌：</a:t>
                </a:r>
                <a:endParaRPr lang="zh-CN" altLang="en-US" dirty="0">
                  <a:solidFill>
                    <a:sysClr val="windowText" lastClr="000000"/>
                  </a:solidFill>
                  <a:latin typeface="+mn-ea"/>
                </a:endParaRPr>
              </a:p>
            </p:txBody>
          </p:sp>
          <p:sp>
            <p:nvSpPr>
              <p:cNvPr id="76" name="TextBox 8">
                <a:extLst>
                  <a:ext uri="{FF2B5EF4-FFF2-40B4-BE49-F238E27FC236}">
                    <a16:creationId xmlns:a16="http://schemas.microsoft.com/office/drawing/2014/main" id="{BB8F2AF0-51DE-4B46-B054-3045931A28EF}"/>
                  </a:ext>
                </a:extLst>
              </p:cNvPr>
              <p:cNvSpPr txBox="1"/>
              <p:nvPr/>
            </p:nvSpPr>
            <p:spPr>
              <a:xfrm>
                <a:off x="7523125" y="1984614"/>
                <a:ext cx="1354634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ysClr val="windowText" lastClr="000000"/>
                    </a:solidFill>
                    <a:latin typeface="+mn-ea"/>
                  </a:rPr>
                  <a:t>中共党员</a:t>
                </a: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24A2B34A-D4C1-4B5D-BCB8-5D138D73CDB9}"/>
                </a:ext>
              </a:extLst>
            </p:cNvPr>
            <p:cNvGrpSpPr/>
            <p:nvPr/>
          </p:nvGrpSpPr>
          <p:grpSpPr>
            <a:xfrm>
              <a:off x="8830765" y="2475875"/>
              <a:ext cx="3107763" cy="431537"/>
              <a:chOff x="6258184" y="2003157"/>
              <a:chExt cx="3107763" cy="431537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E0DCA467-3B94-4A46-B23B-D67A108567D1}"/>
                  </a:ext>
                </a:extLst>
              </p:cNvPr>
              <p:cNvGrpSpPr/>
              <p:nvPr/>
            </p:nvGrpSpPr>
            <p:grpSpPr>
              <a:xfrm>
                <a:off x="6258184" y="2067699"/>
                <a:ext cx="3107763" cy="307184"/>
                <a:chOff x="6258184" y="2067699"/>
                <a:chExt cx="3107763" cy="307184"/>
              </a:xfrm>
            </p:grpSpPr>
            <p:cxnSp>
              <p:nvCxnSpPr>
                <p:cNvPr id="83" name="直接连接符 82">
                  <a:extLst>
                    <a:ext uri="{FF2B5EF4-FFF2-40B4-BE49-F238E27FC236}">
                      <a16:creationId xmlns:a16="http://schemas.microsoft.com/office/drawing/2014/main" id="{8EF86D10-D8AC-440C-AF52-2AD974A61B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65606" y="2368533"/>
                  <a:ext cx="2800341" cy="0"/>
                </a:xfrm>
                <a:prstGeom prst="line">
                  <a:avLst/>
                </a:prstGeom>
                <a:ln w="12700">
                  <a:gradFill flip="none" rotWithShape="1">
                    <a:gsLst>
                      <a:gs pos="0">
                        <a:srgbClr val="00AEEF">
                          <a:alpha val="0"/>
                        </a:srgbClr>
                      </a:gs>
                      <a:gs pos="100000">
                        <a:srgbClr val="00AEEF"/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矩形: 圆角 83">
                  <a:extLst>
                    <a:ext uri="{FF2B5EF4-FFF2-40B4-BE49-F238E27FC236}">
                      <a16:creationId xmlns:a16="http://schemas.microsoft.com/office/drawing/2014/main" id="{2675483A-CA5F-43EF-A7C1-9256A435413C}"/>
                    </a:ext>
                  </a:extLst>
                </p:cNvPr>
                <p:cNvSpPr/>
                <p:nvPr/>
              </p:nvSpPr>
              <p:spPr>
                <a:xfrm>
                  <a:off x="6258184" y="2067699"/>
                  <a:ext cx="1510379" cy="30718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AE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1" name="TextBox 8">
                <a:extLst>
                  <a:ext uri="{FF2B5EF4-FFF2-40B4-BE49-F238E27FC236}">
                    <a16:creationId xmlns:a16="http://schemas.microsoft.com/office/drawing/2014/main" id="{E225036E-DF94-4D91-857C-E552B51C03DE}"/>
                  </a:ext>
                </a:extLst>
              </p:cNvPr>
              <p:cNvSpPr txBox="1"/>
              <p:nvPr/>
            </p:nvSpPr>
            <p:spPr>
              <a:xfrm>
                <a:off x="6336056" y="2003157"/>
                <a:ext cx="1354634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+mn-ea"/>
                  </a:rPr>
                  <a:t>所持有证书：</a:t>
                </a:r>
                <a:endParaRPr lang="zh-CN" altLang="en-US" dirty="0">
                  <a:solidFill>
                    <a:sysClr val="windowText" lastClr="000000"/>
                  </a:solidFill>
                  <a:latin typeface="+mn-ea"/>
                </a:endParaRPr>
              </a:p>
            </p:txBody>
          </p:sp>
          <p:sp>
            <p:nvSpPr>
              <p:cNvPr id="82" name="TextBox 8">
                <a:extLst>
                  <a:ext uri="{FF2B5EF4-FFF2-40B4-BE49-F238E27FC236}">
                    <a16:creationId xmlns:a16="http://schemas.microsoft.com/office/drawing/2014/main" id="{F75909BF-8110-48B4-A6C5-6DCE13332E1B}"/>
                  </a:ext>
                </a:extLst>
              </p:cNvPr>
              <p:cNvSpPr txBox="1"/>
              <p:nvPr/>
            </p:nvSpPr>
            <p:spPr>
              <a:xfrm>
                <a:off x="7782375" y="2007269"/>
                <a:ext cx="1553179" cy="42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ysClr val="windowText" lastClr="000000"/>
                    </a:solidFill>
                    <a:latin typeface="+mn-ea"/>
                  </a:rPr>
                  <a:t>行政管理师</a:t>
                </a:r>
              </a:p>
            </p:txBody>
          </p:sp>
        </p:grp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729CB046-5421-4035-BE50-9CACD2E6136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40" t="32839" r="13082" b="35857"/>
          <a:stretch/>
        </p:blipFill>
        <p:spPr>
          <a:xfrm>
            <a:off x="2560778" y="1898280"/>
            <a:ext cx="1055747" cy="2509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2208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1000"/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图片 129">
            <a:extLst>
              <a:ext uri="{FF2B5EF4-FFF2-40B4-BE49-F238E27FC236}">
                <a16:creationId xmlns:a16="http://schemas.microsoft.com/office/drawing/2014/main" id="{A2AC17F4-AD50-4CE2-8744-3D5F920B07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51306"/>
            <a:ext cx="12192000" cy="4101593"/>
          </a:xfrm>
          <a:prstGeom prst="rect">
            <a:avLst/>
          </a:prstGeom>
        </p:spPr>
      </p:pic>
      <p:sp>
        <p:nvSpPr>
          <p:cNvPr id="91" name="梯形 90">
            <a:extLst>
              <a:ext uri="{FF2B5EF4-FFF2-40B4-BE49-F238E27FC236}">
                <a16:creationId xmlns:a16="http://schemas.microsoft.com/office/drawing/2014/main" id="{AC160DE9-7ACE-4B25-9B84-23B5A44118FF}"/>
              </a:ext>
            </a:extLst>
          </p:cNvPr>
          <p:cNvSpPr/>
          <p:nvPr/>
        </p:nvSpPr>
        <p:spPr>
          <a:xfrm>
            <a:off x="44450" y="5577775"/>
            <a:ext cx="12147550" cy="1280225"/>
          </a:xfrm>
          <a:prstGeom prst="trapezoid">
            <a:avLst>
              <a:gd name="adj" fmla="val 37801"/>
            </a:avLst>
          </a:prstGeom>
          <a:gradFill flip="none" rotWithShape="1">
            <a:gsLst>
              <a:gs pos="0">
                <a:srgbClr val="00B0F0">
                  <a:alpha val="4000"/>
                </a:srgbClr>
              </a:gs>
              <a:gs pos="100000">
                <a:srgbClr val="00B0F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48">
            <a:extLst>
              <a:ext uri="{FF2B5EF4-FFF2-40B4-BE49-F238E27FC236}">
                <a16:creationId xmlns:a16="http://schemas.microsoft.com/office/drawing/2014/main" id="{ACA6C51B-162E-4993-BDEB-3FFCD18A8E36}"/>
              </a:ext>
            </a:extLst>
          </p:cNvPr>
          <p:cNvSpPr txBox="1"/>
          <p:nvPr/>
        </p:nvSpPr>
        <p:spPr>
          <a:xfrm>
            <a:off x="226454" y="198641"/>
            <a:ext cx="3242270" cy="377028"/>
          </a:xfrm>
          <a:prstGeom prst="rect">
            <a:avLst/>
          </a:prstGeom>
          <a:noFill/>
          <a:effectLst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2000" b="1" spc="3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岗位经历</a:t>
            </a:r>
            <a:endParaRPr lang="en-GB" altLang="zh-CN" sz="2000" b="1" spc="300" dirty="0"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9D28B8F5-CB39-41CC-B58A-3EC8729F36F1}"/>
              </a:ext>
            </a:extLst>
          </p:cNvPr>
          <p:cNvSpPr txBox="1"/>
          <p:nvPr/>
        </p:nvSpPr>
        <p:spPr>
          <a:xfrm>
            <a:off x="1473440" y="228414"/>
            <a:ext cx="11106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latin typeface="+mn-ea"/>
              </a:rPr>
              <a:t>从业经验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FBBFE22-011F-4627-BFED-25911F743FAF}"/>
              </a:ext>
            </a:extLst>
          </p:cNvPr>
          <p:cNvSpPr/>
          <p:nvPr/>
        </p:nvSpPr>
        <p:spPr>
          <a:xfrm>
            <a:off x="130204" y="260350"/>
            <a:ext cx="96250" cy="25111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94E0761-9A67-4FE7-86B0-5D9068BB9DC4}"/>
              </a:ext>
            </a:extLst>
          </p:cNvPr>
          <p:cNvCxnSpPr>
            <a:cxnSpLocks/>
          </p:cNvCxnSpPr>
          <p:nvPr/>
        </p:nvCxnSpPr>
        <p:spPr>
          <a:xfrm>
            <a:off x="247650" y="260350"/>
            <a:ext cx="0" cy="251112"/>
          </a:xfrm>
          <a:prstGeom prst="line">
            <a:avLst/>
          </a:prstGeom>
          <a:ln w="12700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E18AB83-8214-4532-B226-5F5AACC389B8}"/>
              </a:ext>
            </a:extLst>
          </p:cNvPr>
          <p:cNvGrpSpPr/>
          <p:nvPr/>
        </p:nvGrpSpPr>
        <p:grpSpPr>
          <a:xfrm>
            <a:off x="1565483" y="445251"/>
            <a:ext cx="10582067" cy="67633"/>
            <a:chOff x="1565483" y="388101"/>
            <a:chExt cx="10582067" cy="67633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BC7488D1-6BA0-412B-BF97-4C58D48B96F8}"/>
                </a:ext>
              </a:extLst>
            </p:cNvPr>
            <p:cNvSpPr/>
            <p:nvPr/>
          </p:nvSpPr>
          <p:spPr>
            <a:xfrm flipV="1">
              <a:off x="1582152" y="410015"/>
              <a:ext cx="10565398" cy="45719"/>
            </a:xfrm>
            <a:prstGeom prst="parallelogram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C8AE9458-01E4-4E6D-A380-887A0F478AEA}"/>
                </a:ext>
              </a:extLst>
            </p:cNvPr>
            <p:cNvCxnSpPr>
              <a:cxnSpLocks/>
            </p:cNvCxnSpPr>
            <p:nvPr/>
          </p:nvCxnSpPr>
          <p:spPr>
            <a:xfrm>
              <a:off x="1565483" y="388101"/>
              <a:ext cx="10565398" cy="7857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7A96792-40ED-4FEA-A91C-D2728B72E453}"/>
              </a:ext>
            </a:extLst>
          </p:cNvPr>
          <p:cNvGrpSpPr/>
          <p:nvPr/>
        </p:nvGrpSpPr>
        <p:grpSpPr>
          <a:xfrm>
            <a:off x="1545714" y="1558813"/>
            <a:ext cx="9100572" cy="4181135"/>
            <a:chOff x="1646077" y="1558813"/>
            <a:chExt cx="9100572" cy="4181135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EDFDC047-04C8-4EC3-B428-4CBF498B0106}"/>
                </a:ext>
              </a:extLst>
            </p:cNvPr>
            <p:cNvGrpSpPr/>
            <p:nvPr/>
          </p:nvGrpSpPr>
          <p:grpSpPr>
            <a:xfrm>
              <a:off x="1646077" y="1558813"/>
              <a:ext cx="2168598" cy="4181135"/>
              <a:chOff x="1428707" y="1558813"/>
              <a:chExt cx="2002029" cy="4181135"/>
            </a:xfrm>
            <a:effectLst>
              <a:outerShdw blurRad="101600" dist="38100" dir="2700000" algn="tl" rotWithShape="0">
                <a:schemeClr val="tx1">
                  <a:lumMod val="50000"/>
                  <a:lumOff val="50000"/>
                  <a:alpha val="27000"/>
                </a:schemeClr>
              </a:outerShdw>
              <a:reflection blurRad="88900" stA="26000" endPos="27000" dist="63500" dir="5400000" sy="-100000" algn="bl" rotWithShape="0"/>
            </a:effectLst>
          </p:grpSpPr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3B6E8BD2-8B2C-487C-A3A3-573A3B1129A8}"/>
                  </a:ext>
                </a:extLst>
              </p:cNvPr>
              <p:cNvGrpSpPr/>
              <p:nvPr/>
            </p:nvGrpSpPr>
            <p:grpSpPr>
              <a:xfrm>
                <a:off x="1436966" y="3138788"/>
                <a:ext cx="1993770" cy="2601160"/>
                <a:chOff x="1573742" y="3138788"/>
                <a:chExt cx="1993770" cy="2601160"/>
              </a:xfrm>
            </p:grpSpPr>
            <p:sp>
              <p:nvSpPr>
                <p:cNvPr id="84" name="矩形: 圆角 83">
                  <a:extLst>
                    <a:ext uri="{FF2B5EF4-FFF2-40B4-BE49-F238E27FC236}">
                      <a16:creationId xmlns:a16="http://schemas.microsoft.com/office/drawing/2014/main" id="{3B0FA37E-79A5-49AE-9290-68E576CE0905}"/>
                    </a:ext>
                  </a:extLst>
                </p:cNvPr>
                <p:cNvSpPr/>
                <p:nvPr/>
              </p:nvSpPr>
              <p:spPr>
                <a:xfrm>
                  <a:off x="1573742" y="3138788"/>
                  <a:ext cx="1993770" cy="2601160"/>
                </a:xfrm>
                <a:prstGeom prst="roundRect">
                  <a:avLst>
                    <a:gd name="adj" fmla="val 17048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TextBox 32">
                  <a:extLst>
                    <a:ext uri="{FF2B5EF4-FFF2-40B4-BE49-F238E27FC236}">
                      <a16:creationId xmlns:a16="http://schemas.microsoft.com/office/drawing/2014/main" id="{E3E17CFF-5E4B-4168-BBE4-FF4081A33CB0}"/>
                    </a:ext>
                  </a:extLst>
                </p:cNvPr>
                <p:cNvSpPr txBox="1"/>
                <p:nvPr/>
              </p:nvSpPr>
              <p:spPr>
                <a:xfrm>
                  <a:off x="1643524" y="4585320"/>
                  <a:ext cx="1854206" cy="9572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ea"/>
                    </a:rPr>
                    <a:t>关于资产的购置（投资），资本的融通（筹资）和经营中现金流量（营运资金），以及利润分配的管理</a:t>
                  </a:r>
                </a:p>
              </p:txBody>
            </p:sp>
            <p:sp>
              <p:nvSpPr>
                <p:cNvPr id="30" name="TextBox 31">
                  <a:extLst>
                    <a:ext uri="{FF2B5EF4-FFF2-40B4-BE49-F238E27FC236}">
                      <a16:creationId xmlns:a16="http://schemas.microsoft.com/office/drawing/2014/main" id="{FDAC6A3F-59C6-4157-AEAE-20054CC8753A}"/>
                    </a:ext>
                  </a:extLst>
                </p:cNvPr>
                <p:cNvSpPr txBox="1"/>
                <p:nvPr/>
              </p:nvSpPr>
              <p:spPr>
                <a:xfrm>
                  <a:off x="1643524" y="4174505"/>
                  <a:ext cx="18542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ea"/>
                    </a:rPr>
                    <a:t>财务管理</a:t>
                  </a:r>
                </a:p>
              </p:txBody>
            </p:sp>
          </p:grp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D26AE54F-278B-4F1C-A0BE-D6389FA8F23C}"/>
                  </a:ext>
                </a:extLst>
              </p:cNvPr>
              <p:cNvGrpSpPr/>
              <p:nvPr/>
            </p:nvGrpSpPr>
            <p:grpSpPr>
              <a:xfrm>
                <a:off x="1428707" y="1558813"/>
                <a:ext cx="2002029" cy="2646878"/>
                <a:chOff x="1565483" y="1643804"/>
                <a:chExt cx="2002029" cy="2646878"/>
              </a:xfrm>
              <a:effectLst/>
            </p:grpSpPr>
            <p:sp>
              <p:nvSpPr>
                <p:cNvPr id="25" name="矩形: 圆角 24">
                  <a:extLst>
                    <a:ext uri="{FF2B5EF4-FFF2-40B4-BE49-F238E27FC236}">
                      <a16:creationId xmlns:a16="http://schemas.microsoft.com/office/drawing/2014/main" id="{C571A791-CC9E-446B-81A6-7AD3768B1456}"/>
                    </a:ext>
                  </a:extLst>
                </p:cNvPr>
                <p:cNvSpPr/>
                <p:nvPr/>
              </p:nvSpPr>
              <p:spPr>
                <a:xfrm>
                  <a:off x="1565483" y="1643804"/>
                  <a:ext cx="2002029" cy="2461532"/>
                </a:xfrm>
                <a:prstGeom prst="roundRect">
                  <a:avLst>
                    <a:gd name="adj" fmla="val 17048"/>
                  </a:avLst>
                </a:prstGeom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TextBox 26">
                  <a:extLst>
                    <a:ext uri="{FF2B5EF4-FFF2-40B4-BE49-F238E27FC236}">
                      <a16:creationId xmlns:a16="http://schemas.microsoft.com/office/drawing/2014/main" id="{69CCA55C-1CD0-4541-948E-20D19880985B}"/>
                    </a:ext>
                  </a:extLst>
                </p:cNvPr>
                <p:cNvSpPr txBox="1"/>
                <p:nvPr/>
              </p:nvSpPr>
              <p:spPr>
                <a:xfrm>
                  <a:off x="1828415" y="1643804"/>
                  <a:ext cx="1476164" cy="26468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6600" b="1" dirty="0">
                      <a:gradFill>
                        <a:gsLst>
                          <a:gs pos="53000">
                            <a:schemeClr val="bg1">
                              <a:alpha val="88000"/>
                            </a:schemeClr>
                          </a:gs>
                          <a:gs pos="0">
                            <a:schemeClr val="bg1">
                              <a:alpha val="90000"/>
                            </a:schemeClr>
                          </a:gs>
                          <a:gs pos="100000">
                            <a:schemeClr val="bg1">
                              <a:alpha val="40000"/>
                            </a:schemeClr>
                          </a:gs>
                        </a:gsLst>
                        <a:lin ang="0" scaled="1"/>
                      </a:gradFill>
                      <a:effectLst>
                        <a:outerShdw blurRad="50800" dist="38100" dir="2700000" algn="tl" rotWithShape="0">
                          <a:prstClr val="black">
                            <a:alpha val="19000"/>
                          </a:prstClr>
                        </a:outerShdw>
                      </a:effectLst>
                      <a:latin typeface="阿里巴巴普惠体 Heavy" panose="00020600040101010101" pitchFamily="18" charset="-122"/>
                      <a:ea typeface="阿里巴巴普惠体 Heavy" panose="00020600040101010101" pitchFamily="18" charset="-122"/>
                      <a:cs typeface="阿里巴巴普惠体 Heavy" panose="00020600040101010101" pitchFamily="18" charset="-122"/>
                    </a:rPr>
                    <a:t>5</a:t>
                  </a:r>
                  <a:endParaRPr lang="zh-CN" altLang="en-US" sz="16600" b="1" dirty="0">
                    <a:gradFill>
                      <a:gsLst>
                        <a:gs pos="53000">
                          <a:schemeClr val="bg1">
                            <a:alpha val="88000"/>
                          </a:schemeClr>
                        </a:gs>
                        <a:gs pos="0">
                          <a:schemeClr val="bg1">
                            <a:alpha val="90000"/>
                          </a:schemeClr>
                        </a:gs>
                        <a:gs pos="100000">
                          <a:schemeClr val="bg1">
                            <a:alpha val="40000"/>
                          </a:schemeClr>
                        </a:gs>
                      </a:gsLst>
                      <a:lin ang="0" scaled="1"/>
                    </a:gradFill>
                    <a:effectLst>
                      <a:outerShdw blurRad="50800" dist="38100" dir="2700000" algn="tl" rotWithShape="0">
                        <a:prstClr val="black">
                          <a:alpha val="19000"/>
                        </a:prstClr>
                      </a:outerShdw>
                    </a:effectLst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endParaRPr>
                </a:p>
              </p:txBody>
            </p:sp>
            <p:sp>
              <p:nvSpPr>
                <p:cNvPr id="35" name="TextBox 26">
                  <a:extLst>
                    <a:ext uri="{FF2B5EF4-FFF2-40B4-BE49-F238E27FC236}">
                      <a16:creationId xmlns:a16="http://schemas.microsoft.com/office/drawing/2014/main" id="{6D3B215C-EC5B-47F2-9F1C-6589FD0BA22F}"/>
                    </a:ext>
                  </a:extLst>
                </p:cNvPr>
                <p:cNvSpPr txBox="1"/>
                <p:nvPr/>
              </p:nvSpPr>
              <p:spPr>
                <a:xfrm>
                  <a:off x="2799361" y="3412513"/>
                  <a:ext cx="73808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4000" b="1" dirty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20000"/>
                          </a:prstClr>
                        </a:outerShdw>
                      </a:effectLst>
                      <a:latin typeface="+mn-ea"/>
                    </a:rPr>
                    <a:t>年</a:t>
                  </a:r>
                </a:p>
              </p:txBody>
            </p:sp>
          </p:grp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98AC1D72-A8F1-4AF2-B415-8AF6876C0316}"/>
                </a:ext>
              </a:extLst>
            </p:cNvPr>
            <p:cNvGrpSpPr/>
            <p:nvPr/>
          </p:nvGrpSpPr>
          <p:grpSpPr>
            <a:xfrm>
              <a:off x="5112064" y="1558813"/>
              <a:ext cx="2168598" cy="4181135"/>
              <a:chOff x="5094986" y="1558813"/>
              <a:chExt cx="2002029" cy="4181135"/>
            </a:xfrm>
            <a:effectLst>
              <a:outerShdw blurRad="101600" dist="38100" dir="2700000" algn="tl" rotWithShape="0">
                <a:schemeClr val="tx1">
                  <a:lumMod val="50000"/>
                  <a:lumOff val="50000"/>
                  <a:alpha val="27000"/>
                </a:schemeClr>
              </a:outerShdw>
              <a:reflection blurRad="88900" stA="26000" endPos="27000" dist="63500" dir="5400000" sy="-100000" algn="bl" rotWithShape="0"/>
            </a:effectLst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10A99195-AD13-49C3-B25C-37D042B20025}"/>
                  </a:ext>
                </a:extLst>
              </p:cNvPr>
              <p:cNvGrpSpPr/>
              <p:nvPr/>
            </p:nvGrpSpPr>
            <p:grpSpPr>
              <a:xfrm>
                <a:off x="5103245" y="3138788"/>
                <a:ext cx="1993770" cy="2601160"/>
                <a:chOff x="1573742" y="3138788"/>
                <a:chExt cx="1993770" cy="2601160"/>
              </a:xfrm>
            </p:grpSpPr>
            <p:sp>
              <p:nvSpPr>
                <p:cNvPr id="103" name="矩形: 圆角 102">
                  <a:extLst>
                    <a:ext uri="{FF2B5EF4-FFF2-40B4-BE49-F238E27FC236}">
                      <a16:creationId xmlns:a16="http://schemas.microsoft.com/office/drawing/2014/main" id="{EF95B24D-1485-4F05-BD67-793EA8A4B269}"/>
                    </a:ext>
                  </a:extLst>
                </p:cNvPr>
                <p:cNvSpPr/>
                <p:nvPr/>
              </p:nvSpPr>
              <p:spPr>
                <a:xfrm>
                  <a:off x="1573742" y="3138788"/>
                  <a:ext cx="1993770" cy="2601160"/>
                </a:xfrm>
                <a:prstGeom prst="roundRect">
                  <a:avLst>
                    <a:gd name="adj" fmla="val 17048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TextBox 32">
                  <a:extLst>
                    <a:ext uri="{FF2B5EF4-FFF2-40B4-BE49-F238E27FC236}">
                      <a16:creationId xmlns:a16="http://schemas.microsoft.com/office/drawing/2014/main" id="{7ADE2C9A-E484-4A8F-89F8-4BA0D0A98DB5}"/>
                    </a:ext>
                  </a:extLst>
                </p:cNvPr>
                <p:cNvSpPr txBox="1"/>
                <p:nvPr/>
              </p:nvSpPr>
              <p:spPr>
                <a:xfrm>
                  <a:off x="1643524" y="4585320"/>
                  <a:ext cx="1854206" cy="9572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ea"/>
                    </a:rPr>
                    <a:t>负责管理员工培训档案，协助拟定培训与发展计划，联系各类培训机构，组织各类培训并编写评估报告</a:t>
                  </a:r>
                </a:p>
              </p:txBody>
            </p:sp>
            <p:sp>
              <p:nvSpPr>
                <p:cNvPr id="105" name="TextBox 31">
                  <a:extLst>
                    <a:ext uri="{FF2B5EF4-FFF2-40B4-BE49-F238E27FC236}">
                      <a16:creationId xmlns:a16="http://schemas.microsoft.com/office/drawing/2014/main" id="{01A4FE2C-6181-442F-8876-35BC238E918A}"/>
                    </a:ext>
                  </a:extLst>
                </p:cNvPr>
                <p:cNvSpPr txBox="1"/>
                <p:nvPr/>
              </p:nvSpPr>
              <p:spPr>
                <a:xfrm>
                  <a:off x="1643524" y="4174505"/>
                  <a:ext cx="18542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ea"/>
                    </a:rPr>
                    <a:t>培训专员</a:t>
                  </a:r>
                </a:p>
              </p:txBody>
            </p:sp>
          </p:grp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665F3AD9-69DB-43F8-BD4D-19B207296331}"/>
                  </a:ext>
                </a:extLst>
              </p:cNvPr>
              <p:cNvGrpSpPr/>
              <p:nvPr/>
            </p:nvGrpSpPr>
            <p:grpSpPr>
              <a:xfrm>
                <a:off x="5094986" y="1558813"/>
                <a:ext cx="2002029" cy="2646878"/>
                <a:chOff x="1565483" y="1643804"/>
                <a:chExt cx="2002029" cy="2646878"/>
              </a:xfrm>
              <a:effectLst/>
            </p:grpSpPr>
            <p:sp>
              <p:nvSpPr>
                <p:cNvPr id="100" name="矩形: 圆角 99">
                  <a:extLst>
                    <a:ext uri="{FF2B5EF4-FFF2-40B4-BE49-F238E27FC236}">
                      <a16:creationId xmlns:a16="http://schemas.microsoft.com/office/drawing/2014/main" id="{99C65D3A-F60B-4FA3-A135-E558DDA90409}"/>
                    </a:ext>
                  </a:extLst>
                </p:cNvPr>
                <p:cNvSpPr/>
                <p:nvPr/>
              </p:nvSpPr>
              <p:spPr>
                <a:xfrm>
                  <a:off x="1565483" y="1643804"/>
                  <a:ext cx="2002029" cy="2461532"/>
                </a:xfrm>
                <a:prstGeom prst="roundRect">
                  <a:avLst>
                    <a:gd name="adj" fmla="val 17048"/>
                  </a:avLst>
                </a:prstGeom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TextBox 26">
                  <a:extLst>
                    <a:ext uri="{FF2B5EF4-FFF2-40B4-BE49-F238E27FC236}">
                      <a16:creationId xmlns:a16="http://schemas.microsoft.com/office/drawing/2014/main" id="{C37D7AD7-2A17-44BE-8B3F-332F19ECBE0D}"/>
                    </a:ext>
                  </a:extLst>
                </p:cNvPr>
                <p:cNvSpPr txBox="1"/>
                <p:nvPr/>
              </p:nvSpPr>
              <p:spPr>
                <a:xfrm>
                  <a:off x="1828415" y="1643804"/>
                  <a:ext cx="1476164" cy="26468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6600" b="1" dirty="0">
                      <a:gradFill>
                        <a:gsLst>
                          <a:gs pos="53000">
                            <a:schemeClr val="bg1">
                              <a:alpha val="88000"/>
                            </a:schemeClr>
                          </a:gs>
                          <a:gs pos="0">
                            <a:schemeClr val="bg1">
                              <a:alpha val="90000"/>
                            </a:schemeClr>
                          </a:gs>
                          <a:gs pos="100000">
                            <a:schemeClr val="bg1">
                              <a:alpha val="40000"/>
                            </a:schemeClr>
                          </a:gs>
                        </a:gsLst>
                        <a:lin ang="0" scaled="1"/>
                      </a:gradFill>
                      <a:effectLst>
                        <a:outerShdw blurRad="50800" dist="38100" dir="2700000" algn="tl" rotWithShape="0">
                          <a:prstClr val="black">
                            <a:alpha val="19000"/>
                          </a:prstClr>
                        </a:outerShdw>
                      </a:effectLst>
                      <a:latin typeface="阿里巴巴普惠体 Heavy" panose="00020600040101010101" pitchFamily="18" charset="-122"/>
                      <a:ea typeface="阿里巴巴普惠体 Heavy" panose="00020600040101010101" pitchFamily="18" charset="-122"/>
                      <a:cs typeface="阿里巴巴普惠体 Heavy" panose="00020600040101010101" pitchFamily="18" charset="-122"/>
                    </a:rPr>
                    <a:t>4</a:t>
                  </a:r>
                  <a:endParaRPr lang="zh-CN" altLang="en-US" sz="16600" b="1" dirty="0">
                    <a:gradFill>
                      <a:gsLst>
                        <a:gs pos="53000">
                          <a:schemeClr val="bg1">
                            <a:alpha val="88000"/>
                          </a:schemeClr>
                        </a:gs>
                        <a:gs pos="0">
                          <a:schemeClr val="bg1">
                            <a:alpha val="90000"/>
                          </a:schemeClr>
                        </a:gs>
                        <a:gs pos="100000">
                          <a:schemeClr val="bg1">
                            <a:alpha val="40000"/>
                          </a:schemeClr>
                        </a:gs>
                      </a:gsLst>
                      <a:lin ang="0" scaled="1"/>
                    </a:gradFill>
                    <a:effectLst>
                      <a:outerShdw blurRad="50800" dist="38100" dir="2700000" algn="tl" rotWithShape="0">
                        <a:prstClr val="black">
                          <a:alpha val="19000"/>
                        </a:prstClr>
                      </a:outerShdw>
                    </a:effectLst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endParaRPr>
                </a:p>
              </p:txBody>
            </p:sp>
            <p:sp>
              <p:nvSpPr>
                <p:cNvPr id="102" name="TextBox 26">
                  <a:extLst>
                    <a:ext uri="{FF2B5EF4-FFF2-40B4-BE49-F238E27FC236}">
                      <a16:creationId xmlns:a16="http://schemas.microsoft.com/office/drawing/2014/main" id="{3A0F8CC3-B057-4D66-AEE3-0C21511B88EA}"/>
                    </a:ext>
                  </a:extLst>
                </p:cNvPr>
                <p:cNvSpPr txBox="1"/>
                <p:nvPr/>
              </p:nvSpPr>
              <p:spPr>
                <a:xfrm>
                  <a:off x="2799361" y="3412513"/>
                  <a:ext cx="73808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4000" b="1" dirty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20000"/>
                          </a:prstClr>
                        </a:outerShdw>
                      </a:effectLst>
                      <a:latin typeface="+mn-ea"/>
                    </a:rPr>
                    <a:t>年</a:t>
                  </a:r>
                </a:p>
              </p:txBody>
            </p:sp>
          </p:grp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A1093039-0845-4CF1-B263-F1C3FEDB6E11}"/>
                </a:ext>
              </a:extLst>
            </p:cNvPr>
            <p:cNvGrpSpPr/>
            <p:nvPr/>
          </p:nvGrpSpPr>
          <p:grpSpPr>
            <a:xfrm>
              <a:off x="8578051" y="1558813"/>
              <a:ext cx="2168598" cy="4181135"/>
              <a:chOff x="8761266" y="1558813"/>
              <a:chExt cx="2002029" cy="4181135"/>
            </a:xfrm>
            <a:effectLst>
              <a:outerShdw blurRad="101600" dist="38100" dir="2700000" algn="tl" rotWithShape="0">
                <a:schemeClr val="tx1">
                  <a:lumMod val="50000"/>
                  <a:lumOff val="50000"/>
                  <a:alpha val="27000"/>
                </a:schemeClr>
              </a:outerShdw>
              <a:reflection blurRad="88900" stA="26000" endPos="35000" dist="63500" dir="5400000" sy="-100000" algn="bl" rotWithShape="0"/>
            </a:effectLst>
          </p:grpSpPr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4E2A69C1-04EF-4CB5-8FFB-DB8731115157}"/>
                  </a:ext>
                </a:extLst>
              </p:cNvPr>
              <p:cNvGrpSpPr/>
              <p:nvPr/>
            </p:nvGrpSpPr>
            <p:grpSpPr>
              <a:xfrm>
                <a:off x="8769525" y="3138788"/>
                <a:ext cx="1993770" cy="2601160"/>
                <a:chOff x="1573742" y="3138788"/>
                <a:chExt cx="1993770" cy="2601160"/>
              </a:xfrm>
            </p:grpSpPr>
            <p:sp>
              <p:nvSpPr>
                <p:cNvPr id="113" name="矩形: 圆角 112">
                  <a:extLst>
                    <a:ext uri="{FF2B5EF4-FFF2-40B4-BE49-F238E27FC236}">
                      <a16:creationId xmlns:a16="http://schemas.microsoft.com/office/drawing/2014/main" id="{DE5DF72F-3187-4781-95DB-BE334A00DEE3}"/>
                    </a:ext>
                  </a:extLst>
                </p:cNvPr>
                <p:cNvSpPr/>
                <p:nvPr/>
              </p:nvSpPr>
              <p:spPr>
                <a:xfrm>
                  <a:off x="1573742" y="3138788"/>
                  <a:ext cx="1993770" cy="2601160"/>
                </a:xfrm>
                <a:prstGeom prst="roundRect">
                  <a:avLst>
                    <a:gd name="adj" fmla="val 17048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TextBox 32">
                  <a:extLst>
                    <a:ext uri="{FF2B5EF4-FFF2-40B4-BE49-F238E27FC236}">
                      <a16:creationId xmlns:a16="http://schemas.microsoft.com/office/drawing/2014/main" id="{61A9D421-7A7C-445B-8A43-21D02F3577BE}"/>
                    </a:ext>
                  </a:extLst>
                </p:cNvPr>
                <p:cNvSpPr txBox="1"/>
                <p:nvPr/>
              </p:nvSpPr>
              <p:spPr>
                <a:xfrm>
                  <a:off x="1643524" y="4561491"/>
                  <a:ext cx="1854207" cy="9572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ea"/>
                    </a:rPr>
                    <a:t>既确定管理内容的目标和决定如何达到这些目标。采取具体措施，调动和协调各级行政管理人员按要求完成各项</a:t>
                  </a:r>
                </a:p>
              </p:txBody>
            </p:sp>
            <p:sp>
              <p:nvSpPr>
                <p:cNvPr id="115" name="TextBox 31">
                  <a:extLst>
                    <a:ext uri="{FF2B5EF4-FFF2-40B4-BE49-F238E27FC236}">
                      <a16:creationId xmlns:a16="http://schemas.microsoft.com/office/drawing/2014/main" id="{BB642155-ECF3-4AE8-9DFE-C29AA155D9DB}"/>
                    </a:ext>
                  </a:extLst>
                </p:cNvPr>
                <p:cNvSpPr txBox="1"/>
                <p:nvPr/>
              </p:nvSpPr>
              <p:spPr>
                <a:xfrm>
                  <a:off x="1643524" y="4174505"/>
                  <a:ext cx="18542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ea"/>
                    </a:rPr>
                    <a:t>行政管理</a:t>
                  </a:r>
                </a:p>
              </p:txBody>
            </p:sp>
          </p:grpSp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FED290DE-C690-4C6B-81F8-CEDA5D6C2C5A}"/>
                  </a:ext>
                </a:extLst>
              </p:cNvPr>
              <p:cNvGrpSpPr/>
              <p:nvPr/>
            </p:nvGrpSpPr>
            <p:grpSpPr>
              <a:xfrm>
                <a:off x="8761266" y="1558813"/>
                <a:ext cx="2002029" cy="2646878"/>
                <a:chOff x="1565483" y="1643804"/>
                <a:chExt cx="2002029" cy="2646878"/>
              </a:xfrm>
              <a:effectLst/>
            </p:grpSpPr>
            <p:sp>
              <p:nvSpPr>
                <p:cNvPr id="110" name="矩形: 圆角 109">
                  <a:extLst>
                    <a:ext uri="{FF2B5EF4-FFF2-40B4-BE49-F238E27FC236}">
                      <a16:creationId xmlns:a16="http://schemas.microsoft.com/office/drawing/2014/main" id="{5F7C07A7-82A6-42EB-9925-3CA64CC326D4}"/>
                    </a:ext>
                  </a:extLst>
                </p:cNvPr>
                <p:cNvSpPr/>
                <p:nvPr/>
              </p:nvSpPr>
              <p:spPr>
                <a:xfrm>
                  <a:off x="1565483" y="1643804"/>
                  <a:ext cx="2002029" cy="2461532"/>
                </a:xfrm>
                <a:prstGeom prst="roundRect">
                  <a:avLst>
                    <a:gd name="adj" fmla="val 17048"/>
                  </a:avLst>
                </a:prstGeom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TextBox 26">
                  <a:extLst>
                    <a:ext uri="{FF2B5EF4-FFF2-40B4-BE49-F238E27FC236}">
                      <a16:creationId xmlns:a16="http://schemas.microsoft.com/office/drawing/2014/main" id="{012FC624-812A-49B7-A6B6-7B5C8DA6B281}"/>
                    </a:ext>
                  </a:extLst>
                </p:cNvPr>
                <p:cNvSpPr txBox="1"/>
                <p:nvPr/>
              </p:nvSpPr>
              <p:spPr>
                <a:xfrm>
                  <a:off x="1828415" y="1643804"/>
                  <a:ext cx="1476164" cy="26468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6600" b="1" dirty="0">
                      <a:gradFill>
                        <a:gsLst>
                          <a:gs pos="53000">
                            <a:schemeClr val="bg1">
                              <a:alpha val="88000"/>
                            </a:schemeClr>
                          </a:gs>
                          <a:gs pos="0">
                            <a:schemeClr val="bg1">
                              <a:alpha val="90000"/>
                            </a:schemeClr>
                          </a:gs>
                          <a:gs pos="100000">
                            <a:schemeClr val="bg1">
                              <a:alpha val="40000"/>
                            </a:schemeClr>
                          </a:gs>
                        </a:gsLst>
                        <a:lin ang="0" scaled="1"/>
                      </a:gradFill>
                      <a:effectLst>
                        <a:outerShdw blurRad="50800" dist="38100" dir="2700000" algn="tl" rotWithShape="0">
                          <a:prstClr val="black">
                            <a:alpha val="19000"/>
                          </a:prstClr>
                        </a:outerShdw>
                      </a:effectLst>
                      <a:latin typeface="阿里巴巴普惠体 Heavy" panose="00020600040101010101" pitchFamily="18" charset="-122"/>
                      <a:ea typeface="阿里巴巴普惠体 Heavy" panose="00020600040101010101" pitchFamily="18" charset="-122"/>
                      <a:cs typeface="阿里巴巴普惠体 Heavy" panose="00020600040101010101" pitchFamily="18" charset="-122"/>
                    </a:rPr>
                    <a:t>1</a:t>
                  </a:r>
                  <a:endParaRPr lang="zh-CN" altLang="en-US" sz="16600" b="1" dirty="0">
                    <a:gradFill>
                      <a:gsLst>
                        <a:gs pos="53000">
                          <a:schemeClr val="bg1">
                            <a:alpha val="88000"/>
                          </a:schemeClr>
                        </a:gs>
                        <a:gs pos="0">
                          <a:schemeClr val="bg1">
                            <a:alpha val="90000"/>
                          </a:schemeClr>
                        </a:gs>
                        <a:gs pos="100000">
                          <a:schemeClr val="bg1">
                            <a:alpha val="40000"/>
                          </a:schemeClr>
                        </a:gs>
                      </a:gsLst>
                      <a:lin ang="0" scaled="1"/>
                    </a:gradFill>
                    <a:effectLst>
                      <a:outerShdw blurRad="50800" dist="38100" dir="2700000" algn="tl" rotWithShape="0">
                        <a:prstClr val="black">
                          <a:alpha val="19000"/>
                        </a:prstClr>
                      </a:outerShdw>
                    </a:effectLst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endParaRPr>
                </a:p>
              </p:txBody>
            </p:sp>
            <p:sp>
              <p:nvSpPr>
                <p:cNvPr id="112" name="TextBox 26">
                  <a:extLst>
                    <a:ext uri="{FF2B5EF4-FFF2-40B4-BE49-F238E27FC236}">
                      <a16:creationId xmlns:a16="http://schemas.microsoft.com/office/drawing/2014/main" id="{085B6DCF-221F-4BC9-9DE9-7898613C8353}"/>
                    </a:ext>
                  </a:extLst>
                </p:cNvPr>
                <p:cNvSpPr txBox="1"/>
                <p:nvPr/>
              </p:nvSpPr>
              <p:spPr>
                <a:xfrm>
                  <a:off x="2799361" y="3412513"/>
                  <a:ext cx="73808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4000" b="1" dirty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20000"/>
                          </a:prstClr>
                        </a:outerShdw>
                      </a:effectLst>
                      <a:latin typeface="+mn-ea"/>
                    </a:rPr>
                    <a:t>年</a:t>
                  </a:r>
                </a:p>
              </p:txBody>
            </p:sp>
          </p:grpSp>
        </p:grp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E67C1113-E7D3-4D6E-BDE3-9DCEC61576D3}"/>
              </a:ext>
            </a:extLst>
          </p:cNvPr>
          <p:cNvSpPr txBox="1"/>
          <p:nvPr/>
        </p:nvSpPr>
        <p:spPr>
          <a:xfrm>
            <a:off x="7816850" y="182901"/>
            <a:ext cx="3964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岗位经历 </a:t>
            </a:r>
            <a:r>
              <a:rPr lang="en-US" altLang="zh-CN" sz="1400" dirty="0">
                <a:latin typeface="+mj-ea"/>
                <a:ea typeface="+mj-ea"/>
              </a:rPr>
              <a:t>/ </a:t>
            </a:r>
            <a:r>
              <a:rPr lang="zh-CN" altLang="en-US" sz="1400" dirty="0">
                <a:latin typeface="+mj-ea"/>
                <a:ea typeface="+mj-ea"/>
              </a:rPr>
              <a:t>工作成效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自我评价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工作规划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4166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1000"/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0AAB428-3D32-4F8E-B92C-2DD00952FFF2}"/>
              </a:ext>
            </a:extLst>
          </p:cNvPr>
          <p:cNvSpPr txBox="1"/>
          <p:nvPr/>
        </p:nvSpPr>
        <p:spPr>
          <a:xfrm>
            <a:off x="3024844" y="594087"/>
            <a:ext cx="61423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26000">
                      <a:srgbClr val="00AEEF"/>
                    </a:gs>
                    <a:gs pos="100000">
                      <a:srgbClr val="00AEEF">
                        <a:alpha val="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39700" dist="38100" dir="2700000" algn="tl" rotWithShape="0">
                    <a:srgbClr val="00AEEF">
                      <a:alpha val="19000"/>
                    </a:srgb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奖项荣誉</a:t>
            </a:r>
          </a:p>
        </p:txBody>
      </p:sp>
      <p:sp>
        <p:nvSpPr>
          <p:cNvPr id="9" name="TextBox 48">
            <a:extLst>
              <a:ext uri="{FF2B5EF4-FFF2-40B4-BE49-F238E27FC236}">
                <a16:creationId xmlns:a16="http://schemas.microsoft.com/office/drawing/2014/main" id="{ACA6C51B-162E-4993-BDEB-3FFCD18A8E36}"/>
              </a:ext>
            </a:extLst>
          </p:cNvPr>
          <p:cNvSpPr txBox="1"/>
          <p:nvPr/>
        </p:nvSpPr>
        <p:spPr>
          <a:xfrm>
            <a:off x="226454" y="198641"/>
            <a:ext cx="1327245" cy="377028"/>
          </a:xfrm>
          <a:prstGeom prst="rect">
            <a:avLst/>
          </a:prstGeom>
          <a:noFill/>
          <a:effectLst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2000" b="1" spc="3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工作成效</a:t>
            </a:r>
            <a:endParaRPr lang="en-GB" altLang="zh-CN" sz="2000" b="1" spc="300" dirty="0"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9D28B8F5-CB39-41CC-B58A-3EC8729F36F1}"/>
              </a:ext>
            </a:extLst>
          </p:cNvPr>
          <p:cNvSpPr txBox="1"/>
          <p:nvPr/>
        </p:nvSpPr>
        <p:spPr>
          <a:xfrm>
            <a:off x="1473440" y="228414"/>
            <a:ext cx="11106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latin typeface="+mj-ea"/>
                <a:ea typeface="+mj-ea"/>
              </a:rPr>
              <a:t>奖项荣誉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FBBFE22-011F-4627-BFED-25911F743FAF}"/>
              </a:ext>
            </a:extLst>
          </p:cNvPr>
          <p:cNvSpPr/>
          <p:nvPr/>
        </p:nvSpPr>
        <p:spPr>
          <a:xfrm>
            <a:off x="130204" y="260350"/>
            <a:ext cx="96250" cy="25111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94E0761-9A67-4FE7-86B0-5D9068BB9DC4}"/>
              </a:ext>
            </a:extLst>
          </p:cNvPr>
          <p:cNvCxnSpPr>
            <a:cxnSpLocks/>
          </p:cNvCxnSpPr>
          <p:nvPr/>
        </p:nvCxnSpPr>
        <p:spPr>
          <a:xfrm>
            <a:off x="247650" y="260350"/>
            <a:ext cx="0" cy="251112"/>
          </a:xfrm>
          <a:prstGeom prst="line">
            <a:avLst/>
          </a:prstGeom>
          <a:ln w="12700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E18AB83-8214-4532-B226-5F5AACC389B8}"/>
              </a:ext>
            </a:extLst>
          </p:cNvPr>
          <p:cNvGrpSpPr/>
          <p:nvPr/>
        </p:nvGrpSpPr>
        <p:grpSpPr>
          <a:xfrm>
            <a:off x="1565483" y="445251"/>
            <a:ext cx="10582067" cy="67633"/>
            <a:chOff x="1565483" y="388101"/>
            <a:chExt cx="10582067" cy="67633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BC7488D1-6BA0-412B-BF97-4C58D48B96F8}"/>
                </a:ext>
              </a:extLst>
            </p:cNvPr>
            <p:cNvSpPr/>
            <p:nvPr/>
          </p:nvSpPr>
          <p:spPr>
            <a:xfrm flipV="1">
              <a:off x="1582152" y="410015"/>
              <a:ext cx="10565398" cy="45719"/>
            </a:xfrm>
            <a:prstGeom prst="parallelogram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C8AE9458-01E4-4E6D-A380-887A0F478AEA}"/>
                </a:ext>
              </a:extLst>
            </p:cNvPr>
            <p:cNvCxnSpPr>
              <a:cxnSpLocks/>
            </p:cNvCxnSpPr>
            <p:nvPr/>
          </p:nvCxnSpPr>
          <p:spPr>
            <a:xfrm>
              <a:off x="1565483" y="388101"/>
              <a:ext cx="10565398" cy="7857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54E2C33-902F-4B38-9DBD-F1BB931C9ACB}"/>
              </a:ext>
            </a:extLst>
          </p:cNvPr>
          <p:cNvGrpSpPr/>
          <p:nvPr/>
        </p:nvGrpSpPr>
        <p:grpSpPr>
          <a:xfrm>
            <a:off x="0" y="1807948"/>
            <a:ext cx="12192000" cy="4852447"/>
            <a:chOff x="0" y="1644317"/>
            <a:chExt cx="12192000" cy="4852447"/>
          </a:xfrm>
        </p:grpSpPr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89595234-2126-4316-9C6A-AC4A53E62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395171"/>
              <a:ext cx="12192000" cy="4101593"/>
            </a:xfrm>
            <a:prstGeom prst="rect">
              <a:avLst/>
            </a:prstGeom>
          </p:spPr>
        </p:pic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1A61AA6-C5AC-457D-867D-A25799175D46}"/>
                </a:ext>
              </a:extLst>
            </p:cNvPr>
            <p:cNvSpPr/>
            <p:nvPr/>
          </p:nvSpPr>
          <p:spPr>
            <a:xfrm>
              <a:off x="1406500" y="4590422"/>
              <a:ext cx="9378999" cy="1345055"/>
            </a:xfrm>
            <a:prstGeom prst="ellipse">
              <a:avLst/>
            </a:prstGeom>
            <a:noFill/>
            <a:ln>
              <a:solidFill>
                <a:srgbClr val="00AE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5">
              <a:extLst>
                <a:ext uri="{FF2B5EF4-FFF2-40B4-BE49-F238E27FC236}">
                  <a16:creationId xmlns:a16="http://schemas.microsoft.com/office/drawing/2014/main" id="{6AB75B31-AADD-4C12-B56D-A21423C9E4C8}"/>
                </a:ext>
              </a:extLst>
            </p:cNvPr>
            <p:cNvSpPr txBox="1"/>
            <p:nvPr/>
          </p:nvSpPr>
          <p:spPr>
            <a:xfrm>
              <a:off x="526623" y="5336739"/>
              <a:ext cx="979218" cy="371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rgbClr val="00AEEF"/>
                  </a:solidFill>
                  <a:latin typeface="+mn-ea"/>
                  <a:cs typeface="Arial" panose="020B0604020202020204" pitchFamily="34" charset="0"/>
                </a:rPr>
                <a:t>2011.10</a:t>
              </a:r>
              <a:endParaRPr lang="zh-CN" altLang="en-US" sz="1600" b="1" dirty="0">
                <a:solidFill>
                  <a:srgbClr val="00AEEF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45" name="TextBox 45">
              <a:extLst>
                <a:ext uri="{FF2B5EF4-FFF2-40B4-BE49-F238E27FC236}">
                  <a16:creationId xmlns:a16="http://schemas.microsoft.com/office/drawing/2014/main" id="{AF1E9A1D-480C-4720-8CE3-9BCE3A8AEA5F}"/>
                </a:ext>
              </a:extLst>
            </p:cNvPr>
            <p:cNvSpPr txBox="1"/>
            <p:nvPr/>
          </p:nvSpPr>
          <p:spPr>
            <a:xfrm>
              <a:off x="2719725" y="5853528"/>
              <a:ext cx="979218" cy="371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>
                  <a:solidFill>
                    <a:srgbClr val="00AEEF"/>
                  </a:solidFill>
                  <a:latin typeface="+mn-ea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2015.08</a:t>
              </a:r>
              <a:endParaRPr lang="zh-CN" altLang="en-US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617E5DD-C394-48A9-9C39-38C8EC35297A}"/>
                </a:ext>
              </a:extLst>
            </p:cNvPr>
            <p:cNvSpPr txBox="1"/>
            <p:nvPr/>
          </p:nvSpPr>
          <p:spPr>
            <a:xfrm>
              <a:off x="8372428" y="5853528"/>
              <a:ext cx="979218" cy="371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>
                  <a:solidFill>
                    <a:srgbClr val="00AEEF"/>
                  </a:solidFill>
                  <a:latin typeface="+mn-ea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2019.10</a:t>
              </a:r>
              <a:endParaRPr lang="zh-CN" altLang="en-US" dirty="0"/>
            </a:p>
          </p:txBody>
        </p:sp>
        <p:sp>
          <p:nvSpPr>
            <p:cNvPr id="47" name="TextBox 45">
              <a:extLst>
                <a:ext uri="{FF2B5EF4-FFF2-40B4-BE49-F238E27FC236}">
                  <a16:creationId xmlns:a16="http://schemas.microsoft.com/office/drawing/2014/main" id="{460D7720-D1E1-4E08-AAF8-AA5BBF9CA7C8}"/>
                </a:ext>
              </a:extLst>
            </p:cNvPr>
            <p:cNvSpPr txBox="1"/>
            <p:nvPr/>
          </p:nvSpPr>
          <p:spPr>
            <a:xfrm>
              <a:off x="10686159" y="5336739"/>
              <a:ext cx="979218" cy="371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>
                  <a:solidFill>
                    <a:srgbClr val="00AEEF"/>
                  </a:solidFill>
                  <a:latin typeface="+mn-ea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2020.12</a:t>
              </a:r>
              <a:endParaRPr lang="zh-CN" altLang="en-US" dirty="0"/>
            </a:p>
          </p:txBody>
        </p:sp>
        <p:sp>
          <p:nvSpPr>
            <p:cNvPr id="48" name="TextBox 45">
              <a:extLst>
                <a:ext uri="{FF2B5EF4-FFF2-40B4-BE49-F238E27FC236}">
                  <a16:creationId xmlns:a16="http://schemas.microsoft.com/office/drawing/2014/main" id="{33A0635F-1F0A-47AC-BE74-594C1A66C7EC}"/>
                </a:ext>
              </a:extLst>
            </p:cNvPr>
            <p:cNvSpPr txBox="1"/>
            <p:nvPr/>
          </p:nvSpPr>
          <p:spPr>
            <a:xfrm>
              <a:off x="5606775" y="6057234"/>
              <a:ext cx="979218" cy="371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>
                  <a:solidFill>
                    <a:srgbClr val="00AEEF"/>
                  </a:solidFill>
                  <a:latin typeface="+mn-ea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2017.11</a:t>
              </a:r>
              <a:endParaRPr lang="zh-CN" altLang="en-US" dirty="0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65FFF8AE-0646-441A-8E66-3FE1A281A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5055" y="4282812"/>
              <a:ext cx="9141890" cy="1506597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3" name="3D 模型 2">
                  <a:extLst>
                    <a:ext uri="{FF2B5EF4-FFF2-40B4-BE49-F238E27FC236}">
                      <a16:creationId xmlns:a16="http://schemas.microsoft.com/office/drawing/2014/main" id="{50EC3E17-3495-4558-A1D1-8DD8DE7AA589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240340915"/>
                    </p:ext>
                  </p:extLst>
                </p:nvPr>
              </p:nvGraphicFramePr>
              <p:xfrm rot="21207625">
                <a:off x="2353219" y="1644317"/>
                <a:ext cx="7485562" cy="3788912"/>
              </p:xfrm>
              <a:graphic>
                <a:graphicData uri="http://schemas.microsoft.com/office/drawing/2017/model3d">
                  <am3d:model3d r:embed="rId8">
                    <am3d:spPr>
                      <a:xfrm rot="21207625">
                        <a:off x="0" y="0"/>
                        <a:ext cx="7485562" cy="3788912"/>
                      </a:xfrm>
                      <a:prstGeom prst="rect">
                        <a:avLst/>
                      </a:prstGeom>
                      <a:effectLst>
                        <a:outerShdw blurRad="254000" dist="38100" dir="5400000" algn="t" rotWithShape="0">
                          <a:schemeClr val="tx1">
                            <a:alpha val="30000"/>
                          </a:schemeClr>
                        </a:outerShdw>
                      </a:effectLst>
                    </am3d:spPr>
                    <am3d:camera>
                      <am3d:pos x="0" y="0" z="69797584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233764185" d="1000000"/>
                      <am3d:preTrans dx="-78185" dy="-206615" dz="-24101491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10449831" ay="4268952" az="10468510"/>
                      <am3d:postTrans dx="0" dy="0" dz="0"/>
                    </am3d:trans>
                    <am3d:raster rName="Office3DRenderer" rVer="16.0.8326">
                      <am3d:blip r:embed="rId9"/>
                    </am3d:raster>
                    <am3d:objViewport viewportSz="11560646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3" name="3D 模型 2">
                  <a:extLst>
                    <a:ext uri="{FF2B5EF4-FFF2-40B4-BE49-F238E27FC236}">
                      <a16:creationId xmlns:a16="http://schemas.microsoft.com/office/drawing/2014/main" id="{50EC3E17-3495-4558-A1D1-8DD8DE7AA58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 rot="21207625">
                  <a:off x="2353219" y="1807948"/>
                  <a:ext cx="7485562" cy="3788912"/>
                </a:xfrm>
                <a:prstGeom prst="rect">
                  <a:avLst/>
                </a:prstGeom>
                <a:effectLst>
                  <a:outerShdw blurRad="254000" dist="38100" dir="5400000" algn="t" rotWithShape="0">
                    <a:schemeClr val="tx1">
                      <a:alpha val="30000"/>
                    </a:schemeClr>
                  </a:outerShdw>
                </a:effectLst>
              </p:spPr>
            </p:pic>
          </mc:Fallback>
        </mc:AlternateContent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DDFDD0E-AA37-4057-914B-761BE0CAD845}"/>
                </a:ext>
              </a:extLst>
            </p:cNvPr>
            <p:cNvSpPr/>
            <p:nvPr/>
          </p:nvSpPr>
          <p:spPr>
            <a:xfrm>
              <a:off x="1332708" y="5189157"/>
              <a:ext cx="147583" cy="147583"/>
            </a:xfrm>
            <a:prstGeom prst="ellipse">
              <a:avLst/>
            </a:prstGeom>
            <a:solidFill>
              <a:srgbClr val="00AEE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BAB196C-C92C-4978-BB56-80F1A8CC2BB6}"/>
                </a:ext>
              </a:extLst>
            </p:cNvPr>
            <p:cNvSpPr/>
            <p:nvPr/>
          </p:nvSpPr>
          <p:spPr>
            <a:xfrm>
              <a:off x="10709892" y="5189156"/>
              <a:ext cx="147583" cy="147583"/>
            </a:xfrm>
            <a:prstGeom prst="ellipse">
              <a:avLst/>
            </a:prstGeom>
            <a:solidFill>
              <a:srgbClr val="00AEE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CAAFDACB-9377-4CD6-ADDD-BF0716AE69B7}"/>
                </a:ext>
              </a:extLst>
            </p:cNvPr>
            <p:cNvSpPr/>
            <p:nvPr/>
          </p:nvSpPr>
          <p:spPr>
            <a:xfrm>
              <a:off x="6021300" y="5861685"/>
              <a:ext cx="147583" cy="147583"/>
            </a:xfrm>
            <a:prstGeom prst="ellipse">
              <a:avLst/>
            </a:prstGeom>
            <a:solidFill>
              <a:srgbClr val="00AEE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D49D5791-3A63-4C0B-89F9-9F7B305444B9}"/>
                </a:ext>
              </a:extLst>
            </p:cNvPr>
            <p:cNvSpPr/>
            <p:nvPr/>
          </p:nvSpPr>
          <p:spPr>
            <a:xfrm>
              <a:off x="8790895" y="5727107"/>
              <a:ext cx="147583" cy="147583"/>
            </a:xfrm>
            <a:prstGeom prst="ellipse">
              <a:avLst/>
            </a:prstGeom>
            <a:solidFill>
              <a:srgbClr val="00AEE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B152D953-C075-4E12-AA82-B4612D714EE8}"/>
                </a:ext>
              </a:extLst>
            </p:cNvPr>
            <p:cNvSpPr/>
            <p:nvPr/>
          </p:nvSpPr>
          <p:spPr>
            <a:xfrm>
              <a:off x="3209334" y="5728460"/>
              <a:ext cx="147583" cy="147583"/>
            </a:xfrm>
            <a:prstGeom prst="ellipse">
              <a:avLst/>
            </a:prstGeom>
            <a:solidFill>
              <a:srgbClr val="00AEE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D5533EC1-082A-4E37-BD7F-27C5CFD76C95}"/>
              </a:ext>
            </a:extLst>
          </p:cNvPr>
          <p:cNvSpPr txBox="1"/>
          <p:nvPr/>
        </p:nvSpPr>
        <p:spPr>
          <a:xfrm>
            <a:off x="7816850" y="182901"/>
            <a:ext cx="3964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岗位经历 </a:t>
            </a:r>
            <a:r>
              <a:rPr lang="en-US" altLang="zh-CN" sz="1400" dirty="0">
                <a:latin typeface="+mj-ea"/>
                <a:ea typeface="+mj-ea"/>
              </a:rPr>
              <a:t>/ </a:t>
            </a:r>
            <a:r>
              <a:rPr lang="zh-CN" altLang="en-US" sz="1400" dirty="0">
                <a:latin typeface="+mj-ea"/>
                <a:ea typeface="+mj-ea"/>
              </a:rPr>
              <a:t>工作成效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自我评价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工作规划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2941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3000"/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D6B3DE5E-4A21-428C-AE03-88B438FBEB49}"/>
              </a:ext>
            </a:extLst>
          </p:cNvPr>
          <p:cNvGrpSpPr/>
          <p:nvPr/>
        </p:nvGrpSpPr>
        <p:grpSpPr>
          <a:xfrm>
            <a:off x="-1554492" y="-705045"/>
            <a:ext cx="15480299" cy="13842451"/>
            <a:chOff x="-783227" y="-62190"/>
            <a:chExt cx="12862228" cy="11419988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3FC7F9E6-5A59-4271-A351-DFD2BFA14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412062">
              <a:off x="-783227" y="96397"/>
              <a:ext cx="7507600" cy="11261401"/>
            </a:xfrm>
            <a:custGeom>
              <a:avLst/>
              <a:gdLst>
                <a:gd name="connsiteX0" fmla="*/ 3078406 w 3078406"/>
                <a:gd name="connsiteY0" fmla="*/ 0 h 4617609"/>
                <a:gd name="connsiteX1" fmla="*/ 3078406 w 3078406"/>
                <a:gd name="connsiteY1" fmla="*/ 4617609 h 4617609"/>
                <a:gd name="connsiteX2" fmla="*/ 2407363 w 3078406"/>
                <a:gd name="connsiteY2" fmla="*/ 4617609 h 4617609"/>
                <a:gd name="connsiteX3" fmla="*/ 0 w 3078406"/>
                <a:gd name="connsiteY3" fmla="*/ 4485870 h 4617609"/>
                <a:gd name="connsiteX4" fmla="*/ 0 w 3078406"/>
                <a:gd name="connsiteY4" fmla="*/ 0 h 461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8406" h="4617609">
                  <a:moveTo>
                    <a:pt x="3078406" y="0"/>
                  </a:moveTo>
                  <a:lnTo>
                    <a:pt x="3078406" y="4617609"/>
                  </a:lnTo>
                  <a:lnTo>
                    <a:pt x="2407363" y="4617609"/>
                  </a:lnTo>
                  <a:lnTo>
                    <a:pt x="0" y="448587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35300112-FC0E-4268-B726-BFC8743F7A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187796">
              <a:off x="4517228" y="-62190"/>
              <a:ext cx="7561773" cy="11335433"/>
            </a:xfrm>
            <a:custGeom>
              <a:avLst/>
              <a:gdLst>
                <a:gd name="connsiteX0" fmla="*/ 3152502 w 3152502"/>
                <a:gd name="connsiteY0" fmla="*/ 0 h 4725740"/>
                <a:gd name="connsiteX1" fmla="*/ 3152502 w 3152502"/>
                <a:gd name="connsiteY1" fmla="*/ 4725740 h 4725740"/>
                <a:gd name="connsiteX2" fmla="*/ 2140846 w 3152502"/>
                <a:gd name="connsiteY2" fmla="*/ 4725740 h 4725740"/>
                <a:gd name="connsiteX3" fmla="*/ 0 w 3152502"/>
                <a:gd name="connsiteY3" fmla="*/ 4467804 h 4725740"/>
                <a:gd name="connsiteX4" fmla="*/ 0 w 3152502"/>
                <a:gd name="connsiteY4" fmla="*/ 0 h 472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2502" h="4725740">
                  <a:moveTo>
                    <a:pt x="3152502" y="0"/>
                  </a:moveTo>
                  <a:lnTo>
                    <a:pt x="3152502" y="4725740"/>
                  </a:lnTo>
                  <a:lnTo>
                    <a:pt x="2140846" y="4725740"/>
                  </a:lnTo>
                  <a:lnTo>
                    <a:pt x="0" y="4467804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E7628ECA-34DD-4783-B459-C06AD69D12E2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48">
            <a:extLst>
              <a:ext uri="{FF2B5EF4-FFF2-40B4-BE49-F238E27FC236}">
                <a16:creationId xmlns:a16="http://schemas.microsoft.com/office/drawing/2014/main" id="{ACA6C51B-162E-4993-BDEB-3FFCD18A8E36}"/>
              </a:ext>
            </a:extLst>
          </p:cNvPr>
          <p:cNvSpPr txBox="1"/>
          <p:nvPr/>
        </p:nvSpPr>
        <p:spPr>
          <a:xfrm>
            <a:off x="226454" y="198641"/>
            <a:ext cx="3242270" cy="377028"/>
          </a:xfrm>
          <a:prstGeom prst="rect">
            <a:avLst/>
          </a:prstGeom>
          <a:noFill/>
          <a:effectLst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2000" b="1" spc="3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自我评价</a:t>
            </a:r>
            <a:endParaRPr lang="en-GB" altLang="zh-CN" sz="2000" b="1" spc="300" dirty="0"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9D28B8F5-CB39-41CC-B58A-3EC8729F36F1}"/>
              </a:ext>
            </a:extLst>
          </p:cNvPr>
          <p:cNvSpPr txBox="1"/>
          <p:nvPr/>
        </p:nvSpPr>
        <p:spPr>
          <a:xfrm>
            <a:off x="1473440" y="228414"/>
            <a:ext cx="11106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latin typeface="+mj-ea"/>
                <a:ea typeface="+mj-ea"/>
              </a:rPr>
              <a:t>个人自省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FBBFE22-011F-4627-BFED-25911F743FAF}"/>
              </a:ext>
            </a:extLst>
          </p:cNvPr>
          <p:cNvSpPr/>
          <p:nvPr/>
        </p:nvSpPr>
        <p:spPr>
          <a:xfrm>
            <a:off x="130204" y="260350"/>
            <a:ext cx="96250" cy="25111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94E0761-9A67-4FE7-86B0-5D9068BB9DC4}"/>
              </a:ext>
            </a:extLst>
          </p:cNvPr>
          <p:cNvCxnSpPr>
            <a:cxnSpLocks/>
          </p:cNvCxnSpPr>
          <p:nvPr/>
        </p:nvCxnSpPr>
        <p:spPr>
          <a:xfrm>
            <a:off x="247650" y="260350"/>
            <a:ext cx="0" cy="251112"/>
          </a:xfrm>
          <a:prstGeom prst="line">
            <a:avLst/>
          </a:prstGeom>
          <a:ln w="12700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E18AB83-8214-4532-B226-5F5AACC389B8}"/>
              </a:ext>
            </a:extLst>
          </p:cNvPr>
          <p:cNvGrpSpPr/>
          <p:nvPr/>
        </p:nvGrpSpPr>
        <p:grpSpPr>
          <a:xfrm>
            <a:off x="1565483" y="445251"/>
            <a:ext cx="10582067" cy="67633"/>
            <a:chOff x="1565483" y="388101"/>
            <a:chExt cx="10582067" cy="67633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BC7488D1-6BA0-412B-BF97-4C58D48B96F8}"/>
                </a:ext>
              </a:extLst>
            </p:cNvPr>
            <p:cNvSpPr/>
            <p:nvPr/>
          </p:nvSpPr>
          <p:spPr>
            <a:xfrm flipV="1">
              <a:off x="1582152" y="410015"/>
              <a:ext cx="10565398" cy="45719"/>
            </a:xfrm>
            <a:prstGeom prst="parallelogram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C8AE9458-01E4-4E6D-A380-887A0F478AEA}"/>
                </a:ext>
              </a:extLst>
            </p:cNvPr>
            <p:cNvCxnSpPr>
              <a:cxnSpLocks/>
            </p:cNvCxnSpPr>
            <p:nvPr/>
          </p:nvCxnSpPr>
          <p:spPr>
            <a:xfrm>
              <a:off x="1565483" y="388101"/>
              <a:ext cx="10565398" cy="7857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266E4DA-B777-4F01-A084-978C794AAFAD}"/>
              </a:ext>
            </a:extLst>
          </p:cNvPr>
          <p:cNvGrpSpPr/>
          <p:nvPr/>
        </p:nvGrpSpPr>
        <p:grpSpPr>
          <a:xfrm>
            <a:off x="269467" y="2613022"/>
            <a:ext cx="11533748" cy="3699271"/>
            <a:chOff x="247650" y="2438397"/>
            <a:chExt cx="11533748" cy="3699271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6B80E806-F763-4242-955A-8FEF6E5A21E0}"/>
                </a:ext>
              </a:extLst>
            </p:cNvPr>
            <p:cNvSpPr/>
            <p:nvPr/>
          </p:nvSpPr>
          <p:spPr>
            <a:xfrm>
              <a:off x="247650" y="2438397"/>
              <a:ext cx="11533748" cy="3699271"/>
            </a:xfrm>
            <a:prstGeom prst="roundRect">
              <a:avLst>
                <a:gd name="adj" fmla="val 4585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B620F58-886E-49D7-B1B7-44EF8AE89655}"/>
                </a:ext>
              </a:extLst>
            </p:cNvPr>
            <p:cNvSpPr/>
            <p:nvPr/>
          </p:nvSpPr>
          <p:spPr>
            <a:xfrm>
              <a:off x="247650" y="2438398"/>
              <a:ext cx="6206428" cy="3699270"/>
            </a:xfrm>
            <a:custGeom>
              <a:avLst/>
              <a:gdLst>
                <a:gd name="connsiteX0" fmla="*/ 169612 w 5824744"/>
                <a:gd name="connsiteY0" fmla="*/ 0 h 3699271"/>
                <a:gd name="connsiteX1" fmla="*/ 5824744 w 5824744"/>
                <a:gd name="connsiteY1" fmla="*/ 0 h 3699271"/>
                <a:gd name="connsiteX2" fmla="*/ 5137150 w 5824744"/>
                <a:gd name="connsiteY2" fmla="*/ 3699271 h 3699271"/>
                <a:gd name="connsiteX3" fmla="*/ 169612 w 5824744"/>
                <a:gd name="connsiteY3" fmla="*/ 3699271 h 3699271"/>
                <a:gd name="connsiteX4" fmla="*/ 0 w 5824744"/>
                <a:gd name="connsiteY4" fmla="*/ 3529659 h 3699271"/>
                <a:gd name="connsiteX5" fmla="*/ 0 w 5824744"/>
                <a:gd name="connsiteY5" fmla="*/ 169612 h 3699271"/>
                <a:gd name="connsiteX6" fmla="*/ 169612 w 5824744"/>
                <a:gd name="connsiteY6" fmla="*/ 0 h 369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24744" h="3699271">
                  <a:moveTo>
                    <a:pt x="169612" y="0"/>
                  </a:moveTo>
                  <a:lnTo>
                    <a:pt x="5824744" y="0"/>
                  </a:lnTo>
                  <a:lnTo>
                    <a:pt x="5137150" y="3699271"/>
                  </a:lnTo>
                  <a:lnTo>
                    <a:pt x="169612" y="3699271"/>
                  </a:lnTo>
                  <a:cubicBezTo>
                    <a:pt x="75938" y="3699271"/>
                    <a:pt x="0" y="3623333"/>
                    <a:pt x="0" y="3529659"/>
                  </a:cubicBezTo>
                  <a:lnTo>
                    <a:pt x="0" y="169612"/>
                  </a:lnTo>
                  <a:cubicBezTo>
                    <a:pt x="0" y="75938"/>
                    <a:pt x="75938" y="0"/>
                    <a:pt x="16961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55B0127-951B-4524-BCFD-1C6197397FF2}"/>
              </a:ext>
            </a:extLst>
          </p:cNvPr>
          <p:cNvGrpSpPr/>
          <p:nvPr/>
        </p:nvGrpSpPr>
        <p:grpSpPr>
          <a:xfrm>
            <a:off x="2370859" y="2696539"/>
            <a:ext cx="4748196" cy="2681270"/>
            <a:chOff x="2430518" y="2229814"/>
            <a:chExt cx="4748196" cy="268127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BA26FA9-1224-48FC-BD15-348686E0A0D0}"/>
                </a:ext>
              </a:extLst>
            </p:cNvPr>
            <p:cNvGrpSpPr/>
            <p:nvPr/>
          </p:nvGrpSpPr>
          <p:grpSpPr>
            <a:xfrm>
              <a:off x="2430518" y="2229814"/>
              <a:ext cx="4748196" cy="990624"/>
              <a:chOff x="2430518" y="2229814"/>
              <a:chExt cx="4748196" cy="990624"/>
            </a:xfrm>
          </p:grpSpPr>
          <p:sp>
            <p:nvSpPr>
              <p:cNvPr id="31" name="TextBox 11">
                <a:extLst>
                  <a:ext uri="{FF2B5EF4-FFF2-40B4-BE49-F238E27FC236}">
                    <a16:creationId xmlns:a16="http://schemas.microsoft.com/office/drawing/2014/main" id="{F734030E-B87E-49AD-88F8-843EDF29C0F4}"/>
                  </a:ext>
                </a:extLst>
              </p:cNvPr>
              <p:cNvSpPr txBox="1"/>
              <p:nvPr/>
            </p:nvSpPr>
            <p:spPr>
              <a:xfrm>
                <a:off x="2430518" y="2229814"/>
                <a:ext cx="474819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>
                        <a:alpha val="13000"/>
                      </a:schemeClr>
                    </a:solidFill>
                    <a:latin typeface="+mn-ea"/>
                    <a:cs typeface="Aparajita" panose="020B0604020202020204" pitchFamily="34" charset="0"/>
                  </a:rPr>
                  <a:t>Advantage</a:t>
                </a:r>
                <a:endParaRPr lang="zh-CN" altLang="en-US" sz="5400" b="1" dirty="0">
                  <a:solidFill>
                    <a:schemeClr val="bg1">
                      <a:alpha val="13000"/>
                    </a:schemeClr>
                  </a:solidFill>
                  <a:latin typeface="+mn-ea"/>
                  <a:cs typeface="Aparajita" panose="020B0604020202020204" pitchFamily="34" charset="0"/>
                </a:endParaRPr>
              </a:p>
            </p:txBody>
          </p:sp>
          <p:sp>
            <p:nvSpPr>
              <p:cNvPr id="33" name="TextBox 11">
                <a:extLst>
                  <a:ext uri="{FF2B5EF4-FFF2-40B4-BE49-F238E27FC236}">
                    <a16:creationId xmlns:a16="http://schemas.microsoft.com/office/drawing/2014/main" id="{12AC4C60-B44C-43F6-A0CF-8EDB106FF8B1}"/>
                  </a:ext>
                </a:extLst>
              </p:cNvPr>
              <p:cNvSpPr txBox="1"/>
              <p:nvPr/>
            </p:nvSpPr>
            <p:spPr>
              <a:xfrm>
                <a:off x="2453857" y="2697218"/>
                <a:ext cx="2073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n-ea"/>
                  </a:rPr>
                  <a:t>我的优点</a:t>
                </a:r>
                <a:endParaRPr lang="zh-CN" altLang="en-US" sz="2400" b="1" dirty="0">
                  <a:solidFill>
                    <a:schemeClr val="bg1"/>
                  </a:solidFill>
                  <a:latin typeface="+mn-ea"/>
                  <a:cs typeface="Aparajita" panose="020B0604020202020204" pitchFamily="34" charset="0"/>
                </a:endParaRPr>
              </a:p>
            </p:txBody>
          </p:sp>
        </p:grpSp>
        <p:sp>
          <p:nvSpPr>
            <p:cNvPr id="35" name="TextBox 17">
              <a:extLst>
                <a:ext uri="{FF2B5EF4-FFF2-40B4-BE49-F238E27FC236}">
                  <a16:creationId xmlns:a16="http://schemas.microsoft.com/office/drawing/2014/main" id="{68572E51-4059-43C1-9296-EE1220FAF826}"/>
                </a:ext>
              </a:extLst>
            </p:cNvPr>
            <p:cNvSpPr txBox="1"/>
            <p:nvPr/>
          </p:nvSpPr>
          <p:spPr>
            <a:xfrm>
              <a:off x="2463955" y="3437796"/>
              <a:ext cx="3574895" cy="1473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思想情绪稳定，集体荣誉感较强，有良好的行政总监工作素养。</a:t>
              </a: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有扎实的文字综合能力和项目管理能力</a:t>
              </a: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有脚踏实地的工作作风，更有为员工和基层服务的工作热情。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440AD48-C687-4566-BCB1-6224F671629E}"/>
                </a:ext>
              </a:extLst>
            </p:cNvPr>
            <p:cNvCxnSpPr/>
            <p:nvPr/>
          </p:nvCxnSpPr>
          <p:spPr>
            <a:xfrm>
              <a:off x="2565019" y="3282950"/>
              <a:ext cx="3461131" cy="0"/>
            </a:xfrm>
            <a:prstGeom prst="line">
              <a:avLst/>
            </a:prstGeom>
            <a:ln w="19050">
              <a:gradFill flip="none" rotWithShape="1">
                <a:gsLst>
                  <a:gs pos="32000">
                    <a:srgbClr val="F7F9FC">
                      <a:alpha val="42000"/>
                    </a:srgbClr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19CF5E4-168E-493B-94D3-2CBDEC999291}"/>
              </a:ext>
            </a:extLst>
          </p:cNvPr>
          <p:cNvGrpSpPr/>
          <p:nvPr/>
        </p:nvGrpSpPr>
        <p:grpSpPr>
          <a:xfrm>
            <a:off x="6414954" y="2696539"/>
            <a:ext cx="4006573" cy="2401194"/>
            <a:chOff x="6474613" y="2229814"/>
            <a:chExt cx="4006573" cy="240119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7113CB7C-2273-4E79-98AE-0E6C7EC78FCB}"/>
                </a:ext>
              </a:extLst>
            </p:cNvPr>
            <p:cNvGrpSpPr/>
            <p:nvPr/>
          </p:nvGrpSpPr>
          <p:grpSpPr>
            <a:xfrm>
              <a:off x="6474613" y="2229814"/>
              <a:ext cx="4006573" cy="2401194"/>
              <a:chOff x="6474613" y="2229814"/>
              <a:chExt cx="4006573" cy="2401194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41F7F1A9-EF79-4B10-BCE6-25C750109F78}"/>
                  </a:ext>
                </a:extLst>
              </p:cNvPr>
              <p:cNvGrpSpPr/>
              <p:nvPr/>
            </p:nvGrpSpPr>
            <p:grpSpPr>
              <a:xfrm>
                <a:off x="6474613" y="2229814"/>
                <a:ext cx="4006573" cy="990624"/>
                <a:chOff x="6474613" y="2166314"/>
                <a:chExt cx="4006573" cy="990624"/>
              </a:xfrm>
            </p:grpSpPr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F5788506-A21A-418A-BC7A-40EB252BB281}"/>
                    </a:ext>
                  </a:extLst>
                </p:cNvPr>
                <p:cNvSpPr txBox="1"/>
                <p:nvPr/>
              </p:nvSpPr>
              <p:spPr>
                <a:xfrm>
                  <a:off x="6474613" y="2166314"/>
                  <a:ext cx="4006573" cy="92333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5400" b="1" dirty="0">
                      <a:solidFill>
                        <a:schemeClr val="tx1">
                          <a:lumMod val="95000"/>
                          <a:lumOff val="5000"/>
                          <a:alpha val="13000"/>
                        </a:schemeClr>
                      </a:solidFill>
                      <a:latin typeface="+mn-ea"/>
                      <a:cs typeface="Aparajita" panose="020B0604020202020204" pitchFamily="34" charset="0"/>
                    </a:rPr>
                    <a:t>Insufficient</a:t>
                  </a:r>
                  <a:endParaRPr lang="zh-CN" altLang="en-US" sz="5400" dirty="0">
                    <a:solidFill>
                      <a:schemeClr val="tx1">
                        <a:alpha val="13000"/>
                      </a:schemeClr>
                    </a:solidFill>
                  </a:endParaRPr>
                </a:p>
              </p:txBody>
            </p:sp>
            <p:sp>
              <p:nvSpPr>
                <p:cNvPr id="41" name="TextBox 11">
                  <a:extLst>
                    <a:ext uri="{FF2B5EF4-FFF2-40B4-BE49-F238E27FC236}">
                      <a16:creationId xmlns:a16="http://schemas.microsoft.com/office/drawing/2014/main" id="{ECC544DC-E21F-4E4E-AF31-A9334FD4FA91}"/>
                    </a:ext>
                  </a:extLst>
                </p:cNvPr>
                <p:cNvSpPr txBox="1"/>
                <p:nvPr/>
              </p:nvSpPr>
              <p:spPr>
                <a:xfrm>
                  <a:off x="6525997" y="2633718"/>
                  <a:ext cx="2073995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ea"/>
                    </a:rPr>
                    <a:t>我的不足</a:t>
                  </a:r>
                  <a:endPara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Aparajita" panose="020B0604020202020204" pitchFamily="34" charset="0"/>
                  </a:endParaRPr>
                </a:p>
              </p:txBody>
            </p:sp>
          </p:grpSp>
          <p:sp>
            <p:nvSpPr>
              <p:cNvPr id="42" name="TextBox 17">
                <a:extLst>
                  <a:ext uri="{FF2B5EF4-FFF2-40B4-BE49-F238E27FC236}">
                    <a16:creationId xmlns:a16="http://schemas.microsoft.com/office/drawing/2014/main" id="{DD0098CA-3240-4E45-A485-838ED462A79B}"/>
                  </a:ext>
                </a:extLst>
              </p:cNvPr>
              <p:cNvSpPr txBox="1"/>
              <p:nvPr/>
            </p:nvSpPr>
            <p:spPr>
              <a:xfrm>
                <a:off x="6531046" y="3437796"/>
                <a:ext cx="3242678" cy="1193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3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</a:rPr>
                  <a:t>在生产组织管理还不够熟练，设备技术管理能力有限。</a:t>
                </a:r>
              </a:p>
              <a:p>
                <a:pPr marL="285750" indent="-285750">
                  <a:lnSpc>
                    <a:spcPct val="13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</a:rPr>
                  <a:t>工作的创新精神不够强，有待于在今后的工作中加以提高。</a:t>
                </a:r>
              </a:p>
            </p:txBody>
          </p:sp>
        </p:grp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1D2AE2E3-9B67-41B4-B880-96C52CD44D6A}"/>
                </a:ext>
              </a:extLst>
            </p:cNvPr>
            <p:cNvCxnSpPr/>
            <p:nvPr/>
          </p:nvCxnSpPr>
          <p:spPr>
            <a:xfrm>
              <a:off x="6638544" y="3282950"/>
              <a:ext cx="3461131" cy="0"/>
            </a:xfrm>
            <a:prstGeom prst="line">
              <a:avLst/>
            </a:prstGeom>
            <a:ln w="19050">
              <a:gradFill flip="none" rotWithShape="1">
                <a:gsLst>
                  <a:gs pos="32000">
                    <a:schemeClr val="tx1">
                      <a:alpha val="42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Box 55">
            <a:extLst>
              <a:ext uri="{FF2B5EF4-FFF2-40B4-BE49-F238E27FC236}">
                <a16:creationId xmlns:a16="http://schemas.microsoft.com/office/drawing/2014/main" id="{52D2DC7A-B760-4063-8B56-F12F4DD38C6B}"/>
              </a:ext>
            </a:extLst>
          </p:cNvPr>
          <p:cNvSpPr txBox="1"/>
          <p:nvPr/>
        </p:nvSpPr>
        <p:spPr>
          <a:xfrm>
            <a:off x="3813833" y="5655578"/>
            <a:ext cx="3943358" cy="746348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自我</a:t>
            </a:r>
            <a:r>
              <a:rPr lang="zh-CN" altLang="en-US" sz="4400" b="1" spc="300" dirty="0">
                <a:solidFill>
                  <a:srgbClr val="222B34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 </a:t>
            </a:r>
            <a:r>
              <a:rPr lang="zh-CN" altLang="en-US" sz="4400" b="1" spc="3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评价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94556BE-7724-4D7A-8D97-5CB89D3C3748}"/>
              </a:ext>
            </a:extLst>
          </p:cNvPr>
          <p:cNvGrpSpPr/>
          <p:nvPr/>
        </p:nvGrpSpPr>
        <p:grpSpPr>
          <a:xfrm>
            <a:off x="-249835" y="1748113"/>
            <a:ext cx="3078406" cy="4617609"/>
            <a:chOff x="-249835" y="1748113"/>
            <a:chExt cx="3078406" cy="461760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07EFEF0A-3991-4E9E-A294-946C98F0544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412062">
              <a:off x="-249835" y="1748113"/>
              <a:ext cx="3078406" cy="4617609"/>
            </a:xfrm>
            <a:custGeom>
              <a:avLst/>
              <a:gdLst>
                <a:gd name="connsiteX0" fmla="*/ 3078406 w 3078406"/>
                <a:gd name="connsiteY0" fmla="*/ 0 h 4617609"/>
                <a:gd name="connsiteX1" fmla="*/ 3078406 w 3078406"/>
                <a:gd name="connsiteY1" fmla="*/ 4617609 h 4617609"/>
                <a:gd name="connsiteX2" fmla="*/ 2407363 w 3078406"/>
                <a:gd name="connsiteY2" fmla="*/ 4617609 h 4617609"/>
                <a:gd name="connsiteX3" fmla="*/ 0 w 3078406"/>
                <a:gd name="connsiteY3" fmla="*/ 4485870 h 4617609"/>
                <a:gd name="connsiteX4" fmla="*/ 0 w 3078406"/>
                <a:gd name="connsiteY4" fmla="*/ 0 h 461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8406" h="4617609">
                  <a:moveTo>
                    <a:pt x="3078406" y="0"/>
                  </a:moveTo>
                  <a:lnTo>
                    <a:pt x="3078406" y="4617609"/>
                  </a:lnTo>
                  <a:lnTo>
                    <a:pt x="2407363" y="4617609"/>
                  </a:lnTo>
                  <a:lnTo>
                    <a:pt x="0" y="448587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8F31BEA5-AE74-488F-8F03-AFAC570ED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412062">
              <a:off x="446146" y="2149326"/>
              <a:ext cx="1403983" cy="1318101"/>
            </a:xfrm>
            <a:custGeom>
              <a:avLst/>
              <a:gdLst>
                <a:gd name="connsiteX0" fmla="*/ 3078406 w 3078406"/>
                <a:gd name="connsiteY0" fmla="*/ 0 h 4617609"/>
                <a:gd name="connsiteX1" fmla="*/ 3078406 w 3078406"/>
                <a:gd name="connsiteY1" fmla="*/ 4617609 h 4617609"/>
                <a:gd name="connsiteX2" fmla="*/ 2407363 w 3078406"/>
                <a:gd name="connsiteY2" fmla="*/ 4617609 h 4617609"/>
                <a:gd name="connsiteX3" fmla="*/ 0 w 3078406"/>
                <a:gd name="connsiteY3" fmla="*/ 4485870 h 4617609"/>
                <a:gd name="connsiteX4" fmla="*/ 0 w 3078406"/>
                <a:gd name="connsiteY4" fmla="*/ 0 h 461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8406" h="4617609">
                  <a:moveTo>
                    <a:pt x="3078406" y="0"/>
                  </a:moveTo>
                  <a:lnTo>
                    <a:pt x="3078406" y="4617609"/>
                  </a:lnTo>
                  <a:lnTo>
                    <a:pt x="2407363" y="4617609"/>
                  </a:lnTo>
                  <a:lnTo>
                    <a:pt x="0" y="4485870"/>
                  </a:lnTo>
                  <a:lnTo>
                    <a:pt x="0" y="0"/>
                  </a:lnTo>
                  <a:close/>
                </a:path>
              </a:pathLst>
            </a:custGeom>
            <a:effectLst>
              <a:softEdge rad="127000"/>
            </a:effectLst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DAC187B1-2D44-4CEB-99E8-DFF28ADFC2BA}"/>
              </a:ext>
            </a:extLst>
          </p:cNvPr>
          <p:cNvSpPr txBox="1"/>
          <p:nvPr/>
        </p:nvSpPr>
        <p:spPr>
          <a:xfrm>
            <a:off x="4531671" y="4649037"/>
            <a:ext cx="13909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>
                    <a:alpha val="42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V</a:t>
            </a:r>
            <a:endParaRPr lang="zh-CN" altLang="en-US" sz="13800" dirty="0">
              <a:solidFill>
                <a:schemeClr val="bg1">
                  <a:alpha val="42000"/>
                </a:schemeClr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805CFEB-763A-4BFF-8590-6C2823E054F3}"/>
              </a:ext>
            </a:extLst>
          </p:cNvPr>
          <p:cNvSpPr txBox="1"/>
          <p:nvPr/>
        </p:nvSpPr>
        <p:spPr>
          <a:xfrm>
            <a:off x="5812415" y="4642783"/>
            <a:ext cx="13909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tx1">
                    <a:alpha val="19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S</a:t>
            </a:r>
            <a:endParaRPr lang="zh-CN" altLang="en-US" sz="13800" dirty="0">
              <a:solidFill>
                <a:schemeClr val="tx1">
                  <a:alpha val="19000"/>
                </a:schemeClr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49B8FBB-3BD7-4029-9F29-8FF5B986928D}"/>
              </a:ext>
            </a:extLst>
          </p:cNvPr>
          <p:cNvGrpSpPr/>
          <p:nvPr/>
        </p:nvGrpSpPr>
        <p:grpSpPr>
          <a:xfrm>
            <a:off x="9289334" y="1668137"/>
            <a:ext cx="3152502" cy="4725740"/>
            <a:chOff x="9289334" y="1668137"/>
            <a:chExt cx="3152502" cy="472574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1650A637-0616-4FE5-B9AB-48D3ED13B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187796">
              <a:off x="9289334" y="1668137"/>
              <a:ext cx="3152502" cy="4725740"/>
            </a:xfrm>
            <a:custGeom>
              <a:avLst/>
              <a:gdLst>
                <a:gd name="connsiteX0" fmla="*/ 3152502 w 3152502"/>
                <a:gd name="connsiteY0" fmla="*/ 0 h 4725740"/>
                <a:gd name="connsiteX1" fmla="*/ 3152502 w 3152502"/>
                <a:gd name="connsiteY1" fmla="*/ 4725740 h 4725740"/>
                <a:gd name="connsiteX2" fmla="*/ 2140846 w 3152502"/>
                <a:gd name="connsiteY2" fmla="*/ 4725740 h 4725740"/>
                <a:gd name="connsiteX3" fmla="*/ 0 w 3152502"/>
                <a:gd name="connsiteY3" fmla="*/ 4467804 h 4725740"/>
                <a:gd name="connsiteX4" fmla="*/ 0 w 3152502"/>
                <a:gd name="connsiteY4" fmla="*/ 0 h 472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2502" h="4725740">
                  <a:moveTo>
                    <a:pt x="3152502" y="0"/>
                  </a:moveTo>
                  <a:lnTo>
                    <a:pt x="3152502" y="4725740"/>
                  </a:lnTo>
                  <a:lnTo>
                    <a:pt x="2140846" y="4725740"/>
                  </a:lnTo>
                  <a:lnTo>
                    <a:pt x="0" y="446780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E2E7742-CEB6-4233-8CD3-722DF79A81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187796">
              <a:off x="9981982" y="1689878"/>
              <a:ext cx="1322933" cy="1978114"/>
            </a:xfrm>
            <a:custGeom>
              <a:avLst/>
              <a:gdLst>
                <a:gd name="connsiteX0" fmla="*/ 3152502 w 3152502"/>
                <a:gd name="connsiteY0" fmla="*/ 0 h 4725740"/>
                <a:gd name="connsiteX1" fmla="*/ 3152502 w 3152502"/>
                <a:gd name="connsiteY1" fmla="*/ 4725740 h 4725740"/>
                <a:gd name="connsiteX2" fmla="*/ 2140846 w 3152502"/>
                <a:gd name="connsiteY2" fmla="*/ 4725740 h 4725740"/>
                <a:gd name="connsiteX3" fmla="*/ 0 w 3152502"/>
                <a:gd name="connsiteY3" fmla="*/ 4467804 h 4725740"/>
                <a:gd name="connsiteX4" fmla="*/ 0 w 3152502"/>
                <a:gd name="connsiteY4" fmla="*/ 0 h 472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2502" h="4725740">
                  <a:moveTo>
                    <a:pt x="3152502" y="0"/>
                  </a:moveTo>
                  <a:lnTo>
                    <a:pt x="3152502" y="4725740"/>
                  </a:lnTo>
                  <a:lnTo>
                    <a:pt x="2140846" y="4725740"/>
                  </a:lnTo>
                  <a:lnTo>
                    <a:pt x="0" y="4467804"/>
                  </a:lnTo>
                  <a:lnTo>
                    <a:pt x="0" y="0"/>
                  </a:lnTo>
                  <a:close/>
                </a:path>
              </a:pathLst>
            </a:custGeom>
            <a:effectLst>
              <a:softEdge rad="127000"/>
            </a:effectLst>
          </p:spPr>
        </p:pic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822E50A4-0E41-43FE-8926-6CBBF7F5A075}"/>
              </a:ext>
            </a:extLst>
          </p:cNvPr>
          <p:cNvSpPr txBox="1"/>
          <p:nvPr/>
        </p:nvSpPr>
        <p:spPr>
          <a:xfrm>
            <a:off x="7816850" y="182901"/>
            <a:ext cx="3964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岗位经历 </a:t>
            </a:r>
            <a:r>
              <a:rPr lang="en-US" altLang="zh-CN" sz="1400" dirty="0">
                <a:latin typeface="+mj-ea"/>
                <a:ea typeface="+mj-ea"/>
              </a:rPr>
              <a:t>/ </a:t>
            </a:r>
            <a:r>
              <a:rPr lang="zh-CN" altLang="en-US" sz="1400" dirty="0">
                <a:latin typeface="+mj-ea"/>
                <a:ea typeface="+mj-ea"/>
              </a:rPr>
              <a:t>工作成效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自我评价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工作规划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0384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1000"/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图片 143">
            <a:extLst>
              <a:ext uri="{FF2B5EF4-FFF2-40B4-BE49-F238E27FC236}">
                <a16:creationId xmlns:a16="http://schemas.microsoft.com/office/drawing/2014/main" id="{D71BE774-9A5F-4E49-989F-AAFA6DCEFF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30982"/>
            <a:ext cx="12192000" cy="492191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5A00C47-CE8C-4903-8FC7-DE38B71212B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8660" y="3574257"/>
            <a:ext cx="3334681" cy="3295776"/>
          </a:xfrm>
          <a:prstGeom prst="rect">
            <a:avLst/>
          </a:prstGeom>
        </p:spPr>
      </p:pic>
      <p:sp>
        <p:nvSpPr>
          <p:cNvPr id="9" name="TextBox 48">
            <a:extLst>
              <a:ext uri="{FF2B5EF4-FFF2-40B4-BE49-F238E27FC236}">
                <a16:creationId xmlns:a16="http://schemas.microsoft.com/office/drawing/2014/main" id="{ACA6C51B-162E-4993-BDEB-3FFCD18A8E36}"/>
              </a:ext>
            </a:extLst>
          </p:cNvPr>
          <p:cNvSpPr txBox="1"/>
          <p:nvPr/>
        </p:nvSpPr>
        <p:spPr>
          <a:xfrm>
            <a:off x="226454" y="198641"/>
            <a:ext cx="3242270" cy="377028"/>
          </a:xfrm>
          <a:prstGeom prst="rect">
            <a:avLst/>
          </a:prstGeom>
          <a:noFill/>
          <a:effectLst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2000" b="1" spc="3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工作规划</a:t>
            </a: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9D28B8F5-CB39-41CC-B58A-3EC8729F36F1}"/>
              </a:ext>
            </a:extLst>
          </p:cNvPr>
          <p:cNvSpPr txBox="1"/>
          <p:nvPr/>
        </p:nvSpPr>
        <p:spPr>
          <a:xfrm>
            <a:off x="1473440" y="228414"/>
            <a:ext cx="11106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latin typeface="+mj-ea"/>
                <a:ea typeface="+mj-ea"/>
              </a:rPr>
              <a:t>总体指导思想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FBBFE22-011F-4627-BFED-25911F743FAF}"/>
              </a:ext>
            </a:extLst>
          </p:cNvPr>
          <p:cNvSpPr/>
          <p:nvPr/>
        </p:nvSpPr>
        <p:spPr>
          <a:xfrm>
            <a:off x="130204" y="260350"/>
            <a:ext cx="96250" cy="25111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94E0761-9A67-4FE7-86B0-5D9068BB9DC4}"/>
              </a:ext>
            </a:extLst>
          </p:cNvPr>
          <p:cNvCxnSpPr>
            <a:cxnSpLocks/>
          </p:cNvCxnSpPr>
          <p:nvPr/>
        </p:nvCxnSpPr>
        <p:spPr>
          <a:xfrm>
            <a:off x="247650" y="260350"/>
            <a:ext cx="0" cy="251112"/>
          </a:xfrm>
          <a:prstGeom prst="line">
            <a:avLst/>
          </a:prstGeom>
          <a:ln w="12700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E18AB83-8214-4532-B226-5F5AACC389B8}"/>
              </a:ext>
            </a:extLst>
          </p:cNvPr>
          <p:cNvGrpSpPr/>
          <p:nvPr/>
        </p:nvGrpSpPr>
        <p:grpSpPr>
          <a:xfrm>
            <a:off x="1565483" y="445251"/>
            <a:ext cx="10582067" cy="67633"/>
            <a:chOff x="1565483" y="388101"/>
            <a:chExt cx="10582067" cy="67633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BC7488D1-6BA0-412B-BF97-4C58D48B96F8}"/>
                </a:ext>
              </a:extLst>
            </p:cNvPr>
            <p:cNvSpPr/>
            <p:nvPr/>
          </p:nvSpPr>
          <p:spPr>
            <a:xfrm flipV="1">
              <a:off x="1582152" y="410015"/>
              <a:ext cx="10565398" cy="45719"/>
            </a:xfrm>
            <a:prstGeom prst="parallelogram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C8AE9458-01E4-4E6D-A380-887A0F478AEA}"/>
                </a:ext>
              </a:extLst>
            </p:cNvPr>
            <p:cNvCxnSpPr>
              <a:cxnSpLocks/>
            </p:cNvCxnSpPr>
            <p:nvPr/>
          </p:nvCxnSpPr>
          <p:spPr>
            <a:xfrm>
              <a:off x="1565483" y="388101"/>
              <a:ext cx="10565398" cy="7857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59">
            <a:extLst>
              <a:ext uri="{FF2B5EF4-FFF2-40B4-BE49-F238E27FC236}">
                <a16:creationId xmlns:a16="http://schemas.microsoft.com/office/drawing/2014/main" id="{CB2F655A-0D87-4F1A-ADF4-05E5E7DEC129}"/>
              </a:ext>
            </a:extLst>
          </p:cNvPr>
          <p:cNvSpPr txBox="1"/>
          <p:nvPr/>
        </p:nvSpPr>
        <p:spPr>
          <a:xfrm>
            <a:off x="8706563" y="1518270"/>
            <a:ext cx="1607000" cy="50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00AEEF"/>
                </a:solidFill>
                <a:latin typeface="+mn-ea"/>
              </a:rPr>
              <a:t>积极进取</a:t>
            </a:r>
          </a:p>
        </p:txBody>
      </p:sp>
      <p:sp>
        <p:nvSpPr>
          <p:cNvPr id="124" name="TextBox 59">
            <a:extLst>
              <a:ext uri="{FF2B5EF4-FFF2-40B4-BE49-F238E27FC236}">
                <a16:creationId xmlns:a16="http://schemas.microsoft.com/office/drawing/2014/main" id="{BF3E3CAF-EDB4-48EE-B1F5-301D37BC5012}"/>
              </a:ext>
            </a:extLst>
          </p:cNvPr>
          <p:cNvSpPr txBox="1"/>
          <p:nvPr/>
        </p:nvSpPr>
        <p:spPr>
          <a:xfrm>
            <a:off x="8706563" y="5270474"/>
            <a:ext cx="1607000" cy="50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00AEEF"/>
                </a:solidFill>
                <a:latin typeface="+mn-ea"/>
              </a:rPr>
              <a:t>科学管理</a:t>
            </a:r>
          </a:p>
        </p:txBody>
      </p:sp>
      <p:sp>
        <p:nvSpPr>
          <p:cNvPr id="47" name="TextBox 58">
            <a:extLst>
              <a:ext uri="{FF2B5EF4-FFF2-40B4-BE49-F238E27FC236}">
                <a16:creationId xmlns:a16="http://schemas.microsoft.com/office/drawing/2014/main" id="{88E13352-69B4-4B93-A3B1-364600B145C6}"/>
              </a:ext>
            </a:extLst>
          </p:cNvPr>
          <p:cNvSpPr txBox="1"/>
          <p:nvPr/>
        </p:nvSpPr>
        <p:spPr>
          <a:xfrm>
            <a:off x="1136374" y="2024507"/>
            <a:ext cx="2317793" cy="119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algn="r"/>
            <a:r>
              <a:rPr lang="zh-CN" altLang="en-US" dirty="0"/>
              <a:t>唯物主义者和实干实们最注重的就是客观务实，这是一种一切从实际出发的工作理念，也是干实事的基本要求。</a:t>
            </a:r>
          </a:p>
        </p:txBody>
      </p:sp>
      <p:sp>
        <p:nvSpPr>
          <p:cNvPr id="48" name="TextBox 58">
            <a:extLst>
              <a:ext uri="{FF2B5EF4-FFF2-40B4-BE49-F238E27FC236}">
                <a16:creationId xmlns:a16="http://schemas.microsoft.com/office/drawing/2014/main" id="{70084F25-E3E5-4ED9-95A9-8FC7169D3882}"/>
              </a:ext>
            </a:extLst>
          </p:cNvPr>
          <p:cNvSpPr txBox="1"/>
          <p:nvPr/>
        </p:nvSpPr>
        <p:spPr>
          <a:xfrm>
            <a:off x="1143751" y="4068355"/>
            <a:ext cx="2309516" cy="119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algn="r"/>
            <a:r>
              <a:rPr lang="zh-CN" altLang="en-US" dirty="0"/>
              <a:t>坚决服从公司制定的工作规划，找准部门的位置，摆正自身的位置，做好该做的事，管好该管的人</a:t>
            </a:r>
          </a:p>
        </p:txBody>
      </p:sp>
      <p:sp>
        <p:nvSpPr>
          <p:cNvPr id="49" name="TextBox 58">
            <a:extLst>
              <a:ext uri="{FF2B5EF4-FFF2-40B4-BE49-F238E27FC236}">
                <a16:creationId xmlns:a16="http://schemas.microsoft.com/office/drawing/2014/main" id="{48483F1C-3114-4834-A76D-F44FEDEE71F7}"/>
              </a:ext>
            </a:extLst>
          </p:cNvPr>
          <p:cNvSpPr txBox="1"/>
          <p:nvPr/>
        </p:nvSpPr>
        <p:spPr>
          <a:xfrm>
            <a:off x="8737834" y="2024507"/>
            <a:ext cx="2317793" cy="119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在其位谋其政，在新岗位上努力为部门工作成绩提升到一个新的层次，将自身的能力提升到一个新的层次。</a:t>
            </a:r>
          </a:p>
        </p:txBody>
      </p:sp>
      <p:sp>
        <p:nvSpPr>
          <p:cNvPr id="50" name="TextBox 58">
            <a:extLst>
              <a:ext uri="{FF2B5EF4-FFF2-40B4-BE49-F238E27FC236}">
                <a16:creationId xmlns:a16="http://schemas.microsoft.com/office/drawing/2014/main" id="{30003609-18AB-4831-89E4-123640231CEE}"/>
              </a:ext>
            </a:extLst>
          </p:cNvPr>
          <p:cNvSpPr txBox="1"/>
          <p:nvPr/>
        </p:nvSpPr>
        <p:spPr>
          <a:xfrm>
            <a:off x="8732753" y="4068355"/>
            <a:ext cx="2317793" cy="119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运用最新的科技手段和管理理念，结合部门现实状况，将部门的管理、成绩提升到一个新的层次。</a:t>
            </a: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32EA2830-CF23-4E4A-98F8-C5FF7A571FDC}"/>
              </a:ext>
            </a:extLst>
          </p:cNvPr>
          <p:cNvGrpSpPr/>
          <p:nvPr/>
        </p:nvGrpSpPr>
        <p:grpSpPr>
          <a:xfrm>
            <a:off x="4314611" y="1930982"/>
            <a:ext cx="3482418" cy="3482418"/>
            <a:chOff x="4190317" y="1118106"/>
            <a:chExt cx="4274233" cy="4274233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0020859-5B4C-4581-89DA-301DBD3EB12C}"/>
                </a:ext>
              </a:extLst>
            </p:cNvPr>
            <p:cNvSpPr/>
            <p:nvPr/>
          </p:nvSpPr>
          <p:spPr>
            <a:xfrm>
              <a:off x="4190317" y="1118106"/>
              <a:ext cx="4274233" cy="4274233"/>
            </a:xfrm>
            <a:prstGeom prst="ellipse">
              <a:avLst/>
            </a:prstGeom>
            <a:solidFill>
              <a:srgbClr val="00AEEF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9692FD7B-D111-418E-B563-EA2B5537F41F}"/>
                </a:ext>
              </a:extLst>
            </p:cNvPr>
            <p:cNvSpPr/>
            <p:nvPr/>
          </p:nvSpPr>
          <p:spPr>
            <a:xfrm>
              <a:off x="4421751" y="1349540"/>
              <a:ext cx="3811365" cy="3811365"/>
            </a:xfrm>
            <a:prstGeom prst="ellipse">
              <a:avLst/>
            </a:prstGeom>
            <a:solidFill>
              <a:srgbClr val="00AEEF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29BCEC0-91A2-43DE-A889-92B8612AF629}"/>
                </a:ext>
              </a:extLst>
            </p:cNvPr>
            <p:cNvSpPr/>
            <p:nvPr/>
          </p:nvSpPr>
          <p:spPr>
            <a:xfrm>
              <a:off x="4651381" y="1579170"/>
              <a:ext cx="3352104" cy="3352104"/>
            </a:xfrm>
            <a:prstGeom prst="ellipse">
              <a:avLst/>
            </a:prstGeom>
            <a:solidFill>
              <a:srgbClr val="00AEEF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365EECF6-9062-43AC-A2AE-CB6FCFEE316A}"/>
                </a:ext>
              </a:extLst>
            </p:cNvPr>
            <p:cNvGrpSpPr/>
            <p:nvPr/>
          </p:nvGrpSpPr>
          <p:grpSpPr>
            <a:xfrm>
              <a:off x="4741539" y="2361434"/>
              <a:ext cx="3221089" cy="2289497"/>
              <a:chOff x="4583881" y="2227380"/>
              <a:chExt cx="3221089" cy="2289497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988EF4A3-9832-4D75-A942-74051DDE06E1}"/>
                  </a:ext>
                </a:extLst>
              </p:cNvPr>
              <p:cNvGrpSpPr/>
              <p:nvPr/>
            </p:nvGrpSpPr>
            <p:grpSpPr>
              <a:xfrm>
                <a:off x="4583881" y="2227380"/>
                <a:ext cx="3221089" cy="1218254"/>
                <a:chOff x="4667251" y="2473504"/>
                <a:chExt cx="3221089" cy="1218254"/>
              </a:xfrm>
            </p:grpSpPr>
            <p:sp>
              <p:nvSpPr>
                <p:cNvPr id="81" name="TextBox 55">
                  <a:extLst>
                    <a:ext uri="{FF2B5EF4-FFF2-40B4-BE49-F238E27FC236}">
                      <a16:creationId xmlns:a16="http://schemas.microsoft.com/office/drawing/2014/main" id="{DB732651-C8D0-4AFB-8206-479F5D4C05C9}"/>
                    </a:ext>
                  </a:extLst>
                </p:cNvPr>
                <p:cNvSpPr txBox="1"/>
                <p:nvPr/>
              </p:nvSpPr>
              <p:spPr>
                <a:xfrm>
                  <a:off x="5367627" y="2473504"/>
                  <a:ext cx="1119961" cy="1218254"/>
                </a:xfrm>
                <a:prstGeom prst="rect">
                  <a:avLst/>
                </a:prstGeom>
                <a:noFill/>
              </p:spPr>
              <p:txBody>
                <a:bodyPr wrap="square" lIns="68571" tIns="34285" rIns="68571" bIns="34285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6000" spc="300">
                      <a:gradFill>
                        <a:gsLst>
                          <a:gs pos="50000">
                            <a:schemeClr val="bg1"/>
                          </a:gs>
                          <a:gs pos="100000">
                            <a:schemeClr val="bg1">
                              <a:alpha val="42000"/>
                            </a:schemeClr>
                          </a:gs>
                        </a:gsLst>
                        <a:lin ang="0" scaled="1"/>
                      </a:gradFill>
                      <a:latin typeface="方正字迹-龙吟体 简" panose="02000500000000000000" pitchFamily="2" charset="-122"/>
                      <a:ea typeface="方正字迹-龙吟体 简" panose="02000500000000000000" pitchFamily="2" charset="-122"/>
                      <a:cs typeface="Aparajita" panose="020B0604020202020204" pitchFamily="34" charset="0"/>
                    </a:defRPr>
                  </a:lvl1pPr>
                </a:lstStyle>
                <a:p>
                  <a:r>
                    <a:rPr lang="zh-CN" altLang="en-US" dirty="0">
                      <a:latin typeface="阿里巴巴普惠体 Heavy" panose="00020600040101010101" pitchFamily="18" charset="-122"/>
                      <a:ea typeface="阿里巴巴普惠体 Heavy" panose="00020600040101010101" pitchFamily="18" charset="-122"/>
                      <a:cs typeface="阿里巴巴普惠体 Heavy" panose="00020600040101010101" pitchFamily="18" charset="-122"/>
                    </a:rPr>
                    <a:t>体</a:t>
                  </a:r>
                  <a:endParaRPr lang="en-US" altLang="zh-CN" dirty="0"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endParaRPr>
                </a:p>
              </p:txBody>
            </p:sp>
            <p:sp>
              <p:nvSpPr>
                <p:cNvPr id="83" name="TextBox 55">
                  <a:extLst>
                    <a:ext uri="{FF2B5EF4-FFF2-40B4-BE49-F238E27FC236}">
                      <a16:creationId xmlns:a16="http://schemas.microsoft.com/office/drawing/2014/main" id="{DAA1F832-C76B-4239-8EBF-F06118268682}"/>
                    </a:ext>
                  </a:extLst>
                </p:cNvPr>
                <p:cNvSpPr txBox="1"/>
                <p:nvPr/>
              </p:nvSpPr>
              <p:spPr>
                <a:xfrm>
                  <a:off x="4667251" y="2473504"/>
                  <a:ext cx="1119961" cy="1218254"/>
                </a:xfrm>
                <a:prstGeom prst="rect">
                  <a:avLst/>
                </a:prstGeom>
                <a:noFill/>
              </p:spPr>
              <p:txBody>
                <a:bodyPr wrap="square" lIns="68571" tIns="34285" rIns="68571" bIns="34285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6000" spc="300">
                      <a:gradFill flip="none" rotWithShape="1">
                        <a:gsLst>
                          <a:gs pos="0">
                            <a:srgbClr val="00AEEF"/>
                          </a:gs>
                          <a:gs pos="100000">
                            <a:srgbClr val="00B0F0">
                              <a:alpha val="54000"/>
                            </a:srgbClr>
                          </a:gs>
                        </a:gsLst>
                        <a:lin ang="0" scaled="1"/>
                        <a:tileRect/>
                      </a:gradFill>
                      <a:latin typeface="方正字迹-龙吟体 简" panose="02000500000000000000" pitchFamily="2" charset="-122"/>
                      <a:ea typeface="方正字迹-龙吟体 简" panose="02000500000000000000" pitchFamily="2" charset="-122"/>
                      <a:cs typeface="Aparajita" panose="020B0604020202020204" pitchFamily="34" charset="0"/>
                    </a:defRPr>
                  </a:lvl1pPr>
                </a:lstStyle>
                <a:p>
                  <a:r>
                    <a:rPr lang="zh-CN" altLang="en-US" dirty="0">
                      <a:gradFill>
                        <a:gsLst>
                          <a:gs pos="50000">
                            <a:schemeClr val="bg1"/>
                          </a:gs>
                          <a:gs pos="100000">
                            <a:schemeClr val="bg1">
                              <a:alpha val="42000"/>
                            </a:schemeClr>
                          </a:gs>
                        </a:gsLst>
                        <a:lin ang="0" scaled="1"/>
                      </a:gradFill>
                      <a:latin typeface="阿里巴巴普惠体 Heavy" panose="00020600040101010101" pitchFamily="18" charset="-122"/>
                      <a:ea typeface="阿里巴巴普惠体 Heavy" panose="00020600040101010101" pitchFamily="18" charset="-122"/>
                      <a:cs typeface="阿里巴巴普惠体 Heavy" panose="00020600040101010101" pitchFamily="18" charset="-122"/>
                    </a:rPr>
                    <a:t>总</a:t>
                  </a:r>
                  <a:endParaRPr lang="en-US" altLang="zh-CN" dirty="0">
                    <a:gradFill>
                      <a:gsLst>
                        <a:gs pos="50000">
                          <a:schemeClr val="bg1"/>
                        </a:gs>
                        <a:gs pos="100000">
                          <a:schemeClr val="bg1">
                            <a:alpha val="42000"/>
                          </a:schemeClr>
                        </a:gs>
                      </a:gsLst>
                      <a:lin ang="0" scaled="1"/>
                    </a:gradFill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endParaRPr>
                </a:p>
              </p:txBody>
            </p:sp>
            <p:sp>
              <p:nvSpPr>
                <p:cNvPr id="84" name="TextBox 55">
                  <a:extLst>
                    <a:ext uri="{FF2B5EF4-FFF2-40B4-BE49-F238E27FC236}">
                      <a16:creationId xmlns:a16="http://schemas.microsoft.com/office/drawing/2014/main" id="{FA7177FC-9FBE-49D7-82A2-A4FD64357759}"/>
                    </a:ext>
                  </a:extLst>
                </p:cNvPr>
                <p:cNvSpPr txBox="1"/>
                <p:nvPr/>
              </p:nvSpPr>
              <p:spPr>
                <a:xfrm>
                  <a:off x="6144203" y="2473504"/>
                  <a:ext cx="1119961" cy="1218254"/>
                </a:xfrm>
                <a:prstGeom prst="rect">
                  <a:avLst/>
                </a:prstGeom>
                <a:noFill/>
              </p:spPr>
              <p:txBody>
                <a:bodyPr wrap="square" lIns="68571" tIns="34285" rIns="68571" bIns="34285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6000" spc="300">
                      <a:gradFill>
                        <a:gsLst>
                          <a:gs pos="50000">
                            <a:schemeClr val="bg1"/>
                          </a:gs>
                          <a:gs pos="100000">
                            <a:schemeClr val="bg1">
                              <a:alpha val="42000"/>
                            </a:schemeClr>
                          </a:gs>
                        </a:gsLst>
                        <a:lin ang="0" scaled="1"/>
                      </a:gradFill>
                      <a:latin typeface="方正字迹-龙吟体 简" panose="02000500000000000000" pitchFamily="2" charset="-122"/>
                      <a:ea typeface="方正字迹-龙吟体 简" panose="02000500000000000000" pitchFamily="2" charset="-122"/>
                      <a:cs typeface="Aparajita" panose="020B0604020202020204" pitchFamily="34" charset="0"/>
                    </a:defRPr>
                  </a:lvl1pPr>
                </a:lstStyle>
                <a:p>
                  <a:r>
                    <a:rPr lang="zh-CN" altLang="en-US" dirty="0">
                      <a:latin typeface="阿里巴巴普惠体 Heavy" panose="00020600040101010101" pitchFamily="18" charset="-122"/>
                      <a:ea typeface="阿里巴巴普惠体 Heavy" panose="00020600040101010101" pitchFamily="18" charset="-122"/>
                      <a:cs typeface="阿里巴巴普惠体 Heavy" panose="00020600040101010101" pitchFamily="18" charset="-122"/>
                    </a:rPr>
                    <a:t>指</a:t>
                  </a:r>
                  <a:endParaRPr lang="en-US" altLang="zh-CN" dirty="0"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endParaRPr>
                </a:p>
              </p:txBody>
            </p:sp>
            <p:sp>
              <p:nvSpPr>
                <p:cNvPr id="85" name="TextBox 55">
                  <a:extLst>
                    <a:ext uri="{FF2B5EF4-FFF2-40B4-BE49-F238E27FC236}">
                      <a16:creationId xmlns:a16="http://schemas.microsoft.com/office/drawing/2014/main" id="{EDA14BB9-FE5E-4482-A9F5-5325971B2F34}"/>
                    </a:ext>
                  </a:extLst>
                </p:cNvPr>
                <p:cNvSpPr txBox="1"/>
                <p:nvPr/>
              </p:nvSpPr>
              <p:spPr>
                <a:xfrm>
                  <a:off x="6768379" y="2473504"/>
                  <a:ext cx="1119961" cy="1218254"/>
                </a:xfrm>
                <a:prstGeom prst="rect">
                  <a:avLst/>
                </a:prstGeom>
                <a:noFill/>
              </p:spPr>
              <p:txBody>
                <a:bodyPr wrap="square" lIns="68571" tIns="34285" rIns="68571" bIns="34285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6000" spc="300">
                      <a:gradFill>
                        <a:gsLst>
                          <a:gs pos="50000">
                            <a:schemeClr val="bg1"/>
                          </a:gs>
                          <a:gs pos="100000">
                            <a:schemeClr val="bg1">
                              <a:alpha val="42000"/>
                            </a:schemeClr>
                          </a:gs>
                        </a:gsLst>
                        <a:lin ang="0" scaled="1"/>
                      </a:gradFill>
                      <a:latin typeface="方正字迹-龙吟体 简" panose="02000500000000000000" pitchFamily="2" charset="-122"/>
                      <a:ea typeface="方正字迹-龙吟体 简" panose="02000500000000000000" pitchFamily="2" charset="-122"/>
                      <a:cs typeface="Aparajita" panose="020B0604020202020204" pitchFamily="34" charset="0"/>
                    </a:defRPr>
                  </a:lvl1pPr>
                </a:lstStyle>
                <a:p>
                  <a:r>
                    <a:rPr lang="zh-CN" altLang="en-US" dirty="0">
                      <a:latin typeface="阿里巴巴普惠体 Heavy" panose="00020600040101010101" pitchFamily="18" charset="-122"/>
                      <a:ea typeface="阿里巴巴普惠体 Heavy" panose="00020600040101010101" pitchFamily="18" charset="-122"/>
                      <a:cs typeface="阿里巴巴普惠体 Heavy" panose="00020600040101010101" pitchFamily="18" charset="-122"/>
                    </a:rPr>
                    <a:t>导</a:t>
                  </a: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90FD5059-AD3E-4DA5-82BA-B55B84F5A31E}"/>
                  </a:ext>
                </a:extLst>
              </p:cNvPr>
              <p:cNvGrpSpPr/>
              <p:nvPr/>
            </p:nvGrpSpPr>
            <p:grpSpPr>
              <a:xfrm>
                <a:off x="5092531" y="3071969"/>
                <a:ext cx="2203789" cy="1444908"/>
                <a:chOff x="5168512" y="3107477"/>
                <a:chExt cx="2203789" cy="1444908"/>
              </a:xfrm>
            </p:grpSpPr>
            <p:sp>
              <p:nvSpPr>
                <p:cNvPr id="86" name="TextBox 55">
                  <a:extLst>
                    <a:ext uri="{FF2B5EF4-FFF2-40B4-BE49-F238E27FC236}">
                      <a16:creationId xmlns:a16="http://schemas.microsoft.com/office/drawing/2014/main" id="{DCBC7716-52AC-4BD5-93E2-13CB15295270}"/>
                    </a:ext>
                  </a:extLst>
                </p:cNvPr>
                <p:cNvSpPr txBox="1"/>
                <p:nvPr/>
              </p:nvSpPr>
              <p:spPr>
                <a:xfrm>
                  <a:off x="5168512" y="3107477"/>
                  <a:ext cx="1119961" cy="1444908"/>
                </a:xfrm>
                <a:prstGeom prst="rect">
                  <a:avLst/>
                </a:prstGeom>
                <a:noFill/>
              </p:spPr>
              <p:txBody>
                <a:bodyPr wrap="square" lIns="68571" tIns="34285" rIns="68571" bIns="34285" rtlCol="0">
                  <a:spAutoFit/>
                </a:bodyPr>
                <a:lstStyle/>
                <a:p>
                  <a:pPr algn="ctr"/>
                  <a:r>
                    <a:rPr lang="zh-CN" altLang="en-US" sz="7200" spc="300" dirty="0">
                      <a:gradFill flip="none" rotWithShape="1">
                        <a:gsLst>
                          <a:gs pos="50000">
                            <a:schemeClr val="bg1"/>
                          </a:gs>
                          <a:gs pos="100000">
                            <a:schemeClr val="bg1">
                              <a:alpha val="42000"/>
                            </a:schemeClr>
                          </a:gs>
                        </a:gsLst>
                        <a:lin ang="0" scaled="1"/>
                        <a:tileRect/>
                      </a:gradFill>
                      <a:latin typeface="阿里巴巴普惠体 Heavy" panose="00020600040101010101" pitchFamily="18" charset="-122"/>
                      <a:ea typeface="阿里巴巴普惠体 Heavy" panose="00020600040101010101" pitchFamily="18" charset="-122"/>
                      <a:cs typeface="阿里巴巴普惠体 Heavy" panose="00020600040101010101" pitchFamily="18" charset="-122"/>
                    </a:rPr>
                    <a:t>思</a:t>
                  </a:r>
                </a:p>
              </p:txBody>
            </p:sp>
            <p:sp>
              <p:nvSpPr>
                <p:cNvPr id="87" name="TextBox 55">
                  <a:extLst>
                    <a:ext uri="{FF2B5EF4-FFF2-40B4-BE49-F238E27FC236}">
                      <a16:creationId xmlns:a16="http://schemas.microsoft.com/office/drawing/2014/main" id="{64F3E384-DB89-4A99-95AA-8CD1ED5DE4D0}"/>
                    </a:ext>
                  </a:extLst>
                </p:cNvPr>
                <p:cNvSpPr txBox="1"/>
                <p:nvPr/>
              </p:nvSpPr>
              <p:spPr>
                <a:xfrm>
                  <a:off x="6252340" y="3107477"/>
                  <a:ext cx="1119961" cy="1444908"/>
                </a:xfrm>
                <a:prstGeom prst="rect">
                  <a:avLst/>
                </a:prstGeom>
                <a:noFill/>
              </p:spPr>
              <p:txBody>
                <a:bodyPr wrap="square" lIns="68571" tIns="34285" rIns="68571" bIns="34285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7200" spc="300">
                      <a:gradFill flip="none" rotWithShape="1">
                        <a:gsLst>
                          <a:gs pos="50000">
                            <a:schemeClr val="bg1"/>
                          </a:gs>
                          <a:gs pos="100000">
                            <a:schemeClr val="bg1">
                              <a:alpha val="42000"/>
                            </a:schemeClr>
                          </a:gs>
                        </a:gsLst>
                        <a:lin ang="0" scaled="1"/>
                        <a:tileRect/>
                      </a:gradFill>
                      <a:latin typeface="方正字迹-龙吟体 简" panose="02000500000000000000" pitchFamily="2" charset="-122"/>
                      <a:ea typeface="方正字迹-龙吟体 简" panose="02000500000000000000" pitchFamily="2" charset="-122"/>
                      <a:cs typeface="Aparajita" panose="020B0604020202020204" pitchFamily="34" charset="0"/>
                    </a:defRPr>
                  </a:lvl1pPr>
                </a:lstStyle>
                <a:p>
                  <a:r>
                    <a:rPr lang="zh-CN" altLang="en-US" dirty="0">
                      <a:latin typeface="阿里巴巴普惠体 Heavy" panose="00020600040101010101" pitchFamily="18" charset="-122"/>
                      <a:ea typeface="阿里巴巴普惠体 Heavy" panose="00020600040101010101" pitchFamily="18" charset="-122"/>
                      <a:cs typeface="阿里巴巴普惠体 Heavy" panose="00020600040101010101" pitchFamily="18" charset="-122"/>
                    </a:rPr>
                    <a:t>想</a:t>
                  </a:r>
                </a:p>
              </p:txBody>
            </p:sp>
          </p:grpSp>
        </p:grpSp>
      </p:grpSp>
      <p:sp>
        <p:nvSpPr>
          <p:cNvPr id="101" name="椭圆 100">
            <a:extLst>
              <a:ext uri="{FF2B5EF4-FFF2-40B4-BE49-F238E27FC236}">
                <a16:creationId xmlns:a16="http://schemas.microsoft.com/office/drawing/2014/main" id="{56DDBB43-2B9D-43AB-B2C7-B84B12A6DF2F}"/>
              </a:ext>
            </a:extLst>
          </p:cNvPr>
          <p:cNvSpPr/>
          <p:nvPr/>
        </p:nvSpPr>
        <p:spPr>
          <a:xfrm>
            <a:off x="7356384" y="2162478"/>
            <a:ext cx="136988" cy="136988"/>
          </a:xfrm>
          <a:prstGeom prst="ellipse">
            <a:avLst/>
          </a:prstGeom>
          <a:solidFill>
            <a:srgbClr val="00AEE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1999A328-E12E-495E-B166-DC3520281AE6}"/>
              </a:ext>
            </a:extLst>
          </p:cNvPr>
          <p:cNvSpPr/>
          <p:nvPr/>
        </p:nvSpPr>
        <p:spPr>
          <a:xfrm>
            <a:off x="4649304" y="2162478"/>
            <a:ext cx="136988" cy="136988"/>
          </a:xfrm>
          <a:prstGeom prst="ellipse">
            <a:avLst/>
          </a:prstGeom>
          <a:solidFill>
            <a:srgbClr val="00AEE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E734FB64-F5F8-4EA0-B422-B674BCD3C77F}"/>
              </a:ext>
            </a:extLst>
          </p:cNvPr>
          <p:cNvSpPr/>
          <p:nvPr/>
        </p:nvSpPr>
        <p:spPr>
          <a:xfrm>
            <a:off x="4649304" y="4983984"/>
            <a:ext cx="136988" cy="136988"/>
          </a:xfrm>
          <a:prstGeom prst="ellipse">
            <a:avLst/>
          </a:prstGeom>
          <a:solidFill>
            <a:srgbClr val="00AEE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98545A18-E9F8-4070-B466-BD1E36EE6DEB}"/>
              </a:ext>
            </a:extLst>
          </p:cNvPr>
          <p:cNvSpPr/>
          <p:nvPr/>
        </p:nvSpPr>
        <p:spPr>
          <a:xfrm>
            <a:off x="7356384" y="4983984"/>
            <a:ext cx="136988" cy="136988"/>
          </a:xfrm>
          <a:prstGeom prst="ellipse">
            <a:avLst/>
          </a:prstGeom>
          <a:solidFill>
            <a:srgbClr val="00AEE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6C044B74-F02B-4624-88DA-BBE3432BE17F}"/>
              </a:ext>
            </a:extLst>
          </p:cNvPr>
          <p:cNvGrpSpPr/>
          <p:nvPr/>
        </p:nvGrpSpPr>
        <p:grpSpPr>
          <a:xfrm>
            <a:off x="7464800" y="2023724"/>
            <a:ext cx="2709487" cy="177681"/>
            <a:chOff x="7619032" y="1346081"/>
            <a:chExt cx="2919043" cy="191423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38D65C5F-ACAD-4D1B-B55B-316F870BB4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19032" y="1346081"/>
              <a:ext cx="234331" cy="191423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968D6110-D4EC-4783-A62A-B437E193213F}"/>
                </a:ext>
              </a:extLst>
            </p:cNvPr>
            <p:cNvCxnSpPr/>
            <p:nvPr/>
          </p:nvCxnSpPr>
          <p:spPr>
            <a:xfrm>
              <a:off x="7851774" y="1346081"/>
              <a:ext cx="2686301" cy="0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B01A2EB1-1A6B-4D76-B044-F3840657AE9E}"/>
              </a:ext>
            </a:extLst>
          </p:cNvPr>
          <p:cNvGrpSpPr/>
          <p:nvPr/>
        </p:nvGrpSpPr>
        <p:grpSpPr>
          <a:xfrm>
            <a:off x="7464799" y="5084067"/>
            <a:ext cx="2708013" cy="177681"/>
            <a:chOff x="7619031" y="4643115"/>
            <a:chExt cx="2917455" cy="191423"/>
          </a:xfrm>
        </p:grpSpPr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A21A058C-F2A6-490E-8299-1DAF3F3BAC1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19031" y="4643115"/>
              <a:ext cx="234331" cy="191423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1AFD45CB-489B-4997-9A35-9FC5D762763D}"/>
                </a:ext>
              </a:extLst>
            </p:cNvPr>
            <p:cNvCxnSpPr/>
            <p:nvPr/>
          </p:nvCxnSpPr>
          <p:spPr>
            <a:xfrm>
              <a:off x="7850185" y="4834538"/>
              <a:ext cx="2686301" cy="0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65BA3BF5-803E-47A1-B04A-56B951D67C5B}"/>
              </a:ext>
            </a:extLst>
          </p:cNvPr>
          <p:cNvGrpSpPr/>
          <p:nvPr/>
        </p:nvGrpSpPr>
        <p:grpSpPr>
          <a:xfrm>
            <a:off x="1975995" y="2025689"/>
            <a:ext cx="2708997" cy="177740"/>
            <a:chOff x="1700635" y="1348198"/>
            <a:chExt cx="2918515" cy="191487"/>
          </a:xfrm>
        </p:grpSpPr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B11DDEC0-07F4-4152-AB5B-FC4FD0E5B90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84819" y="1348262"/>
              <a:ext cx="234331" cy="191423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A68D5145-28FB-436E-B685-C9112FE9DFBB}"/>
                </a:ext>
              </a:extLst>
            </p:cNvPr>
            <p:cNvCxnSpPr/>
            <p:nvPr/>
          </p:nvCxnSpPr>
          <p:spPr>
            <a:xfrm>
              <a:off x="1700635" y="1348198"/>
              <a:ext cx="2686301" cy="0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CBB892F6-F28A-4C5A-A618-671B1C06E50C}"/>
              </a:ext>
            </a:extLst>
          </p:cNvPr>
          <p:cNvGrpSpPr/>
          <p:nvPr/>
        </p:nvGrpSpPr>
        <p:grpSpPr>
          <a:xfrm>
            <a:off x="1975995" y="5088976"/>
            <a:ext cx="2708997" cy="177681"/>
            <a:chOff x="1700635" y="4648404"/>
            <a:chExt cx="2918515" cy="191423"/>
          </a:xfrm>
        </p:grpSpPr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6BB6F1C4-EE71-4178-B291-7E0864B587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84819" y="4648404"/>
              <a:ext cx="234331" cy="191423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D27890AA-5885-4969-B2E3-9A14A74FB103}"/>
                </a:ext>
              </a:extLst>
            </p:cNvPr>
            <p:cNvCxnSpPr/>
            <p:nvPr/>
          </p:nvCxnSpPr>
          <p:spPr>
            <a:xfrm>
              <a:off x="1700635" y="4839301"/>
              <a:ext cx="2686301" cy="0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" name="TextBox 59">
            <a:extLst>
              <a:ext uri="{FF2B5EF4-FFF2-40B4-BE49-F238E27FC236}">
                <a16:creationId xmlns:a16="http://schemas.microsoft.com/office/drawing/2014/main" id="{9F30D88F-3DD0-4308-903B-B93499BF94ED}"/>
              </a:ext>
            </a:extLst>
          </p:cNvPr>
          <p:cNvSpPr txBox="1"/>
          <p:nvPr/>
        </p:nvSpPr>
        <p:spPr>
          <a:xfrm>
            <a:off x="1893418" y="5270474"/>
            <a:ext cx="1607000" cy="50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00AEEF"/>
                </a:solidFill>
                <a:latin typeface="+mn-ea"/>
              </a:rPr>
              <a:t>服务大局</a:t>
            </a:r>
          </a:p>
        </p:txBody>
      </p:sp>
      <p:sp>
        <p:nvSpPr>
          <p:cNvPr id="126" name="TextBox 59">
            <a:extLst>
              <a:ext uri="{FF2B5EF4-FFF2-40B4-BE49-F238E27FC236}">
                <a16:creationId xmlns:a16="http://schemas.microsoft.com/office/drawing/2014/main" id="{ED287390-DF8C-4E37-BE23-8A63829EA704}"/>
              </a:ext>
            </a:extLst>
          </p:cNvPr>
          <p:cNvSpPr txBox="1"/>
          <p:nvPr/>
        </p:nvSpPr>
        <p:spPr>
          <a:xfrm>
            <a:off x="1893418" y="1518270"/>
            <a:ext cx="1607000" cy="50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00AEEF"/>
                </a:solidFill>
                <a:latin typeface="+mn-ea"/>
              </a:rPr>
              <a:t>客观务实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935477B-2984-430A-86D5-75BFB24F30B2}"/>
              </a:ext>
            </a:extLst>
          </p:cNvPr>
          <p:cNvSpPr txBox="1"/>
          <p:nvPr/>
        </p:nvSpPr>
        <p:spPr>
          <a:xfrm>
            <a:off x="7816850" y="182901"/>
            <a:ext cx="3964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岗位经历 </a:t>
            </a:r>
            <a:r>
              <a:rPr lang="en-US" altLang="zh-CN" sz="1400" dirty="0">
                <a:latin typeface="+mj-ea"/>
                <a:ea typeface="+mj-ea"/>
              </a:rPr>
              <a:t>/ </a:t>
            </a:r>
            <a:r>
              <a:rPr lang="zh-CN" altLang="en-US" sz="1400" dirty="0">
                <a:latin typeface="+mj-ea"/>
                <a:ea typeface="+mj-ea"/>
              </a:rPr>
              <a:t>工作成效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自我评价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工作规划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25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2000"/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55">
            <a:extLst>
              <a:ext uri="{FF2B5EF4-FFF2-40B4-BE49-F238E27FC236}">
                <a16:creationId xmlns:a16="http://schemas.microsoft.com/office/drawing/2014/main" id="{B31DF5A3-7DCA-4B51-975A-BF2618634A61}"/>
              </a:ext>
            </a:extLst>
          </p:cNvPr>
          <p:cNvSpPr txBox="1"/>
          <p:nvPr/>
        </p:nvSpPr>
        <p:spPr>
          <a:xfrm>
            <a:off x="-483119" y="5484172"/>
            <a:ext cx="13158238" cy="154656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>
            <a:defPPr>
              <a:defRPr lang="zh-CN"/>
            </a:defPPr>
            <a:lvl1pPr>
              <a:defRPr sz="9600" b="1">
                <a:gradFill flip="none" rotWithShape="1">
                  <a:gsLst>
                    <a:gs pos="0">
                      <a:schemeClr val="tx1">
                        <a:alpha val="7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n-ea"/>
                <a:cs typeface="Aparajita" panose="020B0604020202020204" pitchFamily="34" charset="0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0">
                      <a:schemeClr val="tx1">
                        <a:alpha val="7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16200000" scaled="1"/>
                  <a:tileRect/>
                </a:gradFill>
              </a:rPr>
              <a:t>WORKING OBJECTIVES</a:t>
            </a:r>
            <a:endParaRPr lang="zh-CN" altLang="en-US" dirty="0">
              <a:gradFill flip="none" rotWithShape="1">
                <a:gsLst>
                  <a:gs pos="0">
                    <a:schemeClr val="tx1">
                      <a:alpha val="7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CD2227DD-9DF1-486C-A393-EFF4FB3CA67E}"/>
              </a:ext>
            </a:extLst>
          </p:cNvPr>
          <p:cNvSpPr/>
          <p:nvPr/>
        </p:nvSpPr>
        <p:spPr>
          <a:xfrm>
            <a:off x="-427597" y="1951847"/>
            <a:ext cx="7443857" cy="3790101"/>
          </a:xfrm>
          <a:prstGeom prst="rect">
            <a:avLst/>
          </a:prstGeom>
          <a:gradFill>
            <a:gsLst>
              <a:gs pos="20000">
                <a:srgbClr val="00AEEF">
                  <a:alpha val="12000"/>
                </a:srgbClr>
              </a:gs>
              <a:gs pos="100000">
                <a:srgbClr val="00AEEF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E9D4587C-251C-4100-8070-282316D94973}"/>
              </a:ext>
            </a:extLst>
          </p:cNvPr>
          <p:cNvSpPr/>
          <p:nvPr/>
        </p:nvSpPr>
        <p:spPr>
          <a:xfrm>
            <a:off x="-749301" y="2291188"/>
            <a:ext cx="7264803" cy="3149726"/>
          </a:xfrm>
          <a:prstGeom prst="parallelogram">
            <a:avLst>
              <a:gd name="adj" fmla="val 22946"/>
            </a:avLst>
          </a:prstGeom>
          <a:gradFill>
            <a:gsLst>
              <a:gs pos="74000">
                <a:srgbClr val="00AEEF"/>
              </a:gs>
              <a:gs pos="59000">
                <a:srgbClr val="00AEEF"/>
              </a:gs>
              <a:gs pos="100000">
                <a:srgbClr val="00AEEF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48">
            <a:extLst>
              <a:ext uri="{FF2B5EF4-FFF2-40B4-BE49-F238E27FC236}">
                <a16:creationId xmlns:a16="http://schemas.microsoft.com/office/drawing/2014/main" id="{ACA6C51B-162E-4993-BDEB-3FFCD18A8E36}"/>
              </a:ext>
            </a:extLst>
          </p:cNvPr>
          <p:cNvSpPr txBox="1"/>
          <p:nvPr/>
        </p:nvSpPr>
        <p:spPr>
          <a:xfrm>
            <a:off x="226454" y="198641"/>
            <a:ext cx="3242270" cy="377028"/>
          </a:xfrm>
          <a:prstGeom prst="rect">
            <a:avLst/>
          </a:prstGeom>
          <a:noFill/>
          <a:effectLst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2000" b="1" spc="3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工作规划</a:t>
            </a: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9D28B8F5-CB39-41CC-B58A-3EC8729F36F1}"/>
              </a:ext>
            </a:extLst>
          </p:cNvPr>
          <p:cNvSpPr txBox="1"/>
          <p:nvPr/>
        </p:nvSpPr>
        <p:spPr>
          <a:xfrm>
            <a:off x="1473440" y="228414"/>
            <a:ext cx="11106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latin typeface="+mn-ea"/>
              </a:rPr>
              <a:t>五项工作措施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FBBFE22-011F-4627-BFED-25911F743FAF}"/>
              </a:ext>
            </a:extLst>
          </p:cNvPr>
          <p:cNvSpPr/>
          <p:nvPr/>
        </p:nvSpPr>
        <p:spPr>
          <a:xfrm>
            <a:off x="130204" y="260350"/>
            <a:ext cx="96250" cy="251112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94E0761-9A67-4FE7-86B0-5D9068BB9DC4}"/>
              </a:ext>
            </a:extLst>
          </p:cNvPr>
          <p:cNvCxnSpPr>
            <a:cxnSpLocks/>
          </p:cNvCxnSpPr>
          <p:nvPr/>
        </p:nvCxnSpPr>
        <p:spPr>
          <a:xfrm>
            <a:off x="247650" y="260350"/>
            <a:ext cx="0" cy="251112"/>
          </a:xfrm>
          <a:prstGeom prst="line">
            <a:avLst/>
          </a:prstGeom>
          <a:ln w="12700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E18AB83-8214-4532-B226-5F5AACC389B8}"/>
              </a:ext>
            </a:extLst>
          </p:cNvPr>
          <p:cNvGrpSpPr/>
          <p:nvPr/>
        </p:nvGrpSpPr>
        <p:grpSpPr>
          <a:xfrm>
            <a:off x="1565483" y="445251"/>
            <a:ext cx="10582067" cy="67633"/>
            <a:chOff x="1565483" y="388101"/>
            <a:chExt cx="10582067" cy="67633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BC7488D1-6BA0-412B-BF97-4C58D48B96F8}"/>
                </a:ext>
              </a:extLst>
            </p:cNvPr>
            <p:cNvSpPr/>
            <p:nvPr/>
          </p:nvSpPr>
          <p:spPr>
            <a:xfrm flipV="1">
              <a:off x="1582152" y="410015"/>
              <a:ext cx="10565398" cy="45719"/>
            </a:xfrm>
            <a:prstGeom prst="parallelogram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C8AE9458-01E4-4E6D-A380-887A0F478AEA}"/>
                </a:ext>
              </a:extLst>
            </p:cNvPr>
            <p:cNvCxnSpPr>
              <a:cxnSpLocks/>
            </p:cNvCxnSpPr>
            <p:nvPr/>
          </p:nvCxnSpPr>
          <p:spPr>
            <a:xfrm>
              <a:off x="1565483" y="388101"/>
              <a:ext cx="10565398" cy="7857"/>
            </a:xfrm>
            <a:prstGeom prst="line">
              <a:avLst/>
            </a:prstGeom>
            <a:ln>
              <a:solidFill>
                <a:srgbClr val="00AE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057">
            <a:extLst>
              <a:ext uri="{FF2B5EF4-FFF2-40B4-BE49-F238E27FC236}">
                <a16:creationId xmlns:a16="http://schemas.microsoft.com/office/drawing/2014/main" id="{1D7289D6-D1FC-4BEC-B40C-A6DBB56131DF}"/>
              </a:ext>
            </a:extLst>
          </p:cNvPr>
          <p:cNvSpPr txBox="1"/>
          <p:nvPr/>
        </p:nvSpPr>
        <p:spPr>
          <a:xfrm>
            <a:off x="339221" y="2700483"/>
            <a:ext cx="4471398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</a:rPr>
              <a:t>如果我能在此次竞聘中脱颖而出，走上某某岗位，我将紧紧围绕公司的中心工作，在以下这五个方面来提高工作质量，为公司发展做出积极贡献。</a:t>
            </a:r>
          </a:p>
        </p:txBody>
      </p:sp>
      <p:sp>
        <p:nvSpPr>
          <p:cNvPr id="27" name="TextBox 55">
            <a:extLst>
              <a:ext uri="{FF2B5EF4-FFF2-40B4-BE49-F238E27FC236}">
                <a16:creationId xmlns:a16="http://schemas.microsoft.com/office/drawing/2014/main" id="{E156D2C4-463F-40B5-ADFA-067A65EC5AB5}"/>
              </a:ext>
            </a:extLst>
          </p:cNvPr>
          <p:cNvSpPr txBox="1"/>
          <p:nvPr/>
        </p:nvSpPr>
        <p:spPr>
          <a:xfrm>
            <a:off x="351319" y="1850274"/>
            <a:ext cx="2887182" cy="90023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5400" b="1" dirty="0">
                <a:solidFill>
                  <a:srgbClr val="00AEEF"/>
                </a:solidFill>
                <a:latin typeface="+mn-ea"/>
                <a:cs typeface="Aparajita" panose="020B0604020202020204" pitchFamily="34" charset="0"/>
              </a:rPr>
              <a:t>工作目标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FC404B7-359F-4D71-A6A7-DEB6A34AFD00}"/>
              </a:ext>
            </a:extLst>
          </p:cNvPr>
          <p:cNvGrpSpPr/>
          <p:nvPr/>
        </p:nvGrpSpPr>
        <p:grpSpPr>
          <a:xfrm>
            <a:off x="5398046" y="1958839"/>
            <a:ext cx="6527750" cy="3789242"/>
            <a:chOff x="767954" y="539365"/>
            <a:chExt cx="10656092" cy="618567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5241F7D-9065-44FA-98FA-34BED9670438}"/>
                </a:ext>
              </a:extLst>
            </p:cNvPr>
            <p:cNvSpPr/>
            <p:nvPr/>
          </p:nvSpPr>
          <p:spPr>
            <a:xfrm>
              <a:off x="767954" y="539365"/>
              <a:ext cx="6185692" cy="6185670"/>
            </a:xfrm>
            <a:prstGeom prst="ellipse">
              <a:avLst/>
            </a:prstGeom>
            <a:gradFill>
              <a:gsLst>
                <a:gs pos="0">
                  <a:srgbClr val="00AEEF">
                    <a:alpha val="0"/>
                  </a:srgbClr>
                </a:gs>
                <a:gs pos="100000">
                  <a:srgbClr val="00AEEF">
                    <a:alpha val="10000"/>
                  </a:srgbClr>
                </a:gs>
              </a:gsLst>
              <a:lin ang="0" scaled="0"/>
            </a:gra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buSzPct val="25000"/>
              </a:pPr>
              <a:endParaRPr lang="en-US" altLang="zh-CN" sz="14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19BA9F2-4D96-4DCA-B765-4F09627CE485}"/>
                </a:ext>
              </a:extLst>
            </p:cNvPr>
            <p:cNvSpPr/>
            <p:nvPr/>
          </p:nvSpPr>
          <p:spPr>
            <a:xfrm>
              <a:off x="1240224" y="1011633"/>
              <a:ext cx="5241152" cy="5241134"/>
            </a:xfrm>
            <a:prstGeom prst="ellipse">
              <a:avLst/>
            </a:prstGeom>
            <a:gradFill>
              <a:gsLst>
                <a:gs pos="30000">
                  <a:srgbClr val="00AEEF">
                    <a:alpha val="0"/>
                  </a:srgbClr>
                </a:gs>
                <a:gs pos="71000">
                  <a:srgbClr val="00AEEF">
                    <a:alpha val="82000"/>
                  </a:srgbClr>
                </a:gs>
              </a:gsLst>
              <a:lin ang="0" scaled="0"/>
            </a:gra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buSzPct val="25000"/>
              </a:pPr>
              <a:endParaRPr lang="en-US" altLang="zh-CN" sz="2000" b="1" dirty="0">
                <a:latin typeface="+mn-ea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8EA5F03-DAE5-4129-A8C1-FE9F78D9A44D}"/>
                </a:ext>
              </a:extLst>
            </p:cNvPr>
            <p:cNvGrpSpPr/>
            <p:nvPr/>
          </p:nvGrpSpPr>
          <p:grpSpPr>
            <a:xfrm>
              <a:off x="5889216" y="1104431"/>
              <a:ext cx="4828992" cy="544480"/>
              <a:chOff x="6370507" y="1376607"/>
              <a:chExt cx="4828992" cy="544480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DEC6371F-9DD4-49B5-910D-32482CD954B3}"/>
                  </a:ext>
                </a:extLst>
              </p:cNvPr>
              <p:cNvGrpSpPr/>
              <p:nvPr/>
            </p:nvGrpSpPr>
            <p:grpSpPr>
              <a:xfrm>
                <a:off x="6762437" y="1376607"/>
                <a:ext cx="4124971" cy="544480"/>
                <a:chOff x="6328868" y="2820543"/>
                <a:chExt cx="6606140" cy="927582"/>
              </a:xfrm>
            </p:grpSpPr>
            <p:sp>
              <p:nvSpPr>
                <p:cNvPr id="66" name="圆角矩形 50">
                  <a:extLst>
                    <a:ext uri="{FF2B5EF4-FFF2-40B4-BE49-F238E27FC236}">
                      <a16:creationId xmlns:a16="http://schemas.microsoft.com/office/drawing/2014/main" id="{C4F9CAB8-6580-4722-ACE6-6849904D4400}"/>
                    </a:ext>
                  </a:extLst>
                </p:cNvPr>
                <p:cNvSpPr/>
                <p:nvPr/>
              </p:nvSpPr>
              <p:spPr>
                <a:xfrm>
                  <a:off x="6328868" y="2820543"/>
                  <a:ext cx="6606140" cy="9275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50000"/>
                    <a:alpha val="10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algn="ctr" defTabSz="913765"/>
                  <a:endParaRPr lang="zh-CN" altLang="en-US" sz="2000" b="1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67" name="圆角矩形 51">
                  <a:extLst>
                    <a:ext uri="{FF2B5EF4-FFF2-40B4-BE49-F238E27FC236}">
                      <a16:creationId xmlns:a16="http://schemas.microsoft.com/office/drawing/2014/main" id="{12F970A6-70C8-462A-849A-40F10D2E27C6}"/>
                    </a:ext>
                  </a:extLst>
                </p:cNvPr>
                <p:cNvSpPr/>
                <p:nvPr/>
              </p:nvSpPr>
              <p:spPr>
                <a:xfrm>
                  <a:off x="6566390" y="2977684"/>
                  <a:ext cx="2375218" cy="6133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AEEF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0" tIns="0" rIns="0" bIns="0" numCol="1" spcCol="0" rtlCol="0" fromWordArt="0" anchor="ctr" anchorCtr="0" forceAA="0" compatLnSpc="1">
                  <a:noAutofit/>
                </a:bodyPr>
                <a:lstStyle/>
                <a:p>
                  <a:pPr algn="ctr" defTabSz="913765"/>
                  <a:r>
                    <a:rPr lang="en-US" altLang="zh-CN" sz="1600" b="1" dirty="0">
                      <a:solidFill>
                        <a:srgbClr val="FFFFFF"/>
                      </a:solidFill>
                      <a:latin typeface="+mn-ea"/>
                    </a:rPr>
                    <a:t>Step 1</a:t>
                  </a:r>
                  <a:endParaRPr lang="zh-CN" altLang="en-US" sz="16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FCCAD1B8-9D04-4BEC-AA7F-EF9FF488B09C}"/>
                  </a:ext>
                </a:extLst>
              </p:cNvPr>
              <p:cNvSpPr txBox="1"/>
              <p:nvPr/>
            </p:nvSpPr>
            <p:spPr>
              <a:xfrm>
                <a:off x="8605797" y="1395857"/>
                <a:ext cx="2593702" cy="50598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/>
                    </a:solidFill>
                    <a:latin typeface="+mn-ea"/>
                  </a:rPr>
                  <a:t>队伍建设</a:t>
                </a: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DD46C4BB-F27D-4D51-A99E-EAFBD33F3D06}"/>
                  </a:ext>
                </a:extLst>
              </p:cNvPr>
              <p:cNvSpPr/>
              <p:nvPr/>
            </p:nvSpPr>
            <p:spPr>
              <a:xfrm>
                <a:off x="6370507" y="1558847"/>
                <a:ext cx="180002" cy="180000"/>
              </a:xfrm>
              <a:prstGeom prst="ellipse">
                <a:avLst/>
              </a:prstGeom>
              <a:solidFill>
                <a:srgbClr val="00AEEF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087420C-3B66-4EAB-A16D-6AF321E18F3F}"/>
                </a:ext>
              </a:extLst>
            </p:cNvPr>
            <p:cNvGrpSpPr/>
            <p:nvPr/>
          </p:nvGrpSpPr>
          <p:grpSpPr>
            <a:xfrm>
              <a:off x="6645191" y="2232195"/>
              <a:ext cx="4478025" cy="544480"/>
              <a:chOff x="6928440" y="2563376"/>
              <a:chExt cx="4478025" cy="544480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4F1609AA-9352-43C7-8C2E-5445ABB1EBD0}"/>
                  </a:ext>
                </a:extLst>
              </p:cNvPr>
              <p:cNvGrpSpPr/>
              <p:nvPr/>
            </p:nvGrpSpPr>
            <p:grpSpPr>
              <a:xfrm>
                <a:off x="7281494" y="2563376"/>
                <a:ext cx="4124971" cy="544480"/>
                <a:chOff x="6328868" y="2820543"/>
                <a:chExt cx="6606140" cy="927582"/>
              </a:xfrm>
            </p:grpSpPr>
            <p:sp>
              <p:nvSpPr>
                <p:cNvPr id="61" name="圆角矩形 64">
                  <a:extLst>
                    <a:ext uri="{FF2B5EF4-FFF2-40B4-BE49-F238E27FC236}">
                      <a16:creationId xmlns:a16="http://schemas.microsoft.com/office/drawing/2014/main" id="{E39B9970-A5B4-4A5C-AB59-6075D72C6E85}"/>
                    </a:ext>
                  </a:extLst>
                </p:cNvPr>
                <p:cNvSpPr/>
                <p:nvPr/>
              </p:nvSpPr>
              <p:spPr>
                <a:xfrm>
                  <a:off x="6328868" y="2820543"/>
                  <a:ext cx="6606140" cy="9275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50000"/>
                    <a:alpha val="10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algn="ctr" defTabSz="913765"/>
                  <a:endParaRPr lang="zh-CN" altLang="en-US" sz="2000" b="1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62" name="圆角矩形 65">
                  <a:extLst>
                    <a:ext uri="{FF2B5EF4-FFF2-40B4-BE49-F238E27FC236}">
                      <a16:creationId xmlns:a16="http://schemas.microsoft.com/office/drawing/2014/main" id="{3F79A0E6-DE4C-49ED-B475-10DD0400D9F7}"/>
                    </a:ext>
                  </a:extLst>
                </p:cNvPr>
                <p:cNvSpPr/>
                <p:nvPr/>
              </p:nvSpPr>
              <p:spPr>
                <a:xfrm>
                  <a:off x="6566390" y="2977684"/>
                  <a:ext cx="2375218" cy="6133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F6F6F">
                    <a:alpha val="49804"/>
                  </a:srgb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 defTabSz="913765"/>
                  <a:r>
                    <a:rPr lang="en-US" altLang="zh-CN" sz="1600" b="1" dirty="0">
                      <a:solidFill>
                        <a:srgbClr val="FFFFFF"/>
                      </a:solidFill>
                      <a:latin typeface="+mn-ea"/>
                    </a:rPr>
                    <a:t>Step 2</a:t>
                  </a:r>
                  <a:endParaRPr lang="zh-CN" altLang="en-US" sz="16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6CB22A44-84E5-4615-9AB4-32C032F64E2A}"/>
                  </a:ext>
                </a:extLst>
              </p:cNvPr>
              <p:cNvSpPr txBox="1"/>
              <p:nvPr/>
            </p:nvSpPr>
            <p:spPr>
              <a:xfrm>
                <a:off x="9124854" y="2582621"/>
                <a:ext cx="1807344" cy="50598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+mn-ea"/>
                  </a:defRPr>
                </a:lvl1pPr>
              </a:lstStyle>
              <a:p>
                <a:r>
                  <a:rPr lang="zh-CN" altLang="en-US" b="1" dirty="0"/>
                  <a:t>制度建设</a:t>
                </a: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3C5F457E-A2FF-445B-AE20-8886ADA0F94A}"/>
                  </a:ext>
                </a:extLst>
              </p:cNvPr>
              <p:cNvSpPr/>
              <p:nvPr/>
            </p:nvSpPr>
            <p:spPr>
              <a:xfrm>
                <a:off x="6928440" y="2745615"/>
                <a:ext cx="180001" cy="180000"/>
              </a:xfrm>
              <a:prstGeom prst="ellipse">
                <a:avLst/>
              </a:prstGeom>
              <a:solidFill>
                <a:srgbClr val="6F6F6F">
                  <a:alpha val="49804"/>
                </a:srgbClr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50CBB660-6B62-482B-A120-3E6DEEDC9A3C}"/>
                </a:ext>
              </a:extLst>
            </p:cNvPr>
            <p:cNvGrpSpPr/>
            <p:nvPr/>
          </p:nvGrpSpPr>
          <p:grpSpPr>
            <a:xfrm>
              <a:off x="6857903" y="3359959"/>
              <a:ext cx="4566143" cy="544480"/>
              <a:chOff x="6840322" y="3750145"/>
              <a:chExt cx="4566143" cy="544480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AEDB6F63-0130-4462-ACE9-6B0F4F5DA964}"/>
                  </a:ext>
                </a:extLst>
              </p:cNvPr>
              <p:cNvGrpSpPr/>
              <p:nvPr/>
            </p:nvGrpSpPr>
            <p:grpSpPr>
              <a:xfrm>
                <a:off x="7281494" y="3750145"/>
                <a:ext cx="4124971" cy="544480"/>
                <a:chOff x="6328868" y="2820543"/>
                <a:chExt cx="6606140" cy="927582"/>
              </a:xfrm>
            </p:grpSpPr>
            <p:sp>
              <p:nvSpPr>
                <p:cNvPr id="56" name="圆角矩形 70">
                  <a:extLst>
                    <a:ext uri="{FF2B5EF4-FFF2-40B4-BE49-F238E27FC236}">
                      <a16:creationId xmlns:a16="http://schemas.microsoft.com/office/drawing/2014/main" id="{D0BB36D8-83BD-40AD-B8CC-8A4054166410}"/>
                    </a:ext>
                  </a:extLst>
                </p:cNvPr>
                <p:cNvSpPr/>
                <p:nvPr/>
              </p:nvSpPr>
              <p:spPr>
                <a:xfrm>
                  <a:off x="6328868" y="2820543"/>
                  <a:ext cx="6606140" cy="9275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50000"/>
                    <a:alpha val="10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algn="ctr" defTabSz="913765"/>
                  <a:endParaRPr lang="zh-CN" altLang="en-US" sz="2000" b="1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57" name="圆角矩形 71">
                  <a:extLst>
                    <a:ext uri="{FF2B5EF4-FFF2-40B4-BE49-F238E27FC236}">
                      <a16:creationId xmlns:a16="http://schemas.microsoft.com/office/drawing/2014/main" id="{9F847A3C-B660-4CE5-A0CF-C11F960AE2C2}"/>
                    </a:ext>
                  </a:extLst>
                </p:cNvPr>
                <p:cNvSpPr/>
                <p:nvPr/>
              </p:nvSpPr>
              <p:spPr>
                <a:xfrm>
                  <a:off x="6566390" y="2977684"/>
                  <a:ext cx="2375218" cy="6133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AEEF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0" tIns="0" rIns="0" bIns="0" numCol="1" spcCol="0" rtlCol="0" fromWordArt="0" anchor="ctr" anchorCtr="0" forceAA="0" compatLnSpc="1">
                  <a:noAutofit/>
                </a:bodyPr>
                <a:lstStyle/>
                <a:p>
                  <a:pPr algn="ctr" defTabSz="913765"/>
                  <a:r>
                    <a:rPr lang="en-US" altLang="zh-CN" sz="1600" b="1" dirty="0">
                      <a:solidFill>
                        <a:srgbClr val="FFFFFF"/>
                      </a:solidFill>
                      <a:latin typeface="+mn-ea"/>
                    </a:rPr>
                    <a:t>Step 3</a:t>
                  </a:r>
                  <a:endParaRPr lang="zh-CN" altLang="en-US" sz="16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CCF42EA6-554C-434E-80FA-579B0FFB3624}"/>
                  </a:ext>
                </a:extLst>
              </p:cNvPr>
              <p:cNvSpPr txBox="1"/>
              <p:nvPr/>
            </p:nvSpPr>
            <p:spPr>
              <a:xfrm>
                <a:off x="9124854" y="3769390"/>
                <a:ext cx="1807344" cy="50598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+mn-ea"/>
                  </a:defRPr>
                </a:lvl1pPr>
              </a:lstStyle>
              <a:p>
                <a:r>
                  <a:rPr lang="zh-CN" altLang="en-US" b="1" dirty="0"/>
                  <a:t>成本管控</a:t>
                </a:r>
                <a:endParaRPr lang="en-US" altLang="zh-CN" b="1" dirty="0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1A4BB077-B34E-4B51-B034-678B56C7DDE3}"/>
                  </a:ext>
                </a:extLst>
              </p:cNvPr>
              <p:cNvSpPr/>
              <p:nvPr/>
            </p:nvSpPr>
            <p:spPr>
              <a:xfrm>
                <a:off x="6840322" y="3932384"/>
                <a:ext cx="180001" cy="180000"/>
              </a:xfrm>
              <a:prstGeom prst="ellipse">
                <a:avLst/>
              </a:prstGeom>
              <a:solidFill>
                <a:srgbClr val="00AEEF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3753F7ED-B8E1-4186-88FD-E0C7A6E312DD}"/>
                </a:ext>
              </a:extLst>
            </p:cNvPr>
            <p:cNvGrpSpPr/>
            <p:nvPr/>
          </p:nvGrpSpPr>
          <p:grpSpPr>
            <a:xfrm>
              <a:off x="6655555" y="4487723"/>
              <a:ext cx="4467661" cy="544480"/>
              <a:chOff x="6419747" y="4936914"/>
              <a:chExt cx="4467661" cy="544480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0016379-2A73-4FED-B13B-BA40E3293CE1}"/>
                  </a:ext>
                </a:extLst>
              </p:cNvPr>
              <p:cNvGrpSpPr/>
              <p:nvPr/>
            </p:nvGrpSpPr>
            <p:grpSpPr>
              <a:xfrm>
                <a:off x="6762437" y="4936914"/>
                <a:ext cx="4124971" cy="544480"/>
                <a:chOff x="6328868" y="2820543"/>
                <a:chExt cx="6606140" cy="927582"/>
              </a:xfrm>
            </p:grpSpPr>
            <p:sp>
              <p:nvSpPr>
                <p:cNvPr id="51" name="圆角矩形 76">
                  <a:extLst>
                    <a:ext uri="{FF2B5EF4-FFF2-40B4-BE49-F238E27FC236}">
                      <a16:creationId xmlns:a16="http://schemas.microsoft.com/office/drawing/2014/main" id="{1653AE11-889B-4193-B20F-E78CA563E95C}"/>
                    </a:ext>
                  </a:extLst>
                </p:cNvPr>
                <p:cNvSpPr/>
                <p:nvPr/>
              </p:nvSpPr>
              <p:spPr>
                <a:xfrm>
                  <a:off x="6328868" y="2820543"/>
                  <a:ext cx="6606140" cy="9275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50000"/>
                    <a:alpha val="10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algn="ctr" defTabSz="913765"/>
                  <a:endParaRPr lang="zh-CN" altLang="en-US" sz="2000" b="1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52" name="圆角矩形 77">
                  <a:extLst>
                    <a:ext uri="{FF2B5EF4-FFF2-40B4-BE49-F238E27FC236}">
                      <a16:creationId xmlns:a16="http://schemas.microsoft.com/office/drawing/2014/main" id="{FD90DE73-2A4C-4E9B-8229-F31FEF314E7B}"/>
                    </a:ext>
                  </a:extLst>
                </p:cNvPr>
                <p:cNvSpPr/>
                <p:nvPr/>
              </p:nvSpPr>
              <p:spPr>
                <a:xfrm>
                  <a:off x="6566390" y="2977684"/>
                  <a:ext cx="2375218" cy="6133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F6F6F">
                    <a:alpha val="49804"/>
                  </a:srgb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20000"/>
                    </a:lnSpc>
                  </a:pPr>
                  <a:r>
                    <a:rPr lang="en-US" altLang="zh-CN" sz="1600" b="1" dirty="0">
                      <a:solidFill>
                        <a:srgbClr val="FFFFFF"/>
                      </a:solidFill>
                      <a:latin typeface="+mn-ea"/>
                    </a:rPr>
                    <a:t>Step 4</a:t>
                  </a:r>
                  <a:endParaRPr lang="zh-CN" altLang="en-US" sz="16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47F87284-EE09-4EAD-B760-489B136F643B}"/>
                  </a:ext>
                </a:extLst>
              </p:cNvPr>
              <p:cNvSpPr txBox="1"/>
              <p:nvPr/>
            </p:nvSpPr>
            <p:spPr>
              <a:xfrm>
                <a:off x="8605797" y="4956159"/>
                <a:ext cx="1807344" cy="50598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+mn-ea"/>
                  </a:defRPr>
                </a:lvl1pPr>
              </a:lstStyle>
              <a:p>
                <a:r>
                  <a:rPr lang="zh-CN" altLang="en-US" b="1" dirty="0"/>
                  <a:t>安全管理</a:t>
                </a: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D7883F1E-C826-4903-9868-7212B06DFE01}"/>
                  </a:ext>
                </a:extLst>
              </p:cNvPr>
              <p:cNvSpPr/>
              <p:nvPr/>
            </p:nvSpPr>
            <p:spPr>
              <a:xfrm>
                <a:off x="6419747" y="5119153"/>
                <a:ext cx="180001" cy="180000"/>
              </a:xfrm>
              <a:prstGeom prst="ellipse">
                <a:avLst/>
              </a:prstGeom>
              <a:solidFill>
                <a:srgbClr val="6F6F6F">
                  <a:alpha val="49804"/>
                </a:srgbClr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B089DB32-6EC9-459E-9769-CE8F9D89D743}"/>
                </a:ext>
              </a:extLst>
            </p:cNvPr>
            <p:cNvGrpSpPr/>
            <p:nvPr/>
          </p:nvGrpSpPr>
          <p:grpSpPr>
            <a:xfrm>
              <a:off x="5889216" y="5615489"/>
              <a:ext cx="4516901" cy="544480"/>
              <a:chOff x="6889564" y="3750145"/>
              <a:chExt cx="4516901" cy="544480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DBA63CFB-A6CD-41F4-93B7-A36097E50A3A}"/>
                  </a:ext>
                </a:extLst>
              </p:cNvPr>
              <p:cNvGrpSpPr/>
              <p:nvPr/>
            </p:nvGrpSpPr>
            <p:grpSpPr>
              <a:xfrm>
                <a:off x="7281494" y="3750145"/>
                <a:ext cx="4124971" cy="544480"/>
                <a:chOff x="6328868" y="2820543"/>
                <a:chExt cx="6606140" cy="927582"/>
              </a:xfrm>
            </p:grpSpPr>
            <p:sp>
              <p:nvSpPr>
                <p:cNvPr id="46" name="圆角矩形 37">
                  <a:extLst>
                    <a:ext uri="{FF2B5EF4-FFF2-40B4-BE49-F238E27FC236}">
                      <a16:creationId xmlns:a16="http://schemas.microsoft.com/office/drawing/2014/main" id="{B3D77426-9A6F-4ECA-98DC-17376BBD8970}"/>
                    </a:ext>
                  </a:extLst>
                </p:cNvPr>
                <p:cNvSpPr/>
                <p:nvPr/>
              </p:nvSpPr>
              <p:spPr>
                <a:xfrm>
                  <a:off x="6328868" y="2820543"/>
                  <a:ext cx="6606140" cy="9275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50000"/>
                    <a:alpha val="10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algn="ctr" defTabSz="913765"/>
                  <a:endParaRPr lang="zh-CN" altLang="en-US" sz="2000" b="1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7" name="圆角矩形 38">
                  <a:extLst>
                    <a:ext uri="{FF2B5EF4-FFF2-40B4-BE49-F238E27FC236}">
                      <a16:creationId xmlns:a16="http://schemas.microsoft.com/office/drawing/2014/main" id="{A1375407-9436-4621-AD1A-5D948A7DE729}"/>
                    </a:ext>
                  </a:extLst>
                </p:cNvPr>
                <p:cNvSpPr/>
                <p:nvPr/>
              </p:nvSpPr>
              <p:spPr>
                <a:xfrm>
                  <a:off x="6566390" y="2977684"/>
                  <a:ext cx="2375218" cy="6133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AEEF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0" tIns="0" rIns="0" bIns="0" numCol="1" spcCol="0" rtlCol="0" fromWordArt="0" anchor="ctr" anchorCtr="0" forceAA="0" compatLnSpc="1">
                  <a:noAutofit/>
                </a:bodyPr>
                <a:lstStyle/>
                <a:p>
                  <a:pPr algn="ctr" defTabSz="913765"/>
                  <a:r>
                    <a:rPr lang="en-US" altLang="zh-CN" sz="1600" b="1" dirty="0">
                      <a:solidFill>
                        <a:srgbClr val="FFFFFF"/>
                      </a:solidFill>
                      <a:latin typeface="+mn-ea"/>
                    </a:rPr>
                    <a:t>Step 5</a:t>
                  </a:r>
                  <a:endParaRPr lang="zh-CN" altLang="en-US" sz="16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31226D0E-1AD9-4046-812B-E23F110D893E}"/>
                  </a:ext>
                </a:extLst>
              </p:cNvPr>
              <p:cNvSpPr txBox="1"/>
              <p:nvPr/>
            </p:nvSpPr>
            <p:spPr>
              <a:xfrm>
                <a:off x="9124854" y="3769390"/>
                <a:ext cx="1807344" cy="50598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spAutoFit/>
              </a:bodyPr>
              <a:lstStyle>
                <a:defPPr>
                  <a:defRPr lang="zh-CN"/>
                </a:defPPr>
                <a:lvl1pPr>
                  <a:defRPr sz="1400">
                    <a:latin typeface="+mn-ea"/>
                  </a:defRPr>
                </a:lvl1pPr>
              </a:lstStyle>
              <a:p>
                <a:r>
                  <a:rPr lang="zh-CN" altLang="en-US" b="1" dirty="0"/>
                  <a:t>树立标杆</a:t>
                </a:r>
                <a:endParaRPr lang="en-US" altLang="zh-CN" b="1" dirty="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E6C93AB6-0ECB-4C2B-A4D9-10EE86188C86}"/>
                  </a:ext>
                </a:extLst>
              </p:cNvPr>
              <p:cNvSpPr/>
              <p:nvPr/>
            </p:nvSpPr>
            <p:spPr>
              <a:xfrm>
                <a:off x="6889564" y="3932385"/>
                <a:ext cx="180002" cy="180000"/>
              </a:xfrm>
              <a:prstGeom prst="ellipse">
                <a:avLst/>
              </a:prstGeom>
              <a:solidFill>
                <a:srgbClr val="00AEEF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A8D76D9E-843E-4EE1-BDF4-936BD03AC6D8}"/>
              </a:ext>
            </a:extLst>
          </p:cNvPr>
          <p:cNvSpPr txBox="1"/>
          <p:nvPr/>
        </p:nvSpPr>
        <p:spPr>
          <a:xfrm>
            <a:off x="459992" y="2289563"/>
            <a:ext cx="2651531" cy="294031"/>
          </a:xfrm>
          <a:custGeom>
            <a:avLst/>
            <a:gdLst/>
            <a:ahLst/>
            <a:cxnLst/>
            <a:rect l="l" t="t" r="r" b="b"/>
            <a:pathLst>
              <a:path w="2651531" h="294031">
                <a:moveTo>
                  <a:pt x="1501368" y="113666"/>
                </a:moveTo>
                <a:lnTo>
                  <a:pt x="1501368" y="193904"/>
                </a:lnTo>
                <a:lnTo>
                  <a:pt x="1792833" y="193904"/>
                </a:lnTo>
                <a:lnTo>
                  <a:pt x="1792833" y="113666"/>
                </a:lnTo>
                <a:close/>
                <a:moveTo>
                  <a:pt x="2526345" y="0"/>
                </a:moveTo>
                <a:lnTo>
                  <a:pt x="2562664" y="0"/>
                </a:lnTo>
                <a:lnTo>
                  <a:pt x="2579179" y="33770"/>
                </a:lnTo>
                <a:cubicBezTo>
                  <a:pt x="2588094" y="52287"/>
                  <a:pt x="2597010" y="71489"/>
                  <a:pt x="2605925" y="91377"/>
                </a:cubicBezTo>
                <a:cubicBezTo>
                  <a:pt x="2614841" y="111265"/>
                  <a:pt x="2623413" y="130582"/>
                  <a:pt x="2631643" y="149327"/>
                </a:cubicBezTo>
                <a:cubicBezTo>
                  <a:pt x="2639872" y="168073"/>
                  <a:pt x="2646502" y="184303"/>
                  <a:pt x="2651531" y="198019"/>
                </a:cubicBezTo>
                <a:lnTo>
                  <a:pt x="2575407" y="238481"/>
                </a:lnTo>
                <a:cubicBezTo>
                  <a:pt x="2571292" y="224308"/>
                  <a:pt x="2565463" y="207163"/>
                  <a:pt x="2557919" y="187046"/>
                </a:cubicBezTo>
                <a:cubicBezTo>
                  <a:pt x="2550375" y="166930"/>
                  <a:pt x="2542260" y="146470"/>
                  <a:pt x="2533573" y="125667"/>
                </a:cubicBezTo>
                <a:cubicBezTo>
                  <a:pt x="2524887" y="104865"/>
                  <a:pt x="2516200" y="84862"/>
                  <a:pt x="2507513" y="65660"/>
                </a:cubicBezTo>
                <a:cubicBezTo>
                  <a:pt x="2498826" y="46457"/>
                  <a:pt x="2491282" y="30684"/>
                  <a:pt x="2484881" y="18340"/>
                </a:cubicBezTo>
                <a:close/>
                <a:moveTo>
                  <a:pt x="2392298" y="0"/>
                </a:moveTo>
                <a:lnTo>
                  <a:pt x="2475966" y="0"/>
                </a:lnTo>
                <a:lnTo>
                  <a:pt x="2475966" y="214478"/>
                </a:lnTo>
                <a:cubicBezTo>
                  <a:pt x="2475966" y="229109"/>
                  <a:pt x="2474366" y="241110"/>
                  <a:pt x="2471165" y="250483"/>
                </a:cubicBezTo>
                <a:cubicBezTo>
                  <a:pt x="2467965" y="259855"/>
                  <a:pt x="2463050" y="267285"/>
                  <a:pt x="2456421" y="272771"/>
                </a:cubicBezTo>
                <a:cubicBezTo>
                  <a:pt x="2449791" y="278258"/>
                  <a:pt x="2441333" y="282258"/>
                  <a:pt x="2431046" y="284773"/>
                </a:cubicBezTo>
                <a:cubicBezTo>
                  <a:pt x="2420759" y="287287"/>
                  <a:pt x="2408529" y="289231"/>
                  <a:pt x="2394356" y="290602"/>
                </a:cubicBezTo>
                <a:lnTo>
                  <a:pt x="2353208" y="294031"/>
                </a:lnTo>
                <a:lnTo>
                  <a:pt x="2326462" y="211049"/>
                </a:lnTo>
                <a:lnTo>
                  <a:pt x="2364866" y="207620"/>
                </a:lnTo>
                <a:cubicBezTo>
                  <a:pt x="2377211" y="206706"/>
                  <a:pt x="2384869" y="204763"/>
                  <a:pt x="2387841" y="201791"/>
                </a:cubicBezTo>
                <a:cubicBezTo>
                  <a:pt x="2390813" y="198819"/>
                  <a:pt x="2392298" y="191161"/>
                  <a:pt x="2392298" y="178817"/>
                </a:cubicBezTo>
                <a:close/>
                <a:moveTo>
                  <a:pt x="2301295" y="0"/>
                </a:moveTo>
                <a:lnTo>
                  <a:pt x="2330782" y="0"/>
                </a:lnTo>
                <a:lnTo>
                  <a:pt x="2380640" y="20397"/>
                </a:lnTo>
                <a:cubicBezTo>
                  <a:pt x="2375154" y="37313"/>
                  <a:pt x="2368524" y="55487"/>
                  <a:pt x="2360752" y="74918"/>
                </a:cubicBezTo>
                <a:cubicBezTo>
                  <a:pt x="2352979" y="94349"/>
                  <a:pt x="2344521" y="113894"/>
                  <a:pt x="2335377" y="133554"/>
                </a:cubicBezTo>
                <a:cubicBezTo>
                  <a:pt x="2326233" y="153214"/>
                  <a:pt x="2316860" y="172302"/>
                  <a:pt x="2307259" y="190818"/>
                </a:cubicBezTo>
                <a:cubicBezTo>
                  <a:pt x="2297658" y="209335"/>
                  <a:pt x="2288514" y="225908"/>
                  <a:pt x="2279827" y="240539"/>
                </a:cubicBezTo>
                <a:lnTo>
                  <a:pt x="2203018" y="198019"/>
                </a:lnTo>
                <a:cubicBezTo>
                  <a:pt x="2212162" y="183389"/>
                  <a:pt x="2221763" y="167272"/>
                  <a:pt x="2231821" y="149670"/>
                </a:cubicBezTo>
                <a:cubicBezTo>
                  <a:pt x="2241880" y="132068"/>
                  <a:pt x="2251481" y="114123"/>
                  <a:pt x="2260625" y="95835"/>
                </a:cubicBezTo>
                <a:cubicBezTo>
                  <a:pt x="2269769" y="77547"/>
                  <a:pt x="2278227" y="59259"/>
                  <a:pt x="2285999" y="40971"/>
                </a:cubicBezTo>
                <a:close/>
                <a:moveTo>
                  <a:pt x="2041903" y="0"/>
                </a:moveTo>
                <a:lnTo>
                  <a:pt x="2261020" y="0"/>
                </a:lnTo>
                <a:lnTo>
                  <a:pt x="2273655" y="21769"/>
                </a:lnTo>
                <a:lnTo>
                  <a:pt x="2216048" y="67031"/>
                </a:lnTo>
                <a:cubicBezTo>
                  <a:pt x="2211476" y="56973"/>
                  <a:pt x="2207018" y="47372"/>
                  <a:pt x="2202675" y="38228"/>
                </a:cubicBezTo>
                <a:cubicBezTo>
                  <a:pt x="2198331" y="29084"/>
                  <a:pt x="2193874" y="20397"/>
                  <a:pt x="2189302" y="12167"/>
                </a:cubicBezTo>
                <a:lnTo>
                  <a:pt x="2189302" y="290602"/>
                </a:lnTo>
                <a:lnTo>
                  <a:pt x="2105634" y="290602"/>
                </a:lnTo>
                <a:lnTo>
                  <a:pt x="2105634" y="43714"/>
                </a:lnTo>
                <a:cubicBezTo>
                  <a:pt x="2097405" y="61088"/>
                  <a:pt x="2088718" y="78004"/>
                  <a:pt x="2079574" y="94463"/>
                </a:cubicBezTo>
                <a:cubicBezTo>
                  <a:pt x="2070430" y="110923"/>
                  <a:pt x="2061286" y="126010"/>
                  <a:pt x="2052142" y="139726"/>
                </a:cubicBezTo>
                <a:lnTo>
                  <a:pt x="1999335" y="67717"/>
                </a:lnTo>
                <a:cubicBezTo>
                  <a:pt x="2007565" y="56287"/>
                  <a:pt x="2016252" y="43257"/>
                  <a:pt x="2025395" y="28627"/>
                </a:cubicBezTo>
                <a:close/>
                <a:moveTo>
                  <a:pt x="1412214" y="0"/>
                </a:moveTo>
                <a:lnTo>
                  <a:pt x="1501368" y="0"/>
                </a:lnTo>
                <a:lnTo>
                  <a:pt x="1501368" y="30684"/>
                </a:lnTo>
                <a:lnTo>
                  <a:pt x="1792833" y="30684"/>
                </a:lnTo>
                <a:lnTo>
                  <a:pt x="1792833" y="0"/>
                </a:lnTo>
                <a:lnTo>
                  <a:pt x="1881987" y="0"/>
                </a:lnTo>
                <a:lnTo>
                  <a:pt x="1881987" y="278944"/>
                </a:lnTo>
                <a:lnTo>
                  <a:pt x="1412214" y="278944"/>
                </a:lnTo>
                <a:close/>
                <a:moveTo>
                  <a:pt x="982141" y="0"/>
                </a:moveTo>
                <a:lnTo>
                  <a:pt x="1223543" y="0"/>
                </a:lnTo>
                <a:lnTo>
                  <a:pt x="1223543" y="1880"/>
                </a:lnTo>
                <a:lnTo>
                  <a:pt x="1069238" y="1880"/>
                </a:lnTo>
                <a:lnTo>
                  <a:pt x="1069238" y="72518"/>
                </a:lnTo>
                <a:lnTo>
                  <a:pt x="1238631" y="72518"/>
                </a:lnTo>
                <a:lnTo>
                  <a:pt x="1238631" y="159614"/>
                </a:lnTo>
                <a:lnTo>
                  <a:pt x="1069238" y="159614"/>
                </a:lnTo>
                <a:lnTo>
                  <a:pt x="1069238" y="287859"/>
                </a:lnTo>
                <a:lnTo>
                  <a:pt x="982141" y="287859"/>
                </a:lnTo>
                <a:close/>
                <a:moveTo>
                  <a:pt x="742797" y="0"/>
                </a:moveTo>
                <a:lnTo>
                  <a:pt x="830580" y="0"/>
                </a:lnTo>
                <a:lnTo>
                  <a:pt x="830580" y="282373"/>
                </a:lnTo>
                <a:lnTo>
                  <a:pt x="742797" y="282373"/>
                </a:lnTo>
                <a:close/>
                <a:moveTo>
                  <a:pt x="671988" y="0"/>
                </a:moveTo>
                <a:lnTo>
                  <a:pt x="724942" y="0"/>
                </a:lnTo>
                <a:lnTo>
                  <a:pt x="722909" y="2909"/>
                </a:lnTo>
                <a:cubicBezTo>
                  <a:pt x="716051" y="12282"/>
                  <a:pt x="708964" y="21540"/>
                  <a:pt x="701649" y="30684"/>
                </a:cubicBezTo>
                <a:close/>
                <a:moveTo>
                  <a:pt x="247573" y="0"/>
                </a:moveTo>
                <a:lnTo>
                  <a:pt x="340842" y="0"/>
                </a:lnTo>
                <a:lnTo>
                  <a:pt x="340842" y="167844"/>
                </a:lnTo>
                <a:lnTo>
                  <a:pt x="588416" y="167844"/>
                </a:lnTo>
                <a:lnTo>
                  <a:pt x="588416" y="255626"/>
                </a:lnTo>
                <a:lnTo>
                  <a:pt x="0" y="255626"/>
                </a:lnTo>
                <a:lnTo>
                  <a:pt x="0" y="167844"/>
                </a:lnTo>
                <a:lnTo>
                  <a:pt x="247573" y="167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chemeClr val="bg1"/>
              </a:solidFill>
              <a:latin typeface="+mn-ea"/>
              <a:cs typeface="Aparajita" panose="020B0604020202020204" pitchFamily="34" charset="0"/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A068C7FC-5409-424E-B2F8-78037F5EB594}"/>
              </a:ext>
            </a:extLst>
          </p:cNvPr>
          <p:cNvGrpSpPr/>
          <p:nvPr/>
        </p:nvGrpSpPr>
        <p:grpSpPr>
          <a:xfrm>
            <a:off x="426877" y="4399240"/>
            <a:ext cx="3900870" cy="835089"/>
            <a:chOff x="426877" y="4316690"/>
            <a:chExt cx="3900870" cy="835089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5F276DF3-5A74-4840-8BCA-0319007A8408}"/>
                </a:ext>
              </a:extLst>
            </p:cNvPr>
            <p:cNvGrpSpPr/>
            <p:nvPr/>
          </p:nvGrpSpPr>
          <p:grpSpPr>
            <a:xfrm>
              <a:off x="1815863" y="4549568"/>
              <a:ext cx="1122898" cy="369332"/>
              <a:chOff x="426877" y="3670587"/>
              <a:chExt cx="1122898" cy="369332"/>
            </a:xfrm>
          </p:grpSpPr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6B802C95-9D1A-4F72-8166-B579C245FA1B}"/>
                  </a:ext>
                </a:extLst>
              </p:cNvPr>
              <p:cNvSpPr/>
              <p:nvPr/>
            </p:nvSpPr>
            <p:spPr>
              <a:xfrm>
                <a:off x="459991" y="3691179"/>
                <a:ext cx="1056671" cy="32669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1F6FD2A4-09B8-42CC-928C-29086B86AC73}"/>
                  </a:ext>
                </a:extLst>
              </p:cNvPr>
              <p:cNvSpPr txBox="1"/>
              <p:nvPr/>
            </p:nvSpPr>
            <p:spPr>
              <a:xfrm>
                <a:off x="426877" y="3670587"/>
                <a:ext cx="11228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00AEEF"/>
                    </a:solidFill>
                    <a:latin typeface="+mn-ea"/>
                  </a:rPr>
                  <a:t>队伍建设</a:t>
                </a:r>
                <a:endParaRPr lang="zh-CN" altLang="en-US" dirty="0">
                  <a:solidFill>
                    <a:srgbClr val="00AEEF"/>
                  </a:solidFill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BB51AAB7-77E5-40F8-917C-C1ED7E17E356}"/>
                </a:ext>
              </a:extLst>
            </p:cNvPr>
            <p:cNvGrpSpPr/>
            <p:nvPr/>
          </p:nvGrpSpPr>
          <p:grpSpPr>
            <a:xfrm>
              <a:off x="426877" y="4316690"/>
              <a:ext cx="1122898" cy="835089"/>
              <a:chOff x="426877" y="4316690"/>
              <a:chExt cx="1122898" cy="835089"/>
            </a:xfrm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B816B98B-976D-478A-AB87-9DA202DCF525}"/>
                  </a:ext>
                </a:extLst>
              </p:cNvPr>
              <p:cNvGrpSpPr/>
              <p:nvPr/>
            </p:nvGrpSpPr>
            <p:grpSpPr>
              <a:xfrm>
                <a:off x="426877" y="4316690"/>
                <a:ext cx="1122898" cy="369332"/>
                <a:chOff x="426877" y="3670587"/>
                <a:chExt cx="1122898" cy="369332"/>
              </a:xfrm>
            </p:grpSpPr>
            <p:sp>
              <p:nvSpPr>
                <p:cNvPr id="85" name="矩形: 圆角 84">
                  <a:extLst>
                    <a:ext uri="{FF2B5EF4-FFF2-40B4-BE49-F238E27FC236}">
                      <a16:creationId xmlns:a16="http://schemas.microsoft.com/office/drawing/2014/main" id="{F44A77D2-0345-4667-991D-114A56DE5D9F}"/>
                    </a:ext>
                  </a:extLst>
                </p:cNvPr>
                <p:cNvSpPr/>
                <p:nvPr/>
              </p:nvSpPr>
              <p:spPr>
                <a:xfrm>
                  <a:off x="459991" y="3691179"/>
                  <a:ext cx="1056671" cy="3266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文本框 86">
                  <a:extLst>
                    <a:ext uri="{FF2B5EF4-FFF2-40B4-BE49-F238E27FC236}">
                      <a16:creationId xmlns:a16="http://schemas.microsoft.com/office/drawing/2014/main" id="{56C030A2-64CB-4463-A8BC-889DBFC413AE}"/>
                    </a:ext>
                  </a:extLst>
                </p:cNvPr>
                <p:cNvSpPr txBox="1"/>
                <p:nvPr/>
              </p:nvSpPr>
              <p:spPr>
                <a:xfrm>
                  <a:off x="426877" y="3670587"/>
                  <a:ext cx="112289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dirty="0">
                      <a:solidFill>
                        <a:srgbClr val="00AEEF"/>
                      </a:solidFill>
                      <a:latin typeface="+mn-ea"/>
                    </a:rPr>
                    <a:t>党务建设</a:t>
                  </a:r>
                  <a:endParaRPr lang="zh-CN" altLang="en-US" dirty="0">
                    <a:solidFill>
                      <a:srgbClr val="00AEEF"/>
                    </a:solidFill>
                  </a:endParaRPr>
                </a:p>
              </p:txBody>
            </p:sp>
          </p:grp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54CF3CE0-DF49-441A-B96D-FA43A80D8B13}"/>
                  </a:ext>
                </a:extLst>
              </p:cNvPr>
              <p:cNvGrpSpPr/>
              <p:nvPr/>
            </p:nvGrpSpPr>
            <p:grpSpPr>
              <a:xfrm>
                <a:off x="426877" y="4782447"/>
                <a:ext cx="1122898" cy="369332"/>
                <a:chOff x="426877" y="3670587"/>
                <a:chExt cx="1122898" cy="369332"/>
              </a:xfrm>
            </p:grpSpPr>
            <p:sp>
              <p:nvSpPr>
                <p:cNvPr id="97" name="矩形: 圆角 96">
                  <a:extLst>
                    <a:ext uri="{FF2B5EF4-FFF2-40B4-BE49-F238E27FC236}">
                      <a16:creationId xmlns:a16="http://schemas.microsoft.com/office/drawing/2014/main" id="{8C3512E0-004A-41BE-BC62-23C54D29893F}"/>
                    </a:ext>
                  </a:extLst>
                </p:cNvPr>
                <p:cNvSpPr/>
                <p:nvPr/>
              </p:nvSpPr>
              <p:spPr>
                <a:xfrm>
                  <a:off x="459991" y="3691179"/>
                  <a:ext cx="1056671" cy="3266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文本框 97">
                  <a:extLst>
                    <a:ext uri="{FF2B5EF4-FFF2-40B4-BE49-F238E27FC236}">
                      <a16:creationId xmlns:a16="http://schemas.microsoft.com/office/drawing/2014/main" id="{0590EED0-CEDB-437F-8FA1-80A406687514}"/>
                    </a:ext>
                  </a:extLst>
                </p:cNvPr>
                <p:cNvSpPr txBox="1"/>
                <p:nvPr/>
              </p:nvSpPr>
              <p:spPr>
                <a:xfrm>
                  <a:off x="426877" y="3670587"/>
                  <a:ext cx="112289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dirty="0">
                      <a:solidFill>
                        <a:srgbClr val="00AEEF"/>
                      </a:solidFill>
                      <a:latin typeface="+mn-ea"/>
                    </a:rPr>
                    <a:t>安全管理</a:t>
                  </a:r>
                  <a:endParaRPr lang="zh-CN" altLang="en-US" dirty="0">
                    <a:solidFill>
                      <a:srgbClr val="00AEEF"/>
                    </a:solidFill>
                  </a:endParaRPr>
                </a:p>
              </p:txBody>
            </p:sp>
          </p:grp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FE9E314D-7B78-4457-9173-AB6FA7A34847}"/>
                </a:ext>
              </a:extLst>
            </p:cNvPr>
            <p:cNvGrpSpPr/>
            <p:nvPr/>
          </p:nvGrpSpPr>
          <p:grpSpPr>
            <a:xfrm>
              <a:off x="3204849" y="4316690"/>
              <a:ext cx="1122898" cy="835089"/>
              <a:chOff x="3204849" y="4316690"/>
              <a:chExt cx="1122898" cy="835089"/>
            </a:xfrm>
          </p:grpSpPr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F608D3BF-463C-4988-98D4-4DA8E6E7A4B4}"/>
                  </a:ext>
                </a:extLst>
              </p:cNvPr>
              <p:cNvGrpSpPr/>
              <p:nvPr/>
            </p:nvGrpSpPr>
            <p:grpSpPr>
              <a:xfrm>
                <a:off x="3204849" y="4316690"/>
                <a:ext cx="1122898" cy="369332"/>
                <a:chOff x="426877" y="3670587"/>
                <a:chExt cx="1122898" cy="369332"/>
              </a:xfrm>
            </p:grpSpPr>
            <p:sp>
              <p:nvSpPr>
                <p:cNvPr id="94" name="矩形: 圆角 93">
                  <a:extLst>
                    <a:ext uri="{FF2B5EF4-FFF2-40B4-BE49-F238E27FC236}">
                      <a16:creationId xmlns:a16="http://schemas.microsoft.com/office/drawing/2014/main" id="{B5208F1A-1F77-4BE5-B807-1F3B3DD032C3}"/>
                    </a:ext>
                  </a:extLst>
                </p:cNvPr>
                <p:cNvSpPr/>
                <p:nvPr/>
              </p:nvSpPr>
              <p:spPr>
                <a:xfrm>
                  <a:off x="459991" y="3691179"/>
                  <a:ext cx="1056671" cy="3266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文本框 94">
                  <a:extLst>
                    <a:ext uri="{FF2B5EF4-FFF2-40B4-BE49-F238E27FC236}">
                      <a16:creationId xmlns:a16="http://schemas.microsoft.com/office/drawing/2014/main" id="{BFD98CC3-3AE5-429D-AF4E-683D46F37B38}"/>
                    </a:ext>
                  </a:extLst>
                </p:cNvPr>
                <p:cNvSpPr txBox="1"/>
                <p:nvPr/>
              </p:nvSpPr>
              <p:spPr>
                <a:xfrm>
                  <a:off x="426877" y="3670587"/>
                  <a:ext cx="112289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dirty="0">
                      <a:solidFill>
                        <a:srgbClr val="00AEEF"/>
                      </a:solidFill>
                      <a:latin typeface="+mn-ea"/>
                    </a:rPr>
                    <a:t>制度建设</a:t>
                  </a:r>
                  <a:endParaRPr lang="zh-CN" altLang="en-US" dirty="0">
                    <a:solidFill>
                      <a:srgbClr val="00AEEF"/>
                    </a:solidFill>
                  </a:endParaRPr>
                </a:p>
              </p:txBody>
            </p:sp>
          </p:grp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0030D0C1-2F45-495D-94AD-70F647C131D1}"/>
                  </a:ext>
                </a:extLst>
              </p:cNvPr>
              <p:cNvGrpSpPr/>
              <p:nvPr/>
            </p:nvGrpSpPr>
            <p:grpSpPr>
              <a:xfrm>
                <a:off x="3204849" y="4782447"/>
                <a:ext cx="1122898" cy="369332"/>
                <a:chOff x="426877" y="3670587"/>
                <a:chExt cx="1122898" cy="369332"/>
              </a:xfrm>
            </p:grpSpPr>
            <p:sp>
              <p:nvSpPr>
                <p:cNvPr id="100" name="矩形: 圆角 99">
                  <a:extLst>
                    <a:ext uri="{FF2B5EF4-FFF2-40B4-BE49-F238E27FC236}">
                      <a16:creationId xmlns:a16="http://schemas.microsoft.com/office/drawing/2014/main" id="{083F8E5A-AF68-4690-8261-28BC179CC148}"/>
                    </a:ext>
                  </a:extLst>
                </p:cNvPr>
                <p:cNvSpPr/>
                <p:nvPr/>
              </p:nvSpPr>
              <p:spPr>
                <a:xfrm>
                  <a:off x="459991" y="3691179"/>
                  <a:ext cx="1056671" cy="3266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文本框 100">
                  <a:extLst>
                    <a:ext uri="{FF2B5EF4-FFF2-40B4-BE49-F238E27FC236}">
                      <a16:creationId xmlns:a16="http://schemas.microsoft.com/office/drawing/2014/main" id="{68002E4F-BDD6-4389-B827-727337007E7A}"/>
                    </a:ext>
                  </a:extLst>
                </p:cNvPr>
                <p:cNvSpPr txBox="1"/>
                <p:nvPr/>
              </p:nvSpPr>
              <p:spPr>
                <a:xfrm>
                  <a:off x="426877" y="3670587"/>
                  <a:ext cx="112289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dirty="0">
                      <a:solidFill>
                        <a:srgbClr val="00AEEF"/>
                      </a:solidFill>
                      <a:latin typeface="+mn-ea"/>
                    </a:rPr>
                    <a:t>成本管控</a:t>
                  </a:r>
                  <a:endParaRPr lang="zh-CN" altLang="en-US" dirty="0">
                    <a:solidFill>
                      <a:srgbClr val="00AEEF"/>
                    </a:solidFill>
                  </a:endParaRPr>
                </a:p>
              </p:txBody>
            </p:sp>
          </p:grpSp>
        </p:grpSp>
      </p:grpSp>
      <p:sp>
        <p:nvSpPr>
          <p:cNvPr id="115" name="TextBox 55">
            <a:extLst>
              <a:ext uri="{FF2B5EF4-FFF2-40B4-BE49-F238E27FC236}">
                <a16:creationId xmlns:a16="http://schemas.microsoft.com/office/drawing/2014/main" id="{75B1D8C4-4C86-4A86-977B-7F80AA7BF460}"/>
              </a:ext>
            </a:extLst>
          </p:cNvPr>
          <p:cNvSpPr txBox="1"/>
          <p:nvPr/>
        </p:nvSpPr>
        <p:spPr>
          <a:xfrm>
            <a:off x="-483119" y="730742"/>
            <a:ext cx="13158238" cy="154656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en-US" altLang="zh-CN" sz="9600" b="1" dirty="0">
                <a:gradFill flip="none" rotWithShape="1">
                  <a:gsLst>
                    <a:gs pos="0">
                      <a:schemeClr val="tx1">
                        <a:alpha val="7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n-ea"/>
                <a:cs typeface="Aparajita" panose="020B0604020202020204" pitchFamily="34" charset="0"/>
              </a:rPr>
              <a:t>WORKING OBJECTIVES</a:t>
            </a:r>
            <a:endParaRPr lang="zh-CN" altLang="en-US" sz="9600" b="1" dirty="0">
              <a:gradFill flip="none" rotWithShape="1">
                <a:gsLst>
                  <a:gs pos="0">
                    <a:schemeClr val="tx1">
                      <a:alpha val="7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  <a:tileRect/>
              </a:gradFill>
              <a:latin typeface="+mn-ea"/>
              <a:cs typeface="Aparajita" panose="020B0604020202020204" pitchFamily="34" charset="0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51D98377-EC4F-43E0-9564-2D6DA231FAA0}"/>
              </a:ext>
            </a:extLst>
          </p:cNvPr>
          <p:cNvGrpSpPr/>
          <p:nvPr/>
        </p:nvGrpSpPr>
        <p:grpSpPr>
          <a:xfrm>
            <a:off x="7522797" y="2619948"/>
            <a:ext cx="901665" cy="2684308"/>
            <a:chOff x="7619170" y="2661118"/>
            <a:chExt cx="901665" cy="2684308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E5A33965-9B9D-4D94-AC2C-788C357F210B}"/>
                </a:ext>
              </a:extLst>
            </p:cNvPr>
            <p:cNvSpPr txBox="1"/>
            <p:nvPr/>
          </p:nvSpPr>
          <p:spPr>
            <a:xfrm>
              <a:off x="7619170" y="2661118"/>
              <a:ext cx="677108" cy="260521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五项工作措施</a:t>
              </a: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BD74CB75-6BB8-4446-9828-F87FEFE62F75}"/>
                </a:ext>
              </a:extLst>
            </p:cNvPr>
            <p:cNvSpPr txBox="1"/>
            <p:nvPr/>
          </p:nvSpPr>
          <p:spPr>
            <a:xfrm>
              <a:off x="8028392" y="2672985"/>
              <a:ext cx="492443" cy="26724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Five Work Measures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03BCBD4-EAE8-49AE-8A25-8600A503706D}"/>
              </a:ext>
            </a:extLst>
          </p:cNvPr>
          <p:cNvGrpSpPr/>
          <p:nvPr/>
        </p:nvGrpSpPr>
        <p:grpSpPr>
          <a:xfrm>
            <a:off x="4336695" y="1002397"/>
            <a:ext cx="3894672" cy="5855603"/>
            <a:chOff x="4336695" y="1002397"/>
            <a:chExt cx="3894672" cy="585560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8F355CC-6A95-4C9F-A261-6D79D34D1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336695" y="1005901"/>
              <a:ext cx="3894672" cy="5852099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90FC260B-4D08-42BF-AB54-FA20F5FB79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5704024" y="1002397"/>
              <a:ext cx="1271040" cy="2124934"/>
            </a:xfrm>
            <a:prstGeom prst="rect">
              <a:avLst/>
            </a:prstGeom>
            <a:effectLst>
              <a:softEdge rad="127000"/>
            </a:effectLst>
          </p:spPr>
        </p:pic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B9730D44-D9E4-4A93-A1DD-70C24E83E656}"/>
              </a:ext>
            </a:extLst>
          </p:cNvPr>
          <p:cNvSpPr txBox="1"/>
          <p:nvPr/>
        </p:nvSpPr>
        <p:spPr>
          <a:xfrm>
            <a:off x="7816850" y="182901"/>
            <a:ext cx="3964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岗位经历 </a:t>
            </a:r>
            <a:r>
              <a:rPr lang="en-US" altLang="zh-CN" sz="1400" dirty="0">
                <a:latin typeface="+mj-ea"/>
                <a:ea typeface="+mj-ea"/>
              </a:rPr>
              <a:t>/ </a:t>
            </a:r>
            <a:r>
              <a:rPr lang="zh-CN" altLang="en-US" sz="1400" dirty="0">
                <a:latin typeface="+mj-ea"/>
                <a:ea typeface="+mj-ea"/>
              </a:rPr>
              <a:t>工作成效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自我评价 </a:t>
            </a:r>
            <a:r>
              <a:rPr lang="en-US" altLang="zh-CN" sz="1400" dirty="0">
                <a:latin typeface="+mj-ea"/>
                <a:ea typeface="+mj-ea"/>
              </a:rPr>
              <a:t>/</a:t>
            </a:r>
            <a:r>
              <a:rPr lang="zh-CN" altLang="en-US" sz="1400" dirty="0">
                <a:latin typeface="+mj-ea"/>
                <a:ea typeface="+mj-ea"/>
              </a:rPr>
              <a:t>工作规划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53531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316997;#71449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63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31699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316997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316997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316997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316997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316997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316997;#223265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qa2xxym">
      <a:majorFont>
        <a:latin typeface="OPPOSans B" panose="020F0302020204030204"/>
        <a:ea typeface="阿里巴巴普惠体"/>
        <a:cs typeface=""/>
      </a:majorFont>
      <a:minorFont>
        <a:latin typeface="OPPOSans B" panose="020F0502020204030204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986</Words>
  <Application>Microsoft Office PowerPoint</Application>
  <PresentationFormat>宽屏</PresentationFormat>
  <Paragraphs>170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OPPOSans B</vt:lpstr>
      <vt:lpstr>Radikal</vt:lpstr>
      <vt:lpstr>阿里巴巴普惠体</vt:lpstr>
      <vt:lpstr>阿里巴巴普惠体 B</vt:lpstr>
      <vt:lpstr>阿里巴巴普惠体 Heavy</vt:lpstr>
      <vt:lpstr>等线</vt:lpstr>
      <vt:lpstr>汉仪雅酷黑 45W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简约大气高端职位竞聘报告ppt模板</dc:title>
  <dc:creator>乐小乖</dc:creator>
  <cp:keywords>P界达人</cp:keywords>
  <dc:description>www.51pptmoban.com</dc:description>
  <cp:lastModifiedBy>Win user</cp:lastModifiedBy>
  <cp:revision>96</cp:revision>
  <dcterms:created xsi:type="dcterms:W3CDTF">2021-10-13T14:31:38Z</dcterms:created>
  <dcterms:modified xsi:type="dcterms:W3CDTF">2022-02-07T13:23:28Z</dcterms:modified>
</cp:coreProperties>
</file>