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2.xml" ContentType="application/vnd.openxmlformats-officedocument.presentationml.tag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charts/chart2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6"/>
  </p:notesMasterIdLst>
  <p:handoutMasterIdLst>
    <p:handoutMasterId r:id="rId27"/>
  </p:handoutMasterIdLst>
  <p:sldIdLst>
    <p:sldId id="3505" r:id="rId3"/>
    <p:sldId id="3506" r:id="rId4"/>
    <p:sldId id="3507" r:id="rId5"/>
    <p:sldId id="3508" r:id="rId6"/>
    <p:sldId id="3494" r:id="rId7"/>
    <p:sldId id="3463" r:id="rId8"/>
    <p:sldId id="3509" r:id="rId9"/>
    <p:sldId id="3510" r:id="rId10"/>
    <p:sldId id="3469" r:id="rId11"/>
    <p:sldId id="3470" r:id="rId12"/>
    <p:sldId id="3496" r:id="rId13"/>
    <p:sldId id="3495" r:id="rId14"/>
    <p:sldId id="3511" r:id="rId15"/>
    <p:sldId id="3497" r:id="rId16"/>
    <p:sldId id="3498" r:id="rId17"/>
    <p:sldId id="3475" r:id="rId18"/>
    <p:sldId id="3512" r:id="rId19"/>
    <p:sldId id="3482" r:id="rId20"/>
    <p:sldId id="3480" r:id="rId21"/>
    <p:sldId id="3499" r:id="rId22"/>
    <p:sldId id="3500" r:id="rId23"/>
    <p:sldId id="3513" r:id="rId24"/>
    <p:sldId id="3514" r:id="rId25"/>
  </p:sldIdLst>
  <p:sldSz cx="12192000" cy="6858000"/>
  <p:notesSz cx="6858000" cy="9144000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F0F0"/>
    <a:srgbClr val="8ACF1C"/>
    <a:srgbClr val="8E7EF0"/>
    <a:srgbClr val="5BA3EB"/>
    <a:srgbClr val="06BB9A"/>
    <a:srgbClr val="FF6B42"/>
    <a:srgbClr val="F4B919"/>
    <a:srgbClr val="2AADEF"/>
    <a:srgbClr val="005AAB"/>
    <a:srgbClr val="F84D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74" autoAdjust="0"/>
    <p:restoredTop sz="93602" autoAdjust="0"/>
  </p:normalViewPr>
  <p:slideViewPr>
    <p:cSldViewPr snapToGrid="0">
      <p:cViewPr varScale="1">
        <p:scale>
          <a:sx n="73" d="100"/>
          <a:sy n="73" d="100"/>
        </p:scale>
        <p:origin x="56" y="1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ags" Target="tags/tag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.xlsx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ysClr val="window" lastClr="FFFFFF">
                  <a:lumMod val="65000"/>
                </a:sys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2B85-4053-B089-D90021ED9C52}"/>
              </c:ext>
            </c:extLst>
          </c:dPt>
          <c:dPt>
            <c:idx val="1"/>
            <c:bubble3D val="0"/>
            <c:spPr>
              <a:solidFill>
                <a:sysClr val="window" lastClr="FFFFFF">
                  <a:lumMod val="85000"/>
                </a:sys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2B85-4053-B089-D90021ED9C52}"/>
              </c:ext>
            </c:extLst>
          </c:dPt>
          <c:dPt>
            <c:idx val="2"/>
            <c:bubble3D val="0"/>
            <c:spPr>
              <a:solidFill>
                <a:srgbClr val="D7D8D8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2B85-4053-B089-D90021ED9C52}"/>
              </c:ext>
            </c:extLst>
          </c:dPt>
          <c:dPt>
            <c:idx val="3"/>
            <c:bubble3D val="0"/>
            <c:spPr>
              <a:solidFill>
                <a:srgbClr val="8E7EF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2B85-4053-B089-D90021ED9C52}"/>
              </c:ext>
            </c:extLst>
          </c:dPt>
          <c:cat>
            <c:numRef>
              <c:f>Sheet1!$A$2:$A$5</c:f>
              <c:numCache>
                <c:formatCode>General</c:formatCode>
                <c:ptCount val="4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25</c:v>
                </c:pt>
                <c:pt idx="1">
                  <c:v>40</c:v>
                </c:pt>
                <c:pt idx="2">
                  <c:v>15</c:v>
                </c:pt>
                <c:pt idx="3">
                  <c:v>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2B85-4053-B089-D90021ED9C5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47"/>
        <c:holeSize val="90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 sz="1800">
          <a:latin typeface="+mn-lt"/>
          <a:ea typeface="+mn-ea"/>
          <a:cs typeface="+mn-ea"/>
          <a:sym typeface="+mn-lt"/>
        </a:defRPr>
      </a:pPr>
      <a:endParaRPr lang="zh-CN"/>
    </a:p>
  </c:tx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2"/>
          <c:order val="0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rgbClr val="8ACF1C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8ACF1C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79CC-46BE-AA23-24ED27FB1806}"/>
              </c:ext>
            </c:extLst>
          </c:dPt>
          <c:dPt>
            <c:idx val="1"/>
            <c:invertIfNegative val="0"/>
            <c:bubble3D val="0"/>
            <c:spPr>
              <a:solidFill>
                <a:srgbClr val="8ACF1C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79CC-46BE-AA23-24ED27FB1806}"/>
              </c:ext>
            </c:extLst>
          </c:dPt>
          <c:dPt>
            <c:idx val="2"/>
            <c:invertIfNegative val="0"/>
            <c:bubble3D val="0"/>
            <c:spPr>
              <a:solidFill>
                <a:srgbClr val="8ACF1C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79CC-46BE-AA23-24ED27FB1806}"/>
              </c:ext>
            </c:extLst>
          </c:dPt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79CC-46BE-AA23-24ED27FB180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24"/>
        <c:axId val="-278025680"/>
        <c:axId val="-278034928"/>
      </c:barChart>
      <c:catAx>
        <c:axId val="-278025680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-278034928"/>
        <c:crosses val="autoZero"/>
        <c:auto val="1"/>
        <c:lblAlgn val="ctr"/>
        <c:lblOffset val="100"/>
        <c:noMultiLvlLbl val="0"/>
      </c:catAx>
      <c:valAx>
        <c:axId val="-27803492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defRPr>
            </a:pPr>
            <a:endParaRPr lang="zh-CN"/>
          </a:p>
        </c:txPr>
        <c:crossAx val="-27802568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7">
  <cs:axisTitle>
    <cs:lnRef idx="0"/>
    <cs:fillRef idx="0"/>
    <cs:effectRef idx="0"/>
    <cs:fontRef idx="minor">
      <a:schemeClr val="tx2"/>
    </cs:fontRef>
    <cs:defRPr sz="1195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2"/>
    </cs:fontRef>
    <cs:defRPr sz="1195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  <a:lumOff val="2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5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5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30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5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5" kern="1200"/>
  </cs:valueAxis>
  <cs:wall>
    <cs:lnRef idx="0"/>
    <cs:fillRef idx="0"/>
    <cs:effectRef idx="0"/>
    <cs:fontRef idx="minor">
      <a:schemeClr val="tx2"/>
    </cs:fontRef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2022/2/8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093519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79D0B2-6D8E-4FE4-8EAE-1B32E142ACB2}" type="datetimeFigureOut">
              <a:rPr lang="zh-CN" altLang="en-US" smtClean="0"/>
              <a:t>2022/2/8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750B335-F2D0-4624-AE5D-EDA3F4FE856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97799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50B335-F2D0-4624-AE5D-EDA3F4FE8566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171751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50B335-F2D0-4624-AE5D-EDA3F4FE8566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721131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1A1F17-7385-474D-9A7D-C676C084632C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532787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1A1F17-7385-474D-9A7D-C676C084632C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976994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50B335-F2D0-4624-AE5D-EDA3F4FE8566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609045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1A1F17-7385-474D-9A7D-C676C084632C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074570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1A1F17-7385-474D-9A7D-C676C084632C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10950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50B335-F2D0-4624-AE5D-EDA3F4FE8566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63392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50B335-F2D0-4624-AE5D-EDA3F4FE8566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672683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50B335-F2D0-4624-AE5D-EDA3F4FE8566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373718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50B335-F2D0-4624-AE5D-EDA3F4FE8566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185294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50B335-F2D0-4624-AE5D-EDA3F4FE8566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37761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1A1F17-7385-474D-9A7D-C676C084632C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869808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1A1F17-7385-474D-9A7D-C676C084632C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455374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50B335-F2D0-4624-AE5D-EDA3F4FE8566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855583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50B335-F2D0-4624-AE5D-EDA3F4FE8566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326622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50B335-F2D0-4624-AE5D-EDA3F4FE8566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26199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1A1F17-7385-474D-9A7D-C676C084632C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916582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50B335-F2D0-4624-AE5D-EDA3F4FE8566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127616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50B335-F2D0-4624-AE5D-EDA3F4FE8566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601940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50B335-F2D0-4624-AE5D-EDA3F4FE8566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483769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50B335-F2D0-4624-AE5D-EDA3F4FE8566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9576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134A03-34AB-43E4-9153-F3913F13D8E3}" type="datetimeFigureOut">
              <a:rPr lang="zh-CN" altLang="en-US" smtClean="0"/>
              <a:t>2022/2/8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B78F99-9C06-4696-8CDC-C2FF737AE72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134A03-34AB-43E4-9153-F3913F13D8E3}" type="datetimeFigureOut">
              <a:rPr lang="zh-CN" altLang="en-US" smtClean="0"/>
              <a:t>2022/2/8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B78F99-9C06-4696-8CDC-C2FF737AE72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134A03-34AB-43E4-9153-F3913F13D8E3}" type="datetimeFigureOut">
              <a:rPr lang="zh-CN" altLang="en-US" smtClean="0"/>
              <a:t>2022/2/8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B78F99-9C06-4696-8CDC-C2FF737AE72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90" t="-1" r="7580" b="41621"/>
          <a:stretch/>
        </p:blipFill>
        <p:spPr>
          <a:xfrm>
            <a:off x="-25399" y="3662467"/>
            <a:ext cx="12217399" cy="3195533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74000"/>
            </a:schemeClr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7"/>
            <a:ext cx="103632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8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2022/2/8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9" name="组合 8"/>
          <p:cNvGrpSpPr/>
          <p:nvPr userDrawn="1"/>
        </p:nvGrpSpPr>
        <p:grpSpPr>
          <a:xfrm rot="10800000">
            <a:off x="0" y="0"/>
            <a:ext cx="12192000" cy="1037126"/>
            <a:chOff x="0" y="4147241"/>
            <a:chExt cx="12192000" cy="2710759"/>
          </a:xfrm>
        </p:grpSpPr>
        <p:sp>
          <p:nvSpPr>
            <p:cNvPr id="10" name="任意多边形 9"/>
            <p:cNvSpPr/>
            <p:nvPr/>
          </p:nvSpPr>
          <p:spPr>
            <a:xfrm flipH="1">
              <a:off x="0" y="4147241"/>
              <a:ext cx="8737600" cy="2663370"/>
            </a:xfrm>
            <a:custGeom>
              <a:avLst/>
              <a:gdLst>
                <a:gd name="connsiteX0" fmla="*/ 6096000 w 6096000"/>
                <a:gd name="connsiteY0" fmla="*/ 0 h 3414220"/>
                <a:gd name="connsiteX1" fmla="*/ 6096000 w 6096000"/>
                <a:gd name="connsiteY1" fmla="*/ 3414220 h 3414220"/>
                <a:gd name="connsiteX2" fmla="*/ 0 w 6096000"/>
                <a:gd name="connsiteY2" fmla="*/ 3414220 h 3414220"/>
                <a:gd name="connsiteX3" fmla="*/ 0 w 6096000"/>
                <a:gd name="connsiteY3" fmla="*/ 1352424 h 34142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0" h="3414220">
                  <a:moveTo>
                    <a:pt x="6096000" y="0"/>
                  </a:moveTo>
                  <a:lnTo>
                    <a:pt x="6096000" y="3414220"/>
                  </a:lnTo>
                  <a:lnTo>
                    <a:pt x="0" y="3414220"/>
                  </a:lnTo>
                  <a:lnTo>
                    <a:pt x="0" y="1352424"/>
                  </a:lnTo>
                  <a:close/>
                </a:path>
              </a:pathLst>
            </a:custGeom>
            <a:solidFill>
              <a:srgbClr val="8ACF1C"/>
            </a:solidFill>
            <a:ln w="25400" cap="flat" cmpd="sng" algn="ctr">
              <a:noFill/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0" y="4804229"/>
              <a:ext cx="12192000" cy="2053771"/>
            </a:xfrm>
            <a:custGeom>
              <a:avLst/>
              <a:gdLst>
                <a:gd name="connsiteX0" fmla="*/ 6096000 w 6096000"/>
                <a:gd name="connsiteY0" fmla="*/ 0 h 3414220"/>
                <a:gd name="connsiteX1" fmla="*/ 6096000 w 6096000"/>
                <a:gd name="connsiteY1" fmla="*/ 3414220 h 3414220"/>
                <a:gd name="connsiteX2" fmla="*/ 0 w 6096000"/>
                <a:gd name="connsiteY2" fmla="*/ 3414220 h 3414220"/>
                <a:gd name="connsiteX3" fmla="*/ 0 w 6096000"/>
                <a:gd name="connsiteY3" fmla="*/ 1352424 h 34142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0" h="3414220">
                  <a:moveTo>
                    <a:pt x="6096000" y="0"/>
                  </a:moveTo>
                  <a:lnTo>
                    <a:pt x="6096000" y="3414220"/>
                  </a:lnTo>
                  <a:lnTo>
                    <a:pt x="0" y="3414220"/>
                  </a:lnTo>
                  <a:lnTo>
                    <a:pt x="0" y="1352424"/>
                  </a:lnTo>
                  <a:close/>
                </a:path>
              </a:pathLst>
            </a:custGeom>
            <a:solidFill>
              <a:srgbClr val="8E7EF0"/>
            </a:solidFill>
            <a:ln w="25400" cap="flat" cmpd="sng" algn="ctr">
              <a:noFill/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 userDrawn="1"/>
        </p:nvGrpSpPr>
        <p:grpSpPr>
          <a:xfrm>
            <a:off x="125195" y="-146488"/>
            <a:ext cx="1234963" cy="1078740"/>
            <a:chOff x="4987550" y="391125"/>
            <a:chExt cx="2254446" cy="1969260"/>
          </a:xfrm>
        </p:grpSpPr>
        <p:sp>
          <p:nvSpPr>
            <p:cNvPr id="13" name="椭圆 12"/>
            <p:cNvSpPr/>
            <p:nvPr/>
          </p:nvSpPr>
          <p:spPr>
            <a:xfrm>
              <a:off x="6702348" y="725285"/>
              <a:ext cx="539648" cy="539648"/>
            </a:xfrm>
            <a:prstGeom prst="ellipse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34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00"/>
            </a:p>
          </p:txBody>
        </p:sp>
        <p:sp>
          <p:nvSpPr>
            <p:cNvPr id="14" name="椭圆 13"/>
            <p:cNvSpPr/>
            <p:nvPr/>
          </p:nvSpPr>
          <p:spPr>
            <a:xfrm>
              <a:off x="4987550" y="391125"/>
              <a:ext cx="1917496" cy="1917496"/>
            </a:xfrm>
            <a:prstGeom prst="ellipse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34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00"/>
            </a:p>
          </p:txBody>
        </p:sp>
        <p:sp>
          <p:nvSpPr>
            <p:cNvPr id="16" name="椭圆 15"/>
            <p:cNvSpPr/>
            <p:nvPr/>
          </p:nvSpPr>
          <p:spPr>
            <a:xfrm>
              <a:off x="5001844" y="1927921"/>
              <a:ext cx="432463" cy="432464"/>
            </a:xfrm>
            <a:prstGeom prst="ellipse">
              <a:avLst/>
            </a:prstGeom>
            <a:gradFill>
              <a:gsLst>
                <a:gs pos="0">
                  <a:schemeClr val="bg1">
                    <a:alpha val="19000"/>
                  </a:schemeClr>
                </a:gs>
                <a:gs pos="100000">
                  <a:schemeClr val="bg1">
                    <a:alpha val="64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2022/2/8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5335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665">
                <a:solidFill>
                  <a:schemeClr val="tx1">
                    <a:tint val="75000"/>
                  </a:schemeClr>
                </a:solidFill>
              </a:defRPr>
            </a:lvl1pPr>
            <a:lvl2pPr marL="609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200" indent="0">
              <a:buNone/>
              <a:defRPr sz="2135">
                <a:solidFill>
                  <a:schemeClr val="tx1">
                    <a:tint val="75000"/>
                  </a:schemeClr>
                </a:solidFill>
              </a:defRPr>
            </a:lvl3pPr>
            <a:lvl4pPr marL="18288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4pPr>
            <a:lvl5pPr marL="24384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5pPr>
            <a:lvl6pPr marL="30480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6pPr>
            <a:lvl7pPr marL="36576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7pPr>
            <a:lvl8pPr marL="42672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8pPr>
            <a:lvl9pPr marL="48768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2022/2/8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3735"/>
            </a:lvl1pPr>
            <a:lvl2pPr>
              <a:defRPr sz="3200"/>
            </a:lvl2pPr>
            <a:lvl3pPr>
              <a:defRPr sz="2665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3735"/>
            </a:lvl1pPr>
            <a:lvl2pPr>
              <a:defRPr sz="3200"/>
            </a:lvl2pPr>
            <a:lvl3pPr>
              <a:defRPr sz="2665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2022/2/8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665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35" b="1"/>
            </a:lvl4pPr>
            <a:lvl5pPr marL="2438400" indent="0">
              <a:buNone/>
              <a:defRPr sz="2135" b="1"/>
            </a:lvl5pPr>
            <a:lvl6pPr marL="3048000" indent="0">
              <a:buNone/>
              <a:defRPr sz="2135" b="1"/>
            </a:lvl6pPr>
            <a:lvl7pPr marL="3657600" indent="0">
              <a:buNone/>
              <a:defRPr sz="2135" b="1"/>
            </a:lvl7pPr>
            <a:lvl8pPr marL="4267200" indent="0">
              <a:buNone/>
              <a:defRPr sz="2135" b="1"/>
            </a:lvl8pPr>
            <a:lvl9pPr marL="4876800" indent="0">
              <a:buNone/>
              <a:defRPr sz="2135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3200"/>
            </a:lvl1pPr>
            <a:lvl2pPr>
              <a:defRPr sz="2665"/>
            </a:lvl2pPr>
            <a:lvl3pPr>
              <a:defRPr sz="2400"/>
            </a:lvl3pPr>
            <a:lvl4pPr>
              <a:defRPr sz="2135"/>
            </a:lvl4pPr>
            <a:lvl5pPr>
              <a:defRPr sz="2135"/>
            </a:lvl5pPr>
            <a:lvl6pPr>
              <a:defRPr sz="2135"/>
            </a:lvl6pPr>
            <a:lvl7pPr>
              <a:defRPr sz="2135"/>
            </a:lvl7pPr>
            <a:lvl8pPr>
              <a:defRPr sz="2135"/>
            </a:lvl8pPr>
            <a:lvl9pPr>
              <a:defRPr sz="2135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71" y="1535113"/>
            <a:ext cx="5389033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665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35" b="1"/>
            </a:lvl4pPr>
            <a:lvl5pPr marL="2438400" indent="0">
              <a:buNone/>
              <a:defRPr sz="2135" b="1"/>
            </a:lvl5pPr>
            <a:lvl6pPr marL="3048000" indent="0">
              <a:buNone/>
              <a:defRPr sz="2135" b="1"/>
            </a:lvl6pPr>
            <a:lvl7pPr marL="3657600" indent="0">
              <a:buNone/>
              <a:defRPr sz="2135" b="1"/>
            </a:lvl7pPr>
            <a:lvl8pPr marL="4267200" indent="0">
              <a:buNone/>
              <a:defRPr sz="2135" b="1"/>
            </a:lvl8pPr>
            <a:lvl9pPr marL="4876800" indent="0">
              <a:buNone/>
              <a:defRPr sz="2135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71" y="2174875"/>
            <a:ext cx="5389033" cy="3951288"/>
          </a:xfrm>
        </p:spPr>
        <p:txBody>
          <a:bodyPr/>
          <a:lstStyle>
            <a:lvl1pPr>
              <a:defRPr sz="3200"/>
            </a:lvl1pPr>
            <a:lvl2pPr>
              <a:defRPr sz="2665"/>
            </a:lvl2pPr>
            <a:lvl3pPr>
              <a:defRPr sz="2400"/>
            </a:lvl3pPr>
            <a:lvl4pPr>
              <a:defRPr sz="2135"/>
            </a:lvl4pPr>
            <a:lvl5pPr>
              <a:defRPr sz="2135"/>
            </a:lvl5pPr>
            <a:lvl6pPr>
              <a:defRPr sz="2135"/>
            </a:lvl6pPr>
            <a:lvl7pPr>
              <a:defRPr sz="2135"/>
            </a:lvl7pPr>
            <a:lvl8pPr>
              <a:defRPr sz="2135"/>
            </a:lvl8pPr>
            <a:lvl9pPr>
              <a:defRPr sz="2135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2022/2/8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2022/2/8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2022/2/8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3" y="273049"/>
            <a:ext cx="4011084" cy="1162051"/>
          </a:xfrm>
        </p:spPr>
        <p:txBody>
          <a:bodyPr anchor="b"/>
          <a:lstStyle>
            <a:lvl1pPr algn="l">
              <a:defRPr sz="2665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2"/>
            <a:ext cx="6815667" cy="5853113"/>
          </a:xfrm>
        </p:spPr>
        <p:txBody>
          <a:bodyPr/>
          <a:lstStyle>
            <a:lvl1pPr>
              <a:defRPr sz="4265"/>
            </a:lvl1pPr>
            <a:lvl2pPr>
              <a:defRPr sz="3735"/>
            </a:lvl2pPr>
            <a:lvl3pPr>
              <a:defRPr sz="3200"/>
            </a:lvl3pPr>
            <a:lvl4pPr>
              <a:defRPr sz="2665"/>
            </a:lvl4pPr>
            <a:lvl5pPr>
              <a:defRPr sz="2665"/>
            </a:lvl5pPr>
            <a:lvl6pPr>
              <a:defRPr sz="2665"/>
            </a:lvl6pPr>
            <a:lvl7pPr>
              <a:defRPr sz="2665"/>
            </a:lvl7pPr>
            <a:lvl8pPr>
              <a:defRPr sz="2665"/>
            </a:lvl8pPr>
            <a:lvl9pPr>
              <a:defRPr sz="2665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865"/>
            </a:lvl1pPr>
            <a:lvl2pPr marL="609600" indent="0">
              <a:buNone/>
              <a:defRPr sz="1600"/>
            </a:lvl2pPr>
            <a:lvl3pPr marL="1219200" indent="0">
              <a:buNone/>
              <a:defRPr sz="1335"/>
            </a:lvl3pPr>
            <a:lvl4pPr marL="1828800" indent="0">
              <a:buNone/>
              <a:defRPr sz="1200"/>
            </a:lvl4pPr>
            <a:lvl5pPr marL="2438400" indent="0">
              <a:buNone/>
              <a:defRPr sz="1200"/>
            </a:lvl5pPr>
            <a:lvl6pPr marL="3048000" indent="0">
              <a:buNone/>
              <a:defRPr sz="1200"/>
            </a:lvl6pPr>
            <a:lvl7pPr marL="3657600" indent="0">
              <a:buNone/>
              <a:defRPr sz="1200"/>
            </a:lvl7pPr>
            <a:lvl8pPr marL="4267200" indent="0">
              <a:buNone/>
              <a:defRPr sz="1200"/>
            </a:lvl8pPr>
            <a:lvl9pPr marL="4876800" indent="0">
              <a:buNone/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2022/2/8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1PPT模板网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90" t="-1" r="7580" b="41621"/>
          <a:stretch/>
        </p:blipFill>
        <p:spPr>
          <a:xfrm>
            <a:off x="-25399" y="3662467"/>
            <a:ext cx="12217399" cy="3195533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74000"/>
            </a:schemeClr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 userDrawn="1"/>
        </p:nvGrpSpPr>
        <p:grpSpPr>
          <a:xfrm rot="10800000">
            <a:off x="0" y="0"/>
            <a:ext cx="12192000" cy="1037126"/>
            <a:chOff x="0" y="4147241"/>
            <a:chExt cx="12192000" cy="2710759"/>
          </a:xfrm>
        </p:grpSpPr>
        <p:sp>
          <p:nvSpPr>
            <p:cNvPr id="10" name="任意多边形 9"/>
            <p:cNvSpPr/>
            <p:nvPr/>
          </p:nvSpPr>
          <p:spPr>
            <a:xfrm flipH="1">
              <a:off x="0" y="4147241"/>
              <a:ext cx="8737600" cy="2663370"/>
            </a:xfrm>
            <a:custGeom>
              <a:avLst/>
              <a:gdLst>
                <a:gd name="connsiteX0" fmla="*/ 6096000 w 6096000"/>
                <a:gd name="connsiteY0" fmla="*/ 0 h 3414220"/>
                <a:gd name="connsiteX1" fmla="*/ 6096000 w 6096000"/>
                <a:gd name="connsiteY1" fmla="*/ 3414220 h 3414220"/>
                <a:gd name="connsiteX2" fmla="*/ 0 w 6096000"/>
                <a:gd name="connsiteY2" fmla="*/ 3414220 h 3414220"/>
                <a:gd name="connsiteX3" fmla="*/ 0 w 6096000"/>
                <a:gd name="connsiteY3" fmla="*/ 1352424 h 34142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0" h="3414220">
                  <a:moveTo>
                    <a:pt x="6096000" y="0"/>
                  </a:moveTo>
                  <a:lnTo>
                    <a:pt x="6096000" y="3414220"/>
                  </a:lnTo>
                  <a:lnTo>
                    <a:pt x="0" y="3414220"/>
                  </a:lnTo>
                  <a:lnTo>
                    <a:pt x="0" y="1352424"/>
                  </a:lnTo>
                  <a:close/>
                </a:path>
              </a:pathLst>
            </a:custGeom>
            <a:solidFill>
              <a:srgbClr val="8ACF1C"/>
            </a:solidFill>
            <a:ln w="25400" cap="flat" cmpd="sng" algn="ctr">
              <a:noFill/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0" y="4804229"/>
              <a:ext cx="12192000" cy="2053771"/>
            </a:xfrm>
            <a:custGeom>
              <a:avLst/>
              <a:gdLst>
                <a:gd name="connsiteX0" fmla="*/ 6096000 w 6096000"/>
                <a:gd name="connsiteY0" fmla="*/ 0 h 3414220"/>
                <a:gd name="connsiteX1" fmla="*/ 6096000 w 6096000"/>
                <a:gd name="connsiteY1" fmla="*/ 3414220 h 3414220"/>
                <a:gd name="connsiteX2" fmla="*/ 0 w 6096000"/>
                <a:gd name="connsiteY2" fmla="*/ 3414220 h 3414220"/>
                <a:gd name="connsiteX3" fmla="*/ 0 w 6096000"/>
                <a:gd name="connsiteY3" fmla="*/ 1352424 h 34142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0" h="3414220">
                  <a:moveTo>
                    <a:pt x="6096000" y="0"/>
                  </a:moveTo>
                  <a:lnTo>
                    <a:pt x="6096000" y="3414220"/>
                  </a:lnTo>
                  <a:lnTo>
                    <a:pt x="0" y="3414220"/>
                  </a:lnTo>
                  <a:lnTo>
                    <a:pt x="0" y="1352424"/>
                  </a:lnTo>
                  <a:close/>
                </a:path>
              </a:pathLst>
            </a:custGeom>
            <a:solidFill>
              <a:srgbClr val="8E7EF0"/>
            </a:solidFill>
            <a:ln w="25400" cap="flat" cmpd="sng" algn="ctr">
              <a:noFill/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 userDrawn="1"/>
        </p:nvGrpSpPr>
        <p:grpSpPr>
          <a:xfrm>
            <a:off x="125195" y="-146488"/>
            <a:ext cx="1234963" cy="1078740"/>
            <a:chOff x="4987550" y="391125"/>
            <a:chExt cx="2254446" cy="1969260"/>
          </a:xfrm>
        </p:grpSpPr>
        <p:sp>
          <p:nvSpPr>
            <p:cNvPr id="13" name="椭圆 12"/>
            <p:cNvSpPr/>
            <p:nvPr/>
          </p:nvSpPr>
          <p:spPr>
            <a:xfrm>
              <a:off x="6702348" y="725285"/>
              <a:ext cx="539648" cy="539648"/>
            </a:xfrm>
            <a:prstGeom prst="ellipse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34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00"/>
            </a:p>
          </p:txBody>
        </p:sp>
        <p:sp>
          <p:nvSpPr>
            <p:cNvPr id="14" name="椭圆 13"/>
            <p:cNvSpPr/>
            <p:nvPr/>
          </p:nvSpPr>
          <p:spPr>
            <a:xfrm>
              <a:off x="4987550" y="391125"/>
              <a:ext cx="1917496" cy="1917496"/>
            </a:xfrm>
            <a:prstGeom prst="ellipse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34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00"/>
            </a:p>
          </p:txBody>
        </p:sp>
        <p:sp>
          <p:nvSpPr>
            <p:cNvPr id="16" name="椭圆 15"/>
            <p:cNvSpPr/>
            <p:nvPr/>
          </p:nvSpPr>
          <p:spPr>
            <a:xfrm>
              <a:off x="5001844" y="1927921"/>
              <a:ext cx="432463" cy="432464"/>
            </a:xfrm>
            <a:prstGeom prst="ellipse">
              <a:avLst/>
            </a:prstGeom>
            <a:gradFill>
              <a:gsLst>
                <a:gs pos="0">
                  <a:schemeClr val="bg1">
                    <a:alpha val="19000"/>
                  </a:schemeClr>
                </a:gs>
                <a:gs pos="100000">
                  <a:schemeClr val="bg1">
                    <a:alpha val="64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9"/>
          </a:xfrm>
        </p:spPr>
        <p:txBody>
          <a:bodyPr anchor="b"/>
          <a:lstStyle>
            <a:lvl1pPr algn="l">
              <a:defRPr sz="2665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4265"/>
            </a:lvl1pPr>
            <a:lvl2pPr marL="609600" indent="0">
              <a:buNone/>
              <a:defRPr sz="3735"/>
            </a:lvl2pPr>
            <a:lvl3pPr marL="1219200" indent="0">
              <a:buNone/>
              <a:defRPr sz="3200"/>
            </a:lvl3pPr>
            <a:lvl4pPr marL="1828800" indent="0">
              <a:buNone/>
              <a:defRPr sz="2665"/>
            </a:lvl4pPr>
            <a:lvl5pPr marL="2438400" indent="0">
              <a:buNone/>
              <a:defRPr sz="2665"/>
            </a:lvl5pPr>
            <a:lvl6pPr marL="3048000" indent="0">
              <a:buNone/>
              <a:defRPr sz="2665"/>
            </a:lvl6pPr>
            <a:lvl7pPr marL="3657600" indent="0">
              <a:buNone/>
              <a:defRPr sz="2665"/>
            </a:lvl7pPr>
            <a:lvl8pPr marL="4267200" indent="0">
              <a:buNone/>
              <a:defRPr sz="2665"/>
            </a:lvl8pPr>
            <a:lvl9pPr marL="4876800" indent="0">
              <a:buNone/>
              <a:defRPr sz="2665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9"/>
            <a:ext cx="7315200" cy="804863"/>
          </a:xfrm>
        </p:spPr>
        <p:txBody>
          <a:bodyPr/>
          <a:lstStyle>
            <a:lvl1pPr marL="0" indent="0">
              <a:buNone/>
              <a:defRPr sz="1865"/>
            </a:lvl1pPr>
            <a:lvl2pPr marL="609600" indent="0">
              <a:buNone/>
              <a:defRPr sz="1600"/>
            </a:lvl2pPr>
            <a:lvl3pPr marL="1219200" indent="0">
              <a:buNone/>
              <a:defRPr sz="1335"/>
            </a:lvl3pPr>
            <a:lvl4pPr marL="1828800" indent="0">
              <a:buNone/>
              <a:defRPr sz="1200"/>
            </a:lvl4pPr>
            <a:lvl5pPr marL="2438400" indent="0">
              <a:buNone/>
              <a:defRPr sz="1200"/>
            </a:lvl5pPr>
            <a:lvl6pPr marL="3048000" indent="0">
              <a:buNone/>
              <a:defRPr sz="1200"/>
            </a:lvl6pPr>
            <a:lvl7pPr marL="3657600" indent="0">
              <a:buNone/>
              <a:defRPr sz="1200"/>
            </a:lvl7pPr>
            <a:lvl8pPr marL="4267200" indent="0">
              <a:buNone/>
              <a:defRPr sz="1200"/>
            </a:lvl8pPr>
            <a:lvl9pPr marL="4876800" indent="0">
              <a:buNone/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2022/2/8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2022/2/8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40"/>
            <a:ext cx="27432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40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2022/2/8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8401050" y="1905000"/>
            <a:ext cx="2552700" cy="302895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图片占位符 9"/>
          <p:cNvSpPr>
            <a:spLocks noGrp="1"/>
          </p:cNvSpPr>
          <p:nvPr>
            <p:ph type="pic" sz="quarter" idx="10"/>
          </p:nvPr>
        </p:nvSpPr>
        <p:spPr>
          <a:xfrm>
            <a:off x="1168432" y="1871003"/>
            <a:ext cx="3635924" cy="4471743"/>
          </a:xfrm>
          <a:custGeom>
            <a:avLst/>
            <a:gdLst>
              <a:gd name="connsiteX0" fmla="*/ 0 w 3635829"/>
              <a:gd name="connsiteY0" fmla="*/ 0 h 4471743"/>
              <a:gd name="connsiteX1" fmla="*/ 3635829 w 3635829"/>
              <a:gd name="connsiteY1" fmla="*/ 0 h 4471743"/>
              <a:gd name="connsiteX2" fmla="*/ 3635829 w 3635829"/>
              <a:gd name="connsiteY2" fmla="*/ 4471743 h 4471743"/>
              <a:gd name="connsiteX3" fmla="*/ 0 w 3635829"/>
              <a:gd name="connsiteY3" fmla="*/ 4471743 h 44717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35829" h="4471743">
                <a:moveTo>
                  <a:pt x="0" y="0"/>
                </a:moveTo>
                <a:lnTo>
                  <a:pt x="3635829" y="0"/>
                </a:lnTo>
                <a:lnTo>
                  <a:pt x="3635829" y="4471743"/>
                </a:lnTo>
                <a:lnTo>
                  <a:pt x="0" y="4471743"/>
                </a:lnTo>
                <a:close/>
              </a:path>
            </a:pathLst>
          </a:custGeom>
          <a:solidFill>
            <a:schemeClr val="bg1"/>
          </a:solidFill>
          <a:ln w="28575" cap="sq">
            <a:solidFill>
              <a:schemeClr val="bg1"/>
            </a:solidFill>
            <a:miter lim="800000"/>
          </a:ln>
          <a:effectLst>
            <a:outerShdw blurRad="139700" dist="38100" dir="2700000" algn="tl" rotWithShape="0">
              <a:prstClr val="black">
                <a:alpha val="38000"/>
              </a:prstClr>
            </a:outerShdw>
          </a:effectLst>
        </p:spPr>
        <p:txBody>
          <a:bodyPr wrap="square">
            <a:noAutofit/>
          </a:bodyPr>
          <a:lstStyle>
            <a:lvl1pPr>
              <a:defRPr lang="zh-CN" altLang="en-US"/>
            </a:lvl1pPr>
          </a:lstStyle>
          <a:p>
            <a:pPr lvl="0"/>
            <a:endParaRPr lang="zh-CN" altLang="en-US"/>
          </a:p>
        </p:txBody>
      </p:sp>
      <p:sp>
        <p:nvSpPr>
          <p:cNvPr id="11" name="图片占位符 10"/>
          <p:cNvSpPr>
            <a:spLocks noGrp="1"/>
          </p:cNvSpPr>
          <p:nvPr>
            <p:ph type="pic" sz="quarter" idx="11"/>
          </p:nvPr>
        </p:nvSpPr>
        <p:spPr>
          <a:xfrm>
            <a:off x="4991233" y="667658"/>
            <a:ext cx="6032657" cy="2818492"/>
          </a:xfrm>
          <a:custGeom>
            <a:avLst/>
            <a:gdLst>
              <a:gd name="connsiteX0" fmla="*/ 0 w 6032499"/>
              <a:gd name="connsiteY0" fmla="*/ 0 h 2818492"/>
              <a:gd name="connsiteX1" fmla="*/ 6032499 w 6032499"/>
              <a:gd name="connsiteY1" fmla="*/ 0 h 2818492"/>
              <a:gd name="connsiteX2" fmla="*/ 6032499 w 6032499"/>
              <a:gd name="connsiteY2" fmla="*/ 2818492 h 2818492"/>
              <a:gd name="connsiteX3" fmla="*/ 0 w 6032499"/>
              <a:gd name="connsiteY3" fmla="*/ 2818492 h 28184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32499" h="2818492">
                <a:moveTo>
                  <a:pt x="0" y="0"/>
                </a:moveTo>
                <a:lnTo>
                  <a:pt x="6032499" y="0"/>
                </a:lnTo>
                <a:lnTo>
                  <a:pt x="6032499" y="2818492"/>
                </a:lnTo>
                <a:lnTo>
                  <a:pt x="0" y="2818492"/>
                </a:lnTo>
                <a:close/>
              </a:path>
            </a:pathLst>
          </a:custGeom>
          <a:solidFill>
            <a:schemeClr val="bg1"/>
          </a:solidFill>
          <a:ln w="28575" cap="sq">
            <a:solidFill>
              <a:schemeClr val="bg1"/>
            </a:solidFill>
            <a:miter lim="800000"/>
          </a:ln>
          <a:effectLst>
            <a:outerShdw blurRad="139700" dist="38100" dir="2700000" algn="tl" rotWithShape="0">
              <a:prstClr val="black">
                <a:alpha val="38000"/>
              </a:prstClr>
            </a:outerShdw>
          </a:effectLst>
        </p:spPr>
        <p:txBody>
          <a:bodyPr wrap="square">
            <a:noAutofit/>
          </a:bodyPr>
          <a:lstStyle>
            <a:lvl1pPr>
              <a:defRPr lang="zh-CN" altLang="en-US"/>
            </a:lvl1pPr>
          </a:lstStyle>
          <a:p>
            <a:pPr lvl="0"/>
            <a:endParaRPr lang="zh-CN" altLang="en-US"/>
          </a:p>
        </p:txBody>
      </p:sp>
      <p:sp>
        <p:nvSpPr>
          <p:cNvPr id="12" name="图片占位符 11"/>
          <p:cNvSpPr>
            <a:spLocks noGrp="1"/>
          </p:cNvSpPr>
          <p:nvPr>
            <p:ph type="pic" sz="quarter" idx="12"/>
          </p:nvPr>
        </p:nvSpPr>
        <p:spPr>
          <a:xfrm>
            <a:off x="6096159" y="3657605"/>
            <a:ext cx="4927729" cy="2685141"/>
          </a:xfrm>
          <a:custGeom>
            <a:avLst/>
            <a:gdLst>
              <a:gd name="connsiteX0" fmla="*/ 0 w 4927600"/>
              <a:gd name="connsiteY0" fmla="*/ 0 h 2685141"/>
              <a:gd name="connsiteX1" fmla="*/ 4927600 w 4927600"/>
              <a:gd name="connsiteY1" fmla="*/ 0 h 2685141"/>
              <a:gd name="connsiteX2" fmla="*/ 4927600 w 4927600"/>
              <a:gd name="connsiteY2" fmla="*/ 2685141 h 2685141"/>
              <a:gd name="connsiteX3" fmla="*/ 0 w 4927600"/>
              <a:gd name="connsiteY3" fmla="*/ 2685141 h 2685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27600" h="2685141">
                <a:moveTo>
                  <a:pt x="0" y="0"/>
                </a:moveTo>
                <a:lnTo>
                  <a:pt x="4927600" y="0"/>
                </a:lnTo>
                <a:lnTo>
                  <a:pt x="4927600" y="2685141"/>
                </a:lnTo>
                <a:lnTo>
                  <a:pt x="0" y="2685141"/>
                </a:lnTo>
                <a:close/>
              </a:path>
            </a:pathLst>
          </a:custGeom>
          <a:solidFill>
            <a:schemeClr val="bg1"/>
          </a:solidFill>
          <a:ln w="28575" cap="sq">
            <a:solidFill>
              <a:schemeClr val="bg1"/>
            </a:solidFill>
            <a:miter lim="800000"/>
          </a:ln>
          <a:effectLst>
            <a:outerShdw blurRad="139700" dist="38100" dir="2700000" algn="tl" rotWithShape="0">
              <a:prstClr val="black">
                <a:alpha val="38000"/>
              </a:prstClr>
            </a:outerShdw>
          </a:effectLst>
        </p:spPr>
        <p:txBody>
          <a:bodyPr wrap="square">
            <a:noAutofit/>
          </a:bodyPr>
          <a:lstStyle>
            <a:lvl1pPr>
              <a:defRPr lang="zh-CN" altLang="en-US"/>
            </a:lvl1pPr>
          </a:lstStyle>
          <a:p>
            <a:pPr lvl="0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134A03-34AB-43E4-9153-F3913F13D8E3}" type="datetimeFigureOut">
              <a:rPr lang="zh-CN" altLang="en-US" smtClean="0"/>
              <a:t>2022/2/8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B78F99-9C06-4696-8CDC-C2FF737AE72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134A03-34AB-43E4-9153-F3913F13D8E3}" type="datetimeFigureOut">
              <a:rPr lang="zh-CN" altLang="en-US" smtClean="0"/>
              <a:t>2022/2/8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B78F99-9C06-4696-8CDC-C2FF737AE72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134A03-34AB-43E4-9153-F3913F13D8E3}" type="datetimeFigureOut">
              <a:rPr lang="zh-CN" altLang="en-US" smtClean="0"/>
              <a:t>2022/2/8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B78F99-9C06-4696-8CDC-C2FF737AE72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134A03-34AB-43E4-9153-F3913F13D8E3}" type="datetimeFigureOut">
              <a:rPr lang="zh-CN" altLang="en-US" smtClean="0"/>
              <a:t>2022/2/8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B78F99-9C06-4696-8CDC-C2FF737AE72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134A03-34AB-43E4-9153-F3913F13D8E3}" type="datetimeFigureOut">
              <a:rPr lang="zh-CN" altLang="en-US" smtClean="0"/>
              <a:t>2022/2/8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B78F99-9C06-4696-8CDC-C2FF737AE72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134A03-34AB-43E4-9153-F3913F13D8E3}" type="datetimeFigureOut">
              <a:rPr lang="zh-CN" altLang="en-US" smtClean="0"/>
              <a:t>2022/2/8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B78F99-9C06-4696-8CDC-C2FF737AE72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134A03-34AB-43E4-9153-F3913F13D8E3}" type="datetimeFigureOut">
              <a:rPr lang="zh-CN" altLang="en-US" smtClean="0"/>
              <a:t>2022/2/8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B78F99-9C06-4696-8CDC-C2FF737AE72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6" Type="http://schemas.openxmlformats.org/officeDocument/2006/relationships/theme" Target="../theme/theme2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134A03-34AB-43E4-9153-F3913F13D8E3}" type="datetimeFigureOut">
              <a:rPr lang="zh-CN" altLang="en-US" smtClean="0"/>
              <a:t>2022/2/8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B78F99-9C06-4696-8CDC-C2FF737AE72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7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2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  <a:cs typeface="字魂59号-创粗黑" panose="00000500000000000000" charset="-122"/>
              </a:defRPr>
            </a:lvl1pPr>
          </a:lstStyle>
          <a:p>
            <a:fld id="{530820CF-B880-4189-942D-D702A7CBA730}" type="datetimeFigureOut">
              <a:rPr lang="zh-CN" altLang="en-US" smtClean="0"/>
              <a:t>2022/2/8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2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  <a:cs typeface="字魂59号-创粗黑" panose="00000500000000000000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2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  <a:cs typeface="字魂59号-创粗黑" panose="00000500000000000000" charset="-122"/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</p:sldLayoutIdLst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  <p:txStyles>
    <p:titleStyle>
      <a:lvl1pPr algn="ctr" defTabSz="1219200" rtl="0" eaLnBrk="1" latinLnBrk="0" hangingPunct="1">
        <a:spcBef>
          <a:spcPct val="0"/>
        </a:spcBef>
        <a:buNone/>
        <a:defRPr sz="5865" kern="1200">
          <a:solidFill>
            <a:schemeClr val="tx1"/>
          </a:solidFill>
          <a:latin typeface="+mj-lt"/>
          <a:ea typeface="+mj-ea"/>
          <a:cs typeface="字魂59号-创粗黑" panose="00000500000000000000" charset="-122"/>
        </a:defRPr>
      </a:lvl1pPr>
    </p:titleStyle>
    <p:bodyStyle>
      <a:lvl1pPr marL="457200" indent="-4572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4265" kern="1200">
          <a:solidFill>
            <a:schemeClr val="tx1"/>
          </a:solidFill>
          <a:latin typeface="+mn-lt"/>
          <a:ea typeface="+mn-ea"/>
          <a:cs typeface="字魂59号-创粗黑" panose="00000500000000000000" charset="-122"/>
        </a:defRPr>
      </a:lvl1pPr>
      <a:lvl2pPr marL="990600" indent="-381000" algn="l" defTabSz="1219200" rtl="0" eaLnBrk="1" latinLnBrk="0" hangingPunct="1">
        <a:spcBef>
          <a:spcPts val="130"/>
        </a:spcBef>
        <a:buFont typeface="Arial" panose="020B0604020202020204" pitchFamily="34" charset="0"/>
        <a:buChar char="–"/>
        <a:defRPr sz="3735" kern="1200">
          <a:solidFill>
            <a:schemeClr val="tx1"/>
          </a:solidFill>
          <a:latin typeface="+mn-lt"/>
          <a:ea typeface="+mn-ea"/>
          <a:cs typeface="字魂59号-创粗黑" panose="00000500000000000000" charset="-122"/>
        </a:defRPr>
      </a:lvl2pPr>
      <a:lvl3pPr marL="15240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字魂59号-创粗黑" panose="00000500000000000000" charset="-122"/>
        </a:defRPr>
      </a:lvl3pPr>
      <a:lvl4pPr marL="21336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–"/>
        <a:defRPr sz="2665" kern="1200">
          <a:solidFill>
            <a:schemeClr val="tx1"/>
          </a:solidFill>
          <a:latin typeface="+mn-lt"/>
          <a:ea typeface="+mn-ea"/>
          <a:cs typeface="字魂59号-创粗黑" panose="00000500000000000000" charset="-122"/>
        </a:defRPr>
      </a:lvl4pPr>
      <a:lvl5pPr marL="27432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»"/>
        <a:defRPr sz="2665" kern="1200">
          <a:solidFill>
            <a:schemeClr val="tx1"/>
          </a:solidFill>
          <a:latin typeface="+mn-lt"/>
          <a:ea typeface="+mn-ea"/>
          <a:cs typeface="字魂59号-创粗黑" panose="00000500000000000000" charset="-122"/>
        </a:defRPr>
      </a:lvl5pPr>
      <a:lvl6pPr marL="33528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.xml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tags" Target="../tags/tag10.xml"/><Relationship Id="rId13" Type="http://schemas.openxmlformats.org/officeDocument/2006/relationships/tags" Target="../tags/tag15.xml"/><Relationship Id="rId18" Type="http://schemas.openxmlformats.org/officeDocument/2006/relationships/tags" Target="../tags/tag20.xml"/><Relationship Id="rId26" Type="http://schemas.openxmlformats.org/officeDocument/2006/relationships/tags" Target="../tags/tag28.xml"/><Relationship Id="rId3" Type="http://schemas.openxmlformats.org/officeDocument/2006/relationships/tags" Target="../tags/tag5.xml"/><Relationship Id="rId21" Type="http://schemas.openxmlformats.org/officeDocument/2006/relationships/tags" Target="../tags/tag23.xml"/><Relationship Id="rId7" Type="http://schemas.openxmlformats.org/officeDocument/2006/relationships/tags" Target="../tags/tag9.xml"/><Relationship Id="rId12" Type="http://schemas.openxmlformats.org/officeDocument/2006/relationships/tags" Target="../tags/tag14.xml"/><Relationship Id="rId17" Type="http://schemas.openxmlformats.org/officeDocument/2006/relationships/tags" Target="../tags/tag19.xml"/><Relationship Id="rId25" Type="http://schemas.openxmlformats.org/officeDocument/2006/relationships/tags" Target="../tags/tag27.xml"/><Relationship Id="rId2" Type="http://schemas.openxmlformats.org/officeDocument/2006/relationships/tags" Target="../tags/tag4.xml"/><Relationship Id="rId16" Type="http://schemas.openxmlformats.org/officeDocument/2006/relationships/tags" Target="../tags/tag18.xml"/><Relationship Id="rId20" Type="http://schemas.openxmlformats.org/officeDocument/2006/relationships/tags" Target="../tags/tag22.xml"/><Relationship Id="rId29" Type="http://schemas.openxmlformats.org/officeDocument/2006/relationships/notesSlide" Target="../notesSlides/notesSlide7.xml"/><Relationship Id="rId1" Type="http://schemas.openxmlformats.org/officeDocument/2006/relationships/tags" Target="../tags/tag3.xml"/><Relationship Id="rId6" Type="http://schemas.openxmlformats.org/officeDocument/2006/relationships/tags" Target="../tags/tag8.xml"/><Relationship Id="rId11" Type="http://schemas.openxmlformats.org/officeDocument/2006/relationships/tags" Target="../tags/tag13.xml"/><Relationship Id="rId24" Type="http://schemas.openxmlformats.org/officeDocument/2006/relationships/tags" Target="../tags/tag26.xml"/><Relationship Id="rId5" Type="http://schemas.openxmlformats.org/officeDocument/2006/relationships/tags" Target="../tags/tag7.xml"/><Relationship Id="rId15" Type="http://schemas.openxmlformats.org/officeDocument/2006/relationships/tags" Target="../tags/tag17.xml"/><Relationship Id="rId23" Type="http://schemas.openxmlformats.org/officeDocument/2006/relationships/tags" Target="../tags/tag25.xml"/><Relationship Id="rId28" Type="http://schemas.openxmlformats.org/officeDocument/2006/relationships/slideLayout" Target="../slideLayouts/slideLayout2.xml"/><Relationship Id="rId10" Type="http://schemas.openxmlformats.org/officeDocument/2006/relationships/tags" Target="../tags/tag12.xml"/><Relationship Id="rId19" Type="http://schemas.openxmlformats.org/officeDocument/2006/relationships/tags" Target="../tags/tag21.xml"/><Relationship Id="rId4" Type="http://schemas.openxmlformats.org/officeDocument/2006/relationships/tags" Target="../tags/tag6.xml"/><Relationship Id="rId9" Type="http://schemas.openxmlformats.org/officeDocument/2006/relationships/tags" Target="../tags/tag11.xml"/><Relationship Id="rId14" Type="http://schemas.openxmlformats.org/officeDocument/2006/relationships/tags" Target="../tags/tag16.xml"/><Relationship Id="rId22" Type="http://schemas.openxmlformats.org/officeDocument/2006/relationships/tags" Target="../tags/tag24.xml"/><Relationship Id="rId27" Type="http://schemas.openxmlformats.org/officeDocument/2006/relationships/tags" Target="../tags/tag2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8E7EF0">
              <a:alpha val="59000"/>
            </a:srgbClr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任意多边形 52"/>
          <p:cNvSpPr/>
          <p:nvPr/>
        </p:nvSpPr>
        <p:spPr>
          <a:xfrm>
            <a:off x="2305050" y="2720967"/>
            <a:ext cx="9886950" cy="1682758"/>
          </a:xfrm>
          <a:custGeom>
            <a:avLst/>
            <a:gdLst>
              <a:gd name="connsiteX0" fmla="*/ 0 w 9810750"/>
              <a:gd name="connsiteY0" fmla="*/ 1558975 h 1580440"/>
              <a:gd name="connsiteX1" fmla="*/ 257175 w 9810750"/>
              <a:gd name="connsiteY1" fmla="*/ 1387525 h 1580440"/>
              <a:gd name="connsiteX2" fmla="*/ 733425 w 9810750"/>
              <a:gd name="connsiteY2" fmla="*/ 1511350 h 1580440"/>
              <a:gd name="connsiteX3" fmla="*/ 942975 w 9810750"/>
              <a:gd name="connsiteY3" fmla="*/ 1501825 h 1580440"/>
              <a:gd name="connsiteX4" fmla="*/ 1057275 w 9810750"/>
              <a:gd name="connsiteY4" fmla="*/ 1578025 h 1580440"/>
              <a:gd name="connsiteX5" fmla="*/ 1495425 w 9810750"/>
              <a:gd name="connsiteY5" fmla="*/ 1397050 h 1580440"/>
              <a:gd name="connsiteX6" fmla="*/ 1647825 w 9810750"/>
              <a:gd name="connsiteY6" fmla="*/ 1425625 h 1580440"/>
              <a:gd name="connsiteX7" fmla="*/ 1724025 w 9810750"/>
              <a:gd name="connsiteY7" fmla="*/ 1349425 h 1580440"/>
              <a:gd name="connsiteX8" fmla="*/ 1924050 w 9810750"/>
              <a:gd name="connsiteY8" fmla="*/ 1454200 h 1580440"/>
              <a:gd name="connsiteX9" fmla="*/ 2066925 w 9810750"/>
              <a:gd name="connsiteY9" fmla="*/ 1444675 h 1580440"/>
              <a:gd name="connsiteX10" fmla="*/ 2400300 w 9810750"/>
              <a:gd name="connsiteY10" fmla="*/ 1168450 h 1580440"/>
              <a:gd name="connsiteX11" fmla="*/ 2600325 w 9810750"/>
              <a:gd name="connsiteY11" fmla="*/ 997000 h 1580440"/>
              <a:gd name="connsiteX12" fmla="*/ 2790825 w 9810750"/>
              <a:gd name="connsiteY12" fmla="*/ 1035100 h 1580440"/>
              <a:gd name="connsiteX13" fmla="*/ 2924175 w 9810750"/>
              <a:gd name="connsiteY13" fmla="*/ 882700 h 1580440"/>
              <a:gd name="connsiteX14" fmla="*/ 3114675 w 9810750"/>
              <a:gd name="connsiteY14" fmla="*/ 768400 h 1580440"/>
              <a:gd name="connsiteX15" fmla="*/ 3305175 w 9810750"/>
              <a:gd name="connsiteY15" fmla="*/ 673150 h 1580440"/>
              <a:gd name="connsiteX16" fmla="*/ 3400425 w 9810750"/>
              <a:gd name="connsiteY16" fmla="*/ 492175 h 1580440"/>
              <a:gd name="connsiteX17" fmla="*/ 3629025 w 9810750"/>
              <a:gd name="connsiteY17" fmla="*/ 568375 h 1580440"/>
              <a:gd name="connsiteX18" fmla="*/ 3781425 w 9810750"/>
              <a:gd name="connsiteY18" fmla="*/ 711250 h 1580440"/>
              <a:gd name="connsiteX19" fmla="*/ 3886200 w 9810750"/>
              <a:gd name="connsiteY19" fmla="*/ 863650 h 1580440"/>
              <a:gd name="connsiteX20" fmla="*/ 3952875 w 9810750"/>
              <a:gd name="connsiteY20" fmla="*/ 892225 h 1580440"/>
              <a:gd name="connsiteX21" fmla="*/ 4010025 w 9810750"/>
              <a:gd name="connsiteY21" fmla="*/ 777925 h 1580440"/>
              <a:gd name="connsiteX22" fmla="*/ 4067175 w 9810750"/>
              <a:gd name="connsiteY22" fmla="*/ 635050 h 1580440"/>
              <a:gd name="connsiteX23" fmla="*/ 4200525 w 9810750"/>
              <a:gd name="connsiteY23" fmla="*/ 463600 h 1580440"/>
              <a:gd name="connsiteX24" fmla="*/ 4333875 w 9810750"/>
              <a:gd name="connsiteY24" fmla="*/ 244525 h 1580440"/>
              <a:gd name="connsiteX25" fmla="*/ 4543425 w 9810750"/>
              <a:gd name="connsiteY25" fmla="*/ 63550 h 1580440"/>
              <a:gd name="connsiteX26" fmla="*/ 4924425 w 9810750"/>
              <a:gd name="connsiteY26" fmla="*/ 6400 h 1580440"/>
              <a:gd name="connsiteX27" fmla="*/ 5153025 w 9810750"/>
              <a:gd name="connsiteY27" fmla="*/ 196900 h 1580440"/>
              <a:gd name="connsiteX28" fmla="*/ 5448300 w 9810750"/>
              <a:gd name="connsiteY28" fmla="*/ 492175 h 1580440"/>
              <a:gd name="connsiteX29" fmla="*/ 5657850 w 9810750"/>
              <a:gd name="connsiteY29" fmla="*/ 644575 h 1580440"/>
              <a:gd name="connsiteX30" fmla="*/ 5800725 w 9810750"/>
              <a:gd name="connsiteY30" fmla="*/ 673150 h 1580440"/>
              <a:gd name="connsiteX31" fmla="*/ 6000750 w 9810750"/>
              <a:gd name="connsiteY31" fmla="*/ 473125 h 1580440"/>
              <a:gd name="connsiteX32" fmla="*/ 6486525 w 9810750"/>
              <a:gd name="connsiteY32" fmla="*/ 387400 h 1580440"/>
              <a:gd name="connsiteX33" fmla="*/ 6743700 w 9810750"/>
              <a:gd name="connsiteY33" fmla="*/ 539800 h 1580440"/>
              <a:gd name="connsiteX34" fmla="*/ 6905625 w 9810750"/>
              <a:gd name="connsiteY34" fmla="*/ 568375 h 1580440"/>
              <a:gd name="connsiteX35" fmla="*/ 7229475 w 9810750"/>
              <a:gd name="connsiteY35" fmla="*/ 663625 h 1580440"/>
              <a:gd name="connsiteX36" fmla="*/ 7515225 w 9810750"/>
              <a:gd name="connsiteY36" fmla="*/ 930325 h 1580440"/>
              <a:gd name="connsiteX37" fmla="*/ 7667625 w 9810750"/>
              <a:gd name="connsiteY37" fmla="*/ 1130350 h 1580440"/>
              <a:gd name="connsiteX38" fmla="*/ 7924800 w 9810750"/>
              <a:gd name="connsiteY38" fmla="*/ 1206550 h 1580440"/>
              <a:gd name="connsiteX39" fmla="*/ 9620250 w 9810750"/>
              <a:gd name="connsiteY39" fmla="*/ 882700 h 1580440"/>
              <a:gd name="connsiteX40" fmla="*/ 9791700 w 9810750"/>
              <a:gd name="connsiteY40" fmla="*/ 1320850 h 1580440"/>
              <a:gd name="connsiteX0" fmla="*/ 0 w 9791700"/>
              <a:gd name="connsiteY0" fmla="*/ 1558975 h 1580440"/>
              <a:gd name="connsiteX1" fmla="*/ 257175 w 9791700"/>
              <a:gd name="connsiteY1" fmla="*/ 1387525 h 1580440"/>
              <a:gd name="connsiteX2" fmla="*/ 733425 w 9791700"/>
              <a:gd name="connsiteY2" fmla="*/ 1511350 h 1580440"/>
              <a:gd name="connsiteX3" fmla="*/ 942975 w 9791700"/>
              <a:gd name="connsiteY3" fmla="*/ 1501825 h 1580440"/>
              <a:gd name="connsiteX4" fmla="*/ 1057275 w 9791700"/>
              <a:gd name="connsiteY4" fmla="*/ 1578025 h 1580440"/>
              <a:gd name="connsiteX5" fmla="*/ 1495425 w 9791700"/>
              <a:gd name="connsiteY5" fmla="*/ 1397050 h 1580440"/>
              <a:gd name="connsiteX6" fmla="*/ 1647825 w 9791700"/>
              <a:gd name="connsiteY6" fmla="*/ 1425625 h 1580440"/>
              <a:gd name="connsiteX7" fmla="*/ 1724025 w 9791700"/>
              <a:gd name="connsiteY7" fmla="*/ 1349425 h 1580440"/>
              <a:gd name="connsiteX8" fmla="*/ 1924050 w 9791700"/>
              <a:gd name="connsiteY8" fmla="*/ 1454200 h 1580440"/>
              <a:gd name="connsiteX9" fmla="*/ 2066925 w 9791700"/>
              <a:gd name="connsiteY9" fmla="*/ 1444675 h 1580440"/>
              <a:gd name="connsiteX10" fmla="*/ 2400300 w 9791700"/>
              <a:gd name="connsiteY10" fmla="*/ 1168450 h 1580440"/>
              <a:gd name="connsiteX11" fmla="*/ 2600325 w 9791700"/>
              <a:gd name="connsiteY11" fmla="*/ 997000 h 1580440"/>
              <a:gd name="connsiteX12" fmla="*/ 2790825 w 9791700"/>
              <a:gd name="connsiteY12" fmla="*/ 1035100 h 1580440"/>
              <a:gd name="connsiteX13" fmla="*/ 2924175 w 9791700"/>
              <a:gd name="connsiteY13" fmla="*/ 882700 h 1580440"/>
              <a:gd name="connsiteX14" fmla="*/ 3114675 w 9791700"/>
              <a:gd name="connsiteY14" fmla="*/ 768400 h 1580440"/>
              <a:gd name="connsiteX15" fmla="*/ 3305175 w 9791700"/>
              <a:gd name="connsiteY15" fmla="*/ 673150 h 1580440"/>
              <a:gd name="connsiteX16" fmla="*/ 3400425 w 9791700"/>
              <a:gd name="connsiteY16" fmla="*/ 492175 h 1580440"/>
              <a:gd name="connsiteX17" fmla="*/ 3629025 w 9791700"/>
              <a:gd name="connsiteY17" fmla="*/ 568375 h 1580440"/>
              <a:gd name="connsiteX18" fmla="*/ 3781425 w 9791700"/>
              <a:gd name="connsiteY18" fmla="*/ 711250 h 1580440"/>
              <a:gd name="connsiteX19" fmla="*/ 3886200 w 9791700"/>
              <a:gd name="connsiteY19" fmla="*/ 863650 h 1580440"/>
              <a:gd name="connsiteX20" fmla="*/ 3952875 w 9791700"/>
              <a:gd name="connsiteY20" fmla="*/ 892225 h 1580440"/>
              <a:gd name="connsiteX21" fmla="*/ 4010025 w 9791700"/>
              <a:gd name="connsiteY21" fmla="*/ 777925 h 1580440"/>
              <a:gd name="connsiteX22" fmla="*/ 4067175 w 9791700"/>
              <a:gd name="connsiteY22" fmla="*/ 635050 h 1580440"/>
              <a:gd name="connsiteX23" fmla="*/ 4200525 w 9791700"/>
              <a:gd name="connsiteY23" fmla="*/ 463600 h 1580440"/>
              <a:gd name="connsiteX24" fmla="*/ 4333875 w 9791700"/>
              <a:gd name="connsiteY24" fmla="*/ 244525 h 1580440"/>
              <a:gd name="connsiteX25" fmla="*/ 4543425 w 9791700"/>
              <a:gd name="connsiteY25" fmla="*/ 63550 h 1580440"/>
              <a:gd name="connsiteX26" fmla="*/ 4924425 w 9791700"/>
              <a:gd name="connsiteY26" fmla="*/ 6400 h 1580440"/>
              <a:gd name="connsiteX27" fmla="*/ 5153025 w 9791700"/>
              <a:gd name="connsiteY27" fmla="*/ 196900 h 1580440"/>
              <a:gd name="connsiteX28" fmla="*/ 5448300 w 9791700"/>
              <a:gd name="connsiteY28" fmla="*/ 492175 h 1580440"/>
              <a:gd name="connsiteX29" fmla="*/ 5657850 w 9791700"/>
              <a:gd name="connsiteY29" fmla="*/ 644575 h 1580440"/>
              <a:gd name="connsiteX30" fmla="*/ 5800725 w 9791700"/>
              <a:gd name="connsiteY30" fmla="*/ 673150 h 1580440"/>
              <a:gd name="connsiteX31" fmla="*/ 6000750 w 9791700"/>
              <a:gd name="connsiteY31" fmla="*/ 473125 h 1580440"/>
              <a:gd name="connsiteX32" fmla="*/ 6486525 w 9791700"/>
              <a:gd name="connsiteY32" fmla="*/ 387400 h 1580440"/>
              <a:gd name="connsiteX33" fmla="*/ 6743700 w 9791700"/>
              <a:gd name="connsiteY33" fmla="*/ 539800 h 1580440"/>
              <a:gd name="connsiteX34" fmla="*/ 6905625 w 9791700"/>
              <a:gd name="connsiteY34" fmla="*/ 568375 h 1580440"/>
              <a:gd name="connsiteX35" fmla="*/ 7229475 w 9791700"/>
              <a:gd name="connsiteY35" fmla="*/ 663625 h 1580440"/>
              <a:gd name="connsiteX36" fmla="*/ 7515225 w 9791700"/>
              <a:gd name="connsiteY36" fmla="*/ 930325 h 1580440"/>
              <a:gd name="connsiteX37" fmla="*/ 7667625 w 9791700"/>
              <a:gd name="connsiteY37" fmla="*/ 1130350 h 1580440"/>
              <a:gd name="connsiteX38" fmla="*/ 7924800 w 9791700"/>
              <a:gd name="connsiteY38" fmla="*/ 1206550 h 1580440"/>
              <a:gd name="connsiteX39" fmla="*/ 8763000 w 9791700"/>
              <a:gd name="connsiteY39" fmla="*/ 1244650 h 1580440"/>
              <a:gd name="connsiteX40" fmla="*/ 9620250 w 9791700"/>
              <a:gd name="connsiteY40" fmla="*/ 882700 h 1580440"/>
              <a:gd name="connsiteX41" fmla="*/ 9791700 w 9791700"/>
              <a:gd name="connsiteY41" fmla="*/ 1320850 h 1580440"/>
              <a:gd name="connsiteX0" fmla="*/ 0 w 9791700"/>
              <a:gd name="connsiteY0" fmla="*/ 1558975 h 1580440"/>
              <a:gd name="connsiteX1" fmla="*/ 257175 w 9791700"/>
              <a:gd name="connsiteY1" fmla="*/ 1387525 h 1580440"/>
              <a:gd name="connsiteX2" fmla="*/ 733425 w 9791700"/>
              <a:gd name="connsiteY2" fmla="*/ 1511350 h 1580440"/>
              <a:gd name="connsiteX3" fmla="*/ 942975 w 9791700"/>
              <a:gd name="connsiteY3" fmla="*/ 1501825 h 1580440"/>
              <a:gd name="connsiteX4" fmla="*/ 1057275 w 9791700"/>
              <a:gd name="connsiteY4" fmla="*/ 1578025 h 1580440"/>
              <a:gd name="connsiteX5" fmla="*/ 1495425 w 9791700"/>
              <a:gd name="connsiteY5" fmla="*/ 1397050 h 1580440"/>
              <a:gd name="connsiteX6" fmla="*/ 1647825 w 9791700"/>
              <a:gd name="connsiteY6" fmla="*/ 1425625 h 1580440"/>
              <a:gd name="connsiteX7" fmla="*/ 1724025 w 9791700"/>
              <a:gd name="connsiteY7" fmla="*/ 1349425 h 1580440"/>
              <a:gd name="connsiteX8" fmla="*/ 1924050 w 9791700"/>
              <a:gd name="connsiteY8" fmla="*/ 1454200 h 1580440"/>
              <a:gd name="connsiteX9" fmla="*/ 2066925 w 9791700"/>
              <a:gd name="connsiteY9" fmla="*/ 1444675 h 1580440"/>
              <a:gd name="connsiteX10" fmla="*/ 2400300 w 9791700"/>
              <a:gd name="connsiteY10" fmla="*/ 1168450 h 1580440"/>
              <a:gd name="connsiteX11" fmla="*/ 2600325 w 9791700"/>
              <a:gd name="connsiteY11" fmla="*/ 997000 h 1580440"/>
              <a:gd name="connsiteX12" fmla="*/ 2790825 w 9791700"/>
              <a:gd name="connsiteY12" fmla="*/ 1035100 h 1580440"/>
              <a:gd name="connsiteX13" fmla="*/ 2924175 w 9791700"/>
              <a:gd name="connsiteY13" fmla="*/ 882700 h 1580440"/>
              <a:gd name="connsiteX14" fmla="*/ 3114675 w 9791700"/>
              <a:gd name="connsiteY14" fmla="*/ 768400 h 1580440"/>
              <a:gd name="connsiteX15" fmla="*/ 3305175 w 9791700"/>
              <a:gd name="connsiteY15" fmla="*/ 673150 h 1580440"/>
              <a:gd name="connsiteX16" fmla="*/ 3400425 w 9791700"/>
              <a:gd name="connsiteY16" fmla="*/ 492175 h 1580440"/>
              <a:gd name="connsiteX17" fmla="*/ 3629025 w 9791700"/>
              <a:gd name="connsiteY17" fmla="*/ 568375 h 1580440"/>
              <a:gd name="connsiteX18" fmla="*/ 3781425 w 9791700"/>
              <a:gd name="connsiteY18" fmla="*/ 711250 h 1580440"/>
              <a:gd name="connsiteX19" fmla="*/ 3886200 w 9791700"/>
              <a:gd name="connsiteY19" fmla="*/ 863650 h 1580440"/>
              <a:gd name="connsiteX20" fmla="*/ 3952875 w 9791700"/>
              <a:gd name="connsiteY20" fmla="*/ 892225 h 1580440"/>
              <a:gd name="connsiteX21" fmla="*/ 4010025 w 9791700"/>
              <a:gd name="connsiteY21" fmla="*/ 777925 h 1580440"/>
              <a:gd name="connsiteX22" fmla="*/ 4067175 w 9791700"/>
              <a:gd name="connsiteY22" fmla="*/ 635050 h 1580440"/>
              <a:gd name="connsiteX23" fmla="*/ 4200525 w 9791700"/>
              <a:gd name="connsiteY23" fmla="*/ 463600 h 1580440"/>
              <a:gd name="connsiteX24" fmla="*/ 4333875 w 9791700"/>
              <a:gd name="connsiteY24" fmla="*/ 244525 h 1580440"/>
              <a:gd name="connsiteX25" fmla="*/ 4543425 w 9791700"/>
              <a:gd name="connsiteY25" fmla="*/ 63550 h 1580440"/>
              <a:gd name="connsiteX26" fmla="*/ 4924425 w 9791700"/>
              <a:gd name="connsiteY26" fmla="*/ 6400 h 1580440"/>
              <a:gd name="connsiteX27" fmla="*/ 5153025 w 9791700"/>
              <a:gd name="connsiteY27" fmla="*/ 196900 h 1580440"/>
              <a:gd name="connsiteX28" fmla="*/ 5448300 w 9791700"/>
              <a:gd name="connsiteY28" fmla="*/ 492175 h 1580440"/>
              <a:gd name="connsiteX29" fmla="*/ 5657850 w 9791700"/>
              <a:gd name="connsiteY29" fmla="*/ 644575 h 1580440"/>
              <a:gd name="connsiteX30" fmla="*/ 5800725 w 9791700"/>
              <a:gd name="connsiteY30" fmla="*/ 673150 h 1580440"/>
              <a:gd name="connsiteX31" fmla="*/ 6000750 w 9791700"/>
              <a:gd name="connsiteY31" fmla="*/ 473125 h 1580440"/>
              <a:gd name="connsiteX32" fmla="*/ 6486525 w 9791700"/>
              <a:gd name="connsiteY32" fmla="*/ 387400 h 1580440"/>
              <a:gd name="connsiteX33" fmla="*/ 6743700 w 9791700"/>
              <a:gd name="connsiteY33" fmla="*/ 539800 h 1580440"/>
              <a:gd name="connsiteX34" fmla="*/ 6905625 w 9791700"/>
              <a:gd name="connsiteY34" fmla="*/ 568375 h 1580440"/>
              <a:gd name="connsiteX35" fmla="*/ 7229475 w 9791700"/>
              <a:gd name="connsiteY35" fmla="*/ 663625 h 1580440"/>
              <a:gd name="connsiteX36" fmla="*/ 7515225 w 9791700"/>
              <a:gd name="connsiteY36" fmla="*/ 930325 h 1580440"/>
              <a:gd name="connsiteX37" fmla="*/ 7639050 w 9791700"/>
              <a:gd name="connsiteY37" fmla="*/ 1197025 h 1580440"/>
              <a:gd name="connsiteX38" fmla="*/ 7924800 w 9791700"/>
              <a:gd name="connsiteY38" fmla="*/ 1206550 h 1580440"/>
              <a:gd name="connsiteX39" fmla="*/ 8763000 w 9791700"/>
              <a:gd name="connsiteY39" fmla="*/ 1244650 h 1580440"/>
              <a:gd name="connsiteX40" fmla="*/ 9620250 w 9791700"/>
              <a:gd name="connsiteY40" fmla="*/ 882700 h 1580440"/>
              <a:gd name="connsiteX41" fmla="*/ 9791700 w 9791700"/>
              <a:gd name="connsiteY41" fmla="*/ 1320850 h 1580440"/>
              <a:gd name="connsiteX0" fmla="*/ 0 w 9791700"/>
              <a:gd name="connsiteY0" fmla="*/ 1558975 h 1580440"/>
              <a:gd name="connsiteX1" fmla="*/ 257175 w 9791700"/>
              <a:gd name="connsiteY1" fmla="*/ 1387525 h 1580440"/>
              <a:gd name="connsiteX2" fmla="*/ 733425 w 9791700"/>
              <a:gd name="connsiteY2" fmla="*/ 1511350 h 1580440"/>
              <a:gd name="connsiteX3" fmla="*/ 942975 w 9791700"/>
              <a:gd name="connsiteY3" fmla="*/ 1501825 h 1580440"/>
              <a:gd name="connsiteX4" fmla="*/ 1057275 w 9791700"/>
              <a:gd name="connsiteY4" fmla="*/ 1578025 h 1580440"/>
              <a:gd name="connsiteX5" fmla="*/ 1495425 w 9791700"/>
              <a:gd name="connsiteY5" fmla="*/ 1397050 h 1580440"/>
              <a:gd name="connsiteX6" fmla="*/ 1647825 w 9791700"/>
              <a:gd name="connsiteY6" fmla="*/ 1425625 h 1580440"/>
              <a:gd name="connsiteX7" fmla="*/ 1724025 w 9791700"/>
              <a:gd name="connsiteY7" fmla="*/ 1349425 h 1580440"/>
              <a:gd name="connsiteX8" fmla="*/ 1924050 w 9791700"/>
              <a:gd name="connsiteY8" fmla="*/ 1454200 h 1580440"/>
              <a:gd name="connsiteX9" fmla="*/ 2066925 w 9791700"/>
              <a:gd name="connsiteY9" fmla="*/ 1444675 h 1580440"/>
              <a:gd name="connsiteX10" fmla="*/ 2400300 w 9791700"/>
              <a:gd name="connsiteY10" fmla="*/ 1168450 h 1580440"/>
              <a:gd name="connsiteX11" fmla="*/ 2600325 w 9791700"/>
              <a:gd name="connsiteY11" fmla="*/ 997000 h 1580440"/>
              <a:gd name="connsiteX12" fmla="*/ 2790825 w 9791700"/>
              <a:gd name="connsiteY12" fmla="*/ 1035100 h 1580440"/>
              <a:gd name="connsiteX13" fmla="*/ 2924175 w 9791700"/>
              <a:gd name="connsiteY13" fmla="*/ 882700 h 1580440"/>
              <a:gd name="connsiteX14" fmla="*/ 3114675 w 9791700"/>
              <a:gd name="connsiteY14" fmla="*/ 768400 h 1580440"/>
              <a:gd name="connsiteX15" fmla="*/ 3305175 w 9791700"/>
              <a:gd name="connsiteY15" fmla="*/ 673150 h 1580440"/>
              <a:gd name="connsiteX16" fmla="*/ 3400425 w 9791700"/>
              <a:gd name="connsiteY16" fmla="*/ 492175 h 1580440"/>
              <a:gd name="connsiteX17" fmla="*/ 3629025 w 9791700"/>
              <a:gd name="connsiteY17" fmla="*/ 568375 h 1580440"/>
              <a:gd name="connsiteX18" fmla="*/ 3781425 w 9791700"/>
              <a:gd name="connsiteY18" fmla="*/ 711250 h 1580440"/>
              <a:gd name="connsiteX19" fmla="*/ 3886200 w 9791700"/>
              <a:gd name="connsiteY19" fmla="*/ 863650 h 1580440"/>
              <a:gd name="connsiteX20" fmla="*/ 3952875 w 9791700"/>
              <a:gd name="connsiteY20" fmla="*/ 892225 h 1580440"/>
              <a:gd name="connsiteX21" fmla="*/ 4010025 w 9791700"/>
              <a:gd name="connsiteY21" fmla="*/ 777925 h 1580440"/>
              <a:gd name="connsiteX22" fmla="*/ 4067175 w 9791700"/>
              <a:gd name="connsiteY22" fmla="*/ 635050 h 1580440"/>
              <a:gd name="connsiteX23" fmla="*/ 4200525 w 9791700"/>
              <a:gd name="connsiteY23" fmla="*/ 463600 h 1580440"/>
              <a:gd name="connsiteX24" fmla="*/ 4333875 w 9791700"/>
              <a:gd name="connsiteY24" fmla="*/ 244525 h 1580440"/>
              <a:gd name="connsiteX25" fmla="*/ 4543425 w 9791700"/>
              <a:gd name="connsiteY25" fmla="*/ 63550 h 1580440"/>
              <a:gd name="connsiteX26" fmla="*/ 4924425 w 9791700"/>
              <a:gd name="connsiteY26" fmla="*/ 6400 h 1580440"/>
              <a:gd name="connsiteX27" fmla="*/ 5153025 w 9791700"/>
              <a:gd name="connsiteY27" fmla="*/ 196900 h 1580440"/>
              <a:gd name="connsiteX28" fmla="*/ 5448300 w 9791700"/>
              <a:gd name="connsiteY28" fmla="*/ 492175 h 1580440"/>
              <a:gd name="connsiteX29" fmla="*/ 5657850 w 9791700"/>
              <a:gd name="connsiteY29" fmla="*/ 644575 h 1580440"/>
              <a:gd name="connsiteX30" fmla="*/ 5800725 w 9791700"/>
              <a:gd name="connsiteY30" fmla="*/ 673150 h 1580440"/>
              <a:gd name="connsiteX31" fmla="*/ 6000750 w 9791700"/>
              <a:gd name="connsiteY31" fmla="*/ 473125 h 1580440"/>
              <a:gd name="connsiteX32" fmla="*/ 6486525 w 9791700"/>
              <a:gd name="connsiteY32" fmla="*/ 387400 h 1580440"/>
              <a:gd name="connsiteX33" fmla="*/ 6743700 w 9791700"/>
              <a:gd name="connsiteY33" fmla="*/ 539800 h 1580440"/>
              <a:gd name="connsiteX34" fmla="*/ 6905625 w 9791700"/>
              <a:gd name="connsiteY34" fmla="*/ 568375 h 1580440"/>
              <a:gd name="connsiteX35" fmla="*/ 7229475 w 9791700"/>
              <a:gd name="connsiteY35" fmla="*/ 663625 h 1580440"/>
              <a:gd name="connsiteX36" fmla="*/ 7515225 w 9791700"/>
              <a:gd name="connsiteY36" fmla="*/ 930325 h 1580440"/>
              <a:gd name="connsiteX37" fmla="*/ 7639050 w 9791700"/>
              <a:gd name="connsiteY37" fmla="*/ 1197025 h 1580440"/>
              <a:gd name="connsiteX38" fmla="*/ 7953375 w 9791700"/>
              <a:gd name="connsiteY38" fmla="*/ 1054150 h 1580440"/>
              <a:gd name="connsiteX39" fmla="*/ 8763000 w 9791700"/>
              <a:gd name="connsiteY39" fmla="*/ 1244650 h 1580440"/>
              <a:gd name="connsiteX40" fmla="*/ 9620250 w 9791700"/>
              <a:gd name="connsiteY40" fmla="*/ 882700 h 1580440"/>
              <a:gd name="connsiteX41" fmla="*/ 9791700 w 9791700"/>
              <a:gd name="connsiteY41" fmla="*/ 1320850 h 1580440"/>
              <a:gd name="connsiteX0" fmla="*/ 0 w 10439400"/>
              <a:gd name="connsiteY0" fmla="*/ 1558975 h 2171750"/>
              <a:gd name="connsiteX1" fmla="*/ 257175 w 10439400"/>
              <a:gd name="connsiteY1" fmla="*/ 1387525 h 2171750"/>
              <a:gd name="connsiteX2" fmla="*/ 733425 w 10439400"/>
              <a:gd name="connsiteY2" fmla="*/ 1511350 h 2171750"/>
              <a:gd name="connsiteX3" fmla="*/ 942975 w 10439400"/>
              <a:gd name="connsiteY3" fmla="*/ 1501825 h 2171750"/>
              <a:gd name="connsiteX4" fmla="*/ 1057275 w 10439400"/>
              <a:gd name="connsiteY4" fmla="*/ 1578025 h 2171750"/>
              <a:gd name="connsiteX5" fmla="*/ 1495425 w 10439400"/>
              <a:gd name="connsiteY5" fmla="*/ 1397050 h 2171750"/>
              <a:gd name="connsiteX6" fmla="*/ 1647825 w 10439400"/>
              <a:gd name="connsiteY6" fmla="*/ 1425625 h 2171750"/>
              <a:gd name="connsiteX7" fmla="*/ 1724025 w 10439400"/>
              <a:gd name="connsiteY7" fmla="*/ 1349425 h 2171750"/>
              <a:gd name="connsiteX8" fmla="*/ 1924050 w 10439400"/>
              <a:gd name="connsiteY8" fmla="*/ 1454200 h 2171750"/>
              <a:gd name="connsiteX9" fmla="*/ 2066925 w 10439400"/>
              <a:gd name="connsiteY9" fmla="*/ 1444675 h 2171750"/>
              <a:gd name="connsiteX10" fmla="*/ 2400300 w 10439400"/>
              <a:gd name="connsiteY10" fmla="*/ 1168450 h 2171750"/>
              <a:gd name="connsiteX11" fmla="*/ 2600325 w 10439400"/>
              <a:gd name="connsiteY11" fmla="*/ 997000 h 2171750"/>
              <a:gd name="connsiteX12" fmla="*/ 2790825 w 10439400"/>
              <a:gd name="connsiteY12" fmla="*/ 1035100 h 2171750"/>
              <a:gd name="connsiteX13" fmla="*/ 2924175 w 10439400"/>
              <a:gd name="connsiteY13" fmla="*/ 882700 h 2171750"/>
              <a:gd name="connsiteX14" fmla="*/ 3114675 w 10439400"/>
              <a:gd name="connsiteY14" fmla="*/ 768400 h 2171750"/>
              <a:gd name="connsiteX15" fmla="*/ 3305175 w 10439400"/>
              <a:gd name="connsiteY15" fmla="*/ 673150 h 2171750"/>
              <a:gd name="connsiteX16" fmla="*/ 3400425 w 10439400"/>
              <a:gd name="connsiteY16" fmla="*/ 492175 h 2171750"/>
              <a:gd name="connsiteX17" fmla="*/ 3629025 w 10439400"/>
              <a:gd name="connsiteY17" fmla="*/ 568375 h 2171750"/>
              <a:gd name="connsiteX18" fmla="*/ 3781425 w 10439400"/>
              <a:gd name="connsiteY18" fmla="*/ 711250 h 2171750"/>
              <a:gd name="connsiteX19" fmla="*/ 3886200 w 10439400"/>
              <a:gd name="connsiteY19" fmla="*/ 863650 h 2171750"/>
              <a:gd name="connsiteX20" fmla="*/ 3952875 w 10439400"/>
              <a:gd name="connsiteY20" fmla="*/ 892225 h 2171750"/>
              <a:gd name="connsiteX21" fmla="*/ 4010025 w 10439400"/>
              <a:gd name="connsiteY21" fmla="*/ 777925 h 2171750"/>
              <a:gd name="connsiteX22" fmla="*/ 4067175 w 10439400"/>
              <a:gd name="connsiteY22" fmla="*/ 635050 h 2171750"/>
              <a:gd name="connsiteX23" fmla="*/ 4200525 w 10439400"/>
              <a:gd name="connsiteY23" fmla="*/ 463600 h 2171750"/>
              <a:gd name="connsiteX24" fmla="*/ 4333875 w 10439400"/>
              <a:gd name="connsiteY24" fmla="*/ 244525 h 2171750"/>
              <a:gd name="connsiteX25" fmla="*/ 4543425 w 10439400"/>
              <a:gd name="connsiteY25" fmla="*/ 63550 h 2171750"/>
              <a:gd name="connsiteX26" fmla="*/ 4924425 w 10439400"/>
              <a:gd name="connsiteY26" fmla="*/ 6400 h 2171750"/>
              <a:gd name="connsiteX27" fmla="*/ 5153025 w 10439400"/>
              <a:gd name="connsiteY27" fmla="*/ 196900 h 2171750"/>
              <a:gd name="connsiteX28" fmla="*/ 5448300 w 10439400"/>
              <a:gd name="connsiteY28" fmla="*/ 492175 h 2171750"/>
              <a:gd name="connsiteX29" fmla="*/ 5657850 w 10439400"/>
              <a:gd name="connsiteY29" fmla="*/ 644575 h 2171750"/>
              <a:gd name="connsiteX30" fmla="*/ 5800725 w 10439400"/>
              <a:gd name="connsiteY30" fmla="*/ 673150 h 2171750"/>
              <a:gd name="connsiteX31" fmla="*/ 6000750 w 10439400"/>
              <a:gd name="connsiteY31" fmla="*/ 473125 h 2171750"/>
              <a:gd name="connsiteX32" fmla="*/ 6486525 w 10439400"/>
              <a:gd name="connsiteY32" fmla="*/ 387400 h 2171750"/>
              <a:gd name="connsiteX33" fmla="*/ 6743700 w 10439400"/>
              <a:gd name="connsiteY33" fmla="*/ 539800 h 2171750"/>
              <a:gd name="connsiteX34" fmla="*/ 6905625 w 10439400"/>
              <a:gd name="connsiteY34" fmla="*/ 568375 h 2171750"/>
              <a:gd name="connsiteX35" fmla="*/ 7229475 w 10439400"/>
              <a:gd name="connsiteY35" fmla="*/ 663625 h 2171750"/>
              <a:gd name="connsiteX36" fmla="*/ 7515225 w 10439400"/>
              <a:gd name="connsiteY36" fmla="*/ 930325 h 2171750"/>
              <a:gd name="connsiteX37" fmla="*/ 7639050 w 10439400"/>
              <a:gd name="connsiteY37" fmla="*/ 1197025 h 2171750"/>
              <a:gd name="connsiteX38" fmla="*/ 7953375 w 10439400"/>
              <a:gd name="connsiteY38" fmla="*/ 1054150 h 2171750"/>
              <a:gd name="connsiteX39" fmla="*/ 8763000 w 10439400"/>
              <a:gd name="connsiteY39" fmla="*/ 1244650 h 2171750"/>
              <a:gd name="connsiteX40" fmla="*/ 9620250 w 10439400"/>
              <a:gd name="connsiteY40" fmla="*/ 882700 h 2171750"/>
              <a:gd name="connsiteX41" fmla="*/ 10439400 w 10439400"/>
              <a:gd name="connsiteY41" fmla="*/ 2171750 h 2171750"/>
              <a:gd name="connsiteX0" fmla="*/ 0 w 10439400"/>
              <a:gd name="connsiteY0" fmla="*/ 1558975 h 2171750"/>
              <a:gd name="connsiteX1" fmla="*/ 257175 w 10439400"/>
              <a:gd name="connsiteY1" fmla="*/ 1387525 h 2171750"/>
              <a:gd name="connsiteX2" fmla="*/ 733425 w 10439400"/>
              <a:gd name="connsiteY2" fmla="*/ 1511350 h 2171750"/>
              <a:gd name="connsiteX3" fmla="*/ 942975 w 10439400"/>
              <a:gd name="connsiteY3" fmla="*/ 1501825 h 2171750"/>
              <a:gd name="connsiteX4" fmla="*/ 1057275 w 10439400"/>
              <a:gd name="connsiteY4" fmla="*/ 1578025 h 2171750"/>
              <a:gd name="connsiteX5" fmla="*/ 1495425 w 10439400"/>
              <a:gd name="connsiteY5" fmla="*/ 1397050 h 2171750"/>
              <a:gd name="connsiteX6" fmla="*/ 1647825 w 10439400"/>
              <a:gd name="connsiteY6" fmla="*/ 1425625 h 2171750"/>
              <a:gd name="connsiteX7" fmla="*/ 1724025 w 10439400"/>
              <a:gd name="connsiteY7" fmla="*/ 1349425 h 2171750"/>
              <a:gd name="connsiteX8" fmla="*/ 1924050 w 10439400"/>
              <a:gd name="connsiteY8" fmla="*/ 1454200 h 2171750"/>
              <a:gd name="connsiteX9" fmla="*/ 2066925 w 10439400"/>
              <a:gd name="connsiteY9" fmla="*/ 1444675 h 2171750"/>
              <a:gd name="connsiteX10" fmla="*/ 2400300 w 10439400"/>
              <a:gd name="connsiteY10" fmla="*/ 1168450 h 2171750"/>
              <a:gd name="connsiteX11" fmla="*/ 2600325 w 10439400"/>
              <a:gd name="connsiteY11" fmla="*/ 997000 h 2171750"/>
              <a:gd name="connsiteX12" fmla="*/ 2790825 w 10439400"/>
              <a:gd name="connsiteY12" fmla="*/ 1035100 h 2171750"/>
              <a:gd name="connsiteX13" fmla="*/ 2924175 w 10439400"/>
              <a:gd name="connsiteY13" fmla="*/ 882700 h 2171750"/>
              <a:gd name="connsiteX14" fmla="*/ 3114675 w 10439400"/>
              <a:gd name="connsiteY14" fmla="*/ 768400 h 2171750"/>
              <a:gd name="connsiteX15" fmla="*/ 3305175 w 10439400"/>
              <a:gd name="connsiteY15" fmla="*/ 673150 h 2171750"/>
              <a:gd name="connsiteX16" fmla="*/ 3400425 w 10439400"/>
              <a:gd name="connsiteY16" fmla="*/ 492175 h 2171750"/>
              <a:gd name="connsiteX17" fmla="*/ 3629025 w 10439400"/>
              <a:gd name="connsiteY17" fmla="*/ 568375 h 2171750"/>
              <a:gd name="connsiteX18" fmla="*/ 3781425 w 10439400"/>
              <a:gd name="connsiteY18" fmla="*/ 711250 h 2171750"/>
              <a:gd name="connsiteX19" fmla="*/ 3886200 w 10439400"/>
              <a:gd name="connsiteY19" fmla="*/ 863650 h 2171750"/>
              <a:gd name="connsiteX20" fmla="*/ 3952875 w 10439400"/>
              <a:gd name="connsiteY20" fmla="*/ 892225 h 2171750"/>
              <a:gd name="connsiteX21" fmla="*/ 4010025 w 10439400"/>
              <a:gd name="connsiteY21" fmla="*/ 777925 h 2171750"/>
              <a:gd name="connsiteX22" fmla="*/ 4067175 w 10439400"/>
              <a:gd name="connsiteY22" fmla="*/ 635050 h 2171750"/>
              <a:gd name="connsiteX23" fmla="*/ 4200525 w 10439400"/>
              <a:gd name="connsiteY23" fmla="*/ 463600 h 2171750"/>
              <a:gd name="connsiteX24" fmla="*/ 4333875 w 10439400"/>
              <a:gd name="connsiteY24" fmla="*/ 244525 h 2171750"/>
              <a:gd name="connsiteX25" fmla="*/ 4543425 w 10439400"/>
              <a:gd name="connsiteY25" fmla="*/ 63550 h 2171750"/>
              <a:gd name="connsiteX26" fmla="*/ 4924425 w 10439400"/>
              <a:gd name="connsiteY26" fmla="*/ 6400 h 2171750"/>
              <a:gd name="connsiteX27" fmla="*/ 5153025 w 10439400"/>
              <a:gd name="connsiteY27" fmla="*/ 196900 h 2171750"/>
              <a:gd name="connsiteX28" fmla="*/ 5448300 w 10439400"/>
              <a:gd name="connsiteY28" fmla="*/ 492175 h 2171750"/>
              <a:gd name="connsiteX29" fmla="*/ 5657850 w 10439400"/>
              <a:gd name="connsiteY29" fmla="*/ 644575 h 2171750"/>
              <a:gd name="connsiteX30" fmla="*/ 5800725 w 10439400"/>
              <a:gd name="connsiteY30" fmla="*/ 673150 h 2171750"/>
              <a:gd name="connsiteX31" fmla="*/ 6000750 w 10439400"/>
              <a:gd name="connsiteY31" fmla="*/ 473125 h 2171750"/>
              <a:gd name="connsiteX32" fmla="*/ 6486525 w 10439400"/>
              <a:gd name="connsiteY32" fmla="*/ 387400 h 2171750"/>
              <a:gd name="connsiteX33" fmla="*/ 6743700 w 10439400"/>
              <a:gd name="connsiteY33" fmla="*/ 539800 h 2171750"/>
              <a:gd name="connsiteX34" fmla="*/ 6905625 w 10439400"/>
              <a:gd name="connsiteY34" fmla="*/ 568375 h 2171750"/>
              <a:gd name="connsiteX35" fmla="*/ 7229475 w 10439400"/>
              <a:gd name="connsiteY35" fmla="*/ 663625 h 2171750"/>
              <a:gd name="connsiteX36" fmla="*/ 7515225 w 10439400"/>
              <a:gd name="connsiteY36" fmla="*/ 930325 h 2171750"/>
              <a:gd name="connsiteX37" fmla="*/ 7639050 w 10439400"/>
              <a:gd name="connsiteY37" fmla="*/ 1197025 h 2171750"/>
              <a:gd name="connsiteX38" fmla="*/ 7953375 w 10439400"/>
              <a:gd name="connsiteY38" fmla="*/ 1054150 h 2171750"/>
              <a:gd name="connsiteX39" fmla="*/ 8763000 w 10439400"/>
              <a:gd name="connsiteY39" fmla="*/ 1244650 h 2171750"/>
              <a:gd name="connsiteX40" fmla="*/ 9886950 w 10439400"/>
              <a:gd name="connsiteY40" fmla="*/ 1581200 h 2171750"/>
              <a:gd name="connsiteX41" fmla="*/ 10439400 w 10439400"/>
              <a:gd name="connsiteY41" fmla="*/ 2171750 h 2171750"/>
              <a:gd name="connsiteX0" fmla="*/ 0 w 9886950"/>
              <a:gd name="connsiteY0" fmla="*/ 1558975 h 1581200"/>
              <a:gd name="connsiteX1" fmla="*/ 257175 w 9886950"/>
              <a:gd name="connsiteY1" fmla="*/ 1387525 h 1581200"/>
              <a:gd name="connsiteX2" fmla="*/ 733425 w 9886950"/>
              <a:gd name="connsiteY2" fmla="*/ 1511350 h 1581200"/>
              <a:gd name="connsiteX3" fmla="*/ 942975 w 9886950"/>
              <a:gd name="connsiteY3" fmla="*/ 1501825 h 1581200"/>
              <a:gd name="connsiteX4" fmla="*/ 1057275 w 9886950"/>
              <a:gd name="connsiteY4" fmla="*/ 1578025 h 1581200"/>
              <a:gd name="connsiteX5" fmla="*/ 1495425 w 9886950"/>
              <a:gd name="connsiteY5" fmla="*/ 1397050 h 1581200"/>
              <a:gd name="connsiteX6" fmla="*/ 1647825 w 9886950"/>
              <a:gd name="connsiteY6" fmla="*/ 1425625 h 1581200"/>
              <a:gd name="connsiteX7" fmla="*/ 1724025 w 9886950"/>
              <a:gd name="connsiteY7" fmla="*/ 1349425 h 1581200"/>
              <a:gd name="connsiteX8" fmla="*/ 1924050 w 9886950"/>
              <a:gd name="connsiteY8" fmla="*/ 1454200 h 1581200"/>
              <a:gd name="connsiteX9" fmla="*/ 2066925 w 9886950"/>
              <a:gd name="connsiteY9" fmla="*/ 1444675 h 1581200"/>
              <a:gd name="connsiteX10" fmla="*/ 2400300 w 9886950"/>
              <a:gd name="connsiteY10" fmla="*/ 1168450 h 1581200"/>
              <a:gd name="connsiteX11" fmla="*/ 2600325 w 9886950"/>
              <a:gd name="connsiteY11" fmla="*/ 997000 h 1581200"/>
              <a:gd name="connsiteX12" fmla="*/ 2790825 w 9886950"/>
              <a:gd name="connsiteY12" fmla="*/ 1035100 h 1581200"/>
              <a:gd name="connsiteX13" fmla="*/ 2924175 w 9886950"/>
              <a:gd name="connsiteY13" fmla="*/ 882700 h 1581200"/>
              <a:gd name="connsiteX14" fmla="*/ 3114675 w 9886950"/>
              <a:gd name="connsiteY14" fmla="*/ 768400 h 1581200"/>
              <a:gd name="connsiteX15" fmla="*/ 3305175 w 9886950"/>
              <a:gd name="connsiteY15" fmla="*/ 673150 h 1581200"/>
              <a:gd name="connsiteX16" fmla="*/ 3400425 w 9886950"/>
              <a:gd name="connsiteY16" fmla="*/ 492175 h 1581200"/>
              <a:gd name="connsiteX17" fmla="*/ 3629025 w 9886950"/>
              <a:gd name="connsiteY17" fmla="*/ 568375 h 1581200"/>
              <a:gd name="connsiteX18" fmla="*/ 3781425 w 9886950"/>
              <a:gd name="connsiteY18" fmla="*/ 711250 h 1581200"/>
              <a:gd name="connsiteX19" fmla="*/ 3886200 w 9886950"/>
              <a:gd name="connsiteY19" fmla="*/ 863650 h 1581200"/>
              <a:gd name="connsiteX20" fmla="*/ 3952875 w 9886950"/>
              <a:gd name="connsiteY20" fmla="*/ 892225 h 1581200"/>
              <a:gd name="connsiteX21" fmla="*/ 4010025 w 9886950"/>
              <a:gd name="connsiteY21" fmla="*/ 777925 h 1581200"/>
              <a:gd name="connsiteX22" fmla="*/ 4067175 w 9886950"/>
              <a:gd name="connsiteY22" fmla="*/ 635050 h 1581200"/>
              <a:gd name="connsiteX23" fmla="*/ 4200525 w 9886950"/>
              <a:gd name="connsiteY23" fmla="*/ 463600 h 1581200"/>
              <a:gd name="connsiteX24" fmla="*/ 4333875 w 9886950"/>
              <a:gd name="connsiteY24" fmla="*/ 244525 h 1581200"/>
              <a:gd name="connsiteX25" fmla="*/ 4543425 w 9886950"/>
              <a:gd name="connsiteY25" fmla="*/ 63550 h 1581200"/>
              <a:gd name="connsiteX26" fmla="*/ 4924425 w 9886950"/>
              <a:gd name="connsiteY26" fmla="*/ 6400 h 1581200"/>
              <a:gd name="connsiteX27" fmla="*/ 5153025 w 9886950"/>
              <a:gd name="connsiteY27" fmla="*/ 196900 h 1581200"/>
              <a:gd name="connsiteX28" fmla="*/ 5448300 w 9886950"/>
              <a:gd name="connsiteY28" fmla="*/ 492175 h 1581200"/>
              <a:gd name="connsiteX29" fmla="*/ 5657850 w 9886950"/>
              <a:gd name="connsiteY29" fmla="*/ 644575 h 1581200"/>
              <a:gd name="connsiteX30" fmla="*/ 5800725 w 9886950"/>
              <a:gd name="connsiteY30" fmla="*/ 673150 h 1581200"/>
              <a:gd name="connsiteX31" fmla="*/ 6000750 w 9886950"/>
              <a:gd name="connsiteY31" fmla="*/ 473125 h 1581200"/>
              <a:gd name="connsiteX32" fmla="*/ 6486525 w 9886950"/>
              <a:gd name="connsiteY32" fmla="*/ 387400 h 1581200"/>
              <a:gd name="connsiteX33" fmla="*/ 6743700 w 9886950"/>
              <a:gd name="connsiteY33" fmla="*/ 539800 h 1581200"/>
              <a:gd name="connsiteX34" fmla="*/ 6905625 w 9886950"/>
              <a:gd name="connsiteY34" fmla="*/ 568375 h 1581200"/>
              <a:gd name="connsiteX35" fmla="*/ 7229475 w 9886950"/>
              <a:gd name="connsiteY35" fmla="*/ 663625 h 1581200"/>
              <a:gd name="connsiteX36" fmla="*/ 7515225 w 9886950"/>
              <a:gd name="connsiteY36" fmla="*/ 930325 h 1581200"/>
              <a:gd name="connsiteX37" fmla="*/ 7639050 w 9886950"/>
              <a:gd name="connsiteY37" fmla="*/ 1197025 h 1581200"/>
              <a:gd name="connsiteX38" fmla="*/ 7953375 w 9886950"/>
              <a:gd name="connsiteY38" fmla="*/ 1054150 h 1581200"/>
              <a:gd name="connsiteX39" fmla="*/ 8763000 w 9886950"/>
              <a:gd name="connsiteY39" fmla="*/ 1244650 h 1581200"/>
              <a:gd name="connsiteX40" fmla="*/ 9886950 w 9886950"/>
              <a:gd name="connsiteY40" fmla="*/ 1581200 h 1581200"/>
              <a:gd name="connsiteX0" fmla="*/ 0 w 9886950"/>
              <a:gd name="connsiteY0" fmla="*/ 1659931 h 1682156"/>
              <a:gd name="connsiteX1" fmla="*/ 257175 w 9886950"/>
              <a:gd name="connsiteY1" fmla="*/ 1488481 h 1682156"/>
              <a:gd name="connsiteX2" fmla="*/ 733425 w 9886950"/>
              <a:gd name="connsiteY2" fmla="*/ 1612306 h 1682156"/>
              <a:gd name="connsiteX3" fmla="*/ 942975 w 9886950"/>
              <a:gd name="connsiteY3" fmla="*/ 1602781 h 1682156"/>
              <a:gd name="connsiteX4" fmla="*/ 1057275 w 9886950"/>
              <a:gd name="connsiteY4" fmla="*/ 1678981 h 1682156"/>
              <a:gd name="connsiteX5" fmla="*/ 1495425 w 9886950"/>
              <a:gd name="connsiteY5" fmla="*/ 1498006 h 1682156"/>
              <a:gd name="connsiteX6" fmla="*/ 1647825 w 9886950"/>
              <a:gd name="connsiteY6" fmla="*/ 1526581 h 1682156"/>
              <a:gd name="connsiteX7" fmla="*/ 1724025 w 9886950"/>
              <a:gd name="connsiteY7" fmla="*/ 1450381 h 1682156"/>
              <a:gd name="connsiteX8" fmla="*/ 1924050 w 9886950"/>
              <a:gd name="connsiteY8" fmla="*/ 1555156 h 1682156"/>
              <a:gd name="connsiteX9" fmla="*/ 2066925 w 9886950"/>
              <a:gd name="connsiteY9" fmla="*/ 1545631 h 1682156"/>
              <a:gd name="connsiteX10" fmla="*/ 2400300 w 9886950"/>
              <a:gd name="connsiteY10" fmla="*/ 1269406 h 1682156"/>
              <a:gd name="connsiteX11" fmla="*/ 2600325 w 9886950"/>
              <a:gd name="connsiteY11" fmla="*/ 1097956 h 1682156"/>
              <a:gd name="connsiteX12" fmla="*/ 2790825 w 9886950"/>
              <a:gd name="connsiteY12" fmla="*/ 1136056 h 1682156"/>
              <a:gd name="connsiteX13" fmla="*/ 2924175 w 9886950"/>
              <a:gd name="connsiteY13" fmla="*/ 983656 h 1682156"/>
              <a:gd name="connsiteX14" fmla="*/ 3114675 w 9886950"/>
              <a:gd name="connsiteY14" fmla="*/ 869356 h 1682156"/>
              <a:gd name="connsiteX15" fmla="*/ 3305175 w 9886950"/>
              <a:gd name="connsiteY15" fmla="*/ 774106 h 1682156"/>
              <a:gd name="connsiteX16" fmla="*/ 3400425 w 9886950"/>
              <a:gd name="connsiteY16" fmla="*/ 593131 h 1682156"/>
              <a:gd name="connsiteX17" fmla="*/ 3629025 w 9886950"/>
              <a:gd name="connsiteY17" fmla="*/ 669331 h 1682156"/>
              <a:gd name="connsiteX18" fmla="*/ 3781425 w 9886950"/>
              <a:gd name="connsiteY18" fmla="*/ 812206 h 1682156"/>
              <a:gd name="connsiteX19" fmla="*/ 3886200 w 9886950"/>
              <a:gd name="connsiteY19" fmla="*/ 964606 h 1682156"/>
              <a:gd name="connsiteX20" fmla="*/ 3952875 w 9886950"/>
              <a:gd name="connsiteY20" fmla="*/ 993181 h 1682156"/>
              <a:gd name="connsiteX21" fmla="*/ 4010025 w 9886950"/>
              <a:gd name="connsiteY21" fmla="*/ 878881 h 1682156"/>
              <a:gd name="connsiteX22" fmla="*/ 4067175 w 9886950"/>
              <a:gd name="connsiteY22" fmla="*/ 736006 h 1682156"/>
              <a:gd name="connsiteX23" fmla="*/ 4200525 w 9886950"/>
              <a:gd name="connsiteY23" fmla="*/ 564556 h 1682156"/>
              <a:gd name="connsiteX24" fmla="*/ 4333875 w 9886950"/>
              <a:gd name="connsiteY24" fmla="*/ 345481 h 1682156"/>
              <a:gd name="connsiteX25" fmla="*/ 4543425 w 9886950"/>
              <a:gd name="connsiteY25" fmla="*/ 164506 h 1682156"/>
              <a:gd name="connsiteX26" fmla="*/ 4795837 w 9886950"/>
              <a:gd name="connsiteY26" fmla="*/ 2581 h 1682156"/>
              <a:gd name="connsiteX27" fmla="*/ 5153025 w 9886950"/>
              <a:gd name="connsiteY27" fmla="*/ 297856 h 1682156"/>
              <a:gd name="connsiteX28" fmla="*/ 5448300 w 9886950"/>
              <a:gd name="connsiteY28" fmla="*/ 593131 h 1682156"/>
              <a:gd name="connsiteX29" fmla="*/ 5657850 w 9886950"/>
              <a:gd name="connsiteY29" fmla="*/ 745531 h 1682156"/>
              <a:gd name="connsiteX30" fmla="*/ 5800725 w 9886950"/>
              <a:gd name="connsiteY30" fmla="*/ 774106 h 1682156"/>
              <a:gd name="connsiteX31" fmla="*/ 6000750 w 9886950"/>
              <a:gd name="connsiteY31" fmla="*/ 574081 h 1682156"/>
              <a:gd name="connsiteX32" fmla="*/ 6486525 w 9886950"/>
              <a:gd name="connsiteY32" fmla="*/ 488356 h 1682156"/>
              <a:gd name="connsiteX33" fmla="*/ 6743700 w 9886950"/>
              <a:gd name="connsiteY33" fmla="*/ 640756 h 1682156"/>
              <a:gd name="connsiteX34" fmla="*/ 6905625 w 9886950"/>
              <a:gd name="connsiteY34" fmla="*/ 669331 h 1682156"/>
              <a:gd name="connsiteX35" fmla="*/ 7229475 w 9886950"/>
              <a:gd name="connsiteY35" fmla="*/ 764581 h 1682156"/>
              <a:gd name="connsiteX36" fmla="*/ 7515225 w 9886950"/>
              <a:gd name="connsiteY36" fmla="*/ 1031281 h 1682156"/>
              <a:gd name="connsiteX37" fmla="*/ 7639050 w 9886950"/>
              <a:gd name="connsiteY37" fmla="*/ 1297981 h 1682156"/>
              <a:gd name="connsiteX38" fmla="*/ 7953375 w 9886950"/>
              <a:gd name="connsiteY38" fmla="*/ 1155106 h 1682156"/>
              <a:gd name="connsiteX39" fmla="*/ 8763000 w 9886950"/>
              <a:gd name="connsiteY39" fmla="*/ 1345606 h 1682156"/>
              <a:gd name="connsiteX40" fmla="*/ 9886950 w 9886950"/>
              <a:gd name="connsiteY40" fmla="*/ 1682156 h 1682156"/>
              <a:gd name="connsiteX0" fmla="*/ 0 w 9886950"/>
              <a:gd name="connsiteY0" fmla="*/ 1660533 h 1682758"/>
              <a:gd name="connsiteX1" fmla="*/ 257175 w 9886950"/>
              <a:gd name="connsiteY1" fmla="*/ 1489083 h 1682758"/>
              <a:gd name="connsiteX2" fmla="*/ 733425 w 9886950"/>
              <a:gd name="connsiteY2" fmla="*/ 1612908 h 1682758"/>
              <a:gd name="connsiteX3" fmla="*/ 942975 w 9886950"/>
              <a:gd name="connsiteY3" fmla="*/ 1603383 h 1682758"/>
              <a:gd name="connsiteX4" fmla="*/ 1057275 w 9886950"/>
              <a:gd name="connsiteY4" fmla="*/ 1679583 h 1682758"/>
              <a:gd name="connsiteX5" fmla="*/ 1495425 w 9886950"/>
              <a:gd name="connsiteY5" fmla="*/ 1498608 h 1682758"/>
              <a:gd name="connsiteX6" fmla="*/ 1647825 w 9886950"/>
              <a:gd name="connsiteY6" fmla="*/ 1527183 h 1682758"/>
              <a:gd name="connsiteX7" fmla="*/ 1724025 w 9886950"/>
              <a:gd name="connsiteY7" fmla="*/ 1450983 h 1682758"/>
              <a:gd name="connsiteX8" fmla="*/ 1924050 w 9886950"/>
              <a:gd name="connsiteY8" fmla="*/ 1555758 h 1682758"/>
              <a:gd name="connsiteX9" fmla="*/ 2066925 w 9886950"/>
              <a:gd name="connsiteY9" fmla="*/ 1546233 h 1682758"/>
              <a:gd name="connsiteX10" fmla="*/ 2400300 w 9886950"/>
              <a:gd name="connsiteY10" fmla="*/ 1270008 h 1682758"/>
              <a:gd name="connsiteX11" fmla="*/ 2600325 w 9886950"/>
              <a:gd name="connsiteY11" fmla="*/ 1098558 h 1682758"/>
              <a:gd name="connsiteX12" fmla="*/ 2790825 w 9886950"/>
              <a:gd name="connsiteY12" fmla="*/ 1136658 h 1682758"/>
              <a:gd name="connsiteX13" fmla="*/ 2924175 w 9886950"/>
              <a:gd name="connsiteY13" fmla="*/ 984258 h 1682758"/>
              <a:gd name="connsiteX14" fmla="*/ 3114675 w 9886950"/>
              <a:gd name="connsiteY14" fmla="*/ 869958 h 1682758"/>
              <a:gd name="connsiteX15" fmla="*/ 3305175 w 9886950"/>
              <a:gd name="connsiteY15" fmla="*/ 774708 h 1682758"/>
              <a:gd name="connsiteX16" fmla="*/ 3400425 w 9886950"/>
              <a:gd name="connsiteY16" fmla="*/ 593733 h 1682758"/>
              <a:gd name="connsiteX17" fmla="*/ 3629025 w 9886950"/>
              <a:gd name="connsiteY17" fmla="*/ 669933 h 1682758"/>
              <a:gd name="connsiteX18" fmla="*/ 3781425 w 9886950"/>
              <a:gd name="connsiteY18" fmla="*/ 812808 h 1682758"/>
              <a:gd name="connsiteX19" fmla="*/ 3886200 w 9886950"/>
              <a:gd name="connsiteY19" fmla="*/ 965208 h 1682758"/>
              <a:gd name="connsiteX20" fmla="*/ 3952875 w 9886950"/>
              <a:gd name="connsiteY20" fmla="*/ 993783 h 1682758"/>
              <a:gd name="connsiteX21" fmla="*/ 4010025 w 9886950"/>
              <a:gd name="connsiteY21" fmla="*/ 879483 h 1682758"/>
              <a:gd name="connsiteX22" fmla="*/ 4067175 w 9886950"/>
              <a:gd name="connsiteY22" fmla="*/ 736608 h 1682758"/>
              <a:gd name="connsiteX23" fmla="*/ 4200525 w 9886950"/>
              <a:gd name="connsiteY23" fmla="*/ 565158 h 1682758"/>
              <a:gd name="connsiteX24" fmla="*/ 4333875 w 9886950"/>
              <a:gd name="connsiteY24" fmla="*/ 346083 h 1682758"/>
              <a:gd name="connsiteX25" fmla="*/ 4543425 w 9886950"/>
              <a:gd name="connsiteY25" fmla="*/ 165108 h 1682758"/>
              <a:gd name="connsiteX26" fmla="*/ 4795837 w 9886950"/>
              <a:gd name="connsiteY26" fmla="*/ 3183 h 1682758"/>
              <a:gd name="connsiteX27" fmla="*/ 5153025 w 9886950"/>
              <a:gd name="connsiteY27" fmla="*/ 298458 h 1682758"/>
              <a:gd name="connsiteX28" fmla="*/ 5448300 w 9886950"/>
              <a:gd name="connsiteY28" fmla="*/ 593733 h 1682758"/>
              <a:gd name="connsiteX29" fmla="*/ 5657850 w 9886950"/>
              <a:gd name="connsiteY29" fmla="*/ 746133 h 1682758"/>
              <a:gd name="connsiteX30" fmla="*/ 5800725 w 9886950"/>
              <a:gd name="connsiteY30" fmla="*/ 774708 h 1682758"/>
              <a:gd name="connsiteX31" fmla="*/ 6000750 w 9886950"/>
              <a:gd name="connsiteY31" fmla="*/ 574683 h 1682758"/>
              <a:gd name="connsiteX32" fmla="*/ 6486525 w 9886950"/>
              <a:gd name="connsiteY32" fmla="*/ 488958 h 1682758"/>
              <a:gd name="connsiteX33" fmla="*/ 6743700 w 9886950"/>
              <a:gd name="connsiteY33" fmla="*/ 641358 h 1682758"/>
              <a:gd name="connsiteX34" fmla="*/ 6905625 w 9886950"/>
              <a:gd name="connsiteY34" fmla="*/ 669933 h 1682758"/>
              <a:gd name="connsiteX35" fmla="*/ 7229475 w 9886950"/>
              <a:gd name="connsiteY35" fmla="*/ 765183 h 1682758"/>
              <a:gd name="connsiteX36" fmla="*/ 7515225 w 9886950"/>
              <a:gd name="connsiteY36" fmla="*/ 1031883 h 1682758"/>
              <a:gd name="connsiteX37" fmla="*/ 7639050 w 9886950"/>
              <a:gd name="connsiteY37" fmla="*/ 1298583 h 1682758"/>
              <a:gd name="connsiteX38" fmla="*/ 7953375 w 9886950"/>
              <a:gd name="connsiteY38" fmla="*/ 1155708 h 1682758"/>
              <a:gd name="connsiteX39" fmla="*/ 8763000 w 9886950"/>
              <a:gd name="connsiteY39" fmla="*/ 1346208 h 1682758"/>
              <a:gd name="connsiteX40" fmla="*/ 9886950 w 9886950"/>
              <a:gd name="connsiteY40" fmla="*/ 1682758 h 1682758"/>
              <a:gd name="connsiteX0" fmla="*/ 0 w 9886950"/>
              <a:gd name="connsiteY0" fmla="*/ 1660533 h 1682758"/>
              <a:gd name="connsiteX1" fmla="*/ 257175 w 9886950"/>
              <a:gd name="connsiteY1" fmla="*/ 1489083 h 1682758"/>
              <a:gd name="connsiteX2" fmla="*/ 733425 w 9886950"/>
              <a:gd name="connsiteY2" fmla="*/ 1612908 h 1682758"/>
              <a:gd name="connsiteX3" fmla="*/ 942975 w 9886950"/>
              <a:gd name="connsiteY3" fmla="*/ 1603383 h 1682758"/>
              <a:gd name="connsiteX4" fmla="*/ 1057275 w 9886950"/>
              <a:gd name="connsiteY4" fmla="*/ 1679583 h 1682758"/>
              <a:gd name="connsiteX5" fmla="*/ 1495425 w 9886950"/>
              <a:gd name="connsiteY5" fmla="*/ 1498608 h 1682758"/>
              <a:gd name="connsiteX6" fmla="*/ 1647825 w 9886950"/>
              <a:gd name="connsiteY6" fmla="*/ 1527183 h 1682758"/>
              <a:gd name="connsiteX7" fmla="*/ 1724025 w 9886950"/>
              <a:gd name="connsiteY7" fmla="*/ 1450983 h 1682758"/>
              <a:gd name="connsiteX8" fmla="*/ 1924050 w 9886950"/>
              <a:gd name="connsiteY8" fmla="*/ 1555758 h 1682758"/>
              <a:gd name="connsiteX9" fmla="*/ 2066925 w 9886950"/>
              <a:gd name="connsiteY9" fmla="*/ 1546233 h 1682758"/>
              <a:gd name="connsiteX10" fmla="*/ 2400300 w 9886950"/>
              <a:gd name="connsiteY10" fmla="*/ 1270008 h 1682758"/>
              <a:gd name="connsiteX11" fmla="*/ 2600325 w 9886950"/>
              <a:gd name="connsiteY11" fmla="*/ 1098558 h 1682758"/>
              <a:gd name="connsiteX12" fmla="*/ 2790825 w 9886950"/>
              <a:gd name="connsiteY12" fmla="*/ 1136658 h 1682758"/>
              <a:gd name="connsiteX13" fmla="*/ 2924175 w 9886950"/>
              <a:gd name="connsiteY13" fmla="*/ 984258 h 1682758"/>
              <a:gd name="connsiteX14" fmla="*/ 3114675 w 9886950"/>
              <a:gd name="connsiteY14" fmla="*/ 869958 h 1682758"/>
              <a:gd name="connsiteX15" fmla="*/ 3305175 w 9886950"/>
              <a:gd name="connsiteY15" fmla="*/ 774708 h 1682758"/>
              <a:gd name="connsiteX16" fmla="*/ 3400425 w 9886950"/>
              <a:gd name="connsiteY16" fmla="*/ 593733 h 1682758"/>
              <a:gd name="connsiteX17" fmla="*/ 3629025 w 9886950"/>
              <a:gd name="connsiteY17" fmla="*/ 669933 h 1682758"/>
              <a:gd name="connsiteX18" fmla="*/ 3781425 w 9886950"/>
              <a:gd name="connsiteY18" fmla="*/ 812808 h 1682758"/>
              <a:gd name="connsiteX19" fmla="*/ 3886200 w 9886950"/>
              <a:gd name="connsiteY19" fmla="*/ 965208 h 1682758"/>
              <a:gd name="connsiteX20" fmla="*/ 3952875 w 9886950"/>
              <a:gd name="connsiteY20" fmla="*/ 993783 h 1682758"/>
              <a:gd name="connsiteX21" fmla="*/ 4010025 w 9886950"/>
              <a:gd name="connsiteY21" fmla="*/ 879483 h 1682758"/>
              <a:gd name="connsiteX22" fmla="*/ 4067175 w 9886950"/>
              <a:gd name="connsiteY22" fmla="*/ 736608 h 1682758"/>
              <a:gd name="connsiteX23" fmla="*/ 4200525 w 9886950"/>
              <a:gd name="connsiteY23" fmla="*/ 565158 h 1682758"/>
              <a:gd name="connsiteX24" fmla="*/ 4333875 w 9886950"/>
              <a:gd name="connsiteY24" fmla="*/ 346083 h 1682758"/>
              <a:gd name="connsiteX25" fmla="*/ 4543425 w 9886950"/>
              <a:gd name="connsiteY25" fmla="*/ 165108 h 1682758"/>
              <a:gd name="connsiteX26" fmla="*/ 4795837 w 9886950"/>
              <a:gd name="connsiteY26" fmla="*/ 3183 h 1682758"/>
              <a:gd name="connsiteX27" fmla="*/ 5153025 w 9886950"/>
              <a:gd name="connsiteY27" fmla="*/ 298458 h 1682758"/>
              <a:gd name="connsiteX28" fmla="*/ 5448300 w 9886950"/>
              <a:gd name="connsiteY28" fmla="*/ 593733 h 1682758"/>
              <a:gd name="connsiteX29" fmla="*/ 5657850 w 9886950"/>
              <a:gd name="connsiteY29" fmla="*/ 746133 h 1682758"/>
              <a:gd name="connsiteX30" fmla="*/ 5800725 w 9886950"/>
              <a:gd name="connsiteY30" fmla="*/ 774708 h 1682758"/>
              <a:gd name="connsiteX31" fmla="*/ 6000750 w 9886950"/>
              <a:gd name="connsiteY31" fmla="*/ 574683 h 1682758"/>
              <a:gd name="connsiteX32" fmla="*/ 6296025 w 9886950"/>
              <a:gd name="connsiteY32" fmla="*/ 407996 h 1682758"/>
              <a:gd name="connsiteX33" fmla="*/ 6743700 w 9886950"/>
              <a:gd name="connsiteY33" fmla="*/ 641358 h 1682758"/>
              <a:gd name="connsiteX34" fmla="*/ 6905625 w 9886950"/>
              <a:gd name="connsiteY34" fmla="*/ 669933 h 1682758"/>
              <a:gd name="connsiteX35" fmla="*/ 7229475 w 9886950"/>
              <a:gd name="connsiteY35" fmla="*/ 765183 h 1682758"/>
              <a:gd name="connsiteX36" fmla="*/ 7515225 w 9886950"/>
              <a:gd name="connsiteY36" fmla="*/ 1031883 h 1682758"/>
              <a:gd name="connsiteX37" fmla="*/ 7639050 w 9886950"/>
              <a:gd name="connsiteY37" fmla="*/ 1298583 h 1682758"/>
              <a:gd name="connsiteX38" fmla="*/ 7953375 w 9886950"/>
              <a:gd name="connsiteY38" fmla="*/ 1155708 h 1682758"/>
              <a:gd name="connsiteX39" fmla="*/ 8763000 w 9886950"/>
              <a:gd name="connsiteY39" fmla="*/ 1346208 h 1682758"/>
              <a:gd name="connsiteX40" fmla="*/ 9886950 w 9886950"/>
              <a:gd name="connsiteY40" fmla="*/ 1682758 h 1682758"/>
              <a:gd name="connsiteX0" fmla="*/ 0 w 9886950"/>
              <a:gd name="connsiteY0" fmla="*/ 1660533 h 1682758"/>
              <a:gd name="connsiteX1" fmla="*/ 257175 w 9886950"/>
              <a:gd name="connsiteY1" fmla="*/ 1489083 h 1682758"/>
              <a:gd name="connsiteX2" fmla="*/ 733425 w 9886950"/>
              <a:gd name="connsiteY2" fmla="*/ 1612908 h 1682758"/>
              <a:gd name="connsiteX3" fmla="*/ 942975 w 9886950"/>
              <a:gd name="connsiteY3" fmla="*/ 1603383 h 1682758"/>
              <a:gd name="connsiteX4" fmla="*/ 1057275 w 9886950"/>
              <a:gd name="connsiteY4" fmla="*/ 1679583 h 1682758"/>
              <a:gd name="connsiteX5" fmla="*/ 1495425 w 9886950"/>
              <a:gd name="connsiteY5" fmla="*/ 1498608 h 1682758"/>
              <a:gd name="connsiteX6" fmla="*/ 1647825 w 9886950"/>
              <a:gd name="connsiteY6" fmla="*/ 1527183 h 1682758"/>
              <a:gd name="connsiteX7" fmla="*/ 1724025 w 9886950"/>
              <a:gd name="connsiteY7" fmla="*/ 1450983 h 1682758"/>
              <a:gd name="connsiteX8" fmla="*/ 1924050 w 9886950"/>
              <a:gd name="connsiteY8" fmla="*/ 1555758 h 1682758"/>
              <a:gd name="connsiteX9" fmla="*/ 2066925 w 9886950"/>
              <a:gd name="connsiteY9" fmla="*/ 1546233 h 1682758"/>
              <a:gd name="connsiteX10" fmla="*/ 2400300 w 9886950"/>
              <a:gd name="connsiteY10" fmla="*/ 1270008 h 1682758"/>
              <a:gd name="connsiteX11" fmla="*/ 2600325 w 9886950"/>
              <a:gd name="connsiteY11" fmla="*/ 1098558 h 1682758"/>
              <a:gd name="connsiteX12" fmla="*/ 2790825 w 9886950"/>
              <a:gd name="connsiteY12" fmla="*/ 1136658 h 1682758"/>
              <a:gd name="connsiteX13" fmla="*/ 2924175 w 9886950"/>
              <a:gd name="connsiteY13" fmla="*/ 984258 h 1682758"/>
              <a:gd name="connsiteX14" fmla="*/ 3114675 w 9886950"/>
              <a:gd name="connsiteY14" fmla="*/ 869958 h 1682758"/>
              <a:gd name="connsiteX15" fmla="*/ 3305175 w 9886950"/>
              <a:gd name="connsiteY15" fmla="*/ 774708 h 1682758"/>
              <a:gd name="connsiteX16" fmla="*/ 3400425 w 9886950"/>
              <a:gd name="connsiteY16" fmla="*/ 593733 h 1682758"/>
              <a:gd name="connsiteX17" fmla="*/ 3629025 w 9886950"/>
              <a:gd name="connsiteY17" fmla="*/ 669933 h 1682758"/>
              <a:gd name="connsiteX18" fmla="*/ 3781425 w 9886950"/>
              <a:gd name="connsiteY18" fmla="*/ 812808 h 1682758"/>
              <a:gd name="connsiteX19" fmla="*/ 3886200 w 9886950"/>
              <a:gd name="connsiteY19" fmla="*/ 965208 h 1682758"/>
              <a:gd name="connsiteX20" fmla="*/ 3952875 w 9886950"/>
              <a:gd name="connsiteY20" fmla="*/ 993783 h 1682758"/>
              <a:gd name="connsiteX21" fmla="*/ 4010025 w 9886950"/>
              <a:gd name="connsiteY21" fmla="*/ 879483 h 1682758"/>
              <a:gd name="connsiteX22" fmla="*/ 4067175 w 9886950"/>
              <a:gd name="connsiteY22" fmla="*/ 736608 h 1682758"/>
              <a:gd name="connsiteX23" fmla="*/ 4200525 w 9886950"/>
              <a:gd name="connsiteY23" fmla="*/ 565158 h 1682758"/>
              <a:gd name="connsiteX24" fmla="*/ 4333875 w 9886950"/>
              <a:gd name="connsiteY24" fmla="*/ 346083 h 1682758"/>
              <a:gd name="connsiteX25" fmla="*/ 4543425 w 9886950"/>
              <a:gd name="connsiteY25" fmla="*/ 165108 h 1682758"/>
              <a:gd name="connsiteX26" fmla="*/ 4795837 w 9886950"/>
              <a:gd name="connsiteY26" fmla="*/ 3183 h 1682758"/>
              <a:gd name="connsiteX27" fmla="*/ 5153025 w 9886950"/>
              <a:gd name="connsiteY27" fmla="*/ 298458 h 1682758"/>
              <a:gd name="connsiteX28" fmla="*/ 5448300 w 9886950"/>
              <a:gd name="connsiteY28" fmla="*/ 593733 h 1682758"/>
              <a:gd name="connsiteX29" fmla="*/ 5657850 w 9886950"/>
              <a:gd name="connsiteY29" fmla="*/ 746133 h 1682758"/>
              <a:gd name="connsiteX30" fmla="*/ 5800725 w 9886950"/>
              <a:gd name="connsiteY30" fmla="*/ 774708 h 1682758"/>
              <a:gd name="connsiteX31" fmla="*/ 6000750 w 9886950"/>
              <a:gd name="connsiteY31" fmla="*/ 574683 h 1682758"/>
              <a:gd name="connsiteX32" fmla="*/ 6296025 w 9886950"/>
              <a:gd name="connsiteY32" fmla="*/ 407996 h 1682758"/>
              <a:gd name="connsiteX33" fmla="*/ 6657975 w 9886950"/>
              <a:gd name="connsiteY33" fmla="*/ 698508 h 1682758"/>
              <a:gd name="connsiteX34" fmla="*/ 6905625 w 9886950"/>
              <a:gd name="connsiteY34" fmla="*/ 669933 h 1682758"/>
              <a:gd name="connsiteX35" fmla="*/ 7229475 w 9886950"/>
              <a:gd name="connsiteY35" fmla="*/ 765183 h 1682758"/>
              <a:gd name="connsiteX36" fmla="*/ 7515225 w 9886950"/>
              <a:gd name="connsiteY36" fmla="*/ 1031883 h 1682758"/>
              <a:gd name="connsiteX37" fmla="*/ 7639050 w 9886950"/>
              <a:gd name="connsiteY37" fmla="*/ 1298583 h 1682758"/>
              <a:gd name="connsiteX38" fmla="*/ 7953375 w 9886950"/>
              <a:gd name="connsiteY38" fmla="*/ 1155708 h 1682758"/>
              <a:gd name="connsiteX39" fmla="*/ 8763000 w 9886950"/>
              <a:gd name="connsiteY39" fmla="*/ 1346208 h 1682758"/>
              <a:gd name="connsiteX40" fmla="*/ 9886950 w 9886950"/>
              <a:gd name="connsiteY40" fmla="*/ 1682758 h 1682758"/>
              <a:gd name="connsiteX0" fmla="*/ 0 w 9886950"/>
              <a:gd name="connsiteY0" fmla="*/ 1660533 h 1682758"/>
              <a:gd name="connsiteX1" fmla="*/ 257175 w 9886950"/>
              <a:gd name="connsiteY1" fmla="*/ 1489083 h 1682758"/>
              <a:gd name="connsiteX2" fmla="*/ 733425 w 9886950"/>
              <a:gd name="connsiteY2" fmla="*/ 1612908 h 1682758"/>
              <a:gd name="connsiteX3" fmla="*/ 942975 w 9886950"/>
              <a:gd name="connsiteY3" fmla="*/ 1603383 h 1682758"/>
              <a:gd name="connsiteX4" fmla="*/ 1057275 w 9886950"/>
              <a:gd name="connsiteY4" fmla="*/ 1679583 h 1682758"/>
              <a:gd name="connsiteX5" fmla="*/ 1495425 w 9886950"/>
              <a:gd name="connsiteY5" fmla="*/ 1498608 h 1682758"/>
              <a:gd name="connsiteX6" fmla="*/ 1647825 w 9886950"/>
              <a:gd name="connsiteY6" fmla="*/ 1527183 h 1682758"/>
              <a:gd name="connsiteX7" fmla="*/ 1724025 w 9886950"/>
              <a:gd name="connsiteY7" fmla="*/ 1450983 h 1682758"/>
              <a:gd name="connsiteX8" fmla="*/ 1924050 w 9886950"/>
              <a:gd name="connsiteY8" fmla="*/ 1555758 h 1682758"/>
              <a:gd name="connsiteX9" fmla="*/ 2066925 w 9886950"/>
              <a:gd name="connsiteY9" fmla="*/ 1546233 h 1682758"/>
              <a:gd name="connsiteX10" fmla="*/ 2400300 w 9886950"/>
              <a:gd name="connsiteY10" fmla="*/ 1270008 h 1682758"/>
              <a:gd name="connsiteX11" fmla="*/ 2600325 w 9886950"/>
              <a:gd name="connsiteY11" fmla="*/ 1098558 h 1682758"/>
              <a:gd name="connsiteX12" fmla="*/ 2790825 w 9886950"/>
              <a:gd name="connsiteY12" fmla="*/ 1136658 h 1682758"/>
              <a:gd name="connsiteX13" fmla="*/ 2924175 w 9886950"/>
              <a:gd name="connsiteY13" fmla="*/ 984258 h 1682758"/>
              <a:gd name="connsiteX14" fmla="*/ 3114675 w 9886950"/>
              <a:gd name="connsiteY14" fmla="*/ 869958 h 1682758"/>
              <a:gd name="connsiteX15" fmla="*/ 3305175 w 9886950"/>
              <a:gd name="connsiteY15" fmla="*/ 774708 h 1682758"/>
              <a:gd name="connsiteX16" fmla="*/ 3400425 w 9886950"/>
              <a:gd name="connsiteY16" fmla="*/ 593733 h 1682758"/>
              <a:gd name="connsiteX17" fmla="*/ 3629025 w 9886950"/>
              <a:gd name="connsiteY17" fmla="*/ 669933 h 1682758"/>
              <a:gd name="connsiteX18" fmla="*/ 3781425 w 9886950"/>
              <a:gd name="connsiteY18" fmla="*/ 812808 h 1682758"/>
              <a:gd name="connsiteX19" fmla="*/ 3886200 w 9886950"/>
              <a:gd name="connsiteY19" fmla="*/ 965208 h 1682758"/>
              <a:gd name="connsiteX20" fmla="*/ 3952875 w 9886950"/>
              <a:gd name="connsiteY20" fmla="*/ 993783 h 1682758"/>
              <a:gd name="connsiteX21" fmla="*/ 4010025 w 9886950"/>
              <a:gd name="connsiteY21" fmla="*/ 879483 h 1682758"/>
              <a:gd name="connsiteX22" fmla="*/ 4067175 w 9886950"/>
              <a:gd name="connsiteY22" fmla="*/ 736608 h 1682758"/>
              <a:gd name="connsiteX23" fmla="*/ 4200525 w 9886950"/>
              <a:gd name="connsiteY23" fmla="*/ 565158 h 1682758"/>
              <a:gd name="connsiteX24" fmla="*/ 4333875 w 9886950"/>
              <a:gd name="connsiteY24" fmla="*/ 346083 h 1682758"/>
              <a:gd name="connsiteX25" fmla="*/ 4543425 w 9886950"/>
              <a:gd name="connsiteY25" fmla="*/ 165108 h 1682758"/>
              <a:gd name="connsiteX26" fmla="*/ 4795837 w 9886950"/>
              <a:gd name="connsiteY26" fmla="*/ 3183 h 1682758"/>
              <a:gd name="connsiteX27" fmla="*/ 5153025 w 9886950"/>
              <a:gd name="connsiteY27" fmla="*/ 298458 h 1682758"/>
              <a:gd name="connsiteX28" fmla="*/ 5448300 w 9886950"/>
              <a:gd name="connsiteY28" fmla="*/ 593733 h 1682758"/>
              <a:gd name="connsiteX29" fmla="*/ 5657850 w 9886950"/>
              <a:gd name="connsiteY29" fmla="*/ 746133 h 1682758"/>
              <a:gd name="connsiteX30" fmla="*/ 5800725 w 9886950"/>
              <a:gd name="connsiteY30" fmla="*/ 774708 h 1682758"/>
              <a:gd name="connsiteX31" fmla="*/ 6000750 w 9886950"/>
              <a:gd name="connsiteY31" fmla="*/ 574683 h 1682758"/>
              <a:gd name="connsiteX32" fmla="*/ 6296025 w 9886950"/>
              <a:gd name="connsiteY32" fmla="*/ 407996 h 1682758"/>
              <a:gd name="connsiteX33" fmla="*/ 6657975 w 9886950"/>
              <a:gd name="connsiteY33" fmla="*/ 698508 h 1682758"/>
              <a:gd name="connsiteX34" fmla="*/ 6800850 w 9886950"/>
              <a:gd name="connsiteY34" fmla="*/ 536583 h 1682758"/>
              <a:gd name="connsiteX35" fmla="*/ 7229475 w 9886950"/>
              <a:gd name="connsiteY35" fmla="*/ 765183 h 1682758"/>
              <a:gd name="connsiteX36" fmla="*/ 7515225 w 9886950"/>
              <a:gd name="connsiteY36" fmla="*/ 1031883 h 1682758"/>
              <a:gd name="connsiteX37" fmla="*/ 7639050 w 9886950"/>
              <a:gd name="connsiteY37" fmla="*/ 1298583 h 1682758"/>
              <a:gd name="connsiteX38" fmla="*/ 7953375 w 9886950"/>
              <a:gd name="connsiteY38" fmla="*/ 1155708 h 1682758"/>
              <a:gd name="connsiteX39" fmla="*/ 8763000 w 9886950"/>
              <a:gd name="connsiteY39" fmla="*/ 1346208 h 1682758"/>
              <a:gd name="connsiteX40" fmla="*/ 9886950 w 9886950"/>
              <a:gd name="connsiteY40" fmla="*/ 1682758 h 1682758"/>
              <a:gd name="connsiteX0" fmla="*/ 0 w 9886950"/>
              <a:gd name="connsiteY0" fmla="*/ 1660533 h 1682758"/>
              <a:gd name="connsiteX1" fmla="*/ 257175 w 9886950"/>
              <a:gd name="connsiteY1" fmla="*/ 1489083 h 1682758"/>
              <a:gd name="connsiteX2" fmla="*/ 733425 w 9886950"/>
              <a:gd name="connsiteY2" fmla="*/ 1612908 h 1682758"/>
              <a:gd name="connsiteX3" fmla="*/ 942975 w 9886950"/>
              <a:gd name="connsiteY3" fmla="*/ 1603383 h 1682758"/>
              <a:gd name="connsiteX4" fmla="*/ 1057275 w 9886950"/>
              <a:gd name="connsiteY4" fmla="*/ 1679583 h 1682758"/>
              <a:gd name="connsiteX5" fmla="*/ 1495425 w 9886950"/>
              <a:gd name="connsiteY5" fmla="*/ 1498608 h 1682758"/>
              <a:gd name="connsiteX6" fmla="*/ 1647825 w 9886950"/>
              <a:gd name="connsiteY6" fmla="*/ 1527183 h 1682758"/>
              <a:gd name="connsiteX7" fmla="*/ 1724025 w 9886950"/>
              <a:gd name="connsiteY7" fmla="*/ 1450983 h 1682758"/>
              <a:gd name="connsiteX8" fmla="*/ 1924050 w 9886950"/>
              <a:gd name="connsiteY8" fmla="*/ 1555758 h 1682758"/>
              <a:gd name="connsiteX9" fmla="*/ 2066925 w 9886950"/>
              <a:gd name="connsiteY9" fmla="*/ 1546233 h 1682758"/>
              <a:gd name="connsiteX10" fmla="*/ 2400300 w 9886950"/>
              <a:gd name="connsiteY10" fmla="*/ 1270008 h 1682758"/>
              <a:gd name="connsiteX11" fmla="*/ 2600325 w 9886950"/>
              <a:gd name="connsiteY11" fmla="*/ 1098558 h 1682758"/>
              <a:gd name="connsiteX12" fmla="*/ 2790825 w 9886950"/>
              <a:gd name="connsiteY12" fmla="*/ 1136658 h 1682758"/>
              <a:gd name="connsiteX13" fmla="*/ 2924175 w 9886950"/>
              <a:gd name="connsiteY13" fmla="*/ 984258 h 1682758"/>
              <a:gd name="connsiteX14" fmla="*/ 3114675 w 9886950"/>
              <a:gd name="connsiteY14" fmla="*/ 869958 h 1682758"/>
              <a:gd name="connsiteX15" fmla="*/ 3305175 w 9886950"/>
              <a:gd name="connsiteY15" fmla="*/ 774708 h 1682758"/>
              <a:gd name="connsiteX16" fmla="*/ 3400425 w 9886950"/>
              <a:gd name="connsiteY16" fmla="*/ 593733 h 1682758"/>
              <a:gd name="connsiteX17" fmla="*/ 3629025 w 9886950"/>
              <a:gd name="connsiteY17" fmla="*/ 669933 h 1682758"/>
              <a:gd name="connsiteX18" fmla="*/ 3781425 w 9886950"/>
              <a:gd name="connsiteY18" fmla="*/ 812808 h 1682758"/>
              <a:gd name="connsiteX19" fmla="*/ 3886200 w 9886950"/>
              <a:gd name="connsiteY19" fmla="*/ 965208 h 1682758"/>
              <a:gd name="connsiteX20" fmla="*/ 3952875 w 9886950"/>
              <a:gd name="connsiteY20" fmla="*/ 993783 h 1682758"/>
              <a:gd name="connsiteX21" fmla="*/ 4010025 w 9886950"/>
              <a:gd name="connsiteY21" fmla="*/ 879483 h 1682758"/>
              <a:gd name="connsiteX22" fmla="*/ 4067175 w 9886950"/>
              <a:gd name="connsiteY22" fmla="*/ 736608 h 1682758"/>
              <a:gd name="connsiteX23" fmla="*/ 4200525 w 9886950"/>
              <a:gd name="connsiteY23" fmla="*/ 565158 h 1682758"/>
              <a:gd name="connsiteX24" fmla="*/ 4333875 w 9886950"/>
              <a:gd name="connsiteY24" fmla="*/ 346083 h 1682758"/>
              <a:gd name="connsiteX25" fmla="*/ 4543425 w 9886950"/>
              <a:gd name="connsiteY25" fmla="*/ 165108 h 1682758"/>
              <a:gd name="connsiteX26" fmla="*/ 4795837 w 9886950"/>
              <a:gd name="connsiteY26" fmla="*/ 3183 h 1682758"/>
              <a:gd name="connsiteX27" fmla="*/ 5153025 w 9886950"/>
              <a:gd name="connsiteY27" fmla="*/ 298458 h 1682758"/>
              <a:gd name="connsiteX28" fmla="*/ 5448300 w 9886950"/>
              <a:gd name="connsiteY28" fmla="*/ 593733 h 1682758"/>
              <a:gd name="connsiteX29" fmla="*/ 5657850 w 9886950"/>
              <a:gd name="connsiteY29" fmla="*/ 746133 h 1682758"/>
              <a:gd name="connsiteX30" fmla="*/ 5800725 w 9886950"/>
              <a:gd name="connsiteY30" fmla="*/ 774708 h 1682758"/>
              <a:gd name="connsiteX31" fmla="*/ 6000750 w 9886950"/>
              <a:gd name="connsiteY31" fmla="*/ 574683 h 1682758"/>
              <a:gd name="connsiteX32" fmla="*/ 6296025 w 9886950"/>
              <a:gd name="connsiteY32" fmla="*/ 407996 h 1682758"/>
              <a:gd name="connsiteX33" fmla="*/ 6657975 w 9886950"/>
              <a:gd name="connsiteY33" fmla="*/ 698508 h 1682758"/>
              <a:gd name="connsiteX34" fmla="*/ 6800850 w 9886950"/>
              <a:gd name="connsiteY34" fmla="*/ 536583 h 1682758"/>
              <a:gd name="connsiteX35" fmla="*/ 7277100 w 9886950"/>
              <a:gd name="connsiteY35" fmla="*/ 993783 h 1682758"/>
              <a:gd name="connsiteX36" fmla="*/ 7515225 w 9886950"/>
              <a:gd name="connsiteY36" fmla="*/ 1031883 h 1682758"/>
              <a:gd name="connsiteX37" fmla="*/ 7639050 w 9886950"/>
              <a:gd name="connsiteY37" fmla="*/ 1298583 h 1682758"/>
              <a:gd name="connsiteX38" fmla="*/ 7953375 w 9886950"/>
              <a:gd name="connsiteY38" fmla="*/ 1155708 h 1682758"/>
              <a:gd name="connsiteX39" fmla="*/ 8763000 w 9886950"/>
              <a:gd name="connsiteY39" fmla="*/ 1346208 h 1682758"/>
              <a:gd name="connsiteX40" fmla="*/ 9886950 w 9886950"/>
              <a:gd name="connsiteY40" fmla="*/ 1682758 h 1682758"/>
              <a:gd name="connsiteX0" fmla="*/ 0 w 9886950"/>
              <a:gd name="connsiteY0" fmla="*/ 1660533 h 1682758"/>
              <a:gd name="connsiteX1" fmla="*/ 257175 w 9886950"/>
              <a:gd name="connsiteY1" fmla="*/ 1489083 h 1682758"/>
              <a:gd name="connsiteX2" fmla="*/ 733425 w 9886950"/>
              <a:gd name="connsiteY2" fmla="*/ 1612908 h 1682758"/>
              <a:gd name="connsiteX3" fmla="*/ 942975 w 9886950"/>
              <a:gd name="connsiteY3" fmla="*/ 1603383 h 1682758"/>
              <a:gd name="connsiteX4" fmla="*/ 1057275 w 9886950"/>
              <a:gd name="connsiteY4" fmla="*/ 1679583 h 1682758"/>
              <a:gd name="connsiteX5" fmla="*/ 1495425 w 9886950"/>
              <a:gd name="connsiteY5" fmla="*/ 1498608 h 1682758"/>
              <a:gd name="connsiteX6" fmla="*/ 1647825 w 9886950"/>
              <a:gd name="connsiteY6" fmla="*/ 1527183 h 1682758"/>
              <a:gd name="connsiteX7" fmla="*/ 1724025 w 9886950"/>
              <a:gd name="connsiteY7" fmla="*/ 1450983 h 1682758"/>
              <a:gd name="connsiteX8" fmla="*/ 1924050 w 9886950"/>
              <a:gd name="connsiteY8" fmla="*/ 1555758 h 1682758"/>
              <a:gd name="connsiteX9" fmla="*/ 2066925 w 9886950"/>
              <a:gd name="connsiteY9" fmla="*/ 1546233 h 1682758"/>
              <a:gd name="connsiteX10" fmla="*/ 2400300 w 9886950"/>
              <a:gd name="connsiteY10" fmla="*/ 1270008 h 1682758"/>
              <a:gd name="connsiteX11" fmla="*/ 2600325 w 9886950"/>
              <a:gd name="connsiteY11" fmla="*/ 1098558 h 1682758"/>
              <a:gd name="connsiteX12" fmla="*/ 2790825 w 9886950"/>
              <a:gd name="connsiteY12" fmla="*/ 1136658 h 1682758"/>
              <a:gd name="connsiteX13" fmla="*/ 2924175 w 9886950"/>
              <a:gd name="connsiteY13" fmla="*/ 984258 h 1682758"/>
              <a:gd name="connsiteX14" fmla="*/ 3114675 w 9886950"/>
              <a:gd name="connsiteY14" fmla="*/ 869958 h 1682758"/>
              <a:gd name="connsiteX15" fmla="*/ 3305175 w 9886950"/>
              <a:gd name="connsiteY15" fmla="*/ 774708 h 1682758"/>
              <a:gd name="connsiteX16" fmla="*/ 3400425 w 9886950"/>
              <a:gd name="connsiteY16" fmla="*/ 593733 h 1682758"/>
              <a:gd name="connsiteX17" fmla="*/ 3629025 w 9886950"/>
              <a:gd name="connsiteY17" fmla="*/ 669933 h 1682758"/>
              <a:gd name="connsiteX18" fmla="*/ 3781425 w 9886950"/>
              <a:gd name="connsiteY18" fmla="*/ 812808 h 1682758"/>
              <a:gd name="connsiteX19" fmla="*/ 3886200 w 9886950"/>
              <a:gd name="connsiteY19" fmla="*/ 965208 h 1682758"/>
              <a:gd name="connsiteX20" fmla="*/ 3952875 w 9886950"/>
              <a:gd name="connsiteY20" fmla="*/ 993783 h 1682758"/>
              <a:gd name="connsiteX21" fmla="*/ 4010025 w 9886950"/>
              <a:gd name="connsiteY21" fmla="*/ 879483 h 1682758"/>
              <a:gd name="connsiteX22" fmla="*/ 4067175 w 9886950"/>
              <a:gd name="connsiteY22" fmla="*/ 736608 h 1682758"/>
              <a:gd name="connsiteX23" fmla="*/ 4200525 w 9886950"/>
              <a:gd name="connsiteY23" fmla="*/ 565158 h 1682758"/>
              <a:gd name="connsiteX24" fmla="*/ 4333875 w 9886950"/>
              <a:gd name="connsiteY24" fmla="*/ 346083 h 1682758"/>
              <a:gd name="connsiteX25" fmla="*/ 4543425 w 9886950"/>
              <a:gd name="connsiteY25" fmla="*/ 165108 h 1682758"/>
              <a:gd name="connsiteX26" fmla="*/ 4795837 w 9886950"/>
              <a:gd name="connsiteY26" fmla="*/ 3183 h 1682758"/>
              <a:gd name="connsiteX27" fmla="*/ 5153025 w 9886950"/>
              <a:gd name="connsiteY27" fmla="*/ 298458 h 1682758"/>
              <a:gd name="connsiteX28" fmla="*/ 5448300 w 9886950"/>
              <a:gd name="connsiteY28" fmla="*/ 593733 h 1682758"/>
              <a:gd name="connsiteX29" fmla="*/ 5657850 w 9886950"/>
              <a:gd name="connsiteY29" fmla="*/ 746133 h 1682758"/>
              <a:gd name="connsiteX30" fmla="*/ 5800725 w 9886950"/>
              <a:gd name="connsiteY30" fmla="*/ 774708 h 1682758"/>
              <a:gd name="connsiteX31" fmla="*/ 6000750 w 9886950"/>
              <a:gd name="connsiteY31" fmla="*/ 574683 h 1682758"/>
              <a:gd name="connsiteX32" fmla="*/ 6296025 w 9886950"/>
              <a:gd name="connsiteY32" fmla="*/ 407996 h 1682758"/>
              <a:gd name="connsiteX33" fmla="*/ 6657975 w 9886950"/>
              <a:gd name="connsiteY33" fmla="*/ 698508 h 1682758"/>
              <a:gd name="connsiteX34" fmla="*/ 6800850 w 9886950"/>
              <a:gd name="connsiteY34" fmla="*/ 536583 h 1682758"/>
              <a:gd name="connsiteX35" fmla="*/ 7277100 w 9886950"/>
              <a:gd name="connsiteY35" fmla="*/ 993783 h 1682758"/>
              <a:gd name="connsiteX36" fmla="*/ 7439025 w 9886950"/>
              <a:gd name="connsiteY36" fmla="*/ 898533 h 1682758"/>
              <a:gd name="connsiteX37" fmla="*/ 7639050 w 9886950"/>
              <a:gd name="connsiteY37" fmla="*/ 1298583 h 1682758"/>
              <a:gd name="connsiteX38" fmla="*/ 7953375 w 9886950"/>
              <a:gd name="connsiteY38" fmla="*/ 1155708 h 1682758"/>
              <a:gd name="connsiteX39" fmla="*/ 8763000 w 9886950"/>
              <a:gd name="connsiteY39" fmla="*/ 1346208 h 1682758"/>
              <a:gd name="connsiteX40" fmla="*/ 9886950 w 9886950"/>
              <a:gd name="connsiteY40" fmla="*/ 1682758 h 1682758"/>
              <a:gd name="connsiteX0" fmla="*/ 0 w 9886950"/>
              <a:gd name="connsiteY0" fmla="*/ 1660533 h 1682758"/>
              <a:gd name="connsiteX1" fmla="*/ 257175 w 9886950"/>
              <a:gd name="connsiteY1" fmla="*/ 1489083 h 1682758"/>
              <a:gd name="connsiteX2" fmla="*/ 733425 w 9886950"/>
              <a:gd name="connsiteY2" fmla="*/ 1612908 h 1682758"/>
              <a:gd name="connsiteX3" fmla="*/ 942975 w 9886950"/>
              <a:gd name="connsiteY3" fmla="*/ 1603383 h 1682758"/>
              <a:gd name="connsiteX4" fmla="*/ 1057275 w 9886950"/>
              <a:gd name="connsiteY4" fmla="*/ 1679583 h 1682758"/>
              <a:gd name="connsiteX5" fmla="*/ 1495425 w 9886950"/>
              <a:gd name="connsiteY5" fmla="*/ 1498608 h 1682758"/>
              <a:gd name="connsiteX6" fmla="*/ 1647825 w 9886950"/>
              <a:gd name="connsiteY6" fmla="*/ 1527183 h 1682758"/>
              <a:gd name="connsiteX7" fmla="*/ 1724025 w 9886950"/>
              <a:gd name="connsiteY7" fmla="*/ 1450983 h 1682758"/>
              <a:gd name="connsiteX8" fmla="*/ 1924050 w 9886950"/>
              <a:gd name="connsiteY8" fmla="*/ 1555758 h 1682758"/>
              <a:gd name="connsiteX9" fmla="*/ 2066925 w 9886950"/>
              <a:gd name="connsiteY9" fmla="*/ 1546233 h 1682758"/>
              <a:gd name="connsiteX10" fmla="*/ 2400300 w 9886950"/>
              <a:gd name="connsiteY10" fmla="*/ 1270008 h 1682758"/>
              <a:gd name="connsiteX11" fmla="*/ 2600325 w 9886950"/>
              <a:gd name="connsiteY11" fmla="*/ 1098558 h 1682758"/>
              <a:gd name="connsiteX12" fmla="*/ 2790825 w 9886950"/>
              <a:gd name="connsiteY12" fmla="*/ 1136658 h 1682758"/>
              <a:gd name="connsiteX13" fmla="*/ 2924175 w 9886950"/>
              <a:gd name="connsiteY13" fmla="*/ 984258 h 1682758"/>
              <a:gd name="connsiteX14" fmla="*/ 3114675 w 9886950"/>
              <a:gd name="connsiteY14" fmla="*/ 869958 h 1682758"/>
              <a:gd name="connsiteX15" fmla="*/ 3305175 w 9886950"/>
              <a:gd name="connsiteY15" fmla="*/ 774708 h 1682758"/>
              <a:gd name="connsiteX16" fmla="*/ 3482975 w 9886950"/>
              <a:gd name="connsiteY16" fmla="*/ 555633 h 1682758"/>
              <a:gd name="connsiteX17" fmla="*/ 3629025 w 9886950"/>
              <a:gd name="connsiteY17" fmla="*/ 669933 h 1682758"/>
              <a:gd name="connsiteX18" fmla="*/ 3781425 w 9886950"/>
              <a:gd name="connsiteY18" fmla="*/ 812808 h 1682758"/>
              <a:gd name="connsiteX19" fmla="*/ 3886200 w 9886950"/>
              <a:gd name="connsiteY19" fmla="*/ 965208 h 1682758"/>
              <a:gd name="connsiteX20" fmla="*/ 3952875 w 9886950"/>
              <a:gd name="connsiteY20" fmla="*/ 993783 h 1682758"/>
              <a:gd name="connsiteX21" fmla="*/ 4010025 w 9886950"/>
              <a:gd name="connsiteY21" fmla="*/ 879483 h 1682758"/>
              <a:gd name="connsiteX22" fmla="*/ 4067175 w 9886950"/>
              <a:gd name="connsiteY22" fmla="*/ 736608 h 1682758"/>
              <a:gd name="connsiteX23" fmla="*/ 4200525 w 9886950"/>
              <a:gd name="connsiteY23" fmla="*/ 565158 h 1682758"/>
              <a:gd name="connsiteX24" fmla="*/ 4333875 w 9886950"/>
              <a:gd name="connsiteY24" fmla="*/ 346083 h 1682758"/>
              <a:gd name="connsiteX25" fmla="*/ 4543425 w 9886950"/>
              <a:gd name="connsiteY25" fmla="*/ 165108 h 1682758"/>
              <a:gd name="connsiteX26" fmla="*/ 4795837 w 9886950"/>
              <a:gd name="connsiteY26" fmla="*/ 3183 h 1682758"/>
              <a:gd name="connsiteX27" fmla="*/ 5153025 w 9886950"/>
              <a:gd name="connsiteY27" fmla="*/ 298458 h 1682758"/>
              <a:gd name="connsiteX28" fmla="*/ 5448300 w 9886950"/>
              <a:gd name="connsiteY28" fmla="*/ 593733 h 1682758"/>
              <a:gd name="connsiteX29" fmla="*/ 5657850 w 9886950"/>
              <a:gd name="connsiteY29" fmla="*/ 746133 h 1682758"/>
              <a:gd name="connsiteX30" fmla="*/ 5800725 w 9886950"/>
              <a:gd name="connsiteY30" fmla="*/ 774708 h 1682758"/>
              <a:gd name="connsiteX31" fmla="*/ 6000750 w 9886950"/>
              <a:gd name="connsiteY31" fmla="*/ 574683 h 1682758"/>
              <a:gd name="connsiteX32" fmla="*/ 6296025 w 9886950"/>
              <a:gd name="connsiteY32" fmla="*/ 407996 h 1682758"/>
              <a:gd name="connsiteX33" fmla="*/ 6657975 w 9886950"/>
              <a:gd name="connsiteY33" fmla="*/ 698508 h 1682758"/>
              <a:gd name="connsiteX34" fmla="*/ 6800850 w 9886950"/>
              <a:gd name="connsiteY34" fmla="*/ 536583 h 1682758"/>
              <a:gd name="connsiteX35" fmla="*/ 7277100 w 9886950"/>
              <a:gd name="connsiteY35" fmla="*/ 993783 h 1682758"/>
              <a:gd name="connsiteX36" fmla="*/ 7439025 w 9886950"/>
              <a:gd name="connsiteY36" fmla="*/ 898533 h 1682758"/>
              <a:gd name="connsiteX37" fmla="*/ 7639050 w 9886950"/>
              <a:gd name="connsiteY37" fmla="*/ 1298583 h 1682758"/>
              <a:gd name="connsiteX38" fmla="*/ 7953375 w 9886950"/>
              <a:gd name="connsiteY38" fmla="*/ 1155708 h 1682758"/>
              <a:gd name="connsiteX39" fmla="*/ 8763000 w 9886950"/>
              <a:gd name="connsiteY39" fmla="*/ 1346208 h 1682758"/>
              <a:gd name="connsiteX40" fmla="*/ 9886950 w 9886950"/>
              <a:gd name="connsiteY40" fmla="*/ 1682758 h 16827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9886950" h="1682758">
                <a:moveTo>
                  <a:pt x="0" y="1660533"/>
                </a:moveTo>
                <a:cubicBezTo>
                  <a:pt x="67469" y="1578776"/>
                  <a:pt x="134938" y="1497020"/>
                  <a:pt x="257175" y="1489083"/>
                </a:cubicBezTo>
                <a:cubicBezTo>
                  <a:pt x="379412" y="1481146"/>
                  <a:pt x="619125" y="1593858"/>
                  <a:pt x="733425" y="1612908"/>
                </a:cubicBezTo>
                <a:cubicBezTo>
                  <a:pt x="847725" y="1631958"/>
                  <a:pt x="889000" y="1592271"/>
                  <a:pt x="942975" y="1603383"/>
                </a:cubicBezTo>
                <a:cubicBezTo>
                  <a:pt x="996950" y="1614495"/>
                  <a:pt x="965200" y="1697045"/>
                  <a:pt x="1057275" y="1679583"/>
                </a:cubicBezTo>
                <a:cubicBezTo>
                  <a:pt x="1149350" y="1662121"/>
                  <a:pt x="1397000" y="1524008"/>
                  <a:pt x="1495425" y="1498608"/>
                </a:cubicBezTo>
                <a:cubicBezTo>
                  <a:pt x="1593850" y="1473208"/>
                  <a:pt x="1609725" y="1535120"/>
                  <a:pt x="1647825" y="1527183"/>
                </a:cubicBezTo>
                <a:cubicBezTo>
                  <a:pt x="1685925" y="1519246"/>
                  <a:pt x="1677988" y="1446220"/>
                  <a:pt x="1724025" y="1450983"/>
                </a:cubicBezTo>
                <a:cubicBezTo>
                  <a:pt x="1770063" y="1455745"/>
                  <a:pt x="1866900" y="1539883"/>
                  <a:pt x="1924050" y="1555758"/>
                </a:cubicBezTo>
                <a:cubicBezTo>
                  <a:pt x="1981200" y="1571633"/>
                  <a:pt x="1987550" y="1593858"/>
                  <a:pt x="2066925" y="1546233"/>
                </a:cubicBezTo>
                <a:cubicBezTo>
                  <a:pt x="2146300" y="1498608"/>
                  <a:pt x="2311400" y="1344620"/>
                  <a:pt x="2400300" y="1270008"/>
                </a:cubicBezTo>
                <a:cubicBezTo>
                  <a:pt x="2489200" y="1195395"/>
                  <a:pt x="2535238" y="1120783"/>
                  <a:pt x="2600325" y="1098558"/>
                </a:cubicBezTo>
                <a:cubicBezTo>
                  <a:pt x="2665412" y="1076333"/>
                  <a:pt x="2736850" y="1155708"/>
                  <a:pt x="2790825" y="1136658"/>
                </a:cubicBezTo>
                <a:cubicBezTo>
                  <a:pt x="2844800" y="1117608"/>
                  <a:pt x="2870200" y="1028708"/>
                  <a:pt x="2924175" y="984258"/>
                </a:cubicBezTo>
                <a:cubicBezTo>
                  <a:pt x="2978150" y="939808"/>
                  <a:pt x="3051175" y="904883"/>
                  <a:pt x="3114675" y="869958"/>
                </a:cubicBezTo>
                <a:cubicBezTo>
                  <a:pt x="3178175" y="835033"/>
                  <a:pt x="3243792" y="827096"/>
                  <a:pt x="3305175" y="774708"/>
                </a:cubicBezTo>
                <a:cubicBezTo>
                  <a:pt x="3366558" y="722320"/>
                  <a:pt x="3429000" y="573095"/>
                  <a:pt x="3482975" y="555633"/>
                </a:cubicBezTo>
                <a:cubicBezTo>
                  <a:pt x="3536950" y="538171"/>
                  <a:pt x="3579283" y="627071"/>
                  <a:pt x="3629025" y="669933"/>
                </a:cubicBezTo>
                <a:cubicBezTo>
                  <a:pt x="3678767" y="712796"/>
                  <a:pt x="3738563" y="763595"/>
                  <a:pt x="3781425" y="812808"/>
                </a:cubicBezTo>
                <a:cubicBezTo>
                  <a:pt x="3824288" y="862020"/>
                  <a:pt x="3857625" y="935046"/>
                  <a:pt x="3886200" y="965208"/>
                </a:cubicBezTo>
                <a:cubicBezTo>
                  <a:pt x="3914775" y="995370"/>
                  <a:pt x="3932238" y="1008070"/>
                  <a:pt x="3952875" y="993783"/>
                </a:cubicBezTo>
                <a:cubicBezTo>
                  <a:pt x="3973512" y="979496"/>
                  <a:pt x="3990975" y="922345"/>
                  <a:pt x="4010025" y="879483"/>
                </a:cubicBezTo>
                <a:cubicBezTo>
                  <a:pt x="4029075" y="836620"/>
                  <a:pt x="4035425" y="788995"/>
                  <a:pt x="4067175" y="736608"/>
                </a:cubicBezTo>
                <a:cubicBezTo>
                  <a:pt x="4098925" y="684221"/>
                  <a:pt x="4156075" y="630245"/>
                  <a:pt x="4200525" y="565158"/>
                </a:cubicBezTo>
                <a:cubicBezTo>
                  <a:pt x="4244975" y="500071"/>
                  <a:pt x="4276725" y="412758"/>
                  <a:pt x="4333875" y="346083"/>
                </a:cubicBezTo>
                <a:cubicBezTo>
                  <a:pt x="4391025" y="279408"/>
                  <a:pt x="4475956" y="250833"/>
                  <a:pt x="4543425" y="165108"/>
                </a:cubicBezTo>
                <a:cubicBezTo>
                  <a:pt x="4610894" y="79383"/>
                  <a:pt x="4694237" y="-19042"/>
                  <a:pt x="4795837" y="3183"/>
                </a:cubicBezTo>
                <a:cubicBezTo>
                  <a:pt x="4897437" y="25408"/>
                  <a:pt x="5044281" y="200033"/>
                  <a:pt x="5153025" y="298458"/>
                </a:cubicBezTo>
                <a:cubicBezTo>
                  <a:pt x="5261769" y="396883"/>
                  <a:pt x="5364163" y="519120"/>
                  <a:pt x="5448300" y="593733"/>
                </a:cubicBezTo>
                <a:cubicBezTo>
                  <a:pt x="5532438" y="668345"/>
                  <a:pt x="5599112" y="715970"/>
                  <a:pt x="5657850" y="746133"/>
                </a:cubicBezTo>
                <a:cubicBezTo>
                  <a:pt x="5716588" y="776296"/>
                  <a:pt x="5743575" y="803283"/>
                  <a:pt x="5800725" y="774708"/>
                </a:cubicBezTo>
                <a:cubicBezTo>
                  <a:pt x="5857875" y="746133"/>
                  <a:pt x="5918200" y="635802"/>
                  <a:pt x="6000750" y="574683"/>
                </a:cubicBezTo>
                <a:cubicBezTo>
                  <a:pt x="6083300" y="513564"/>
                  <a:pt x="6186488" y="387359"/>
                  <a:pt x="6296025" y="407996"/>
                </a:cubicBezTo>
                <a:cubicBezTo>
                  <a:pt x="6405562" y="428633"/>
                  <a:pt x="6573838" y="677077"/>
                  <a:pt x="6657975" y="698508"/>
                </a:cubicBezTo>
                <a:cubicBezTo>
                  <a:pt x="6742113" y="719939"/>
                  <a:pt x="6697663" y="487371"/>
                  <a:pt x="6800850" y="536583"/>
                </a:cubicBezTo>
                <a:cubicBezTo>
                  <a:pt x="6904038" y="585796"/>
                  <a:pt x="7170738" y="933458"/>
                  <a:pt x="7277100" y="993783"/>
                </a:cubicBezTo>
                <a:cubicBezTo>
                  <a:pt x="7383462" y="1054108"/>
                  <a:pt x="7378700" y="847733"/>
                  <a:pt x="7439025" y="898533"/>
                </a:cubicBezTo>
                <a:cubicBezTo>
                  <a:pt x="7499350" y="949333"/>
                  <a:pt x="7553325" y="1255720"/>
                  <a:pt x="7639050" y="1298583"/>
                </a:cubicBezTo>
                <a:cubicBezTo>
                  <a:pt x="7724775" y="1341446"/>
                  <a:pt x="7766050" y="1147771"/>
                  <a:pt x="7953375" y="1155708"/>
                </a:cubicBezTo>
                <a:cubicBezTo>
                  <a:pt x="8140700" y="1163645"/>
                  <a:pt x="8480425" y="1400183"/>
                  <a:pt x="8763000" y="1346208"/>
                </a:cubicBezTo>
                <a:cubicBezTo>
                  <a:pt x="9045575" y="1292233"/>
                  <a:pt x="9607550" y="1528241"/>
                  <a:pt x="9886950" y="1682758"/>
                </a:cubicBezTo>
              </a:path>
            </a:pathLst>
          </a:custGeom>
          <a:noFill/>
          <a:ln>
            <a:gradFill>
              <a:gsLst>
                <a:gs pos="4300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椭圆 51"/>
          <p:cNvSpPr/>
          <p:nvPr/>
        </p:nvSpPr>
        <p:spPr>
          <a:xfrm>
            <a:off x="9149297" y="2890595"/>
            <a:ext cx="1678360" cy="1678360"/>
          </a:xfrm>
          <a:prstGeom prst="ellipse">
            <a:avLst/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34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9" name="组合 28"/>
          <p:cNvGrpSpPr/>
          <p:nvPr/>
        </p:nvGrpSpPr>
        <p:grpSpPr>
          <a:xfrm>
            <a:off x="2206174" y="1080896"/>
            <a:ext cx="7585731" cy="1594080"/>
            <a:chOff x="1103087" y="961575"/>
            <a:chExt cx="7585731" cy="1594080"/>
          </a:xfrm>
        </p:grpSpPr>
        <p:sp>
          <p:nvSpPr>
            <p:cNvPr id="23" name="文本框 22"/>
            <p:cNvSpPr txBox="1"/>
            <p:nvPr/>
          </p:nvSpPr>
          <p:spPr>
            <a:xfrm>
              <a:off x="1103087" y="961575"/>
              <a:ext cx="7585731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7200" dirty="0">
                  <a:solidFill>
                    <a:schemeClr val="bg1"/>
                  </a:solidFill>
                  <a:latin typeface="江城斜黑体 900W" panose="020B0A00000000000000" pitchFamily="34" charset="-122"/>
                  <a:ea typeface="江城斜黑体 900W" panose="020B0A00000000000000" pitchFamily="34" charset="-122"/>
                  <a:cs typeface="+mn-ea"/>
                  <a:sym typeface="+mn-lt"/>
                </a:rPr>
                <a:t>工作汇报</a:t>
              </a:r>
              <a:r>
                <a:rPr lang="en-US" altLang="zh-CN" sz="7200" dirty="0">
                  <a:solidFill>
                    <a:schemeClr val="bg1"/>
                  </a:solidFill>
                  <a:latin typeface="江城斜黑体 900W" panose="020B0A00000000000000" pitchFamily="34" charset="-122"/>
                  <a:ea typeface="江城斜黑体 900W" panose="020B0A00000000000000" pitchFamily="34" charset="-122"/>
                  <a:cs typeface="+mn-ea"/>
                  <a:sym typeface="+mn-lt"/>
                </a:rPr>
                <a:t>PPT</a:t>
              </a:r>
              <a:r>
                <a:rPr lang="zh-CN" altLang="en-US" sz="7200" dirty="0">
                  <a:solidFill>
                    <a:schemeClr val="bg1"/>
                  </a:solidFill>
                  <a:latin typeface="江城斜黑体 900W" panose="020B0A00000000000000" pitchFamily="34" charset="-122"/>
                  <a:ea typeface="江城斜黑体 900W" panose="020B0A00000000000000" pitchFamily="34" charset="-122"/>
                  <a:cs typeface="+mn-ea"/>
                  <a:sym typeface="+mn-lt"/>
                </a:rPr>
                <a:t>模板</a:t>
              </a:r>
            </a:p>
          </p:txBody>
        </p:sp>
        <p:sp>
          <p:nvSpPr>
            <p:cNvPr id="24" name="矩形 23"/>
            <p:cNvSpPr/>
            <p:nvPr/>
          </p:nvSpPr>
          <p:spPr>
            <a:xfrm>
              <a:off x="1149559" y="2247878"/>
              <a:ext cx="7370327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1400" i="1" dirty="0">
                  <a:solidFill>
                    <a:schemeClr val="bg1"/>
                  </a:solidFill>
                </a:rPr>
                <a:t>YEAR END REPORT PPT TEMPLATE</a:t>
              </a:r>
            </a:p>
          </p:txBody>
        </p:sp>
      </p:grpSp>
      <p:pic>
        <p:nvPicPr>
          <p:cNvPr id="46" name="图片 4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80" b="8411"/>
          <a:stretch/>
        </p:blipFill>
        <p:spPr>
          <a:xfrm>
            <a:off x="1351933" y="2796790"/>
            <a:ext cx="10840067" cy="4053953"/>
          </a:xfrm>
          <a:prstGeom prst="rect">
            <a:avLst/>
          </a:prstGeom>
        </p:spPr>
      </p:pic>
      <p:sp>
        <p:nvSpPr>
          <p:cNvPr id="47" name="圆角矩形 46"/>
          <p:cNvSpPr/>
          <p:nvPr/>
        </p:nvSpPr>
        <p:spPr>
          <a:xfrm>
            <a:off x="2438400" y="2847975"/>
            <a:ext cx="2119086" cy="342566"/>
          </a:xfrm>
          <a:prstGeom prst="roundRect">
            <a:avLst>
              <a:gd name="adj" fmla="val 50000"/>
            </a:avLst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/>
              <a:t>汇报人：</a:t>
            </a:r>
            <a:r>
              <a:rPr lang="en-US" altLang="zh-CN" sz="1400" dirty="0"/>
              <a:t>51PPT</a:t>
            </a:r>
            <a:r>
              <a:rPr lang="zh-CN" altLang="en-US" sz="1400" dirty="0"/>
              <a:t>模板网</a:t>
            </a:r>
          </a:p>
        </p:txBody>
      </p:sp>
      <p:sp>
        <p:nvSpPr>
          <p:cNvPr id="48" name="椭圆 47"/>
          <p:cNvSpPr/>
          <p:nvPr/>
        </p:nvSpPr>
        <p:spPr>
          <a:xfrm>
            <a:off x="9718653" y="764170"/>
            <a:ext cx="539648" cy="539648"/>
          </a:xfrm>
          <a:prstGeom prst="ellipse">
            <a:avLst/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34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椭圆 48"/>
          <p:cNvSpPr/>
          <p:nvPr/>
        </p:nvSpPr>
        <p:spPr>
          <a:xfrm>
            <a:off x="504579" y="-534112"/>
            <a:ext cx="1917496" cy="1917496"/>
          </a:xfrm>
          <a:prstGeom prst="ellipse">
            <a:avLst/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34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椭圆 49"/>
          <p:cNvSpPr/>
          <p:nvPr/>
        </p:nvSpPr>
        <p:spPr>
          <a:xfrm>
            <a:off x="9791905" y="5774859"/>
            <a:ext cx="1433038" cy="1433038"/>
          </a:xfrm>
          <a:prstGeom prst="ellipse">
            <a:avLst/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34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椭圆 50"/>
          <p:cNvSpPr/>
          <p:nvPr/>
        </p:nvSpPr>
        <p:spPr>
          <a:xfrm>
            <a:off x="3229436" y="3569818"/>
            <a:ext cx="1328050" cy="1328050"/>
          </a:xfrm>
          <a:prstGeom prst="ellipse">
            <a:avLst/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34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任意多边形 44"/>
          <p:cNvSpPr/>
          <p:nvPr/>
        </p:nvSpPr>
        <p:spPr>
          <a:xfrm flipH="1">
            <a:off x="0" y="4147241"/>
            <a:ext cx="8737600" cy="2663370"/>
          </a:xfrm>
          <a:custGeom>
            <a:avLst/>
            <a:gdLst>
              <a:gd name="connsiteX0" fmla="*/ 6096000 w 6096000"/>
              <a:gd name="connsiteY0" fmla="*/ 0 h 3414220"/>
              <a:gd name="connsiteX1" fmla="*/ 6096000 w 6096000"/>
              <a:gd name="connsiteY1" fmla="*/ 3414220 h 3414220"/>
              <a:gd name="connsiteX2" fmla="*/ 0 w 6096000"/>
              <a:gd name="connsiteY2" fmla="*/ 3414220 h 3414220"/>
              <a:gd name="connsiteX3" fmla="*/ 0 w 6096000"/>
              <a:gd name="connsiteY3" fmla="*/ 1352424 h 3414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6000" h="3414220">
                <a:moveTo>
                  <a:pt x="6096000" y="0"/>
                </a:moveTo>
                <a:lnTo>
                  <a:pt x="6096000" y="3414220"/>
                </a:lnTo>
                <a:lnTo>
                  <a:pt x="0" y="3414220"/>
                </a:lnTo>
                <a:lnTo>
                  <a:pt x="0" y="1352424"/>
                </a:lnTo>
                <a:close/>
              </a:path>
            </a:pathLst>
          </a:custGeom>
          <a:solidFill>
            <a:srgbClr val="5BA3EB"/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椭圆 54"/>
          <p:cNvSpPr/>
          <p:nvPr/>
        </p:nvSpPr>
        <p:spPr>
          <a:xfrm>
            <a:off x="807198" y="4454332"/>
            <a:ext cx="1433038" cy="1433038"/>
          </a:xfrm>
          <a:prstGeom prst="ellipse">
            <a:avLst/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34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任意多边形 42"/>
          <p:cNvSpPr/>
          <p:nvPr/>
        </p:nvSpPr>
        <p:spPr>
          <a:xfrm>
            <a:off x="0" y="4804229"/>
            <a:ext cx="12192000" cy="2053771"/>
          </a:xfrm>
          <a:custGeom>
            <a:avLst/>
            <a:gdLst>
              <a:gd name="connsiteX0" fmla="*/ 6096000 w 6096000"/>
              <a:gd name="connsiteY0" fmla="*/ 0 h 3414220"/>
              <a:gd name="connsiteX1" fmla="*/ 6096000 w 6096000"/>
              <a:gd name="connsiteY1" fmla="*/ 3414220 h 3414220"/>
              <a:gd name="connsiteX2" fmla="*/ 0 w 6096000"/>
              <a:gd name="connsiteY2" fmla="*/ 3414220 h 3414220"/>
              <a:gd name="connsiteX3" fmla="*/ 0 w 6096000"/>
              <a:gd name="connsiteY3" fmla="*/ 1352424 h 3414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6000" h="3414220">
                <a:moveTo>
                  <a:pt x="6096000" y="0"/>
                </a:moveTo>
                <a:lnTo>
                  <a:pt x="6096000" y="3414220"/>
                </a:lnTo>
                <a:lnTo>
                  <a:pt x="0" y="3414220"/>
                </a:lnTo>
                <a:lnTo>
                  <a:pt x="0" y="1352424"/>
                </a:lnTo>
                <a:close/>
              </a:path>
            </a:pathLst>
          </a:custGeom>
          <a:solidFill>
            <a:srgbClr val="8ACF1C"/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椭圆 53"/>
          <p:cNvSpPr/>
          <p:nvPr/>
        </p:nvSpPr>
        <p:spPr>
          <a:xfrm>
            <a:off x="8773464" y="5643850"/>
            <a:ext cx="2671928" cy="2671928"/>
          </a:xfrm>
          <a:prstGeom prst="ellipse">
            <a:avLst/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34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2261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/>
      </p:transition>
    </mc:Choice>
    <mc:Fallback xmlns="">
      <p:transition spd="slow">
        <p:random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直接连接符 8"/>
          <p:cNvCxnSpPr/>
          <p:nvPr/>
        </p:nvCxnSpPr>
        <p:spPr>
          <a:xfrm>
            <a:off x="5388236" y="1570593"/>
            <a:ext cx="0" cy="4998650"/>
          </a:xfrm>
          <a:prstGeom prst="line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10" name="组合 29"/>
          <p:cNvGrpSpPr/>
          <p:nvPr/>
        </p:nvGrpSpPr>
        <p:grpSpPr bwMode="auto">
          <a:xfrm>
            <a:off x="5021128" y="1990085"/>
            <a:ext cx="734217" cy="736599"/>
            <a:chOff x="2307521" y="2279359"/>
            <a:chExt cx="551398" cy="551398"/>
          </a:xfrm>
        </p:grpSpPr>
        <p:sp>
          <p:nvSpPr>
            <p:cNvPr id="13" name="矩形 12"/>
            <p:cNvSpPr/>
            <p:nvPr/>
          </p:nvSpPr>
          <p:spPr>
            <a:xfrm>
              <a:off x="2307521" y="2279359"/>
              <a:ext cx="551398" cy="551398"/>
            </a:xfrm>
            <a:prstGeom prst="rect">
              <a:avLst/>
            </a:prstGeom>
            <a:solidFill>
              <a:srgbClr val="8E7EF0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auto" latinLnBrk="0" hangingPunct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" name="五角星 40"/>
            <p:cNvSpPr/>
            <p:nvPr/>
          </p:nvSpPr>
          <p:spPr>
            <a:xfrm>
              <a:off x="2456891" y="2427350"/>
              <a:ext cx="252658" cy="255100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auto" latinLnBrk="0" hangingPunct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5" name="组合 46"/>
          <p:cNvGrpSpPr/>
          <p:nvPr/>
        </p:nvGrpSpPr>
        <p:grpSpPr bwMode="auto">
          <a:xfrm>
            <a:off x="5021128" y="4856898"/>
            <a:ext cx="734217" cy="736599"/>
            <a:chOff x="2307521" y="2283162"/>
            <a:chExt cx="551398" cy="551398"/>
          </a:xfrm>
        </p:grpSpPr>
        <p:sp>
          <p:nvSpPr>
            <p:cNvPr id="16" name="矩形 15"/>
            <p:cNvSpPr/>
            <p:nvPr/>
          </p:nvSpPr>
          <p:spPr>
            <a:xfrm>
              <a:off x="2307521" y="2283162"/>
              <a:ext cx="551398" cy="551398"/>
            </a:xfrm>
            <a:prstGeom prst="rect">
              <a:avLst/>
            </a:prstGeom>
            <a:solidFill>
              <a:srgbClr val="8ACF1C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auto" latinLnBrk="0" hangingPunct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" name="五角星 48"/>
            <p:cNvSpPr/>
            <p:nvPr/>
          </p:nvSpPr>
          <p:spPr>
            <a:xfrm>
              <a:off x="2456891" y="2427350"/>
              <a:ext cx="252658" cy="255100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auto" latinLnBrk="0" hangingPunct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0" name="组合 9"/>
          <p:cNvGrpSpPr/>
          <p:nvPr/>
        </p:nvGrpSpPr>
        <p:grpSpPr>
          <a:xfrm>
            <a:off x="7126440" y="2067550"/>
            <a:ext cx="5065560" cy="3623127"/>
            <a:chOff x="6395891" y="1299199"/>
            <a:chExt cx="6462859" cy="4620860"/>
          </a:xfrm>
        </p:grpSpPr>
        <p:pic>
          <p:nvPicPr>
            <p:cNvPr id="21" name="图片 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95891" y="1299199"/>
              <a:ext cx="6462141" cy="46208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2" name="矩形 21"/>
            <p:cNvSpPr/>
            <p:nvPr/>
          </p:nvSpPr>
          <p:spPr>
            <a:xfrm>
              <a:off x="7293471" y="1528093"/>
              <a:ext cx="5565279" cy="3691023"/>
            </a:xfrm>
            <a:prstGeom prst="rect">
              <a:avLst/>
            </a:prstGeom>
            <a:blipFill rotWithShape="1">
              <a:blip r:embed="rId4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29" name="矩形 28"/>
          <p:cNvSpPr/>
          <p:nvPr/>
        </p:nvSpPr>
        <p:spPr>
          <a:xfrm>
            <a:off x="1344489" y="185808"/>
            <a:ext cx="20024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工作完成情况</a:t>
            </a:r>
            <a:endParaRPr lang="en-US" altLang="zh-CN" sz="2400" b="1" dirty="0">
              <a:solidFill>
                <a:schemeClr val="bg1"/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337446" y="-18788"/>
            <a:ext cx="74571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江城斜黑体 900W" panose="020B0A00000000000000" pitchFamily="34" charset="-122"/>
                <a:ea typeface="江城斜黑体 900W" panose="020B0A00000000000000" pitchFamily="34" charset="-122"/>
                <a:cs typeface="+mn-ea"/>
                <a:sym typeface="+mn-lt"/>
              </a:rPr>
              <a:t>02</a:t>
            </a:r>
            <a:endParaRPr lang="zh-CN" altLang="en-US" sz="3600" dirty="0">
              <a:solidFill>
                <a:schemeClr val="bg1"/>
              </a:solidFill>
              <a:latin typeface="江城斜黑体 900W" panose="020B0A00000000000000" pitchFamily="34" charset="-122"/>
              <a:ea typeface="江城斜黑体 900W" panose="020B0A00000000000000" pitchFamily="34" charset="-122"/>
              <a:cs typeface="+mn-ea"/>
              <a:sym typeface="+mn-lt"/>
            </a:endParaRPr>
          </a:p>
        </p:txBody>
      </p:sp>
      <p:sp>
        <p:nvSpPr>
          <p:cNvPr id="31" name="Rectangle 49"/>
          <p:cNvSpPr>
            <a:spLocks noChangeArrowheads="1"/>
          </p:cNvSpPr>
          <p:nvPr/>
        </p:nvSpPr>
        <p:spPr bwMode="auto">
          <a:xfrm>
            <a:off x="1864578" y="2244452"/>
            <a:ext cx="2819188" cy="5129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r" defTabSz="609600">
              <a:lnSpc>
                <a:spcPts val="2000"/>
              </a:lnSpc>
              <a:buClr>
                <a:srgbClr val="E7E6E6">
                  <a:lumMod val="10000"/>
                </a:srgbClr>
              </a:buClr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32" name="Rectangle 49"/>
          <p:cNvSpPr>
            <a:spLocks noChangeArrowheads="1"/>
          </p:cNvSpPr>
          <p:nvPr/>
        </p:nvSpPr>
        <p:spPr bwMode="auto">
          <a:xfrm>
            <a:off x="3346961" y="1951106"/>
            <a:ext cx="1622104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defTabSz="1623695">
              <a:defRPr/>
            </a:pPr>
            <a:r>
              <a:rPr lang="zh-CN" altLang="en-US" b="1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33" name="Rectangle 49"/>
          <p:cNvSpPr>
            <a:spLocks noChangeArrowheads="1"/>
          </p:cNvSpPr>
          <p:nvPr/>
        </p:nvSpPr>
        <p:spPr bwMode="auto">
          <a:xfrm>
            <a:off x="1864578" y="5133816"/>
            <a:ext cx="2819188" cy="5129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r" defTabSz="609600">
              <a:lnSpc>
                <a:spcPts val="2000"/>
              </a:lnSpc>
              <a:buClr>
                <a:srgbClr val="E7E6E6">
                  <a:lumMod val="10000"/>
                </a:srgbClr>
              </a:buClr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34" name="Rectangle 49"/>
          <p:cNvSpPr>
            <a:spLocks noChangeArrowheads="1"/>
          </p:cNvSpPr>
          <p:nvPr/>
        </p:nvSpPr>
        <p:spPr bwMode="auto">
          <a:xfrm>
            <a:off x="3346961" y="4840470"/>
            <a:ext cx="1622104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defTabSz="1623695">
              <a:defRPr/>
            </a:pPr>
            <a:r>
              <a:rPr lang="zh-CN" altLang="en-US" b="1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/>
      </p:transition>
    </mc:Choice>
    <mc:Fallback xmlns="">
      <p:transition spd="slow">
        <p:random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5923881" y="1970783"/>
            <a:ext cx="842400" cy="842400"/>
            <a:chOff x="5923881" y="2097783"/>
            <a:chExt cx="842400" cy="842400"/>
          </a:xfrm>
        </p:grpSpPr>
        <p:sp>
          <p:nvSpPr>
            <p:cNvPr id="70" name="椭圆 69"/>
            <p:cNvSpPr/>
            <p:nvPr/>
          </p:nvSpPr>
          <p:spPr>
            <a:xfrm>
              <a:off x="5923881" y="2097783"/>
              <a:ext cx="842400" cy="842400"/>
            </a:xfrm>
            <a:prstGeom prst="ellipse">
              <a:avLst/>
            </a:prstGeom>
            <a:solidFill>
              <a:srgbClr val="8ACF1C"/>
            </a:solidFill>
            <a:ln w="28575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1" name="Freeform 17"/>
            <p:cNvSpPr>
              <a:spLocks noEditPoints="1"/>
            </p:cNvSpPr>
            <p:nvPr/>
          </p:nvSpPr>
          <p:spPr bwMode="auto">
            <a:xfrm>
              <a:off x="6154386" y="2354958"/>
              <a:ext cx="381000" cy="288925"/>
            </a:xfrm>
            <a:custGeom>
              <a:avLst/>
              <a:gdLst>
                <a:gd name="T0" fmla="*/ 692 w 698"/>
                <a:gd name="T1" fmla="*/ 153 h 600"/>
                <a:gd name="T2" fmla="*/ 673 w 698"/>
                <a:gd name="T3" fmla="*/ 144 h 600"/>
                <a:gd name="T4" fmla="*/ 649 w 698"/>
                <a:gd name="T5" fmla="*/ 144 h 600"/>
                <a:gd name="T6" fmla="*/ 649 w 698"/>
                <a:gd name="T7" fmla="*/ 73 h 600"/>
                <a:gd name="T8" fmla="*/ 649 w 698"/>
                <a:gd name="T9" fmla="*/ 73 h 600"/>
                <a:gd name="T10" fmla="*/ 636 w 698"/>
                <a:gd name="T11" fmla="*/ 59 h 600"/>
                <a:gd name="T12" fmla="*/ 250 w 698"/>
                <a:gd name="T13" fmla="*/ 59 h 600"/>
                <a:gd name="T14" fmla="*/ 212 w 698"/>
                <a:gd name="T15" fmla="*/ 8 h 600"/>
                <a:gd name="T16" fmla="*/ 200 w 698"/>
                <a:gd name="T17" fmla="*/ 0 h 600"/>
                <a:gd name="T18" fmla="*/ 15 w 698"/>
                <a:gd name="T19" fmla="*/ 0 h 600"/>
                <a:gd name="T20" fmla="*/ 7 w 698"/>
                <a:gd name="T21" fmla="*/ 3 h 600"/>
                <a:gd name="T22" fmla="*/ 1 w 698"/>
                <a:gd name="T23" fmla="*/ 14 h 600"/>
                <a:gd name="T24" fmla="*/ 1 w 698"/>
                <a:gd name="T25" fmla="*/ 572 h 600"/>
                <a:gd name="T26" fmla="*/ 6 w 698"/>
                <a:gd name="T27" fmla="*/ 591 h 600"/>
                <a:gd name="T28" fmla="*/ 25 w 698"/>
                <a:gd name="T29" fmla="*/ 600 h 600"/>
                <a:gd name="T30" fmla="*/ 597 w 698"/>
                <a:gd name="T31" fmla="*/ 600 h 600"/>
                <a:gd name="T32" fmla="*/ 626 w 698"/>
                <a:gd name="T33" fmla="*/ 575 h 600"/>
                <a:gd name="T34" fmla="*/ 697 w 698"/>
                <a:gd name="T35" fmla="*/ 173 h 600"/>
                <a:gd name="T36" fmla="*/ 692 w 698"/>
                <a:gd name="T37" fmla="*/ 153 h 600"/>
                <a:gd name="T38" fmla="*/ 193 w 698"/>
                <a:gd name="T39" fmla="*/ 28 h 600"/>
                <a:gd name="T40" fmla="*/ 233 w 698"/>
                <a:gd name="T41" fmla="*/ 82 h 600"/>
                <a:gd name="T42" fmla="*/ 242 w 698"/>
                <a:gd name="T43" fmla="*/ 87 h 600"/>
                <a:gd name="T44" fmla="*/ 244 w 698"/>
                <a:gd name="T45" fmla="*/ 87 h 600"/>
                <a:gd name="T46" fmla="*/ 622 w 698"/>
                <a:gd name="T47" fmla="*/ 87 h 600"/>
                <a:gd name="T48" fmla="*/ 622 w 698"/>
                <a:gd name="T49" fmla="*/ 144 h 600"/>
                <a:gd name="T50" fmla="*/ 101 w 698"/>
                <a:gd name="T51" fmla="*/ 144 h 600"/>
                <a:gd name="T52" fmla="*/ 72 w 698"/>
                <a:gd name="T53" fmla="*/ 169 h 600"/>
                <a:gd name="T54" fmla="*/ 28 w 698"/>
                <a:gd name="T55" fmla="*/ 414 h 600"/>
                <a:gd name="T56" fmla="*/ 28 w 698"/>
                <a:gd name="T57" fmla="*/ 28 h 600"/>
                <a:gd name="T58" fmla="*/ 193 w 698"/>
                <a:gd name="T59" fmla="*/ 28 h 600"/>
                <a:gd name="T60" fmla="*/ 599 w 698"/>
                <a:gd name="T61" fmla="*/ 570 h 600"/>
                <a:gd name="T62" fmla="*/ 597 w 698"/>
                <a:gd name="T63" fmla="*/ 572 h 600"/>
                <a:gd name="T64" fmla="*/ 29 w 698"/>
                <a:gd name="T65" fmla="*/ 572 h 600"/>
                <a:gd name="T66" fmla="*/ 99 w 698"/>
                <a:gd name="T67" fmla="*/ 173 h 600"/>
                <a:gd name="T68" fmla="*/ 101 w 698"/>
                <a:gd name="T69" fmla="*/ 172 h 600"/>
                <a:gd name="T70" fmla="*/ 669 w 698"/>
                <a:gd name="T71" fmla="*/ 172 h 600"/>
                <a:gd name="T72" fmla="*/ 599 w 698"/>
                <a:gd name="T73" fmla="*/ 570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98" h="600">
                  <a:moveTo>
                    <a:pt x="692" y="153"/>
                  </a:moveTo>
                  <a:cubicBezTo>
                    <a:pt x="687" y="147"/>
                    <a:pt x="680" y="144"/>
                    <a:pt x="673" y="144"/>
                  </a:cubicBezTo>
                  <a:cubicBezTo>
                    <a:pt x="649" y="144"/>
                    <a:pt x="649" y="144"/>
                    <a:pt x="649" y="144"/>
                  </a:cubicBezTo>
                  <a:cubicBezTo>
                    <a:pt x="649" y="73"/>
                    <a:pt x="649" y="73"/>
                    <a:pt x="649" y="73"/>
                  </a:cubicBezTo>
                  <a:cubicBezTo>
                    <a:pt x="649" y="73"/>
                    <a:pt x="649" y="73"/>
                    <a:pt x="649" y="73"/>
                  </a:cubicBezTo>
                  <a:cubicBezTo>
                    <a:pt x="649" y="66"/>
                    <a:pt x="643" y="59"/>
                    <a:pt x="636" y="59"/>
                  </a:cubicBezTo>
                  <a:cubicBezTo>
                    <a:pt x="250" y="59"/>
                    <a:pt x="250" y="59"/>
                    <a:pt x="250" y="59"/>
                  </a:cubicBezTo>
                  <a:cubicBezTo>
                    <a:pt x="212" y="8"/>
                    <a:pt x="212" y="8"/>
                    <a:pt x="212" y="8"/>
                  </a:cubicBezTo>
                  <a:cubicBezTo>
                    <a:pt x="210" y="3"/>
                    <a:pt x="205" y="0"/>
                    <a:pt x="200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2" y="0"/>
                    <a:pt x="9" y="1"/>
                    <a:pt x="7" y="3"/>
                  </a:cubicBezTo>
                  <a:cubicBezTo>
                    <a:pt x="3" y="5"/>
                    <a:pt x="1" y="10"/>
                    <a:pt x="1" y="14"/>
                  </a:cubicBezTo>
                  <a:cubicBezTo>
                    <a:pt x="1" y="572"/>
                    <a:pt x="1" y="572"/>
                    <a:pt x="1" y="572"/>
                  </a:cubicBezTo>
                  <a:cubicBezTo>
                    <a:pt x="0" y="579"/>
                    <a:pt x="2" y="586"/>
                    <a:pt x="6" y="591"/>
                  </a:cubicBezTo>
                  <a:cubicBezTo>
                    <a:pt x="11" y="597"/>
                    <a:pt x="18" y="600"/>
                    <a:pt x="25" y="600"/>
                  </a:cubicBezTo>
                  <a:cubicBezTo>
                    <a:pt x="597" y="600"/>
                    <a:pt x="597" y="600"/>
                    <a:pt x="597" y="600"/>
                  </a:cubicBezTo>
                  <a:cubicBezTo>
                    <a:pt x="611" y="600"/>
                    <a:pt x="624" y="589"/>
                    <a:pt x="626" y="575"/>
                  </a:cubicBezTo>
                  <a:cubicBezTo>
                    <a:pt x="697" y="173"/>
                    <a:pt x="697" y="173"/>
                    <a:pt x="697" y="173"/>
                  </a:cubicBezTo>
                  <a:cubicBezTo>
                    <a:pt x="698" y="166"/>
                    <a:pt x="697" y="158"/>
                    <a:pt x="692" y="153"/>
                  </a:cubicBezTo>
                  <a:close/>
                  <a:moveTo>
                    <a:pt x="193" y="28"/>
                  </a:moveTo>
                  <a:cubicBezTo>
                    <a:pt x="233" y="82"/>
                    <a:pt x="233" y="82"/>
                    <a:pt x="233" y="82"/>
                  </a:cubicBezTo>
                  <a:cubicBezTo>
                    <a:pt x="235" y="85"/>
                    <a:pt x="239" y="87"/>
                    <a:pt x="242" y="87"/>
                  </a:cubicBezTo>
                  <a:cubicBezTo>
                    <a:pt x="243" y="87"/>
                    <a:pt x="243" y="87"/>
                    <a:pt x="244" y="87"/>
                  </a:cubicBezTo>
                  <a:cubicBezTo>
                    <a:pt x="622" y="87"/>
                    <a:pt x="622" y="87"/>
                    <a:pt x="622" y="87"/>
                  </a:cubicBezTo>
                  <a:cubicBezTo>
                    <a:pt x="622" y="144"/>
                    <a:pt x="622" y="144"/>
                    <a:pt x="622" y="144"/>
                  </a:cubicBezTo>
                  <a:cubicBezTo>
                    <a:pt x="101" y="144"/>
                    <a:pt x="101" y="144"/>
                    <a:pt x="101" y="144"/>
                  </a:cubicBezTo>
                  <a:cubicBezTo>
                    <a:pt x="87" y="144"/>
                    <a:pt x="74" y="155"/>
                    <a:pt x="72" y="169"/>
                  </a:cubicBezTo>
                  <a:cubicBezTo>
                    <a:pt x="28" y="414"/>
                    <a:pt x="28" y="414"/>
                    <a:pt x="28" y="414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193" y="28"/>
                    <a:pt x="193" y="28"/>
                    <a:pt x="193" y="28"/>
                  </a:cubicBezTo>
                  <a:close/>
                  <a:moveTo>
                    <a:pt x="599" y="570"/>
                  </a:moveTo>
                  <a:cubicBezTo>
                    <a:pt x="599" y="571"/>
                    <a:pt x="598" y="572"/>
                    <a:pt x="597" y="572"/>
                  </a:cubicBezTo>
                  <a:cubicBezTo>
                    <a:pt x="29" y="572"/>
                    <a:pt x="29" y="572"/>
                    <a:pt x="29" y="572"/>
                  </a:cubicBezTo>
                  <a:cubicBezTo>
                    <a:pt x="99" y="173"/>
                    <a:pt x="99" y="173"/>
                    <a:pt x="99" y="173"/>
                  </a:cubicBezTo>
                  <a:cubicBezTo>
                    <a:pt x="99" y="173"/>
                    <a:pt x="100" y="172"/>
                    <a:pt x="101" y="172"/>
                  </a:cubicBezTo>
                  <a:cubicBezTo>
                    <a:pt x="669" y="172"/>
                    <a:pt x="669" y="172"/>
                    <a:pt x="669" y="172"/>
                  </a:cubicBezTo>
                  <a:cubicBezTo>
                    <a:pt x="599" y="570"/>
                    <a:pt x="599" y="570"/>
                    <a:pt x="599" y="57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2191461" y="2516156"/>
            <a:ext cx="843911" cy="843911"/>
            <a:chOff x="2191461" y="2643156"/>
            <a:chExt cx="843911" cy="843911"/>
          </a:xfrm>
        </p:grpSpPr>
        <p:sp>
          <p:nvSpPr>
            <p:cNvPr id="72" name="椭圆 71"/>
            <p:cNvSpPr/>
            <p:nvPr/>
          </p:nvSpPr>
          <p:spPr>
            <a:xfrm>
              <a:off x="2191461" y="2643156"/>
              <a:ext cx="843911" cy="843911"/>
            </a:xfrm>
            <a:prstGeom prst="ellipse">
              <a:avLst/>
            </a:prstGeom>
            <a:solidFill>
              <a:srgbClr val="8E7EF0"/>
            </a:solidFill>
            <a:ln w="28575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3" name="Freeform 53"/>
            <p:cNvSpPr>
              <a:spLocks noEditPoints="1"/>
            </p:cNvSpPr>
            <p:nvPr/>
          </p:nvSpPr>
          <p:spPr bwMode="auto">
            <a:xfrm>
              <a:off x="2420711" y="2850013"/>
              <a:ext cx="372060" cy="430194"/>
            </a:xfrm>
            <a:custGeom>
              <a:avLst/>
              <a:gdLst>
                <a:gd name="T0" fmla="*/ 439 w 585"/>
                <a:gd name="T1" fmla="*/ 1 h 677"/>
                <a:gd name="T2" fmla="*/ 188 w 585"/>
                <a:gd name="T3" fmla="*/ 0 h 677"/>
                <a:gd name="T4" fmla="*/ 105 w 585"/>
                <a:gd name="T5" fmla="*/ 80 h 677"/>
                <a:gd name="T6" fmla="*/ 105 w 585"/>
                <a:gd name="T7" fmla="*/ 85 h 677"/>
                <a:gd name="T8" fmla="*/ 80 w 585"/>
                <a:gd name="T9" fmla="*/ 86 h 677"/>
                <a:gd name="T10" fmla="*/ 0 w 585"/>
                <a:gd name="T11" fmla="*/ 170 h 677"/>
                <a:gd name="T12" fmla="*/ 0 w 585"/>
                <a:gd name="T13" fmla="*/ 592 h 677"/>
                <a:gd name="T14" fmla="*/ 84 w 585"/>
                <a:gd name="T15" fmla="*/ 677 h 677"/>
                <a:gd name="T16" fmla="*/ 397 w 585"/>
                <a:gd name="T17" fmla="*/ 677 h 677"/>
                <a:gd name="T18" fmla="*/ 481 w 585"/>
                <a:gd name="T19" fmla="*/ 598 h 677"/>
                <a:gd name="T20" fmla="*/ 481 w 585"/>
                <a:gd name="T21" fmla="*/ 592 h 677"/>
                <a:gd name="T22" fmla="*/ 502 w 585"/>
                <a:gd name="T23" fmla="*/ 592 h 677"/>
                <a:gd name="T24" fmla="*/ 585 w 585"/>
                <a:gd name="T25" fmla="*/ 508 h 677"/>
                <a:gd name="T26" fmla="*/ 585 w 585"/>
                <a:gd name="T27" fmla="*/ 202 h 677"/>
                <a:gd name="T28" fmla="*/ 585 w 585"/>
                <a:gd name="T29" fmla="*/ 170 h 677"/>
                <a:gd name="T30" fmla="*/ 439 w 585"/>
                <a:gd name="T31" fmla="*/ 1 h 677"/>
                <a:gd name="T32" fmla="*/ 439 w 585"/>
                <a:gd name="T33" fmla="*/ 43 h 677"/>
                <a:gd name="T34" fmla="*/ 439 w 585"/>
                <a:gd name="T35" fmla="*/ 43 h 677"/>
                <a:gd name="T36" fmla="*/ 543 w 585"/>
                <a:gd name="T37" fmla="*/ 170 h 677"/>
                <a:gd name="T38" fmla="*/ 481 w 585"/>
                <a:gd name="T39" fmla="*/ 170 h 677"/>
                <a:gd name="T40" fmla="*/ 439 w 585"/>
                <a:gd name="T41" fmla="*/ 107 h 677"/>
                <a:gd name="T42" fmla="*/ 439 w 585"/>
                <a:gd name="T43" fmla="*/ 43 h 677"/>
                <a:gd name="T44" fmla="*/ 439 w 585"/>
                <a:gd name="T45" fmla="*/ 596 h 677"/>
                <a:gd name="T46" fmla="*/ 397 w 585"/>
                <a:gd name="T47" fmla="*/ 645 h 677"/>
                <a:gd name="T48" fmla="*/ 84 w 585"/>
                <a:gd name="T49" fmla="*/ 645 h 677"/>
                <a:gd name="T50" fmla="*/ 32 w 585"/>
                <a:gd name="T51" fmla="*/ 592 h 677"/>
                <a:gd name="T52" fmla="*/ 32 w 585"/>
                <a:gd name="T53" fmla="*/ 170 h 677"/>
                <a:gd name="T54" fmla="*/ 82 w 585"/>
                <a:gd name="T55" fmla="*/ 118 h 677"/>
                <a:gd name="T56" fmla="*/ 105 w 585"/>
                <a:gd name="T57" fmla="*/ 117 h 677"/>
                <a:gd name="T58" fmla="*/ 105 w 585"/>
                <a:gd name="T59" fmla="*/ 508 h 677"/>
                <a:gd name="T60" fmla="*/ 188 w 585"/>
                <a:gd name="T61" fmla="*/ 592 h 677"/>
                <a:gd name="T62" fmla="*/ 439 w 585"/>
                <a:gd name="T63" fmla="*/ 592 h 677"/>
                <a:gd name="T64" fmla="*/ 439 w 585"/>
                <a:gd name="T65" fmla="*/ 596 h 677"/>
                <a:gd name="T66" fmla="*/ 554 w 585"/>
                <a:gd name="T67" fmla="*/ 508 h 677"/>
                <a:gd name="T68" fmla="*/ 502 w 585"/>
                <a:gd name="T69" fmla="*/ 560 h 677"/>
                <a:gd name="T70" fmla="*/ 178 w 585"/>
                <a:gd name="T71" fmla="*/ 560 h 677"/>
                <a:gd name="T72" fmla="*/ 136 w 585"/>
                <a:gd name="T73" fmla="*/ 508 h 677"/>
                <a:gd name="T74" fmla="*/ 136 w 585"/>
                <a:gd name="T75" fmla="*/ 85 h 677"/>
                <a:gd name="T76" fmla="*/ 178 w 585"/>
                <a:gd name="T77" fmla="*/ 32 h 677"/>
                <a:gd name="T78" fmla="*/ 407 w 585"/>
                <a:gd name="T79" fmla="*/ 32 h 677"/>
                <a:gd name="T80" fmla="*/ 407 w 585"/>
                <a:gd name="T81" fmla="*/ 128 h 677"/>
                <a:gd name="T82" fmla="*/ 481 w 585"/>
                <a:gd name="T83" fmla="*/ 202 h 677"/>
                <a:gd name="T84" fmla="*/ 554 w 585"/>
                <a:gd name="T85" fmla="*/ 202 h 677"/>
                <a:gd name="T86" fmla="*/ 554 w 585"/>
                <a:gd name="T87" fmla="*/ 508 h 677"/>
                <a:gd name="T88" fmla="*/ 439 w 585"/>
                <a:gd name="T89" fmla="*/ 297 h 677"/>
                <a:gd name="T90" fmla="*/ 251 w 585"/>
                <a:gd name="T91" fmla="*/ 297 h 677"/>
                <a:gd name="T92" fmla="*/ 230 w 585"/>
                <a:gd name="T93" fmla="*/ 318 h 677"/>
                <a:gd name="T94" fmla="*/ 251 w 585"/>
                <a:gd name="T95" fmla="*/ 339 h 677"/>
                <a:gd name="T96" fmla="*/ 439 w 585"/>
                <a:gd name="T97" fmla="*/ 339 h 677"/>
                <a:gd name="T98" fmla="*/ 460 w 585"/>
                <a:gd name="T99" fmla="*/ 318 h 677"/>
                <a:gd name="T100" fmla="*/ 439 w 585"/>
                <a:gd name="T101" fmla="*/ 297 h 677"/>
                <a:gd name="T102" fmla="*/ 439 w 585"/>
                <a:gd name="T103" fmla="*/ 402 h 677"/>
                <a:gd name="T104" fmla="*/ 251 w 585"/>
                <a:gd name="T105" fmla="*/ 402 h 677"/>
                <a:gd name="T106" fmla="*/ 230 w 585"/>
                <a:gd name="T107" fmla="*/ 424 h 677"/>
                <a:gd name="T108" fmla="*/ 251 w 585"/>
                <a:gd name="T109" fmla="*/ 445 h 677"/>
                <a:gd name="T110" fmla="*/ 439 w 585"/>
                <a:gd name="T111" fmla="*/ 445 h 677"/>
                <a:gd name="T112" fmla="*/ 460 w 585"/>
                <a:gd name="T113" fmla="*/ 424 h 677"/>
                <a:gd name="T114" fmla="*/ 439 w 585"/>
                <a:gd name="T115" fmla="*/ 402 h 6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85" h="677">
                  <a:moveTo>
                    <a:pt x="439" y="1"/>
                  </a:moveTo>
                  <a:cubicBezTo>
                    <a:pt x="436" y="1"/>
                    <a:pt x="188" y="0"/>
                    <a:pt x="188" y="0"/>
                  </a:cubicBezTo>
                  <a:cubicBezTo>
                    <a:pt x="144" y="0"/>
                    <a:pt x="105" y="36"/>
                    <a:pt x="105" y="80"/>
                  </a:cubicBezTo>
                  <a:cubicBezTo>
                    <a:pt x="105" y="85"/>
                    <a:pt x="105" y="85"/>
                    <a:pt x="105" y="85"/>
                  </a:cubicBezTo>
                  <a:cubicBezTo>
                    <a:pt x="80" y="86"/>
                    <a:pt x="80" y="86"/>
                    <a:pt x="80" y="86"/>
                  </a:cubicBezTo>
                  <a:cubicBezTo>
                    <a:pt x="36" y="86"/>
                    <a:pt x="0" y="126"/>
                    <a:pt x="0" y="170"/>
                  </a:cubicBezTo>
                  <a:cubicBezTo>
                    <a:pt x="0" y="592"/>
                    <a:pt x="0" y="592"/>
                    <a:pt x="0" y="592"/>
                  </a:cubicBezTo>
                  <a:cubicBezTo>
                    <a:pt x="0" y="636"/>
                    <a:pt x="39" y="677"/>
                    <a:pt x="84" y="677"/>
                  </a:cubicBezTo>
                  <a:cubicBezTo>
                    <a:pt x="397" y="677"/>
                    <a:pt x="397" y="677"/>
                    <a:pt x="397" y="677"/>
                  </a:cubicBezTo>
                  <a:cubicBezTo>
                    <a:pt x="441" y="677"/>
                    <a:pt x="481" y="641"/>
                    <a:pt x="481" y="598"/>
                  </a:cubicBezTo>
                  <a:cubicBezTo>
                    <a:pt x="481" y="592"/>
                    <a:pt x="481" y="592"/>
                    <a:pt x="481" y="592"/>
                  </a:cubicBezTo>
                  <a:cubicBezTo>
                    <a:pt x="502" y="592"/>
                    <a:pt x="502" y="592"/>
                    <a:pt x="502" y="592"/>
                  </a:cubicBezTo>
                  <a:cubicBezTo>
                    <a:pt x="546" y="592"/>
                    <a:pt x="585" y="551"/>
                    <a:pt x="585" y="508"/>
                  </a:cubicBezTo>
                  <a:cubicBezTo>
                    <a:pt x="585" y="202"/>
                    <a:pt x="585" y="202"/>
                    <a:pt x="585" y="202"/>
                  </a:cubicBezTo>
                  <a:cubicBezTo>
                    <a:pt x="585" y="170"/>
                    <a:pt x="585" y="170"/>
                    <a:pt x="585" y="170"/>
                  </a:cubicBezTo>
                  <a:lnTo>
                    <a:pt x="439" y="1"/>
                  </a:lnTo>
                  <a:close/>
                  <a:moveTo>
                    <a:pt x="439" y="43"/>
                  </a:moveTo>
                  <a:cubicBezTo>
                    <a:pt x="439" y="43"/>
                    <a:pt x="439" y="43"/>
                    <a:pt x="439" y="43"/>
                  </a:cubicBezTo>
                  <a:cubicBezTo>
                    <a:pt x="543" y="170"/>
                    <a:pt x="543" y="170"/>
                    <a:pt x="543" y="170"/>
                  </a:cubicBezTo>
                  <a:cubicBezTo>
                    <a:pt x="481" y="170"/>
                    <a:pt x="481" y="170"/>
                    <a:pt x="481" y="170"/>
                  </a:cubicBezTo>
                  <a:cubicBezTo>
                    <a:pt x="458" y="170"/>
                    <a:pt x="439" y="129"/>
                    <a:pt x="439" y="107"/>
                  </a:cubicBezTo>
                  <a:cubicBezTo>
                    <a:pt x="439" y="107"/>
                    <a:pt x="439" y="84"/>
                    <a:pt x="439" y="43"/>
                  </a:cubicBezTo>
                  <a:close/>
                  <a:moveTo>
                    <a:pt x="439" y="596"/>
                  </a:moveTo>
                  <a:cubicBezTo>
                    <a:pt x="439" y="618"/>
                    <a:pt x="419" y="645"/>
                    <a:pt x="397" y="645"/>
                  </a:cubicBezTo>
                  <a:cubicBezTo>
                    <a:pt x="84" y="645"/>
                    <a:pt x="84" y="645"/>
                    <a:pt x="84" y="645"/>
                  </a:cubicBezTo>
                  <a:cubicBezTo>
                    <a:pt x="62" y="645"/>
                    <a:pt x="32" y="614"/>
                    <a:pt x="32" y="592"/>
                  </a:cubicBezTo>
                  <a:cubicBezTo>
                    <a:pt x="32" y="170"/>
                    <a:pt x="32" y="170"/>
                    <a:pt x="32" y="170"/>
                  </a:cubicBezTo>
                  <a:cubicBezTo>
                    <a:pt x="32" y="148"/>
                    <a:pt x="60" y="118"/>
                    <a:pt x="82" y="118"/>
                  </a:cubicBezTo>
                  <a:cubicBezTo>
                    <a:pt x="105" y="117"/>
                    <a:pt x="105" y="117"/>
                    <a:pt x="105" y="117"/>
                  </a:cubicBezTo>
                  <a:cubicBezTo>
                    <a:pt x="105" y="508"/>
                    <a:pt x="105" y="508"/>
                    <a:pt x="105" y="508"/>
                  </a:cubicBezTo>
                  <a:cubicBezTo>
                    <a:pt x="105" y="551"/>
                    <a:pt x="144" y="592"/>
                    <a:pt x="188" y="592"/>
                  </a:cubicBezTo>
                  <a:cubicBezTo>
                    <a:pt x="439" y="592"/>
                    <a:pt x="439" y="592"/>
                    <a:pt x="439" y="592"/>
                  </a:cubicBezTo>
                  <a:cubicBezTo>
                    <a:pt x="439" y="596"/>
                    <a:pt x="439" y="596"/>
                    <a:pt x="439" y="596"/>
                  </a:cubicBezTo>
                  <a:close/>
                  <a:moveTo>
                    <a:pt x="554" y="508"/>
                  </a:moveTo>
                  <a:cubicBezTo>
                    <a:pt x="554" y="529"/>
                    <a:pt x="524" y="560"/>
                    <a:pt x="502" y="560"/>
                  </a:cubicBezTo>
                  <a:cubicBezTo>
                    <a:pt x="178" y="560"/>
                    <a:pt x="178" y="560"/>
                    <a:pt x="178" y="560"/>
                  </a:cubicBezTo>
                  <a:cubicBezTo>
                    <a:pt x="156" y="560"/>
                    <a:pt x="136" y="529"/>
                    <a:pt x="136" y="508"/>
                  </a:cubicBezTo>
                  <a:cubicBezTo>
                    <a:pt x="136" y="85"/>
                    <a:pt x="136" y="85"/>
                    <a:pt x="136" y="85"/>
                  </a:cubicBezTo>
                  <a:cubicBezTo>
                    <a:pt x="136" y="63"/>
                    <a:pt x="156" y="32"/>
                    <a:pt x="178" y="32"/>
                  </a:cubicBezTo>
                  <a:cubicBezTo>
                    <a:pt x="407" y="32"/>
                    <a:pt x="407" y="32"/>
                    <a:pt x="407" y="32"/>
                  </a:cubicBezTo>
                  <a:cubicBezTo>
                    <a:pt x="407" y="81"/>
                    <a:pt x="407" y="128"/>
                    <a:pt x="407" y="128"/>
                  </a:cubicBezTo>
                  <a:cubicBezTo>
                    <a:pt x="407" y="172"/>
                    <a:pt x="436" y="202"/>
                    <a:pt x="481" y="202"/>
                  </a:cubicBezTo>
                  <a:cubicBezTo>
                    <a:pt x="481" y="202"/>
                    <a:pt x="513" y="202"/>
                    <a:pt x="554" y="202"/>
                  </a:cubicBezTo>
                  <a:cubicBezTo>
                    <a:pt x="554" y="508"/>
                    <a:pt x="554" y="508"/>
                    <a:pt x="554" y="508"/>
                  </a:cubicBezTo>
                  <a:close/>
                  <a:moveTo>
                    <a:pt x="439" y="297"/>
                  </a:moveTo>
                  <a:cubicBezTo>
                    <a:pt x="251" y="297"/>
                    <a:pt x="251" y="297"/>
                    <a:pt x="251" y="297"/>
                  </a:cubicBezTo>
                  <a:cubicBezTo>
                    <a:pt x="239" y="297"/>
                    <a:pt x="230" y="306"/>
                    <a:pt x="230" y="318"/>
                  </a:cubicBezTo>
                  <a:cubicBezTo>
                    <a:pt x="230" y="330"/>
                    <a:pt x="239" y="339"/>
                    <a:pt x="251" y="339"/>
                  </a:cubicBezTo>
                  <a:cubicBezTo>
                    <a:pt x="439" y="339"/>
                    <a:pt x="439" y="339"/>
                    <a:pt x="439" y="339"/>
                  </a:cubicBezTo>
                  <a:cubicBezTo>
                    <a:pt x="451" y="339"/>
                    <a:pt x="460" y="330"/>
                    <a:pt x="460" y="318"/>
                  </a:cubicBezTo>
                  <a:cubicBezTo>
                    <a:pt x="460" y="306"/>
                    <a:pt x="451" y="297"/>
                    <a:pt x="439" y="297"/>
                  </a:cubicBezTo>
                  <a:close/>
                  <a:moveTo>
                    <a:pt x="439" y="402"/>
                  </a:moveTo>
                  <a:cubicBezTo>
                    <a:pt x="251" y="402"/>
                    <a:pt x="251" y="402"/>
                    <a:pt x="251" y="402"/>
                  </a:cubicBezTo>
                  <a:cubicBezTo>
                    <a:pt x="239" y="402"/>
                    <a:pt x="230" y="412"/>
                    <a:pt x="230" y="424"/>
                  </a:cubicBezTo>
                  <a:cubicBezTo>
                    <a:pt x="230" y="435"/>
                    <a:pt x="239" y="445"/>
                    <a:pt x="251" y="445"/>
                  </a:cubicBezTo>
                  <a:cubicBezTo>
                    <a:pt x="439" y="445"/>
                    <a:pt x="439" y="445"/>
                    <a:pt x="439" y="445"/>
                  </a:cubicBezTo>
                  <a:cubicBezTo>
                    <a:pt x="451" y="445"/>
                    <a:pt x="460" y="435"/>
                    <a:pt x="460" y="424"/>
                  </a:cubicBezTo>
                  <a:cubicBezTo>
                    <a:pt x="460" y="412"/>
                    <a:pt x="451" y="402"/>
                    <a:pt x="439" y="40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9107485" y="2813183"/>
            <a:ext cx="842400" cy="842400"/>
            <a:chOff x="9107485" y="2940183"/>
            <a:chExt cx="842400" cy="842400"/>
          </a:xfrm>
        </p:grpSpPr>
        <p:sp>
          <p:nvSpPr>
            <p:cNvPr id="115" name="椭圆 114"/>
            <p:cNvSpPr/>
            <p:nvPr/>
          </p:nvSpPr>
          <p:spPr>
            <a:xfrm>
              <a:off x="9107485" y="2940183"/>
              <a:ext cx="842400" cy="842400"/>
            </a:xfrm>
            <a:prstGeom prst="ellipse">
              <a:avLst/>
            </a:prstGeom>
            <a:solidFill>
              <a:srgbClr val="5BA3EB"/>
            </a:solidFill>
            <a:ln w="28575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6" name="Freeform 5"/>
            <p:cNvSpPr>
              <a:spLocks noEditPoints="1"/>
            </p:cNvSpPr>
            <p:nvPr/>
          </p:nvSpPr>
          <p:spPr bwMode="auto">
            <a:xfrm>
              <a:off x="9317354" y="3183251"/>
              <a:ext cx="415503" cy="332830"/>
            </a:xfrm>
            <a:custGeom>
              <a:avLst/>
              <a:gdLst>
                <a:gd name="T0" fmla="*/ 400 w 800"/>
                <a:gd name="T1" fmla="*/ 260 h 640"/>
                <a:gd name="T2" fmla="*/ 360 w 800"/>
                <a:gd name="T3" fmla="*/ 300 h 640"/>
                <a:gd name="T4" fmla="*/ 400 w 800"/>
                <a:gd name="T5" fmla="*/ 340 h 640"/>
                <a:gd name="T6" fmla="*/ 440 w 800"/>
                <a:gd name="T7" fmla="*/ 300 h 640"/>
                <a:gd name="T8" fmla="*/ 400 w 800"/>
                <a:gd name="T9" fmla="*/ 260 h 640"/>
                <a:gd name="T10" fmla="*/ 240 w 800"/>
                <a:gd name="T11" fmla="*/ 260 h 640"/>
                <a:gd name="T12" fmla="*/ 200 w 800"/>
                <a:gd name="T13" fmla="*/ 300 h 640"/>
                <a:gd name="T14" fmla="*/ 240 w 800"/>
                <a:gd name="T15" fmla="*/ 340 h 640"/>
                <a:gd name="T16" fmla="*/ 280 w 800"/>
                <a:gd name="T17" fmla="*/ 300 h 640"/>
                <a:gd name="T18" fmla="*/ 240 w 800"/>
                <a:gd name="T19" fmla="*/ 260 h 640"/>
                <a:gd name="T20" fmla="*/ 739 w 800"/>
                <a:gd name="T21" fmla="*/ 459 h 640"/>
                <a:gd name="T22" fmla="*/ 800 w 800"/>
                <a:gd name="T23" fmla="*/ 300 h 640"/>
                <a:gd name="T24" fmla="*/ 400 w 800"/>
                <a:gd name="T25" fmla="*/ 0 h 640"/>
                <a:gd name="T26" fmla="*/ 0 w 800"/>
                <a:gd name="T27" fmla="*/ 300 h 640"/>
                <a:gd name="T28" fmla="*/ 400 w 800"/>
                <a:gd name="T29" fmla="*/ 600 h 640"/>
                <a:gd name="T30" fmla="*/ 599 w 800"/>
                <a:gd name="T31" fmla="*/ 560 h 640"/>
                <a:gd name="T32" fmla="*/ 760 w 800"/>
                <a:gd name="T33" fmla="*/ 640 h 640"/>
                <a:gd name="T34" fmla="*/ 739 w 800"/>
                <a:gd name="T35" fmla="*/ 459 h 640"/>
                <a:gd name="T36" fmla="*/ 720 w 800"/>
                <a:gd name="T37" fmla="*/ 580 h 640"/>
                <a:gd name="T38" fmla="*/ 598 w 800"/>
                <a:gd name="T39" fmla="*/ 519 h 640"/>
                <a:gd name="T40" fmla="*/ 400 w 800"/>
                <a:gd name="T41" fmla="*/ 560 h 640"/>
                <a:gd name="T42" fmla="*/ 40 w 800"/>
                <a:gd name="T43" fmla="*/ 300 h 640"/>
                <a:gd name="T44" fmla="*/ 400 w 800"/>
                <a:gd name="T45" fmla="*/ 40 h 640"/>
                <a:gd name="T46" fmla="*/ 760 w 800"/>
                <a:gd name="T47" fmla="*/ 300 h 640"/>
                <a:gd name="T48" fmla="*/ 720 w 800"/>
                <a:gd name="T49" fmla="*/ 421 h 640"/>
                <a:gd name="T50" fmla="*/ 720 w 800"/>
                <a:gd name="T51" fmla="*/ 580 h 640"/>
                <a:gd name="T52" fmla="*/ 560 w 800"/>
                <a:gd name="T53" fmla="*/ 260 h 640"/>
                <a:gd name="T54" fmla="*/ 520 w 800"/>
                <a:gd name="T55" fmla="*/ 300 h 640"/>
                <a:gd name="T56" fmla="*/ 560 w 800"/>
                <a:gd name="T57" fmla="*/ 340 h 640"/>
                <a:gd name="T58" fmla="*/ 600 w 800"/>
                <a:gd name="T59" fmla="*/ 300 h 640"/>
                <a:gd name="T60" fmla="*/ 560 w 800"/>
                <a:gd name="T61" fmla="*/ 260 h 6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800" h="640">
                  <a:moveTo>
                    <a:pt x="400" y="260"/>
                  </a:moveTo>
                  <a:cubicBezTo>
                    <a:pt x="378" y="260"/>
                    <a:pt x="360" y="278"/>
                    <a:pt x="360" y="300"/>
                  </a:cubicBezTo>
                  <a:cubicBezTo>
                    <a:pt x="360" y="322"/>
                    <a:pt x="378" y="340"/>
                    <a:pt x="400" y="340"/>
                  </a:cubicBezTo>
                  <a:cubicBezTo>
                    <a:pt x="422" y="340"/>
                    <a:pt x="440" y="322"/>
                    <a:pt x="440" y="300"/>
                  </a:cubicBezTo>
                  <a:cubicBezTo>
                    <a:pt x="440" y="278"/>
                    <a:pt x="422" y="260"/>
                    <a:pt x="400" y="260"/>
                  </a:cubicBezTo>
                  <a:close/>
                  <a:moveTo>
                    <a:pt x="240" y="260"/>
                  </a:moveTo>
                  <a:cubicBezTo>
                    <a:pt x="218" y="260"/>
                    <a:pt x="200" y="278"/>
                    <a:pt x="200" y="300"/>
                  </a:cubicBezTo>
                  <a:cubicBezTo>
                    <a:pt x="200" y="322"/>
                    <a:pt x="218" y="340"/>
                    <a:pt x="240" y="340"/>
                  </a:cubicBezTo>
                  <a:cubicBezTo>
                    <a:pt x="262" y="340"/>
                    <a:pt x="280" y="322"/>
                    <a:pt x="280" y="300"/>
                  </a:cubicBezTo>
                  <a:cubicBezTo>
                    <a:pt x="280" y="278"/>
                    <a:pt x="262" y="260"/>
                    <a:pt x="240" y="260"/>
                  </a:cubicBezTo>
                  <a:close/>
                  <a:moveTo>
                    <a:pt x="739" y="459"/>
                  </a:moveTo>
                  <a:cubicBezTo>
                    <a:pt x="777" y="413"/>
                    <a:pt x="800" y="358"/>
                    <a:pt x="800" y="300"/>
                  </a:cubicBezTo>
                  <a:cubicBezTo>
                    <a:pt x="800" y="134"/>
                    <a:pt x="620" y="0"/>
                    <a:pt x="400" y="0"/>
                  </a:cubicBezTo>
                  <a:cubicBezTo>
                    <a:pt x="179" y="0"/>
                    <a:pt x="0" y="134"/>
                    <a:pt x="0" y="300"/>
                  </a:cubicBezTo>
                  <a:cubicBezTo>
                    <a:pt x="0" y="466"/>
                    <a:pt x="179" y="600"/>
                    <a:pt x="400" y="600"/>
                  </a:cubicBezTo>
                  <a:cubicBezTo>
                    <a:pt x="472" y="600"/>
                    <a:pt x="540" y="586"/>
                    <a:pt x="599" y="560"/>
                  </a:cubicBezTo>
                  <a:cubicBezTo>
                    <a:pt x="626" y="549"/>
                    <a:pt x="760" y="640"/>
                    <a:pt x="760" y="640"/>
                  </a:cubicBezTo>
                  <a:cubicBezTo>
                    <a:pt x="760" y="640"/>
                    <a:pt x="721" y="481"/>
                    <a:pt x="739" y="459"/>
                  </a:cubicBezTo>
                  <a:close/>
                  <a:moveTo>
                    <a:pt x="720" y="580"/>
                  </a:moveTo>
                  <a:cubicBezTo>
                    <a:pt x="720" y="580"/>
                    <a:pt x="619" y="504"/>
                    <a:pt x="598" y="519"/>
                  </a:cubicBezTo>
                  <a:cubicBezTo>
                    <a:pt x="542" y="545"/>
                    <a:pt x="475" y="560"/>
                    <a:pt x="400" y="560"/>
                  </a:cubicBezTo>
                  <a:cubicBezTo>
                    <a:pt x="190" y="560"/>
                    <a:pt x="40" y="444"/>
                    <a:pt x="40" y="300"/>
                  </a:cubicBezTo>
                  <a:cubicBezTo>
                    <a:pt x="40" y="156"/>
                    <a:pt x="190" y="40"/>
                    <a:pt x="400" y="40"/>
                  </a:cubicBezTo>
                  <a:cubicBezTo>
                    <a:pt x="609" y="40"/>
                    <a:pt x="760" y="156"/>
                    <a:pt x="760" y="300"/>
                  </a:cubicBezTo>
                  <a:cubicBezTo>
                    <a:pt x="760" y="344"/>
                    <a:pt x="752" y="390"/>
                    <a:pt x="720" y="421"/>
                  </a:cubicBezTo>
                  <a:cubicBezTo>
                    <a:pt x="677" y="464"/>
                    <a:pt x="720" y="580"/>
                    <a:pt x="720" y="580"/>
                  </a:cubicBezTo>
                  <a:close/>
                  <a:moveTo>
                    <a:pt x="560" y="260"/>
                  </a:moveTo>
                  <a:cubicBezTo>
                    <a:pt x="538" y="260"/>
                    <a:pt x="520" y="278"/>
                    <a:pt x="520" y="300"/>
                  </a:cubicBezTo>
                  <a:cubicBezTo>
                    <a:pt x="520" y="322"/>
                    <a:pt x="538" y="340"/>
                    <a:pt x="560" y="340"/>
                  </a:cubicBezTo>
                  <a:cubicBezTo>
                    <a:pt x="582" y="340"/>
                    <a:pt x="600" y="322"/>
                    <a:pt x="600" y="300"/>
                  </a:cubicBezTo>
                  <a:cubicBezTo>
                    <a:pt x="600" y="278"/>
                    <a:pt x="582" y="260"/>
                    <a:pt x="560" y="26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118" name="自由: 形状 9"/>
          <p:cNvSpPr/>
          <p:nvPr/>
        </p:nvSpPr>
        <p:spPr>
          <a:xfrm>
            <a:off x="788161" y="3120058"/>
            <a:ext cx="10417602" cy="1111197"/>
          </a:xfrm>
          <a:custGeom>
            <a:avLst/>
            <a:gdLst>
              <a:gd name="connsiteX0" fmla="*/ 0 w 9124950"/>
              <a:gd name="connsiteY0" fmla="*/ 1002487 h 1002487"/>
              <a:gd name="connsiteX1" fmla="*/ 533400 w 9124950"/>
              <a:gd name="connsiteY1" fmla="*/ 745312 h 1002487"/>
              <a:gd name="connsiteX2" fmla="*/ 1095375 w 9124950"/>
              <a:gd name="connsiteY2" fmla="*/ 545287 h 1002487"/>
              <a:gd name="connsiteX3" fmla="*/ 1800225 w 9124950"/>
              <a:gd name="connsiteY3" fmla="*/ 459562 h 1002487"/>
              <a:gd name="connsiteX4" fmla="*/ 2447925 w 9124950"/>
              <a:gd name="connsiteY4" fmla="*/ 526237 h 1002487"/>
              <a:gd name="connsiteX5" fmla="*/ 2914650 w 9124950"/>
              <a:gd name="connsiteY5" fmla="*/ 554812 h 1002487"/>
              <a:gd name="connsiteX6" fmla="*/ 3171825 w 9124950"/>
              <a:gd name="connsiteY6" fmla="*/ 535762 h 1002487"/>
              <a:gd name="connsiteX7" fmla="*/ 3429000 w 9124950"/>
              <a:gd name="connsiteY7" fmla="*/ 478612 h 1002487"/>
              <a:gd name="connsiteX8" fmla="*/ 3695700 w 9124950"/>
              <a:gd name="connsiteY8" fmla="*/ 364312 h 1002487"/>
              <a:gd name="connsiteX9" fmla="*/ 4029075 w 9124950"/>
              <a:gd name="connsiteY9" fmla="*/ 202387 h 1002487"/>
              <a:gd name="connsiteX10" fmla="*/ 4429125 w 9124950"/>
              <a:gd name="connsiteY10" fmla="*/ 59512 h 1002487"/>
              <a:gd name="connsiteX11" fmla="*/ 4733925 w 9124950"/>
              <a:gd name="connsiteY11" fmla="*/ 11887 h 1002487"/>
              <a:gd name="connsiteX12" fmla="*/ 5162550 w 9124950"/>
              <a:gd name="connsiteY12" fmla="*/ 11887 h 1002487"/>
              <a:gd name="connsiteX13" fmla="*/ 5762625 w 9124950"/>
              <a:gd name="connsiteY13" fmla="*/ 145237 h 1002487"/>
              <a:gd name="connsiteX14" fmla="*/ 6276975 w 9124950"/>
              <a:gd name="connsiteY14" fmla="*/ 345262 h 1002487"/>
              <a:gd name="connsiteX15" fmla="*/ 6629400 w 9124950"/>
              <a:gd name="connsiteY15" fmla="*/ 526237 h 1002487"/>
              <a:gd name="connsiteX16" fmla="*/ 6962775 w 9124950"/>
              <a:gd name="connsiteY16" fmla="*/ 640537 h 1002487"/>
              <a:gd name="connsiteX17" fmla="*/ 7467600 w 9124950"/>
              <a:gd name="connsiteY17" fmla="*/ 716737 h 1002487"/>
              <a:gd name="connsiteX18" fmla="*/ 7943850 w 9124950"/>
              <a:gd name="connsiteY18" fmla="*/ 697687 h 1002487"/>
              <a:gd name="connsiteX19" fmla="*/ 8420100 w 9124950"/>
              <a:gd name="connsiteY19" fmla="*/ 621487 h 1002487"/>
              <a:gd name="connsiteX20" fmla="*/ 8829675 w 9124950"/>
              <a:gd name="connsiteY20" fmla="*/ 516712 h 1002487"/>
              <a:gd name="connsiteX21" fmla="*/ 9124950 w 9124950"/>
              <a:gd name="connsiteY21" fmla="*/ 421462 h 1002487"/>
              <a:gd name="connsiteX0-1" fmla="*/ 0 w 9124950"/>
              <a:gd name="connsiteY0-2" fmla="*/ 994248 h 994248"/>
              <a:gd name="connsiteX1-3" fmla="*/ 533400 w 9124950"/>
              <a:gd name="connsiteY1-4" fmla="*/ 737073 h 994248"/>
              <a:gd name="connsiteX2-5" fmla="*/ 1095375 w 9124950"/>
              <a:gd name="connsiteY2-6" fmla="*/ 537048 h 994248"/>
              <a:gd name="connsiteX3-7" fmla="*/ 1800225 w 9124950"/>
              <a:gd name="connsiteY3-8" fmla="*/ 451323 h 994248"/>
              <a:gd name="connsiteX4-9" fmla="*/ 2447925 w 9124950"/>
              <a:gd name="connsiteY4-10" fmla="*/ 517998 h 994248"/>
              <a:gd name="connsiteX5-11" fmla="*/ 2914650 w 9124950"/>
              <a:gd name="connsiteY5-12" fmla="*/ 546573 h 994248"/>
              <a:gd name="connsiteX6-13" fmla="*/ 3171825 w 9124950"/>
              <a:gd name="connsiteY6-14" fmla="*/ 527523 h 994248"/>
              <a:gd name="connsiteX7-15" fmla="*/ 3429000 w 9124950"/>
              <a:gd name="connsiteY7-16" fmla="*/ 470373 h 994248"/>
              <a:gd name="connsiteX8-17" fmla="*/ 3695700 w 9124950"/>
              <a:gd name="connsiteY8-18" fmla="*/ 356073 h 994248"/>
              <a:gd name="connsiteX9-19" fmla="*/ 4029075 w 9124950"/>
              <a:gd name="connsiteY9-20" fmla="*/ 194148 h 994248"/>
              <a:gd name="connsiteX10-21" fmla="*/ 4429125 w 9124950"/>
              <a:gd name="connsiteY10-22" fmla="*/ 51273 h 994248"/>
              <a:gd name="connsiteX11-23" fmla="*/ 5162550 w 9124950"/>
              <a:gd name="connsiteY11-24" fmla="*/ 3648 h 994248"/>
              <a:gd name="connsiteX12-25" fmla="*/ 5762625 w 9124950"/>
              <a:gd name="connsiteY12-26" fmla="*/ 136998 h 994248"/>
              <a:gd name="connsiteX13-27" fmla="*/ 6276975 w 9124950"/>
              <a:gd name="connsiteY13-28" fmla="*/ 337023 h 994248"/>
              <a:gd name="connsiteX14-29" fmla="*/ 6629400 w 9124950"/>
              <a:gd name="connsiteY14-30" fmla="*/ 517998 h 994248"/>
              <a:gd name="connsiteX15-31" fmla="*/ 6962775 w 9124950"/>
              <a:gd name="connsiteY15-32" fmla="*/ 632298 h 994248"/>
              <a:gd name="connsiteX16-33" fmla="*/ 7467600 w 9124950"/>
              <a:gd name="connsiteY16-34" fmla="*/ 708498 h 994248"/>
              <a:gd name="connsiteX17-35" fmla="*/ 7943850 w 9124950"/>
              <a:gd name="connsiteY17-36" fmla="*/ 689448 h 994248"/>
              <a:gd name="connsiteX18-37" fmla="*/ 8420100 w 9124950"/>
              <a:gd name="connsiteY18-38" fmla="*/ 613248 h 994248"/>
              <a:gd name="connsiteX19-39" fmla="*/ 8829675 w 9124950"/>
              <a:gd name="connsiteY19-40" fmla="*/ 508473 h 994248"/>
              <a:gd name="connsiteX20-41" fmla="*/ 9124950 w 9124950"/>
              <a:gd name="connsiteY20-42" fmla="*/ 413223 h 994248"/>
              <a:gd name="connsiteX0-43" fmla="*/ 0 w 9124950"/>
              <a:gd name="connsiteY0-44" fmla="*/ 1001405 h 1001405"/>
              <a:gd name="connsiteX1-45" fmla="*/ 533400 w 9124950"/>
              <a:gd name="connsiteY1-46" fmla="*/ 744230 h 1001405"/>
              <a:gd name="connsiteX2-47" fmla="*/ 1095375 w 9124950"/>
              <a:gd name="connsiteY2-48" fmla="*/ 544205 h 1001405"/>
              <a:gd name="connsiteX3-49" fmla="*/ 1800225 w 9124950"/>
              <a:gd name="connsiteY3-50" fmla="*/ 458480 h 1001405"/>
              <a:gd name="connsiteX4-51" fmla="*/ 2447925 w 9124950"/>
              <a:gd name="connsiteY4-52" fmla="*/ 525155 h 1001405"/>
              <a:gd name="connsiteX5-53" fmla="*/ 2914650 w 9124950"/>
              <a:gd name="connsiteY5-54" fmla="*/ 553730 h 1001405"/>
              <a:gd name="connsiteX6-55" fmla="*/ 3171825 w 9124950"/>
              <a:gd name="connsiteY6-56" fmla="*/ 534680 h 1001405"/>
              <a:gd name="connsiteX7-57" fmla="*/ 3429000 w 9124950"/>
              <a:gd name="connsiteY7-58" fmla="*/ 477530 h 1001405"/>
              <a:gd name="connsiteX8-59" fmla="*/ 3695700 w 9124950"/>
              <a:gd name="connsiteY8-60" fmla="*/ 363230 h 1001405"/>
              <a:gd name="connsiteX9-61" fmla="*/ 4029075 w 9124950"/>
              <a:gd name="connsiteY9-62" fmla="*/ 201305 h 1001405"/>
              <a:gd name="connsiteX10-63" fmla="*/ 4429125 w 9124950"/>
              <a:gd name="connsiteY10-64" fmla="*/ 58430 h 1001405"/>
              <a:gd name="connsiteX11-65" fmla="*/ 4880610 w 9124950"/>
              <a:gd name="connsiteY11-66" fmla="*/ 3185 h 1001405"/>
              <a:gd name="connsiteX12-67" fmla="*/ 5762625 w 9124950"/>
              <a:gd name="connsiteY12-68" fmla="*/ 144155 h 1001405"/>
              <a:gd name="connsiteX13-69" fmla="*/ 6276975 w 9124950"/>
              <a:gd name="connsiteY13-70" fmla="*/ 344180 h 1001405"/>
              <a:gd name="connsiteX14-71" fmla="*/ 6629400 w 9124950"/>
              <a:gd name="connsiteY14-72" fmla="*/ 525155 h 1001405"/>
              <a:gd name="connsiteX15-73" fmla="*/ 6962775 w 9124950"/>
              <a:gd name="connsiteY15-74" fmla="*/ 639455 h 1001405"/>
              <a:gd name="connsiteX16-75" fmla="*/ 7467600 w 9124950"/>
              <a:gd name="connsiteY16-76" fmla="*/ 715655 h 1001405"/>
              <a:gd name="connsiteX17-77" fmla="*/ 7943850 w 9124950"/>
              <a:gd name="connsiteY17-78" fmla="*/ 696605 h 1001405"/>
              <a:gd name="connsiteX18-79" fmla="*/ 8420100 w 9124950"/>
              <a:gd name="connsiteY18-80" fmla="*/ 620405 h 1001405"/>
              <a:gd name="connsiteX19-81" fmla="*/ 8829675 w 9124950"/>
              <a:gd name="connsiteY19-82" fmla="*/ 515630 h 1001405"/>
              <a:gd name="connsiteX20-83" fmla="*/ 9124950 w 9124950"/>
              <a:gd name="connsiteY20-84" fmla="*/ 420380 h 1001405"/>
              <a:gd name="connsiteX0-85" fmla="*/ 0 w 9124950"/>
              <a:gd name="connsiteY0-86" fmla="*/ 1015994 h 1015994"/>
              <a:gd name="connsiteX1-87" fmla="*/ 533400 w 9124950"/>
              <a:gd name="connsiteY1-88" fmla="*/ 758819 h 1015994"/>
              <a:gd name="connsiteX2-89" fmla="*/ 1095375 w 9124950"/>
              <a:gd name="connsiteY2-90" fmla="*/ 558794 h 1015994"/>
              <a:gd name="connsiteX3-91" fmla="*/ 1800225 w 9124950"/>
              <a:gd name="connsiteY3-92" fmla="*/ 473069 h 1015994"/>
              <a:gd name="connsiteX4-93" fmla="*/ 2447925 w 9124950"/>
              <a:gd name="connsiteY4-94" fmla="*/ 539744 h 1015994"/>
              <a:gd name="connsiteX5-95" fmla="*/ 2914650 w 9124950"/>
              <a:gd name="connsiteY5-96" fmla="*/ 568319 h 1015994"/>
              <a:gd name="connsiteX6-97" fmla="*/ 3171825 w 9124950"/>
              <a:gd name="connsiteY6-98" fmla="*/ 549269 h 1015994"/>
              <a:gd name="connsiteX7-99" fmla="*/ 3429000 w 9124950"/>
              <a:gd name="connsiteY7-100" fmla="*/ 492119 h 1015994"/>
              <a:gd name="connsiteX8-101" fmla="*/ 3695700 w 9124950"/>
              <a:gd name="connsiteY8-102" fmla="*/ 377819 h 1015994"/>
              <a:gd name="connsiteX9-103" fmla="*/ 4029075 w 9124950"/>
              <a:gd name="connsiteY9-104" fmla="*/ 215894 h 1015994"/>
              <a:gd name="connsiteX10-105" fmla="*/ 4429125 w 9124950"/>
              <a:gd name="connsiteY10-106" fmla="*/ 73019 h 1015994"/>
              <a:gd name="connsiteX11-107" fmla="*/ 4880610 w 9124950"/>
              <a:gd name="connsiteY11-108" fmla="*/ 2534 h 1015994"/>
              <a:gd name="connsiteX12-109" fmla="*/ 5762625 w 9124950"/>
              <a:gd name="connsiteY12-110" fmla="*/ 158744 h 1015994"/>
              <a:gd name="connsiteX13-111" fmla="*/ 6276975 w 9124950"/>
              <a:gd name="connsiteY13-112" fmla="*/ 358769 h 1015994"/>
              <a:gd name="connsiteX14-113" fmla="*/ 6629400 w 9124950"/>
              <a:gd name="connsiteY14-114" fmla="*/ 539744 h 1015994"/>
              <a:gd name="connsiteX15-115" fmla="*/ 6962775 w 9124950"/>
              <a:gd name="connsiteY15-116" fmla="*/ 654044 h 1015994"/>
              <a:gd name="connsiteX16-117" fmla="*/ 7467600 w 9124950"/>
              <a:gd name="connsiteY16-118" fmla="*/ 730244 h 1015994"/>
              <a:gd name="connsiteX17-119" fmla="*/ 7943850 w 9124950"/>
              <a:gd name="connsiteY17-120" fmla="*/ 711194 h 1015994"/>
              <a:gd name="connsiteX18-121" fmla="*/ 8420100 w 9124950"/>
              <a:gd name="connsiteY18-122" fmla="*/ 634994 h 1015994"/>
              <a:gd name="connsiteX19-123" fmla="*/ 8829675 w 9124950"/>
              <a:gd name="connsiteY19-124" fmla="*/ 530219 h 1015994"/>
              <a:gd name="connsiteX20-125" fmla="*/ 9124950 w 9124950"/>
              <a:gd name="connsiteY20-126" fmla="*/ 434969 h 1015994"/>
              <a:gd name="connsiteX0-127" fmla="*/ 0 w 9124950"/>
              <a:gd name="connsiteY0-128" fmla="*/ 1014170 h 1014170"/>
              <a:gd name="connsiteX1-129" fmla="*/ 533400 w 9124950"/>
              <a:gd name="connsiteY1-130" fmla="*/ 756995 h 1014170"/>
              <a:gd name="connsiteX2-131" fmla="*/ 1095375 w 9124950"/>
              <a:gd name="connsiteY2-132" fmla="*/ 556970 h 1014170"/>
              <a:gd name="connsiteX3-133" fmla="*/ 1800225 w 9124950"/>
              <a:gd name="connsiteY3-134" fmla="*/ 471245 h 1014170"/>
              <a:gd name="connsiteX4-135" fmla="*/ 2447925 w 9124950"/>
              <a:gd name="connsiteY4-136" fmla="*/ 537920 h 1014170"/>
              <a:gd name="connsiteX5-137" fmla="*/ 2914650 w 9124950"/>
              <a:gd name="connsiteY5-138" fmla="*/ 566495 h 1014170"/>
              <a:gd name="connsiteX6-139" fmla="*/ 3171825 w 9124950"/>
              <a:gd name="connsiteY6-140" fmla="*/ 547445 h 1014170"/>
              <a:gd name="connsiteX7-141" fmla="*/ 3429000 w 9124950"/>
              <a:gd name="connsiteY7-142" fmla="*/ 490295 h 1014170"/>
              <a:gd name="connsiteX8-143" fmla="*/ 3695700 w 9124950"/>
              <a:gd name="connsiteY8-144" fmla="*/ 375995 h 1014170"/>
              <a:gd name="connsiteX9-145" fmla="*/ 4029075 w 9124950"/>
              <a:gd name="connsiteY9-146" fmla="*/ 214070 h 1014170"/>
              <a:gd name="connsiteX10-147" fmla="*/ 4429125 w 9124950"/>
              <a:gd name="connsiteY10-148" fmla="*/ 71195 h 1014170"/>
              <a:gd name="connsiteX11-149" fmla="*/ 4880610 w 9124950"/>
              <a:gd name="connsiteY11-150" fmla="*/ 710 h 1014170"/>
              <a:gd name="connsiteX12-151" fmla="*/ 5762625 w 9124950"/>
              <a:gd name="connsiteY12-152" fmla="*/ 156920 h 1014170"/>
              <a:gd name="connsiteX13-153" fmla="*/ 6276975 w 9124950"/>
              <a:gd name="connsiteY13-154" fmla="*/ 356945 h 1014170"/>
              <a:gd name="connsiteX14-155" fmla="*/ 6629400 w 9124950"/>
              <a:gd name="connsiteY14-156" fmla="*/ 537920 h 1014170"/>
              <a:gd name="connsiteX15-157" fmla="*/ 6962775 w 9124950"/>
              <a:gd name="connsiteY15-158" fmla="*/ 652220 h 1014170"/>
              <a:gd name="connsiteX16-159" fmla="*/ 7467600 w 9124950"/>
              <a:gd name="connsiteY16-160" fmla="*/ 728420 h 1014170"/>
              <a:gd name="connsiteX17-161" fmla="*/ 7943850 w 9124950"/>
              <a:gd name="connsiteY17-162" fmla="*/ 709370 h 1014170"/>
              <a:gd name="connsiteX18-163" fmla="*/ 8420100 w 9124950"/>
              <a:gd name="connsiteY18-164" fmla="*/ 633170 h 1014170"/>
              <a:gd name="connsiteX19-165" fmla="*/ 8829675 w 9124950"/>
              <a:gd name="connsiteY19-166" fmla="*/ 528395 h 1014170"/>
              <a:gd name="connsiteX20-167" fmla="*/ 9124950 w 9124950"/>
              <a:gd name="connsiteY20-168" fmla="*/ 433145 h 1014170"/>
              <a:gd name="connsiteX0-169" fmla="*/ 0 w 9124950"/>
              <a:gd name="connsiteY0-170" fmla="*/ 1014298 h 1014298"/>
              <a:gd name="connsiteX1-171" fmla="*/ 533400 w 9124950"/>
              <a:gd name="connsiteY1-172" fmla="*/ 757123 h 1014298"/>
              <a:gd name="connsiteX2-173" fmla="*/ 1095375 w 9124950"/>
              <a:gd name="connsiteY2-174" fmla="*/ 557098 h 1014298"/>
              <a:gd name="connsiteX3-175" fmla="*/ 1800225 w 9124950"/>
              <a:gd name="connsiteY3-176" fmla="*/ 471373 h 1014298"/>
              <a:gd name="connsiteX4-177" fmla="*/ 2447925 w 9124950"/>
              <a:gd name="connsiteY4-178" fmla="*/ 538048 h 1014298"/>
              <a:gd name="connsiteX5-179" fmla="*/ 2914650 w 9124950"/>
              <a:gd name="connsiteY5-180" fmla="*/ 566623 h 1014298"/>
              <a:gd name="connsiteX6-181" fmla="*/ 3171825 w 9124950"/>
              <a:gd name="connsiteY6-182" fmla="*/ 547573 h 1014298"/>
              <a:gd name="connsiteX7-183" fmla="*/ 3429000 w 9124950"/>
              <a:gd name="connsiteY7-184" fmla="*/ 490423 h 1014298"/>
              <a:gd name="connsiteX8-185" fmla="*/ 3695700 w 9124950"/>
              <a:gd name="connsiteY8-186" fmla="*/ 376123 h 1014298"/>
              <a:gd name="connsiteX9-187" fmla="*/ 4029075 w 9124950"/>
              <a:gd name="connsiteY9-188" fmla="*/ 214198 h 1014298"/>
              <a:gd name="connsiteX10-189" fmla="*/ 4429125 w 9124950"/>
              <a:gd name="connsiteY10-190" fmla="*/ 71323 h 1014298"/>
              <a:gd name="connsiteX11-191" fmla="*/ 4880610 w 9124950"/>
              <a:gd name="connsiteY11-192" fmla="*/ 838 h 1014298"/>
              <a:gd name="connsiteX12-193" fmla="*/ 5762625 w 9124950"/>
              <a:gd name="connsiteY12-194" fmla="*/ 157048 h 1014298"/>
              <a:gd name="connsiteX13-195" fmla="*/ 6276975 w 9124950"/>
              <a:gd name="connsiteY13-196" fmla="*/ 357073 h 1014298"/>
              <a:gd name="connsiteX14-197" fmla="*/ 6629400 w 9124950"/>
              <a:gd name="connsiteY14-198" fmla="*/ 538048 h 1014298"/>
              <a:gd name="connsiteX15-199" fmla="*/ 6962775 w 9124950"/>
              <a:gd name="connsiteY15-200" fmla="*/ 652348 h 1014298"/>
              <a:gd name="connsiteX16-201" fmla="*/ 7467600 w 9124950"/>
              <a:gd name="connsiteY16-202" fmla="*/ 728548 h 1014298"/>
              <a:gd name="connsiteX17-203" fmla="*/ 7943850 w 9124950"/>
              <a:gd name="connsiteY17-204" fmla="*/ 709498 h 1014298"/>
              <a:gd name="connsiteX18-205" fmla="*/ 8420100 w 9124950"/>
              <a:gd name="connsiteY18-206" fmla="*/ 633298 h 1014298"/>
              <a:gd name="connsiteX19-207" fmla="*/ 8829675 w 9124950"/>
              <a:gd name="connsiteY19-208" fmla="*/ 528523 h 1014298"/>
              <a:gd name="connsiteX20-209" fmla="*/ 9124950 w 9124950"/>
              <a:gd name="connsiteY20-210" fmla="*/ 433273 h 1014298"/>
              <a:gd name="connsiteX0-211" fmla="*/ 0 w 9124950"/>
              <a:gd name="connsiteY0-212" fmla="*/ 1006659 h 1006659"/>
              <a:gd name="connsiteX1-213" fmla="*/ 533400 w 9124950"/>
              <a:gd name="connsiteY1-214" fmla="*/ 749484 h 1006659"/>
              <a:gd name="connsiteX2-215" fmla="*/ 1095375 w 9124950"/>
              <a:gd name="connsiteY2-216" fmla="*/ 549459 h 1006659"/>
              <a:gd name="connsiteX3-217" fmla="*/ 1800225 w 9124950"/>
              <a:gd name="connsiteY3-218" fmla="*/ 463734 h 1006659"/>
              <a:gd name="connsiteX4-219" fmla="*/ 2447925 w 9124950"/>
              <a:gd name="connsiteY4-220" fmla="*/ 530409 h 1006659"/>
              <a:gd name="connsiteX5-221" fmla="*/ 2914650 w 9124950"/>
              <a:gd name="connsiteY5-222" fmla="*/ 558984 h 1006659"/>
              <a:gd name="connsiteX6-223" fmla="*/ 3171825 w 9124950"/>
              <a:gd name="connsiteY6-224" fmla="*/ 539934 h 1006659"/>
              <a:gd name="connsiteX7-225" fmla="*/ 3429000 w 9124950"/>
              <a:gd name="connsiteY7-226" fmla="*/ 482784 h 1006659"/>
              <a:gd name="connsiteX8-227" fmla="*/ 3695700 w 9124950"/>
              <a:gd name="connsiteY8-228" fmla="*/ 368484 h 1006659"/>
              <a:gd name="connsiteX9-229" fmla="*/ 4029075 w 9124950"/>
              <a:gd name="connsiteY9-230" fmla="*/ 206559 h 1006659"/>
              <a:gd name="connsiteX10-231" fmla="*/ 4429125 w 9124950"/>
              <a:gd name="connsiteY10-232" fmla="*/ 63684 h 1006659"/>
              <a:gd name="connsiteX11-233" fmla="*/ 4888230 w 9124950"/>
              <a:gd name="connsiteY11-234" fmla="*/ 819 h 1006659"/>
              <a:gd name="connsiteX12-235" fmla="*/ 5762625 w 9124950"/>
              <a:gd name="connsiteY12-236" fmla="*/ 149409 h 1006659"/>
              <a:gd name="connsiteX13-237" fmla="*/ 6276975 w 9124950"/>
              <a:gd name="connsiteY13-238" fmla="*/ 349434 h 1006659"/>
              <a:gd name="connsiteX14-239" fmla="*/ 6629400 w 9124950"/>
              <a:gd name="connsiteY14-240" fmla="*/ 530409 h 1006659"/>
              <a:gd name="connsiteX15-241" fmla="*/ 6962775 w 9124950"/>
              <a:gd name="connsiteY15-242" fmla="*/ 644709 h 1006659"/>
              <a:gd name="connsiteX16-243" fmla="*/ 7467600 w 9124950"/>
              <a:gd name="connsiteY16-244" fmla="*/ 720909 h 1006659"/>
              <a:gd name="connsiteX17-245" fmla="*/ 7943850 w 9124950"/>
              <a:gd name="connsiteY17-246" fmla="*/ 701859 h 1006659"/>
              <a:gd name="connsiteX18-247" fmla="*/ 8420100 w 9124950"/>
              <a:gd name="connsiteY18-248" fmla="*/ 625659 h 1006659"/>
              <a:gd name="connsiteX19-249" fmla="*/ 8829675 w 9124950"/>
              <a:gd name="connsiteY19-250" fmla="*/ 520884 h 1006659"/>
              <a:gd name="connsiteX20-251" fmla="*/ 9124950 w 9124950"/>
              <a:gd name="connsiteY20-252" fmla="*/ 425634 h 1006659"/>
              <a:gd name="connsiteX0-253" fmla="*/ 0 w 9124950"/>
              <a:gd name="connsiteY0-254" fmla="*/ 1008663 h 1008663"/>
              <a:gd name="connsiteX1-255" fmla="*/ 533400 w 9124950"/>
              <a:gd name="connsiteY1-256" fmla="*/ 751488 h 1008663"/>
              <a:gd name="connsiteX2-257" fmla="*/ 1095375 w 9124950"/>
              <a:gd name="connsiteY2-258" fmla="*/ 551463 h 1008663"/>
              <a:gd name="connsiteX3-259" fmla="*/ 1800225 w 9124950"/>
              <a:gd name="connsiteY3-260" fmla="*/ 465738 h 1008663"/>
              <a:gd name="connsiteX4-261" fmla="*/ 2447925 w 9124950"/>
              <a:gd name="connsiteY4-262" fmla="*/ 532413 h 1008663"/>
              <a:gd name="connsiteX5-263" fmla="*/ 2914650 w 9124950"/>
              <a:gd name="connsiteY5-264" fmla="*/ 560988 h 1008663"/>
              <a:gd name="connsiteX6-265" fmla="*/ 3171825 w 9124950"/>
              <a:gd name="connsiteY6-266" fmla="*/ 541938 h 1008663"/>
              <a:gd name="connsiteX7-267" fmla="*/ 3429000 w 9124950"/>
              <a:gd name="connsiteY7-268" fmla="*/ 484788 h 1008663"/>
              <a:gd name="connsiteX8-269" fmla="*/ 3695700 w 9124950"/>
              <a:gd name="connsiteY8-270" fmla="*/ 370488 h 1008663"/>
              <a:gd name="connsiteX9-271" fmla="*/ 4029075 w 9124950"/>
              <a:gd name="connsiteY9-272" fmla="*/ 208563 h 1008663"/>
              <a:gd name="connsiteX10-273" fmla="*/ 4429125 w 9124950"/>
              <a:gd name="connsiteY10-274" fmla="*/ 65688 h 1008663"/>
              <a:gd name="connsiteX11-275" fmla="*/ 4888230 w 9124950"/>
              <a:gd name="connsiteY11-276" fmla="*/ 2823 h 1008663"/>
              <a:gd name="connsiteX12-277" fmla="*/ 5762625 w 9124950"/>
              <a:gd name="connsiteY12-278" fmla="*/ 151413 h 1008663"/>
              <a:gd name="connsiteX13-279" fmla="*/ 6276975 w 9124950"/>
              <a:gd name="connsiteY13-280" fmla="*/ 351438 h 1008663"/>
              <a:gd name="connsiteX14-281" fmla="*/ 6629400 w 9124950"/>
              <a:gd name="connsiteY14-282" fmla="*/ 532413 h 1008663"/>
              <a:gd name="connsiteX15-283" fmla="*/ 6962775 w 9124950"/>
              <a:gd name="connsiteY15-284" fmla="*/ 646713 h 1008663"/>
              <a:gd name="connsiteX16-285" fmla="*/ 7467600 w 9124950"/>
              <a:gd name="connsiteY16-286" fmla="*/ 722913 h 1008663"/>
              <a:gd name="connsiteX17-287" fmla="*/ 7943850 w 9124950"/>
              <a:gd name="connsiteY17-288" fmla="*/ 703863 h 1008663"/>
              <a:gd name="connsiteX18-289" fmla="*/ 8420100 w 9124950"/>
              <a:gd name="connsiteY18-290" fmla="*/ 627663 h 1008663"/>
              <a:gd name="connsiteX19-291" fmla="*/ 8829675 w 9124950"/>
              <a:gd name="connsiteY19-292" fmla="*/ 522888 h 1008663"/>
              <a:gd name="connsiteX20-293" fmla="*/ 9124950 w 9124950"/>
              <a:gd name="connsiteY20-294" fmla="*/ 427638 h 1008663"/>
              <a:gd name="connsiteX0-295" fmla="*/ 0 w 9124950"/>
              <a:gd name="connsiteY0-296" fmla="*/ 1008663 h 1008663"/>
              <a:gd name="connsiteX1-297" fmla="*/ 533400 w 9124950"/>
              <a:gd name="connsiteY1-298" fmla="*/ 751488 h 1008663"/>
              <a:gd name="connsiteX2-299" fmla="*/ 1095375 w 9124950"/>
              <a:gd name="connsiteY2-300" fmla="*/ 551463 h 1008663"/>
              <a:gd name="connsiteX3-301" fmla="*/ 1800225 w 9124950"/>
              <a:gd name="connsiteY3-302" fmla="*/ 465738 h 1008663"/>
              <a:gd name="connsiteX4-303" fmla="*/ 2447925 w 9124950"/>
              <a:gd name="connsiteY4-304" fmla="*/ 532413 h 1008663"/>
              <a:gd name="connsiteX5-305" fmla="*/ 2914650 w 9124950"/>
              <a:gd name="connsiteY5-306" fmla="*/ 560988 h 1008663"/>
              <a:gd name="connsiteX6-307" fmla="*/ 3171825 w 9124950"/>
              <a:gd name="connsiteY6-308" fmla="*/ 541938 h 1008663"/>
              <a:gd name="connsiteX7-309" fmla="*/ 3429000 w 9124950"/>
              <a:gd name="connsiteY7-310" fmla="*/ 484788 h 1008663"/>
              <a:gd name="connsiteX8-311" fmla="*/ 3695700 w 9124950"/>
              <a:gd name="connsiteY8-312" fmla="*/ 370488 h 1008663"/>
              <a:gd name="connsiteX9-313" fmla="*/ 4029075 w 9124950"/>
              <a:gd name="connsiteY9-314" fmla="*/ 208563 h 1008663"/>
              <a:gd name="connsiteX10-315" fmla="*/ 4429125 w 9124950"/>
              <a:gd name="connsiteY10-316" fmla="*/ 65688 h 1008663"/>
              <a:gd name="connsiteX11-317" fmla="*/ 4888230 w 9124950"/>
              <a:gd name="connsiteY11-318" fmla="*/ 2823 h 1008663"/>
              <a:gd name="connsiteX12-319" fmla="*/ 5762625 w 9124950"/>
              <a:gd name="connsiteY12-320" fmla="*/ 151413 h 1008663"/>
              <a:gd name="connsiteX13-321" fmla="*/ 6276975 w 9124950"/>
              <a:gd name="connsiteY13-322" fmla="*/ 351438 h 1008663"/>
              <a:gd name="connsiteX14-323" fmla="*/ 6629400 w 9124950"/>
              <a:gd name="connsiteY14-324" fmla="*/ 532413 h 1008663"/>
              <a:gd name="connsiteX15-325" fmla="*/ 6962775 w 9124950"/>
              <a:gd name="connsiteY15-326" fmla="*/ 646713 h 1008663"/>
              <a:gd name="connsiteX16-327" fmla="*/ 7467600 w 9124950"/>
              <a:gd name="connsiteY16-328" fmla="*/ 722913 h 1008663"/>
              <a:gd name="connsiteX17-329" fmla="*/ 7943850 w 9124950"/>
              <a:gd name="connsiteY17-330" fmla="*/ 703863 h 1008663"/>
              <a:gd name="connsiteX18-331" fmla="*/ 8420100 w 9124950"/>
              <a:gd name="connsiteY18-332" fmla="*/ 627663 h 1008663"/>
              <a:gd name="connsiteX19-333" fmla="*/ 8829675 w 9124950"/>
              <a:gd name="connsiteY19-334" fmla="*/ 522888 h 1008663"/>
              <a:gd name="connsiteX20-335" fmla="*/ 9124950 w 9124950"/>
              <a:gd name="connsiteY20-336" fmla="*/ 427638 h 1008663"/>
              <a:gd name="connsiteX0-337" fmla="*/ 0 w 9124950"/>
              <a:gd name="connsiteY0-338" fmla="*/ 1020369 h 1020369"/>
              <a:gd name="connsiteX1-339" fmla="*/ 533400 w 9124950"/>
              <a:gd name="connsiteY1-340" fmla="*/ 763194 h 1020369"/>
              <a:gd name="connsiteX2-341" fmla="*/ 1095375 w 9124950"/>
              <a:gd name="connsiteY2-342" fmla="*/ 563169 h 1020369"/>
              <a:gd name="connsiteX3-343" fmla="*/ 1800225 w 9124950"/>
              <a:gd name="connsiteY3-344" fmla="*/ 477444 h 1020369"/>
              <a:gd name="connsiteX4-345" fmla="*/ 2447925 w 9124950"/>
              <a:gd name="connsiteY4-346" fmla="*/ 544119 h 1020369"/>
              <a:gd name="connsiteX5-347" fmla="*/ 2914650 w 9124950"/>
              <a:gd name="connsiteY5-348" fmla="*/ 572694 h 1020369"/>
              <a:gd name="connsiteX6-349" fmla="*/ 3171825 w 9124950"/>
              <a:gd name="connsiteY6-350" fmla="*/ 553644 h 1020369"/>
              <a:gd name="connsiteX7-351" fmla="*/ 3429000 w 9124950"/>
              <a:gd name="connsiteY7-352" fmla="*/ 496494 h 1020369"/>
              <a:gd name="connsiteX8-353" fmla="*/ 3695700 w 9124950"/>
              <a:gd name="connsiteY8-354" fmla="*/ 382194 h 1020369"/>
              <a:gd name="connsiteX9-355" fmla="*/ 4029075 w 9124950"/>
              <a:gd name="connsiteY9-356" fmla="*/ 220269 h 1020369"/>
              <a:gd name="connsiteX10-357" fmla="*/ 4429125 w 9124950"/>
              <a:gd name="connsiteY10-358" fmla="*/ 77394 h 1020369"/>
              <a:gd name="connsiteX11-359" fmla="*/ 4888230 w 9124950"/>
              <a:gd name="connsiteY11-360" fmla="*/ 14529 h 1020369"/>
              <a:gd name="connsiteX12-361" fmla="*/ 5762625 w 9124950"/>
              <a:gd name="connsiteY12-362" fmla="*/ 163119 h 1020369"/>
              <a:gd name="connsiteX13-363" fmla="*/ 6276975 w 9124950"/>
              <a:gd name="connsiteY13-364" fmla="*/ 363144 h 1020369"/>
              <a:gd name="connsiteX14-365" fmla="*/ 6629400 w 9124950"/>
              <a:gd name="connsiteY14-366" fmla="*/ 544119 h 1020369"/>
              <a:gd name="connsiteX15-367" fmla="*/ 6962775 w 9124950"/>
              <a:gd name="connsiteY15-368" fmla="*/ 658419 h 1020369"/>
              <a:gd name="connsiteX16-369" fmla="*/ 7467600 w 9124950"/>
              <a:gd name="connsiteY16-370" fmla="*/ 734619 h 1020369"/>
              <a:gd name="connsiteX17-371" fmla="*/ 7943850 w 9124950"/>
              <a:gd name="connsiteY17-372" fmla="*/ 715569 h 1020369"/>
              <a:gd name="connsiteX18-373" fmla="*/ 8420100 w 9124950"/>
              <a:gd name="connsiteY18-374" fmla="*/ 639369 h 1020369"/>
              <a:gd name="connsiteX19-375" fmla="*/ 8829675 w 9124950"/>
              <a:gd name="connsiteY19-376" fmla="*/ 534594 h 1020369"/>
              <a:gd name="connsiteX20-377" fmla="*/ 9124950 w 9124950"/>
              <a:gd name="connsiteY20-378" fmla="*/ 439344 h 1020369"/>
              <a:gd name="connsiteX0-379" fmla="*/ 0 w 9124950"/>
              <a:gd name="connsiteY0-380" fmla="*/ 1020369 h 1020369"/>
              <a:gd name="connsiteX1-381" fmla="*/ 533400 w 9124950"/>
              <a:gd name="connsiteY1-382" fmla="*/ 763194 h 1020369"/>
              <a:gd name="connsiteX2-383" fmla="*/ 1095375 w 9124950"/>
              <a:gd name="connsiteY2-384" fmla="*/ 563169 h 1020369"/>
              <a:gd name="connsiteX3-385" fmla="*/ 1800225 w 9124950"/>
              <a:gd name="connsiteY3-386" fmla="*/ 477444 h 1020369"/>
              <a:gd name="connsiteX4-387" fmla="*/ 2447925 w 9124950"/>
              <a:gd name="connsiteY4-388" fmla="*/ 544119 h 1020369"/>
              <a:gd name="connsiteX5-389" fmla="*/ 2914650 w 9124950"/>
              <a:gd name="connsiteY5-390" fmla="*/ 572694 h 1020369"/>
              <a:gd name="connsiteX6-391" fmla="*/ 3171825 w 9124950"/>
              <a:gd name="connsiteY6-392" fmla="*/ 553644 h 1020369"/>
              <a:gd name="connsiteX7-393" fmla="*/ 3429000 w 9124950"/>
              <a:gd name="connsiteY7-394" fmla="*/ 496494 h 1020369"/>
              <a:gd name="connsiteX8-395" fmla="*/ 3695700 w 9124950"/>
              <a:gd name="connsiteY8-396" fmla="*/ 382194 h 1020369"/>
              <a:gd name="connsiteX9-397" fmla="*/ 4029075 w 9124950"/>
              <a:gd name="connsiteY9-398" fmla="*/ 220269 h 1020369"/>
              <a:gd name="connsiteX10-399" fmla="*/ 4429125 w 9124950"/>
              <a:gd name="connsiteY10-400" fmla="*/ 77394 h 1020369"/>
              <a:gd name="connsiteX11-401" fmla="*/ 4888230 w 9124950"/>
              <a:gd name="connsiteY11-402" fmla="*/ 14529 h 1020369"/>
              <a:gd name="connsiteX12-403" fmla="*/ 5762625 w 9124950"/>
              <a:gd name="connsiteY12-404" fmla="*/ 163119 h 1020369"/>
              <a:gd name="connsiteX13-405" fmla="*/ 6276975 w 9124950"/>
              <a:gd name="connsiteY13-406" fmla="*/ 363144 h 1020369"/>
              <a:gd name="connsiteX14-407" fmla="*/ 6629400 w 9124950"/>
              <a:gd name="connsiteY14-408" fmla="*/ 544119 h 1020369"/>
              <a:gd name="connsiteX15-409" fmla="*/ 6962775 w 9124950"/>
              <a:gd name="connsiteY15-410" fmla="*/ 658419 h 1020369"/>
              <a:gd name="connsiteX16-411" fmla="*/ 7467600 w 9124950"/>
              <a:gd name="connsiteY16-412" fmla="*/ 734619 h 1020369"/>
              <a:gd name="connsiteX17-413" fmla="*/ 7943850 w 9124950"/>
              <a:gd name="connsiteY17-414" fmla="*/ 715569 h 1020369"/>
              <a:gd name="connsiteX18-415" fmla="*/ 8420100 w 9124950"/>
              <a:gd name="connsiteY18-416" fmla="*/ 639369 h 1020369"/>
              <a:gd name="connsiteX19-417" fmla="*/ 8829675 w 9124950"/>
              <a:gd name="connsiteY19-418" fmla="*/ 534594 h 1020369"/>
              <a:gd name="connsiteX20-419" fmla="*/ 9124950 w 9124950"/>
              <a:gd name="connsiteY20-420" fmla="*/ 439344 h 1020369"/>
              <a:gd name="connsiteX0-421" fmla="*/ 0 w 9124950"/>
              <a:gd name="connsiteY0-422" fmla="*/ 1020369 h 1020369"/>
              <a:gd name="connsiteX1-423" fmla="*/ 533400 w 9124950"/>
              <a:gd name="connsiteY1-424" fmla="*/ 763194 h 1020369"/>
              <a:gd name="connsiteX2-425" fmla="*/ 1095375 w 9124950"/>
              <a:gd name="connsiteY2-426" fmla="*/ 563169 h 1020369"/>
              <a:gd name="connsiteX3-427" fmla="*/ 1800225 w 9124950"/>
              <a:gd name="connsiteY3-428" fmla="*/ 477444 h 1020369"/>
              <a:gd name="connsiteX4-429" fmla="*/ 2447925 w 9124950"/>
              <a:gd name="connsiteY4-430" fmla="*/ 544119 h 1020369"/>
              <a:gd name="connsiteX5-431" fmla="*/ 2914650 w 9124950"/>
              <a:gd name="connsiteY5-432" fmla="*/ 572694 h 1020369"/>
              <a:gd name="connsiteX6-433" fmla="*/ 3171825 w 9124950"/>
              <a:gd name="connsiteY6-434" fmla="*/ 553644 h 1020369"/>
              <a:gd name="connsiteX7-435" fmla="*/ 3429000 w 9124950"/>
              <a:gd name="connsiteY7-436" fmla="*/ 496494 h 1020369"/>
              <a:gd name="connsiteX8-437" fmla="*/ 3695700 w 9124950"/>
              <a:gd name="connsiteY8-438" fmla="*/ 382194 h 1020369"/>
              <a:gd name="connsiteX9-439" fmla="*/ 4029075 w 9124950"/>
              <a:gd name="connsiteY9-440" fmla="*/ 220269 h 1020369"/>
              <a:gd name="connsiteX10-441" fmla="*/ 4429125 w 9124950"/>
              <a:gd name="connsiteY10-442" fmla="*/ 77394 h 1020369"/>
              <a:gd name="connsiteX11-443" fmla="*/ 4888230 w 9124950"/>
              <a:gd name="connsiteY11-444" fmla="*/ 14529 h 1020369"/>
              <a:gd name="connsiteX12-445" fmla="*/ 5762625 w 9124950"/>
              <a:gd name="connsiteY12-446" fmla="*/ 163119 h 1020369"/>
              <a:gd name="connsiteX13-447" fmla="*/ 6276975 w 9124950"/>
              <a:gd name="connsiteY13-448" fmla="*/ 363144 h 1020369"/>
              <a:gd name="connsiteX14-449" fmla="*/ 6629400 w 9124950"/>
              <a:gd name="connsiteY14-450" fmla="*/ 544119 h 1020369"/>
              <a:gd name="connsiteX15-451" fmla="*/ 6962775 w 9124950"/>
              <a:gd name="connsiteY15-452" fmla="*/ 658419 h 1020369"/>
              <a:gd name="connsiteX16-453" fmla="*/ 7467600 w 9124950"/>
              <a:gd name="connsiteY16-454" fmla="*/ 734619 h 1020369"/>
              <a:gd name="connsiteX17-455" fmla="*/ 7943850 w 9124950"/>
              <a:gd name="connsiteY17-456" fmla="*/ 715569 h 1020369"/>
              <a:gd name="connsiteX18-457" fmla="*/ 8420100 w 9124950"/>
              <a:gd name="connsiteY18-458" fmla="*/ 639369 h 1020369"/>
              <a:gd name="connsiteX19-459" fmla="*/ 8829675 w 9124950"/>
              <a:gd name="connsiteY19-460" fmla="*/ 534594 h 1020369"/>
              <a:gd name="connsiteX20-461" fmla="*/ 9124950 w 9124950"/>
              <a:gd name="connsiteY20-462" fmla="*/ 439344 h 1020369"/>
              <a:gd name="connsiteX0-463" fmla="*/ 0 w 9124950"/>
              <a:gd name="connsiteY0-464" fmla="*/ 1008664 h 1008664"/>
              <a:gd name="connsiteX1-465" fmla="*/ 533400 w 9124950"/>
              <a:gd name="connsiteY1-466" fmla="*/ 751489 h 1008664"/>
              <a:gd name="connsiteX2-467" fmla="*/ 1095375 w 9124950"/>
              <a:gd name="connsiteY2-468" fmla="*/ 551464 h 1008664"/>
              <a:gd name="connsiteX3-469" fmla="*/ 1800225 w 9124950"/>
              <a:gd name="connsiteY3-470" fmla="*/ 465739 h 1008664"/>
              <a:gd name="connsiteX4-471" fmla="*/ 2447925 w 9124950"/>
              <a:gd name="connsiteY4-472" fmla="*/ 532414 h 1008664"/>
              <a:gd name="connsiteX5-473" fmla="*/ 2914650 w 9124950"/>
              <a:gd name="connsiteY5-474" fmla="*/ 560989 h 1008664"/>
              <a:gd name="connsiteX6-475" fmla="*/ 3171825 w 9124950"/>
              <a:gd name="connsiteY6-476" fmla="*/ 541939 h 1008664"/>
              <a:gd name="connsiteX7-477" fmla="*/ 3429000 w 9124950"/>
              <a:gd name="connsiteY7-478" fmla="*/ 484789 h 1008664"/>
              <a:gd name="connsiteX8-479" fmla="*/ 3695700 w 9124950"/>
              <a:gd name="connsiteY8-480" fmla="*/ 370489 h 1008664"/>
              <a:gd name="connsiteX9-481" fmla="*/ 4029075 w 9124950"/>
              <a:gd name="connsiteY9-482" fmla="*/ 208564 h 1008664"/>
              <a:gd name="connsiteX10-483" fmla="*/ 4429125 w 9124950"/>
              <a:gd name="connsiteY10-484" fmla="*/ 65689 h 1008664"/>
              <a:gd name="connsiteX11-485" fmla="*/ 4888230 w 9124950"/>
              <a:gd name="connsiteY11-486" fmla="*/ 2824 h 1008664"/>
              <a:gd name="connsiteX12-487" fmla="*/ 5762625 w 9124950"/>
              <a:gd name="connsiteY12-488" fmla="*/ 151414 h 1008664"/>
              <a:gd name="connsiteX13-489" fmla="*/ 6276975 w 9124950"/>
              <a:gd name="connsiteY13-490" fmla="*/ 351439 h 1008664"/>
              <a:gd name="connsiteX14-491" fmla="*/ 6629400 w 9124950"/>
              <a:gd name="connsiteY14-492" fmla="*/ 532414 h 1008664"/>
              <a:gd name="connsiteX15-493" fmla="*/ 6962775 w 9124950"/>
              <a:gd name="connsiteY15-494" fmla="*/ 646714 h 1008664"/>
              <a:gd name="connsiteX16-495" fmla="*/ 7467600 w 9124950"/>
              <a:gd name="connsiteY16-496" fmla="*/ 722914 h 1008664"/>
              <a:gd name="connsiteX17-497" fmla="*/ 7943850 w 9124950"/>
              <a:gd name="connsiteY17-498" fmla="*/ 703864 h 1008664"/>
              <a:gd name="connsiteX18-499" fmla="*/ 8420100 w 9124950"/>
              <a:gd name="connsiteY18-500" fmla="*/ 627664 h 1008664"/>
              <a:gd name="connsiteX19-501" fmla="*/ 8829675 w 9124950"/>
              <a:gd name="connsiteY19-502" fmla="*/ 522889 h 1008664"/>
              <a:gd name="connsiteX20-503" fmla="*/ 9124950 w 9124950"/>
              <a:gd name="connsiteY20-504" fmla="*/ 427639 h 1008664"/>
              <a:gd name="connsiteX0-505" fmla="*/ 0 w 9124950"/>
              <a:gd name="connsiteY0-506" fmla="*/ 1008664 h 1008664"/>
              <a:gd name="connsiteX1-507" fmla="*/ 533400 w 9124950"/>
              <a:gd name="connsiteY1-508" fmla="*/ 751489 h 1008664"/>
              <a:gd name="connsiteX2-509" fmla="*/ 1095375 w 9124950"/>
              <a:gd name="connsiteY2-510" fmla="*/ 551464 h 1008664"/>
              <a:gd name="connsiteX3-511" fmla="*/ 1800225 w 9124950"/>
              <a:gd name="connsiteY3-512" fmla="*/ 465739 h 1008664"/>
              <a:gd name="connsiteX4-513" fmla="*/ 2447925 w 9124950"/>
              <a:gd name="connsiteY4-514" fmla="*/ 532414 h 1008664"/>
              <a:gd name="connsiteX5-515" fmla="*/ 2914650 w 9124950"/>
              <a:gd name="connsiteY5-516" fmla="*/ 560989 h 1008664"/>
              <a:gd name="connsiteX6-517" fmla="*/ 3171825 w 9124950"/>
              <a:gd name="connsiteY6-518" fmla="*/ 541939 h 1008664"/>
              <a:gd name="connsiteX7-519" fmla="*/ 3429000 w 9124950"/>
              <a:gd name="connsiteY7-520" fmla="*/ 484789 h 1008664"/>
              <a:gd name="connsiteX8-521" fmla="*/ 3695700 w 9124950"/>
              <a:gd name="connsiteY8-522" fmla="*/ 370489 h 1008664"/>
              <a:gd name="connsiteX9-523" fmla="*/ 4029075 w 9124950"/>
              <a:gd name="connsiteY9-524" fmla="*/ 208564 h 1008664"/>
              <a:gd name="connsiteX10-525" fmla="*/ 4429125 w 9124950"/>
              <a:gd name="connsiteY10-526" fmla="*/ 65689 h 1008664"/>
              <a:gd name="connsiteX11-527" fmla="*/ 4888230 w 9124950"/>
              <a:gd name="connsiteY11-528" fmla="*/ 2824 h 1008664"/>
              <a:gd name="connsiteX12-529" fmla="*/ 5762625 w 9124950"/>
              <a:gd name="connsiteY12-530" fmla="*/ 151414 h 1008664"/>
              <a:gd name="connsiteX13-531" fmla="*/ 6276975 w 9124950"/>
              <a:gd name="connsiteY13-532" fmla="*/ 351439 h 1008664"/>
              <a:gd name="connsiteX14-533" fmla="*/ 6629400 w 9124950"/>
              <a:gd name="connsiteY14-534" fmla="*/ 532414 h 1008664"/>
              <a:gd name="connsiteX15-535" fmla="*/ 6962775 w 9124950"/>
              <a:gd name="connsiteY15-536" fmla="*/ 646714 h 1008664"/>
              <a:gd name="connsiteX16-537" fmla="*/ 7467600 w 9124950"/>
              <a:gd name="connsiteY16-538" fmla="*/ 722914 h 1008664"/>
              <a:gd name="connsiteX17-539" fmla="*/ 7943850 w 9124950"/>
              <a:gd name="connsiteY17-540" fmla="*/ 703864 h 1008664"/>
              <a:gd name="connsiteX18-541" fmla="*/ 8420100 w 9124950"/>
              <a:gd name="connsiteY18-542" fmla="*/ 627664 h 1008664"/>
              <a:gd name="connsiteX19-543" fmla="*/ 8829675 w 9124950"/>
              <a:gd name="connsiteY19-544" fmla="*/ 522889 h 1008664"/>
              <a:gd name="connsiteX20-545" fmla="*/ 9124950 w 9124950"/>
              <a:gd name="connsiteY20-546" fmla="*/ 427639 h 1008664"/>
              <a:gd name="connsiteX0-547" fmla="*/ 0 w 9124950"/>
              <a:gd name="connsiteY0-548" fmla="*/ 1008664 h 1008664"/>
              <a:gd name="connsiteX1-549" fmla="*/ 533400 w 9124950"/>
              <a:gd name="connsiteY1-550" fmla="*/ 751489 h 1008664"/>
              <a:gd name="connsiteX2-551" fmla="*/ 1095375 w 9124950"/>
              <a:gd name="connsiteY2-552" fmla="*/ 551464 h 1008664"/>
              <a:gd name="connsiteX3-553" fmla="*/ 1800225 w 9124950"/>
              <a:gd name="connsiteY3-554" fmla="*/ 465739 h 1008664"/>
              <a:gd name="connsiteX4-555" fmla="*/ 2447925 w 9124950"/>
              <a:gd name="connsiteY4-556" fmla="*/ 532414 h 1008664"/>
              <a:gd name="connsiteX5-557" fmla="*/ 2914650 w 9124950"/>
              <a:gd name="connsiteY5-558" fmla="*/ 560989 h 1008664"/>
              <a:gd name="connsiteX6-559" fmla="*/ 3171825 w 9124950"/>
              <a:gd name="connsiteY6-560" fmla="*/ 541939 h 1008664"/>
              <a:gd name="connsiteX7-561" fmla="*/ 3429000 w 9124950"/>
              <a:gd name="connsiteY7-562" fmla="*/ 484789 h 1008664"/>
              <a:gd name="connsiteX8-563" fmla="*/ 3695700 w 9124950"/>
              <a:gd name="connsiteY8-564" fmla="*/ 370489 h 1008664"/>
              <a:gd name="connsiteX9-565" fmla="*/ 4029075 w 9124950"/>
              <a:gd name="connsiteY9-566" fmla="*/ 208564 h 1008664"/>
              <a:gd name="connsiteX10-567" fmla="*/ 4429125 w 9124950"/>
              <a:gd name="connsiteY10-568" fmla="*/ 65689 h 1008664"/>
              <a:gd name="connsiteX11-569" fmla="*/ 4888230 w 9124950"/>
              <a:gd name="connsiteY11-570" fmla="*/ 2824 h 1008664"/>
              <a:gd name="connsiteX12-571" fmla="*/ 5549265 w 9124950"/>
              <a:gd name="connsiteY12-572" fmla="*/ 105694 h 1008664"/>
              <a:gd name="connsiteX13-573" fmla="*/ 6276975 w 9124950"/>
              <a:gd name="connsiteY13-574" fmla="*/ 351439 h 1008664"/>
              <a:gd name="connsiteX14-575" fmla="*/ 6629400 w 9124950"/>
              <a:gd name="connsiteY14-576" fmla="*/ 532414 h 1008664"/>
              <a:gd name="connsiteX15-577" fmla="*/ 6962775 w 9124950"/>
              <a:gd name="connsiteY15-578" fmla="*/ 646714 h 1008664"/>
              <a:gd name="connsiteX16-579" fmla="*/ 7467600 w 9124950"/>
              <a:gd name="connsiteY16-580" fmla="*/ 722914 h 1008664"/>
              <a:gd name="connsiteX17-581" fmla="*/ 7943850 w 9124950"/>
              <a:gd name="connsiteY17-582" fmla="*/ 703864 h 1008664"/>
              <a:gd name="connsiteX18-583" fmla="*/ 8420100 w 9124950"/>
              <a:gd name="connsiteY18-584" fmla="*/ 627664 h 1008664"/>
              <a:gd name="connsiteX19-585" fmla="*/ 8829675 w 9124950"/>
              <a:gd name="connsiteY19-586" fmla="*/ 522889 h 1008664"/>
              <a:gd name="connsiteX20-587" fmla="*/ 9124950 w 9124950"/>
              <a:gd name="connsiteY20-588" fmla="*/ 427639 h 1008664"/>
              <a:gd name="connsiteX0-589" fmla="*/ 0 w 9124950"/>
              <a:gd name="connsiteY0-590" fmla="*/ 1008664 h 1008664"/>
              <a:gd name="connsiteX1-591" fmla="*/ 533400 w 9124950"/>
              <a:gd name="connsiteY1-592" fmla="*/ 751489 h 1008664"/>
              <a:gd name="connsiteX2-593" fmla="*/ 1095375 w 9124950"/>
              <a:gd name="connsiteY2-594" fmla="*/ 551464 h 1008664"/>
              <a:gd name="connsiteX3-595" fmla="*/ 1800225 w 9124950"/>
              <a:gd name="connsiteY3-596" fmla="*/ 465739 h 1008664"/>
              <a:gd name="connsiteX4-597" fmla="*/ 2447925 w 9124950"/>
              <a:gd name="connsiteY4-598" fmla="*/ 532414 h 1008664"/>
              <a:gd name="connsiteX5-599" fmla="*/ 2914650 w 9124950"/>
              <a:gd name="connsiteY5-600" fmla="*/ 560989 h 1008664"/>
              <a:gd name="connsiteX6-601" fmla="*/ 3171825 w 9124950"/>
              <a:gd name="connsiteY6-602" fmla="*/ 541939 h 1008664"/>
              <a:gd name="connsiteX7-603" fmla="*/ 3429000 w 9124950"/>
              <a:gd name="connsiteY7-604" fmla="*/ 484789 h 1008664"/>
              <a:gd name="connsiteX8-605" fmla="*/ 3695700 w 9124950"/>
              <a:gd name="connsiteY8-606" fmla="*/ 370489 h 1008664"/>
              <a:gd name="connsiteX9-607" fmla="*/ 4029075 w 9124950"/>
              <a:gd name="connsiteY9-608" fmla="*/ 208564 h 1008664"/>
              <a:gd name="connsiteX10-609" fmla="*/ 4429125 w 9124950"/>
              <a:gd name="connsiteY10-610" fmla="*/ 65689 h 1008664"/>
              <a:gd name="connsiteX11-611" fmla="*/ 4888230 w 9124950"/>
              <a:gd name="connsiteY11-612" fmla="*/ 2824 h 1008664"/>
              <a:gd name="connsiteX12-613" fmla="*/ 5572125 w 9124950"/>
              <a:gd name="connsiteY12-614" fmla="*/ 98074 h 1008664"/>
              <a:gd name="connsiteX13-615" fmla="*/ 6276975 w 9124950"/>
              <a:gd name="connsiteY13-616" fmla="*/ 351439 h 1008664"/>
              <a:gd name="connsiteX14-617" fmla="*/ 6629400 w 9124950"/>
              <a:gd name="connsiteY14-618" fmla="*/ 532414 h 1008664"/>
              <a:gd name="connsiteX15-619" fmla="*/ 6962775 w 9124950"/>
              <a:gd name="connsiteY15-620" fmla="*/ 646714 h 1008664"/>
              <a:gd name="connsiteX16-621" fmla="*/ 7467600 w 9124950"/>
              <a:gd name="connsiteY16-622" fmla="*/ 722914 h 1008664"/>
              <a:gd name="connsiteX17-623" fmla="*/ 7943850 w 9124950"/>
              <a:gd name="connsiteY17-624" fmla="*/ 703864 h 1008664"/>
              <a:gd name="connsiteX18-625" fmla="*/ 8420100 w 9124950"/>
              <a:gd name="connsiteY18-626" fmla="*/ 627664 h 1008664"/>
              <a:gd name="connsiteX19-627" fmla="*/ 8829675 w 9124950"/>
              <a:gd name="connsiteY19-628" fmla="*/ 522889 h 1008664"/>
              <a:gd name="connsiteX20-629" fmla="*/ 9124950 w 9124950"/>
              <a:gd name="connsiteY20-630" fmla="*/ 427639 h 1008664"/>
              <a:gd name="connsiteX0-631" fmla="*/ 0 w 9124950"/>
              <a:gd name="connsiteY0-632" fmla="*/ 1008664 h 1008664"/>
              <a:gd name="connsiteX1-633" fmla="*/ 533400 w 9124950"/>
              <a:gd name="connsiteY1-634" fmla="*/ 751489 h 1008664"/>
              <a:gd name="connsiteX2-635" fmla="*/ 1095375 w 9124950"/>
              <a:gd name="connsiteY2-636" fmla="*/ 551464 h 1008664"/>
              <a:gd name="connsiteX3-637" fmla="*/ 1800225 w 9124950"/>
              <a:gd name="connsiteY3-638" fmla="*/ 465739 h 1008664"/>
              <a:gd name="connsiteX4-639" fmla="*/ 2447925 w 9124950"/>
              <a:gd name="connsiteY4-640" fmla="*/ 532414 h 1008664"/>
              <a:gd name="connsiteX5-641" fmla="*/ 2914650 w 9124950"/>
              <a:gd name="connsiteY5-642" fmla="*/ 560989 h 1008664"/>
              <a:gd name="connsiteX6-643" fmla="*/ 3171825 w 9124950"/>
              <a:gd name="connsiteY6-644" fmla="*/ 541939 h 1008664"/>
              <a:gd name="connsiteX7-645" fmla="*/ 3429000 w 9124950"/>
              <a:gd name="connsiteY7-646" fmla="*/ 484789 h 1008664"/>
              <a:gd name="connsiteX8-647" fmla="*/ 3695700 w 9124950"/>
              <a:gd name="connsiteY8-648" fmla="*/ 370489 h 1008664"/>
              <a:gd name="connsiteX9-649" fmla="*/ 4029075 w 9124950"/>
              <a:gd name="connsiteY9-650" fmla="*/ 208564 h 1008664"/>
              <a:gd name="connsiteX10-651" fmla="*/ 4429125 w 9124950"/>
              <a:gd name="connsiteY10-652" fmla="*/ 65689 h 1008664"/>
              <a:gd name="connsiteX11-653" fmla="*/ 4888230 w 9124950"/>
              <a:gd name="connsiteY11-654" fmla="*/ 2824 h 1008664"/>
              <a:gd name="connsiteX12-655" fmla="*/ 5572125 w 9124950"/>
              <a:gd name="connsiteY12-656" fmla="*/ 98074 h 1008664"/>
              <a:gd name="connsiteX13-657" fmla="*/ 6276975 w 9124950"/>
              <a:gd name="connsiteY13-658" fmla="*/ 351439 h 1008664"/>
              <a:gd name="connsiteX14-659" fmla="*/ 6629400 w 9124950"/>
              <a:gd name="connsiteY14-660" fmla="*/ 532414 h 1008664"/>
              <a:gd name="connsiteX15-661" fmla="*/ 6962775 w 9124950"/>
              <a:gd name="connsiteY15-662" fmla="*/ 646714 h 1008664"/>
              <a:gd name="connsiteX16-663" fmla="*/ 7467600 w 9124950"/>
              <a:gd name="connsiteY16-664" fmla="*/ 722914 h 1008664"/>
              <a:gd name="connsiteX17-665" fmla="*/ 7943850 w 9124950"/>
              <a:gd name="connsiteY17-666" fmla="*/ 703864 h 1008664"/>
              <a:gd name="connsiteX18-667" fmla="*/ 8420100 w 9124950"/>
              <a:gd name="connsiteY18-668" fmla="*/ 627664 h 1008664"/>
              <a:gd name="connsiteX19-669" fmla="*/ 8829675 w 9124950"/>
              <a:gd name="connsiteY19-670" fmla="*/ 522889 h 1008664"/>
              <a:gd name="connsiteX20-671" fmla="*/ 9124950 w 9124950"/>
              <a:gd name="connsiteY20-672" fmla="*/ 427639 h 1008664"/>
              <a:gd name="connsiteX0-673" fmla="*/ 0 w 9124950"/>
              <a:gd name="connsiteY0-674" fmla="*/ 1009102 h 1009102"/>
              <a:gd name="connsiteX1-675" fmla="*/ 533400 w 9124950"/>
              <a:gd name="connsiteY1-676" fmla="*/ 751927 h 1009102"/>
              <a:gd name="connsiteX2-677" fmla="*/ 1095375 w 9124950"/>
              <a:gd name="connsiteY2-678" fmla="*/ 551902 h 1009102"/>
              <a:gd name="connsiteX3-679" fmla="*/ 1800225 w 9124950"/>
              <a:gd name="connsiteY3-680" fmla="*/ 466177 h 1009102"/>
              <a:gd name="connsiteX4-681" fmla="*/ 2447925 w 9124950"/>
              <a:gd name="connsiteY4-682" fmla="*/ 532852 h 1009102"/>
              <a:gd name="connsiteX5-683" fmla="*/ 2914650 w 9124950"/>
              <a:gd name="connsiteY5-684" fmla="*/ 561427 h 1009102"/>
              <a:gd name="connsiteX6-685" fmla="*/ 3171825 w 9124950"/>
              <a:gd name="connsiteY6-686" fmla="*/ 542377 h 1009102"/>
              <a:gd name="connsiteX7-687" fmla="*/ 3429000 w 9124950"/>
              <a:gd name="connsiteY7-688" fmla="*/ 485227 h 1009102"/>
              <a:gd name="connsiteX8-689" fmla="*/ 3695700 w 9124950"/>
              <a:gd name="connsiteY8-690" fmla="*/ 370927 h 1009102"/>
              <a:gd name="connsiteX9-691" fmla="*/ 4029075 w 9124950"/>
              <a:gd name="connsiteY9-692" fmla="*/ 209002 h 1009102"/>
              <a:gd name="connsiteX10-693" fmla="*/ 4421505 w 9124950"/>
              <a:gd name="connsiteY10-694" fmla="*/ 58507 h 1009102"/>
              <a:gd name="connsiteX11-695" fmla="*/ 4888230 w 9124950"/>
              <a:gd name="connsiteY11-696" fmla="*/ 3262 h 1009102"/>
              <a:gd name="connsiteX12-697" fmla="*/ 5572125 w 9124950"/>
              <a:gd name="connsiteY12-698" fmla="*/ 98512 h 1009102"/>
              <a:gd name="connsiteX13-699" fmla="*/ 6276975 w 9124950"/>
              <a:gd name="connsiteY13-700" fmla="*/ 351877 h 1009102"/>
              <a:gd name="connsiteX14-701" fmla="*/ 6629400 w 9124950"/>
              <a:gd name="connsiteY14-702" fmla="*/ 532852 h 1009102"/>
              <a:gd name="connsiteX15-703" fmla="*/ 6962775 w 9124950"/>
              <a:gd name="connsiteY15-704" fmla="*/ 647152 h 1009102"/>
              <a:gd name="connsiteX16-705" fmla="*/ 7467600 w 9124950"/>
              <a:gd name="connsiteY16-706" fmla="*/ 723352 h 1009102"/>
              <a:gd name="connsiteX17-707" fmla="*/ 7943850 w 9124950"/>
              <a:gd name="connsiteY17-708" fmla="*/ 704302 h 1009102"/>
              <a:gd name="connsiteX18-709" fmla="*/ 8420100 w 9124950"/>
              <a:gd name="connsiteY18-710" fmla="*/ 628102 h 1009102"/>
              <a:gd name="connsiteX19-711" fmla="*/ 8829675 w 9124950"/>
              <a:gd name="connsiteY19-712" fmla="*/ 523327 h 1009102"/>
              <a:gd name="connsiteX20-713" fmla="*/ 9124950 w 9124950"/>
              <a:gd name="connsiteY20-714" fmla="*/ 428077 h 1009102"/>
              <a:gd name="connsiteX0-715" fmla="*/ 0 w 9124950"/>
              <a:gd name="connsiteY0-716" fmla="*/ 1009102 h 1009102"/>
              <a:gd name="connsiteX1-717" fmla="*/ 533400 w 9124950"/>
              <a:gd name="connsiteY1-718" fmla="*/ 751927 h 1009102"/>
              <a:gd name="connsiteX2-719" fmla="*/ 1095375 w 9124950"/>
              <a:gd name="connsiteY2-720" fmla="*/ 551902 h 1009102"/>
              <a:gd name="connsiteX3-721" fmla="*/ 1800225 w 9124950"/>
              <a:gd name="connsiteY3-722" fmla="*/ 466177 h 1009102"/>
              <a:gd name="connsiteX4-723" fmla="*/ 2447925 w 9124950"/>
              <a:gd name="connsiteY4-724" fmla="*/ 532852 h 1009102"/>
              <a:gd name="connsiteX5-725" fmla="*/ 2914650 w 9124950"/>
              <a:gd name="connsiteY5-726" fmla="*/ 561427 h 1009102"/>
              <a:gd name="connsiteX6-727" fmla="*/ 3171825 w 9124950"/>
              <a:gd name="connsiteY6-728" fmla="*/ 542377 h 1009102"/>
              <a:gd name="connsiteX7-729" fmla="*/ 3429000 w 9124950"/>
              <a:gd name="connsiteY7-730" fmla="*/ 485227 h 1009102"/>
              <a:gd name="connsiteX8-731" fmla="*/ 3695700 w 9124950"/>
              <a:gd name="connsiteY8-732" fmla="*/ 370927 h 1009102"/>
              <a:gd name="connsiteX9-733" fmla="*/ 4029075 w 9124950"/>
              <a:gd name="connsiteY9-734" fmla="*/ 209002 h 1009102"/>
              <a:gd name="connsiteX10-735" fmla="*/ 4421505 w 9124950"/>
              <a:gd name="connsiteY10-736" fmla="*/ 58507 h 1009102"/>
              <a:gd name="connsiteX11-737" fmla="*/ 4888230 w 9124950"/>
              <a:gd name="connsiteY11-738" fmla="*/ 3262 h 1009102"/>
              <a:gd name="connsiteX12-739" fmla="*/ 5572125 w 9124950"/>
              <a:gd name="connsiteY12-740" fmla="*/ 98512 h 1009102"/>
              <a:gd name="connsiteX13-741" fmla="*/ 6276975 w 9124950"/>
              <a:gd name="connsiteY13-742" fmla="*/ 351877 h 1009102"/>
              <a:gd name="connsiteX14-743" fmla="*/ 6629400 w 9124950"/>
              <a:gd name="connsiteY14-744" fmla="*/ 532852 h 1009102"/>
              <a:gd name="connsiteX15-745" fmla="*/ 6962775 w 9124950"/>
              <a:gd name="connsiteY15-746" fmla="*/ 647152 h 1009102"/>
              <a:gd name="connsiteX16-747" fmla="*/ 7467600 w 9124950"/>
              <a:gd name="connsiteY16-748" fmla="*/ 723352 h 1009102"/>
              <a:gd name="connsiteX17-749" fmla="*/ 7943850 w 9124950"/>
              <a:gd name="connsiteY17-750" fmla="*/ 704302 h 1009102"/>
              <a:gd name="connsiteX18-751" fmla="*/ 8420100 w 9124950"/>
              <a:gd name="connsiteY18-752" fmla="*/ 628102 h 1009102"/>
              <a:gd name="connsiteX19-753" fmla="*/ 8829675 w 9124950"/>
              <a:gd name="connsiteY19-754" fmla="*/ 523327 h 1009102"/>
              <a:gd name="connsiteX20-755" fmla="*/ 9124950 w 9124950"/>
              <a:gd name="connsiteY20-756" fmla="*/ 428077 h 1009102"/>
              <a:gd name="connsiteX0-757" fmla="*/ 0 w 9124950"/>
              <a:gd name="connsiteY0-758" fmla="*/ 1009102 h 1009102"/>
              <a:gd name="connsiteX1-759" fmla="*/ 533400 w 9124950"/>
              <a:gd name="connsiteY1-760" fmla="*/ 751927 h 1009102"/>
              <a:gd name="connsiteX2-761" fmla="*/ 1095375 w 9124950"/>
              <a:gd name="connsiteY2-762" fmla="*/ 551902 h 1009102"/>
              <a:gd name="connsiteX3-763" fmla="*/ 1800225 w 9124950"/>
              <a:gd name="connsiteY3-764" fmla="*/ 466177 h 1009102"/>
              <a:gd name="connsiteX4-765" fmla="*/ 2447925 w 9124950"/>
              <a:gd name="connsiteY4-766" fmla="*/ 532852 h 1009102"/>
              <a:gd name="connsiteX5-767" fmla="*/ 2914650 w 9124950"/>
              <a:gd name="connsiteY5-768" fmla="*/ 561427 h 1009102"/>
              <a:gd name="connsiteX6-769" fmla="*/ 3171825 w 9124950"/>
              <a:gd name="connsiteY6-770" fmla="*/ 542377 h 1009102"/>
              <a:gd name="connsiteX7-771" fmla="*/ 3429000 w 9124950"/>
              <a:gd name="connsiteY7-772" fmla="*/ 485227 h 1009102"/>
              <a:gd name="connsiteX8-773" fmla="*/ 3695700 w 9124950"/>
              <a:gd name="connsiteY8-774" fmla="*/ 370927 h 1009102"/>
              <a:gd name="connsiteX9-775" fmla="*/ 4029075 w 9124950"/>
              <a:gd name="connsiteY9-776" fmla="*/ 209002 h 1009102"/>
              <a:gd name="connsiteX10-777" fmla="*/ 4421505 w 9124950"/>
              <a:gd name="connsiteY10-778" fmla="*/ 58507 h 1009102"/>
              <a:gd name="connsiteX11-779" fmla="*/ 4888230 w 9124950"/>
              <a:gd name="connsiteY11-780" fmla="*/ 3262 h 1009102"/>
              <a:gd name="connsiteX12-781" fmla="*/ 5572125 w 9124950"/>
              <a:gd name="connsiteY12-782" fmla="*/ 98512 h 1009102"/>
              <a:gd name="connsiteX13-783" fmla="*/ 6276975 w 9124950"/>
              <a:gd name="connsiteY13-784" fmla="*/ 351877 h 1009102"/>
              <a:gd name="connsiteX14-785" fmla="*/ 6629400 w 9124950"/>
              <a:gd name="connsiteY14-786" fmla="*/ 532852 h 1009102"/>
              <a:gd name="connsiteX15-787" fmla="*/ 6985635 w 9124950"/>
              <a:gd name="connsiteY15-788" fmla="*/ 647152 h 1009102"/>
              <a:gd name="connsiteX16-789" fmla="*/ 7467600 w 9124950"/>
              <a:gd name="connsiteY16-790" fmla="*/ 723352 h 1009102"/>
              <a:gd name="connsiteX17-791" fmla="*/ 7943850 w 9124950"/>
              <a:gd name="connsiteY17-792" fmla="*/ 704302 h 1009102"/>
              <a:gd name="connsiteX18-793" fmla="*/ 8420100 w 9124950"/>
              <a:gd name="connsiteY18-794" fmla="*/ 628102 h 1009102"/>
              <a:gd name="connsiteX19-795" fmla="*/ 8829675 w 9124950"/>
              <a:gd name="connsiteY19-796" fmla="*/ 523327 h 1009102"/>
              <a:gd name="connsiteX20-797" fmla="*/ 9124950 w 9124950"/>
              <a:gd name="connsiteY20-798" fmla="*/ 428077 h 1009102"/>
              <a:gd name="connsiteX0-799" fmla="*/ 0 w 9124950"/>
              <a:gd name="connsiteY0-800" fmla="*/ 1009102 h 1009102"/>
              <a:gd name="connsiteX1-801" fmla="*/ 533400 w 9124950"/>
              <a:gd name="connsiteY1-802" fmla="*/ 751927 h 1009102"/>
              <a:gd name="connsiteX2-803" fmla="*/ 1095375 w 9124950"/>
              <a:gd name="connsiteY2-804" fmla="*/ 551902 h 1009102"/>
              <a:gd name="connsiteX3-805" fmla="*/ 1800225 w 9124950"/>
              <a:gd name="connsiteY3-806" fmla="*/ 466177 h 1009102"/>
              <a:gd name="connsiteX4-807" fmla="*/ 2447925 w 9124950"/>
              <a:gd name="connsiteY4-808" fmla="*/ 532852 h 1009102"/>
              <a:gd name="connsiteX5-809" fmla="*/ 2914650 w 9124950"/>
              <a:gd name="connsiteY5-810" fmla="*/ 561427 h 1009102"/>
              <a:gd name="connsiteX6-811" fmla="*/ 3171825 w 9124950"/>
              <a:gd name="connsiteY6-812" fmla="*/ 542377 h 1009102"/>
              <a:gd name="connsiteX7-813" fmla="*/ 3429000 w 9124950"/>
              <a:gd name="connsiteY7-814" fmla="*/ 485227 h 1009102"/>
              <a:gd name="connsiteX8-815" fmla="*/ 3695700 w 9124950"/>
              <a:gd name="connsiteY8-816" fmla="*/ 370927 h 1009102"/>
              <a:gd name="connsiteX9-817" fmla="*/ 4029075 w 9124950"/>
              <a:gd name="connsiteY9-818" fmla="*/ 209002 h 1009102"/>
              <a:gd name="connsiteX10-819" fmla="*/ 4421505 w 9124950"/>
              <a:gd name="connsiteY10-820" fmla="*/ 58507 h 1009102"/>
              <a:gd name="connsiteX11-821" fmla="*/ 4888230 w 9124950"/>
              <a:gd name="connsiteY11-822" fmla="*/ 3262 h 1009102"/>
              <a:gd name="connsiteX12-823" fmla="*/ 5572125 w 9124950"/>
              <a:gd name="connsiteY12-824" fmla="*/ 98512 h 1009102"/>
              <a:gd name="connsiteX13-825" fmla="*/ 6276975 w 9124950"/>
              <a:gd name="connsiteY13-826" fmla="*/ 351877 h 1009102"/>
              <a:gd name="connsiteX14-827" fmla="*/ 6629400 w 9124950"/>
              <a:gd name="connsiteY14-828" fmla="*/ 532852 h 1009102"/>
              <a:gd name="connsiteX15-829" fmla="*/ 6985635 w 9124950"/>
              <a:gd name="connsiteY15-830" fmla="*/ 647152 h 1009102"/>
              <a:gd name="connsiteX16-831" fmla="*/ 7490460 w 9124950"/>
              <a:gd name="connsiteY16-832" fmla="*/ 715732 h 1009102"/>
              <a:gd name="connsiteX17-833" fmla="*/ 7943850 w 9124950"/>
              <a:gd name="connsiteY17-834" fmla="*/ 704302 h 1009102"/>
              <a:gd name="connsiteX18-835" fmla="*/ 8420100 w 9124950"/>
              <a:gd name="connsiteY18-836" fmla="*/ 628102 h 1009102"/>
              <a:gd name="connsiteX19-837" fmla="*/ 8829675 w 9124950"/>
              <a:gd name="connsiteY19-838" fmla="*/ 523327 h 1009102"/>
              <a:gd name="connsiteX20-839" fmla="*/ 9124950 w 9124950"/>
              <a:gd name="connsiteY20-840" fmla="*/ 428077 h 1009102"/>
              <a:gd name="connsiteX0-841" fmla="*/ 0 w 9124950"/>
              <a:gd name="connsiteY0-842" fmla="*/ 1009102 h 1009102"/>
              <a:gd name="connsiteX1-843" fmla="*/ 533400 w 9124950"/>
              <a:gd name="connsiteY1-844" fmla="*/ 751927 h 1009102"/>
              <a:gd name="connsiteX2-845" fmla="*/ 1095375 w 9124950"/>
              <a:gd name="connsiteY2-846" fmla="*/ 551902 h 1009102"/>
              <a:gd name="connsiteX3-847" fmla="*/ 1800225 w 9124950"/>
              <a:gd name="connsiteY3-848" fmla="*/ 466177 h 1009102"/>
              <a:gd name="connsiteX4-849" fmla="*/ 2447925 w 9124950"/>
              <a:gd name="connsiteY4-850" fmla="*/ 532852 h 1009102"/>
              <a:gd name="connsiteX5-851" fmla="*/ 2914650 w 9124950"/>
              <a:gd name="connsiteY5-852" fmla="*/ 561427 h 1009102"/>
              <a:gd name="connsiteX6-853" fmla="*/ 3171825 w 9124950"/>
              <a:gd name="connsiteY6-854" fmla="*/ 542377 h 1009102"/>
              <a:gd name="connsiteX7-855" fmla="*/ 3429000 w 9124950"/>
              <a:gd name="connsiteY7-856" fmla="*/ 485227 h 1009102"/>
              <a:gd name="connsiteX8-857" fmla="*/ 3695700 w 9124950"/>
              <a:gd name="connsiteY8-858" fmla="*/ 370927 h 1009102"/>
              <a:gd name="connsiteX9-859" fmla="*/ 4029075 w 9124950"/>
              <a:gd name="connsiteY9-860" fmla="*/ 209002 h 1009102"/>
              <a:gd name="connsiteX10-861" fmla="*/ 4421505 w 9124950"/>
              <a:gd name="connsiteY10-862" fmla="*/ 58507 h 1009102"/>
              <a:gd name="connsiteX11-863" fmla="*/ 4888230 w 9124950"/>
              <a:gd name="connsiteY11-864" fmla="*/ 3262 h 1009102"/>
              <a:gd name="connsiteX12-865" fmla="*/ 5572125 w 9124950"/>
              <a:gd name="connsiteY12-866" fmla="*/ 98512 h 1009102"/>
              <a:gd name="connsiteX13-867" fmla="*/ 6276975 w 9124950"/>
              <a:gd name="connsiteY13-868" fmla="*/ 351877 h 1009102"/>
              <a:gd name="connsiteX14-869" fmla="*/ 6667500 w 9124950"/>
              <a:gd name="connsiteY14-870" fmla="*/ 532852 h 1009102"/>
              <a:gd name="connsiteX15-871" fmla="*/ 6985635 w 9124950"/>
              <a:gd name="connsiteY15-872" fmla="*/ 647152 h 1009102"/>
              <a:gd name="connsiteX16-873" fmla="*/ 7490460 w 9124950"/>
              <a:gd name="connsiteY16-874" fmla="*/ 715732 h 1009102"/>
              <a:gd name="connsiteX17-875" fmla="*/ 7943850 w 9124950"/>
              <a:gd name="connsiteY17-876" fmla="*/ 704302 h 1009102"/>
              <a:gd name="connsiteX18-877" fmla="*/ 8420100 w 9124950"/>
              <a:gd name="connsiteY18-878" fmla="*/ 628102 h 1009102"/>
              <a:gd name="connsiteX19-879" fmla="*/ 8829675 w 9124950"/>
              <a:gd name="connsiteY19-880" fmla="*/ 523327 h 1009102"/>
              <a:gd name="connsiteX20-881" fmla="*/ 9124950 w 9124950"/>
              <a:gd name="connsiteY20-882" fmla="*/ 428077 h 1009102"/>
              <a:gd name="connsiteX0-883" fmla="*/ 0 w 9124950"/>
              <a:gd name="connsiteY0-884" fmla="*/ 1009102 h 1009102"/>
              <a:gd name="connsiteX1-885" fmla="*/ 533400 w 9124950"/>
              <a:gd name="connsiteY1-886" fmla="*/ 751927 h 1009102"/>
              <a:gd name="connsiteX2-887" fmla="*/ 1095375 w 9124950"/>
              <a:gd name="connsiteY2-888" fmla="*/ 551902 h 1009102"/>
              <a:gd name="connsiteX3-889" fmla="*/ 1800225 w 9124950"/>
              <a:gd name="connsiteY3-890" fmla="*/ 466177 h 1009102"/>
              <a:gd name="connsiteX4-891" fmla="*/ 2447925 w 9124950"/>
              <a:gd name="connsiteY4-892" fmla="*/ 532852 h 1009102"/>
              <a:gd name="connsiteX5-893" fmla="*/ 2914650 w 9124950"/>
              <a:gd name="connsiteY5-894" fmla="*/ 561427 h 1009102"/>
              <a:gd name="connsiteX6-895" fmla="*/ 3171825 w 9124950"/>
              <a:gd name="connsiteY6-896" fmla="*/ 542377 h 1009102"/>
              <a:gd name="connsiteX7-897" fmla="*/ 3429000 w 9124950"/>
              <a:gd name="connsiteY7-898" fmla="*/ 485227 h 1009102"/>
              <a:gd name="connsiteX8-899" fmla="*/ 3695700 w 9124950"/>
              <a:gd name="connsiteY8-900" fmla="*/ 370927 h 1009102"/>
              <a:gd name="connsiteX9-901" fmla="*/ 4029075 w 9124950"/>
              <a:gd name="connsiteY9-902" fmla="*/ 209002 h 1009102"/>
              <a:gd name="connsiteX10-903" fmla="*/ 4421505 w 9124950"/>
              <a:gd name="connsiteY10-904" fmla="*/ 58507 h 1009102"/>
              <a:gd name="connsiteX11-905" fmla="*/ 4888230 w 9124950"/>
              <a:gd name="connsiteY11-906" fmla="*/ 3262 h 1009102"/>
              <a:gd name="connsiteX12-907" fmla="*/ 5572125 w 9124950"/>
              <a:gd name="connsiteY12-908" fmla="*/ 98512 h 1009102"/>
              <a:gd name="connsiteX13-909" fmla="*/ 6276975 w 9124950"/>
              <a:gd name="connsiteY13-910" fmla="*/ 351877 h 1009102"/>
              <a:gd name="connsiteX14-911" fmla="*/ 6667500 w 9124950"/>
              <a:gd name="connsiteY14-912" fmla="*/ 532852 h 1009102"/>
              <a:gd name="connsiteX15-913" fmla="*/ 6985635 w 9124950"/>
              <a:gd name="connsiteY15-914" fmla="*/ 647152 h 1009102"/>
              <a:gd name="connsiteX16-915" fmla="*/ 7490460 w 9124950"/>
              <a:gd name="connsiteY16-916" fmla="*/ 715732 h 1009102"/>
              <a:gd name="connsiteX17-917" fmla="*/ 7943850 w 9124950"/>
              <a:gd name="connsiteY17-918" fmla="*/ 704302 h 1009102"/>
              <a:gd name="connsiteX18-919" fmla="*/ 8420100 w 9124950"/>
              <a:gd name="connsiteY18-920" fmla="*/ 628102 h 1009102"/>
              <a:gd name="connsiteX19-921" fmla="*/ 8829675 w 9124950"/>
              <a:gd name="connsiteY19-922" fmla="*/ 523327 h 1009102"/>
              <a:gd name="connsiteX20-923" fmla="*/ 9124950 w 9124950"/>
              <a:gd name="connsiteY20-924" fmla="*/ 428077 h 1009102"/>
              <a:gd name="connsiteX0-925" fmla="*/ 0 w 9124950"/>
              <a:gd name="connsiteY0-926" fmla="*/ 1009102 h 1009102"/>
              <a:gd name="connsiteX1-927" fmla="*/ 533400 w 9124950"/>
              <a:gd name="connsiteY1-928" fmla="*/ 751927 h 1009102"/>
              <a:gd name="connsiteX2-929" fmla="*/ 1095375 w 9124950"/>
              <a:gd name="connsiteY2-930" fmla="*/ 551902 h 1009102"/>
              <a:gd name="connsiteX3-931" fmla="*/ 1800225 w 9124950"/>
              <a:gd name="connsiteY3-932" fmla="*/ 466177 h 1009102"/>
              <a:gd name="connsiteX4-933" fmla="*/ 2447925 w 9124950"/>
              <a:gd name="connsiteY4-934" fmla="*/ 532852 h 1009102"/>
              <a:gd name="connsiteX5-935" fmla="*/ 2914650 w 9124950"/>
              <a:gd name="connsiteY5-936" fmla="*/ 561427 h 1009102"/>
              <a:gd name="connsiteX6-937" fmla="*/ 3171825 w 9124950"/>
              <a:gd name="connsiteY6-938" fmla="*/ 542377 h 1009102"/>
              <a:gd name="connsiteX7-939" fmla="*/ 3429000 w 9124950"/>
              <a:gd name="connsiteY7-940" fmla="*/ 485227 h 1009102"/>
              <a:gd name="connsiteX8-941" fmla="*/ 3695700 w 9124950"/>
              <a:gd name="connsiteY8-942" fmla="*/ 370927 h 1009102"/>
              <a:gd name="connsiteX9-943" fmla="*/ 4029075 w 9124950"/>
              <a:gd name="connsiteY9-944" fmla="*/ 209002 h 1009102"/>
              <a:gd name="connsiteX10-945" fmla="*/ 4421505 w 9124950"/>
              <a:gd name="connsiteY10-946" fmla="*/ 58507 h 1009102"/>
              <a:gd name="connsiteX11-947" fmla="*/ 4888230 w 9124950"/>
              <a:gd name="connsiteY11-948" fmla="*/ 3262 h 1009102"/>
              <a:gd name="connsiteX12-949" fmla="*/ 5572125 w 9124950"/>
              <a:gd name="connsiteY12-950" fmla="*/ 98512 h 1009102"/>
              <a:gd name="connsiteX13-951" fmla="*/ 6276975 w 9124950"/>
              <a:gd name="connsiteY13-952" fmla="*/ 351877 h 1009102"/>
              <a:gd name="connsiteX14-953" fmla="*/ 6667500 w 9124950"/>
              <a:gd name="connsiteY14-954" fmla="*/ 532852 h 1009102"/>
              <a:gd name="connsiteX15-955" fmla="*/ 6985635 w 9124950"/>
              <a:gd name="connsiteY15-956" fmla="*/ 647152 h 1009102"/>
              <a:gd name="connsiteX16-957" fmla="*/ 7490460 w 9124950"/>
              <a:gd name="connsiteY16-958" fmla="*/ 715732 h 1009102"/>
              <a:gd name="connsiteX17-959" fmla="*/ 7943850 w 9124950"/>
              <a:gd name="connsiteY17-960" fmla="*/ 704302 h 1009102"/>
              <a:gd name="connsiteX18-961" fmla="*/ 8420100 w 9124950"/>
              <a:gd name="connsiteY18-962" fmla="*/ 628102 h 1009102"/>
              <a:gd name="connsiteX19-963" fmla="*/ 8829675 w 9124950"/>
              <a:gd name="connsiteY19-964" fmla="*/ 523327 h 1009102"/>
              <a:gd name="connsiteX20-965" fmla="*/ 9124950 w 9124950"/>
              <a:gd name="connsiteY20-966" fmla="*/ 428077 h 1009102"/>
              <a:gd name="connsiteX0-967" fmla="*/ 0 w 9124950"/>
              <a:gd name="connsiteY0-968" fmla="*/ 1009102 h 1009102"/>
              <a:gd name="connsiteX1-969" fmla="*/ 533400 w 9124950"/>
              <a:gd name="connsiteY1-970" fmla="*/ 751927 h 1009102"/>
              <a:gd name="connsiteX2-971" fmla="*/ 1095375 w 9124950"/>
              <a:gd name="connsiteY2-972" fmla="*/ 551902 h 1009102"/>
              <a:gd name="connsiteX3-973" fmla="*/ 1800225 w 9124950"/>
              <a:gd name="connsiteY3-974" fmla="*/ 466177 h 1009102"/>
              <a:gd name="connsiteX4-975" fmla="*/ 2447925 w 9124950"/>
              <a:gd name="connsiteY4-976" fmla="*/ 532852 h 1009102"/>
              <a:gd name="connsiteX5-977" fmla="*/ 2914650 w 9124950"/>
              <a:gd name="connsiteY5-978" fmla="*/ 561427 h 1009102"/>
              <a:gd name="connsiteX6-979" fmla="*/ 3171825 w 9124950"/>
              <a:gd name="connsiteY6-980" fmla="*/ 542377 h 1009102"/>
              <a:gd name="connsiteX7-981" fmla="*/ 3429000 w 9124950"/>
              <a:gd name="connsiteY7-982" fmla="*/ 485227 h 1009102"/>
              <a:gd name="connsiteX8-983" fmla="*/ 3695700 w 9124950"/>
              <a:gd name="connsiteY8-984" fmla="*/ 370927 h 1009102"/>
              <a:gd name="connsiteX9-985" fmla="*/ 4029075 w 9124950"/>
              <a:gd name="connsiteY9-986" fmla="*/ 209002 h 1009102"/>
              <a:gd name="connsiteX10-987" fmla="*/ 4421505 w 9124950"/>
              <a:gd name="connsiteY10-988" fmla="*/ 58507 h 1009102"/>
              <a:gd name="connsiteX11-989" fmla="*/ 4888230 w 9124950"/>
              <a:gd name="connsiteY11-990" fmla="*/ 3262 h 1009102"/>
              <a:gd name="connsiteX12-991" fmla="*/ 5572125 w 9124950"/>
              <a:gd name="connsiteY12-992" fmla="*/ 98512 h 1009102"/>
              <a:gd name="connsiteX13-993" fmla="*/ 6276975 w 9124950"/>
              <a:gd name="connsiteY13-994" fmla="*/ 351877 h 1009102"/>
              <a:gd name="connsiteX14-995" fmla="*/ 6667500 w 9124950"/>
              <a:gd name="connsiteY14-996" fmla="*/ 532852 h 1009102"/>
              <a:gd name="connsiteX15-997" fmla="*/ 7031355 w 9124950"/>
              <a:gd name="connsiteY15-998" fmla="*/ 654772 h 1009102"/>
              <a:gd name="connsiteX16-999" fmla="*/ 7490460 w 9124950"/>
              <a:gd name="connsiteY16-1000" fmla="*/ 715732 h 1009102"/>
              <a:gd name="connsiteX17-1001" fmla="*/ 7943850 w 9124950"/>
              <a:gd name="connsiteY17-1002" fmla="*/ 704302 h 1009102"/>
              <a:gd name="connsiteX18-1003" fmla="*/ 8420100 w 9124950"/>
              <a:gd name="connsiteY18-1004" fmla="*/ 628102 h 1009102"/>
              <a:gd name="connsiteX19-1005" fmla="*/ 8829675 w 9124950"/>
              <a:gd name="connsiteY19-1006" fmla="*/ 523327 h 1009102"/>
              <a:gd name="connsiteX20-1007" fmla="*/ 9124950 w 9124950"/>
              <a:gd name="connsiteY20-1008" fmla="*/ 428077 h 1009102"/>
              <a:gd name="connsiteX0-1009" fmla="*/ 0 w 9124950"/>
              <a:gd name="connsiteY0-1010" fmla="*/ 1009102 h 1009102"/>
              <a:gd name="connsiteX1-1011" fmla="*/ 533400 w 9124950"/>
              <a:gd name="connsiteY1-1012" fmla="*/ 751927 h 1009102"/>
              <a:gd name="connsiteX2-1013" fmla="*/ 1095375 w 9124950"/>
              <a:gd name="connsiteY2-1014" fmla="*/ 551902 h 1009102"/>
              <a:gd name="connsiteX3-1015" fmla="*/ 1800225 w 9124950"/>
              <a:gd name="connsiteY3-1016" fmla="*/ 466177 h 1009102"/>
              <a:gd name="connsiteX4-1017" fmla="*/ 2447925 w 9124950"/>
              <a:gd name="connsiteY4-1018" fmla="*/ 532852 h 1009102"/>
              <a:gd name="connsiteX5-1019" fmla="*/ 2914650 w 9124950"/>
              <a:gd name="connsiteY5-1020" fmla="*/ 561427 h 1009102"/>
              <a:gd name="connsiteX6-1021" fmla="*/ 3171825 w 9124950"/>
              <a:gd name="connsiteY6-1022" fmla="*/ 542377 h 1009102"/>
              <a:gd name="connsiteX7-1023" fmla="*/ 3429000 w 9124950"/>
              <a:gd name="connsiteY7-1024" fmla="*/ 485227 h 1009102"/>
              <a:gd name="connsiteX8-1025" fmla="*/ 3695700 w 9124950"/>
              <a:gd name="connsiteY8-1026" fmla="*/ 370927 h 1009102"/>
              <a:gd name="connsiteX9-1027" fmla="*/ 4029075 w 9124950"/>
              <a:gd name="connsiteY9-1028" fmla="*/ 209002 h 1009102"/>
              <a:gd name="connsiteX10-1029" fmla="*/ 4421505 w 9124950"/>
              <a:gd name="connsiteY10-1030" fmla="*/ 58507 h 1009102"/>
              <a:gd name="connsiteX11-1031" fmla="*/ 4888230 w 9124950"/>
              <a:gd name="connsiteY11-1032" fmla="*/ 3262 h 1009102"/>
              <a:gd name="connsiteX12-1033" fmla="*/ 5572125 w 9124950"/>
              <a:gd name="connsiteY12-1034" fmla="*/ 98512 h 1009102"/>
              <a:gd name="connsiteX13-1035" fmla="*/ 6276975 w 9124950"/>
              <a:gd name="connsiteY13-1036" fmla="*/ 351877 h 1009102"/>
              <a:gd name="connsiteX14-1037" fmla="*/ 6667500 w 9124950"/>
              <a:gd name="connsiteY14-1038" fmla="*/ 532852 h 1009102"/>
              <a:gd name="connsiteX15-1039" fmla="*/ 7031355 w 9124950"/>
              <a:gd name="connsiteY15-1040" fmla="*/ 654772 h 1009102"/>
              <a:gd name="connsiteX16-1041" fmla="*/ 7490460 w 9124950"/>
              <a:gd name="connsiteY16-1042" fmla="*/ 715732 h 1009102"/>
              <a:gd name="connsiteX17-1043" fmla="*/ 7943850 w 9124950"/>
              <a:gd name="connsiteY17-1044" fmla="*/ 704302 h 1009102"/>
              <a:gd name="connsiteX18-1045" fmla="*/ 8420100 w 9124950"/>
              <a:gd name="connsiteY18-1046" fmla="*/ 628102 h 1009102"/>
              <a:gd name="connsiteX19-1047" fmla="*/ 8829675 w 9124950"/>
              <a:gd name="connsiteY19-1048" fmla="*/ 523327 h 1009102"/>
              <a:gd name="connsiteX20-1049" fmla="*/ 9124950 w 9124950"/>
              <a:gd name="connsiteY20-1050" fmla="*/ 428077 h 1009102"/>
              <a:gd name="connsiteX0-1051" fmla="*/ 0 w 9124950"/>
              <a:gd name="connsiteY0-1052" fmla="*/ 1009102 h 1009102"/>
              <a:gd name="connsiteX1-1053" fmla="*/ 533400 w 9124950"/>
              <a:gd name="connsiteY1-1054" fmla="*/ 751927 h 1009102"/>
              <a:gd name="connsiteX2-1055" fmla="*/ 1095375 w 9124950"/>
              <a:gd name="connsiteY2-1056" fmla="*/ 551902 h 1009102"/>
              <a:gd name="connsiteX3-1057" fmla="*/ 1800225 w 9124950"/>
              <a:gd name="connsiteY3-1058" fmla="*/ 466177 h 1009102"/>
              <a:gd name="connsiteX4-1059" fmla="*/ 2447925 w 9124950"/>
              <a:gd name="connsiteY4-1060" fmla="*/ 532852 h 1009102"/>
              <a:gd name="connsiteX5-1061" fmla="*/ 2914650 w 9124950"/>
              <a:gd name="connsiteY5-1062" fmla="*/ 561427 h 1009102"/>
              <a:gd name="connsiteX6-1063" fmla="*/ 3171825 w 9124950"/>
              <a:gd name="connsiteY6-1064" fmla="*/ 542377 h 1009102"/>
              <a:gd name="connsiteX7-1065" fmla="*/ 3429000 w 9124950"/>
              <a:gd name="connsiteY7-1066" fmla="*/ 485227 h 1009102"/>
              <a:gd name="connsiteX8-1067" fmla="*/ 3695700 w 9124950"/>
              <a:gd name="connsiteY8-1068" fmla="*/ 370927 h 1009102"/>
              <a:gd name="connsiteX9-1069" fmla="*/ 4029075 w 9124950"/>
              <a:gd name="connsiteY9-1070" fmla="*/ 209002 h 1009102"/>
              <a:gd name="connsiteX10-1071" fmla="*/ 4421505 w 9124950"/>
              <a:gd name="connsiteY10-1072" fmla="*/ 58507 h 1009102"/>
              <a:gd name="connsiteX11-1073" fmla="*/ 4888230 w 9124950"/>
              <a:gd name="connsiteY11-1074" fmla="*/ 3262 h 1009102"/>
              <a:gd name="connsiteX12-1075" fmla="*/ 5572125 w 9124950"/>
              <a:gd name="connsiteY12-1076" fmla="*/ 98512 h 1009102"/>
              <a:gd name="connsiteX13-1077" fmla="*/ 6261735 w 9124950"/>
              <a:gd name="connsiteY13-1078" fmla="*/ 374737 h 1009102"/>
              <a:gd name="connsiteX14-1079" fmla="*/ 6667500 w 9124950"/>
              <a:gd name="connsiteY14-1080" fmla="*/ 532852 h 1009102"/>
              <a:gd name="connsiteX15-1081" fmla="*/ 7031355 w 9124950"/>
              <a:gd name="connsiteY15-1082" fmla="*/ 654772 h 1009102"/>
              <a:gd name="connsiteX16-1083" fmla="*/ 7490460 w 9124950"/>
              <a:gd name="connsiteY16-1084" fmla="*/ 715732 h 1009102"/>
              <a:gd name="connsiteX17-1085" fmla="*/ 7943850 w 9124950"/>
              <a:gd name="connsiteY17-1086" fmla="*/ 704302 h 1009102"/>
              <a:gd name="connsiteX18-1087" fmla="*/ 8420100 w 9124950"/>
              <a:gd name="connsiteY18-1088" fmla="*/ 628102 h 1009102"/>
              <a:gd name="connsiteX19-1089" fmla="*/ 8829675 w 9124950"/>
              <a:gd name="connsiteY19-1090" fmla="*/ 523327 h 1009102"/>
              <a:gd name="connsiteX20-1091" fmla="*/ 9124950 w 9124950"/>
              <a:gd name="connsiteY20-1092" fmla="*/ 428077 h 1009102"/>
              <a:gd name="connsiteX0-1093" fmla="*/ 0 w 9124950"/>
              <a:gd name="connsiteY0-1094" fmla="*/ 1009102 h 1009102"/>
              <a:gd name="connsiteX1-1095" fmla="*/ 533400 w 9124950"/>
              <a:gd name="connsiteY1-1096" fmla="*/ 751927 h 1009102"/>
              <a:gd name="connsiteX2-1097" fmla="*/ 1095375 w 9124950"/>
              <a:gd name="connsiteY2-1098" fmla="*/ 551902 h 1009102"/>
              <a:gd name="connsiteX3-1099" fmla="*/ 1800225 w 9124950"/>
              <a:gd name="connsiteY3-1100" fmla="*/ 466177 h 1009102"/>
              <a:gd name="connsiteX4-1101" fmla="*/ 2447925 w 9124950"/>
              <a:gd name="connsiteY4-1102" fmla="*/ 532852 h 1009102"/>
              <a:gd name="connsiteX5-1103" fmla="*/ 2914650 w 9124950"/>
              <a:gd name="connsiteY5-1104" fmla="*/ 561427 h 1009102"/>
              <a:gd name="connsiteX6-1105" fmla="*/ 3171825 w 9124950"/>
              <a:gd name="connsiteY6-1106" fmla="*/ 542377 h 1009102"/>
              <a:gd name="connsiteX7-1107" fmla="*/ 3429000 w 9124950"/>
              <a:gd name="connsiteY7-1108" fmla="*/ 485227 h 1009102"/>
              <a:gd name="connsiteX8-1109" fmla="*/ 3695700 w 9124950"/>
              <a:gd name="connsiteY8-1110" fmla="*/ 370927 h 1009102"/>
              <a:gd name="connsiteX9-1111" fmla="*/ 4029075 w 9124950"/>
              <a:gd name="connsiteY9-1112" fmla="*/ 209002 h 1009102"/>
              <a:gd name="connsiteX10-1113" fmla="*/ 4421505 w 9124950"/>
              <a:gd name="connsiteY10-1114" fmla="*/ 58507 h 1009102"/>
              <a:gd name="connsiteX11-1115" fmla="*/ 4888230 w 9124950"/>
              <a:gd name="connsiteY11-1116" fmla="*/ 3262 h 1009102"/>
              <a:gd name="connsiteX12-1117" fmla="*/ 5572125 w 9124950"/>
              <a:gd name="connsiteY12-1118" fmla="*/ 98512 h 1009102"/>
              <a:gd name="connsiteX13-1119" fmla="*/ 6261735 w 9124950"/>
              <a:gd name="connsiteY13-1120" fmla="*/ 374737 h 1009102"/>
              <a:gd name="connsiteX14-1121" fmla="*/ 6667500 w 9124950"/>
              <a:gd name="connsiteY14-1122" fmla="*/ 532852 h 1009102"/>
              <a:gd name="connsiteX15-1123" fmla="*/ 7031355 w 9124950"/>
              <a:gd name="connsiteY15-1124" fmla="*/ 654772 h 1009102"/>
              <a:gd name="connsiteX16-1125" fmla="*/ 7490460 w 9124950"/>
              <a:gd name="connsiteY16-1126" fmla="*/ 715732 h 1009102"/>
              <a:gd name="connsiteX17-1127" fmla="*/ 7943850 w 9124950"/>
              <a:gd name="connsiteY17-1128" fmla="*/ 704302 h 1009102"/>
              <a:gd name="connsiteX18-1129" fmla="*/ 8420100 w 9124950"/>
              <a:gd name="connsiteY18-1130" fmla="*/ 628102 h 1009102"/>
              <a:gd name="connsiteX19-1131" fmla="*/ 8829675 w 9124950"/>
              <a:gd name="connsiteY19-1132" fmla="*/ 523327 h 1009102"/>
              <a:gd name="connsiteX20-1133" fmla="*/ 9124950 w 9124950"/>
              <a:gd name="connsiteY20-1134" fmla="*/ 428077 h 1009102"/>
              <a:gd name="connsiteX0-1135" fmla="*/ 0 w 9124950"/>
              <a:gd name="connsiteY0-1136" fmla="*/ 1009102 h 1009102"/>
              <a:gd name="connsiteX1-1137" fmla="*/ 533400 w 9124950"/>
              <a:gd name="connsiteY1-1138" fmla="*/ 751927 h 1009102"/>
              <a:gd name="connsiteX2-1139" fmla="*/ 1095375 w 9124950"/>
              <a:gd name="connsiteY2-1140" fmla="*/ 551902 h 1009102"/>
              <a:gd name="connsiteX3-1141" fmla="*/ 1800225 w 9124950"/>
              <a:gd name="connsiteY3-1142" fmla="*/ 466177 h 1009102"/>
              <a:gd name="connsiteX4-1143" fmla="*/ 2447925 w 9124950"/>
              <a:gd name="connsiteY4-1144" fmla="*/ 532852 h 1009102"/>
              <a:gd name="connsiteX5-1145" fmla="*/ 2914650 w 9124950"/>
              <a:gd name="connsiteY5-1146" fmla="*/ 561427 h 1009102"/>
              <a:gd name="connsiteX6-1147" fmla="*/ 3171825 w 9124950"/>
              <a:gd name="connsiteY6-1148" fmla="*/ 542377 h 1009102"/>
              <a:gd name="connsiteX7-1149" fmla="*/ 3429000 w 9124950"/>
              <a:gd name="connsiteY7-1150" fmla="*/ 485227 h 1009102"/>
              <a:gd name="connsiteX8-1151" fmla="*/ 3695700 w 9124950"/>
              <a:gd name="connsiteY8-1152" fmla="*/ 370927 h 1009102"/>
              <a:gd name="connsiteX9-1153" fmla="*/ 4029075 w 9124950"/>
              <a:gd name="connsiteY9-1154" fmla="*/ 209002 h 1009102"/>
              <a:gd name="connsiteX10-1155" fmla="*/ 4421505 w 9124950"/>
              <a:gd name="connsiteY10-1156" fmla="*/ 58507 h 1009102"/>
              <a:gd name="connsiteX11-1157" fmla="*/ 4888230 w 9124950"/>
              <a:gd name="connsiteY11-1158" fmla="*/ 3262 h 1009102"/>
              <a:gd name="connsiteX12-1159" fmla="*/ 5572125 w 9124950"/>
              <a:gd name="connsiteY12-1160" fmla="*/ 98512 h 1009102"/>
              <a:gd name="connsiteX13-1161" fmla="*/ 6261735 w 9124950"/>
              <a:gd name="connsiteY13-1162" fmla="*/ 374737 h 1009102"/>
              <a:gd name="connsiteX14-1163" fmla="*/ 6637020 w 9124950"/>
              <a:gd name="connsiteY14-1164" fmla="*/ 563332 h 1009102"/>
              <a:gd name="connsiteX15-1165" fmla="*/ 7031355 w 9124950"/>
              <a:gd name="connsiteY15-1166" fmla="*/ 654772 h 1009102"/>
              <a:gd name="connsiteX16-1167" fmla="*/ 7490460 w 9124950"/>
              <a:gd name="connsiteY16-1168" fmla="*/ 715732 h 1009102"/>
              <a:gd name="connsiteX17-1169" fmla="*/ 7943850 w 9124950"/>
              <a:gd name="connsiteY17-1170" fmla="*/ 704302 h 1009102"/>
              <a:gd name="connsiteX18-1171" fmla="*/ 8420100 w 9124950"/>
              <a:gd name="connsiteY18-1172" fmla="*/ 628102 h 1009102"/>
              <a:gd name="connsiteX19-1173" fmla="*/ 8829675 w 9124950"/>
              <a:gd name="connsiteY19-1174" fmla="*/ 523327 h 1009102"/>
              <a:gd name="connsiteX20-1175" fmla="*/ 9124950 w 9124950"/>
              <a:gd name="connsiteY20-1176" fmla="*/ 428077 h 1009102"/>
              <a:gd name="connsiteX0-1177" fmla="*/ 0 w 9124950"/>
              <a:gd name="connsiteY0-1178" fmla="*/ 1009102 h 1009102"/>
              <a:gd name="connsiteX1-1179" fmla="*/ 533400 w 9124950"/>
              <a:gd name="connsiteY1-1180" fmla="*/ 751927 h 1009102"/>
              <a:gd name="connsiteX2-1181" fmla="*/ 1095375 w 9124950"/>
              <a:gd name="connsiteY2-1182" fmla="*/ 551902 h 1009102"/>
              <a:gd name="connsiteX3-1183" fmla="*/ 1800225 w 9124950"/>
              <a:gd name="connsiteY3-1184" fmla="*/ 466177 h 1009102"/>
              <a:gd name="connsiteX4-1185" fmla="*/ 2447925 w 9124950"/>
              <a:gd name="connsiteY4-1186" fmla="*/ 532852 h 1009102"/>
              <a:gd name="connsiteX5-1187" fmla="*/ 2914650 w 9124950"/>
              <a:gd name="connsiteY5-1188" fmla="*/ 561427 h 1009102"/>
              <a:gd name="connsiteX6-1189" fmla="*/ 3171825 w 9124950"/>
              <a:gd name="connsiteY6-1190" fmla="*/ 542377 h 1009102"/>
              <a:gd name="connsiteX7-1191" fmla="*/ 3429000 w 9124950"/>
              <a:gd name="connsiteY7-1192" fmla="*/ 485227 h 1009102"/>
              <a:gd name="connsiteX8-1193" fmla="*/ 3695700 w 9124950"/>
              <a:gd name="connsiteY8-1194" fmla="*/ 370927 h 1009102"/>
              <a:gd name="connsiteX9-1195" fmla="*/ 4029075 w 9124950"/>
              <a:gd name="connsiteY9-1196" fmla="*/ 209002 h 1009102"/>
              <a:gd name="connsiteX10-1197" fmla="*/ 4421505 w 9124950"/>
              <a:gd name="connsiteY10-1198" fmla="*/ 58507 h 1009102"/>
              <a:gd name="connsiteX11-1199" fmla="*/ 4888230 w 9124950"/>
              <a:gd name="connsiteY11-1200" fmla="*/ 3262 h 1009102"/>
              <a:gd name="connsiteX12-1201" fmla="*/ 5572125 w 9124950"/>
              <a:gd name="connsiteY12-1202" fmla="*/ 98512 h 1009102"/>
              <a:gd name="connsiteX13-1203" fmla="*/ 6261735 w 9124950"/>
              <a:gd name="connsiteY13-1204" fmla="*/ 374737 h 1009102"/>
              <a:gd name="connsiteX14-1205" fmla="*/ 6652260 w 9124950"/>
              <a:gd name="connsiteY14-1206" fmla="*/ 555712 h 1009102"/>
              <a:gd name="connsiteX15-1207" fmla="*/ 7031355 w 9124950"/>
              <a:gd name="connsiteY15-1208" fmla="*/ 654772 h 1009102"/>
              <a:gd name="connsiteX16-1209" fmla="*/ 7490460 w 9124950"/>
              <a:gd name="connsiteY16-1210" fmla="*/ 715732 h 1009102"/>
              <a:gd name="connsiteX17-1211" fmla="*/ 7943850 w 9124950"/>
              <a:gd name="connsiteY17-1212" fmla="*/ 704302 h 1009102"/>
              <a:gd name="connsiteX18-1213" fmla="*/ 8420100 w 9124950"/>
              <a:gd name="connsiteY18-1214" fmla="*/ 628102 h 1009102"/>
              <a:gd name="connsiteX19-1215" fmla="*/ 8829675 w 9124950"/>
              <a:gd name="connsiteY19-1216" fmla="*/ 523327 h 1009102"/>
              <a:gd name="connsiteX20-1217" fmla="*/ 9124950 w 9124950"/>
              <a:gd name="connsiteY20-1218" fmla="*/ 428077 h 1009102"/>
              <a:gd name="connsiteX0-1219" fmla="*/ 0 w 9124950"/>
              <a:gd name="connsiteY0-1220" fmla="*/ 1009102 h 1009102"/>
              <a:gd name="connsiteX1-1221" fmla="*/ 533400 w 9124950"/>
              <a:gd name="connsiteY1-1222" fmla="*/ 751927 h 1009102"/>
              <a:gd name="connsiteX2-1223" fmla="*/ 1095375 w 9124950"/>
              <a:gd name="connsiteY2-1224" fmla="*/ 551902 h 1009102"/>
              <a:gd name="connsiteX3-1225" fmla="*/ 1800225 w 9124950"/>
              <a:gd name="connsiteY3-1226" fmla="*/ 466177 h 1009102"/>
              <a:gd name="connsiteX4-1227" fmla="*/ 2447925 w 9124950"/>
              <a:gd name="connsiteY4-1228" fmla="*/ 532852 h 1009102"/>
              <a:gd name="connsiteX5-1229" fmla="*/ 2914650 w 9124950"/>
              <a:gd name="connsiteY5-1230" fmla="*/ 561427 h 1009102"/>
              <a:gd name="connsiteX6-1231" fmla="*/ 3171825 w 9124950"/>
              <a:gd name="connsiteY6-1232" fmla="*/ 542377 h 1009102"/>
              <a:gd name="connsiteX7-1233" fmla="*/ 3429000 w 9124950"/>
              <a:gd name="connsiteY7-1234" fmla="*/ 485227 h 1009102"/>
              <a:gd name="connsiteX8-1235" fmla="*/ 3695700 w 9124950"/>
              <a:gd name="connsiteY8-1236" fmla="*/ 370927 h 1009102"/>
              <a:gd name="connsiteX9-1237" fmla="*/ 4029075 w 9124950"/>
              <a:gd name="connsiteY9-1238" fmla="*/ 209002 h 1009102"/>
              <a:gd name="connsiteX10-1239" fmla="*/ 4421505 w 9124950"/>
              <a:gd name="connsiteY10-1240" fmla="*/ 58507 h 1009102"/>
              <a:gd name="connsiteX11-1241" fmla="*/ 4888230 w 9124950"/>
              <a:gd name="connsiteY11-1242" fmla="*/ 3262 h 1009102"/>
              <a:gd name="connsiteX12-1243" fmla="*/ 5572125 w 9124950"/>
              <a:gd name="connsiteY12-1244" fmla="*/ 98512 h 1009102"/>
              <a:gd name="connsiteX13-1245" fmla="*/ 6261735 w 9124950"/>
              <a:gd name="connsiteY13-1246" fmla="*/ 374737 h 1009102"/>
              <a:gd name="connsiteX14-1247" fmla="*/ 6652260 w 9124950"/>
              <a:gd name="connsiteY14-1248" fmla="*/ 555712 h 1009102"/>
              <a:gd name="connsiteX15-1249" fmla="*/ 7031355 w 9124950"/>
              <a:gd name="connsiteY15-1250" fmla="*/ 654772 h 1009102"/>
              <a:gd name="connsiteX16-1251" fmla="*/ 7490460 w 9124950"/>
              <a:gd name="connsiteY16-1252" fmla="*/ 715732 h 1009102"/>
              <a:gd name="connsiteX17-1253" fmla="*/ 7943850 w 9124950"/>
              <a:gd name="connsiteY17-1254" fmla="*/ 704302 h 1009102"/>
              <a:gd name="connsiteX18-1255" fmla="*/ 8420100 w 9124950"/>
              <a:gd name="connsiteY18-1256" fmla="*/ 628102 h 1009102"/>
              <a:gd name="connsiteX19-1257" fmla="*/ 8829675 w 9124950"/>
              <a:gd name="connsiteY19-1258" fmla="*/ 523327 h 1009102"/>
              <a:gd name="connsiteX20-1259" fmla="*/ 9124950 w 9124950"/>
              <a:gd name="connsiteY20-1260" fmla="*/ 428077 h 1009102"/>
              <a:gd name="connsiteX0-1261" fmla="*/ 0 w 9124950"/>
              <a:gd name="connsiteY0-1262" fmla="*/ 1009102 h 1009102"/>
              <a:gd name="connsiteX1-1263" fmla="*/ 533400 w 9124950"/>
              <a:gd name="connsiteY1-1264" fmla="*/ 751927 h 1009102"/>
              <a:gd name="connsiteX2-1265" fmla="*/ 1095375 w 9124950"/>
              <a:gd name="connsiteY2-1266" fmla="*/ 551902 h 1009102"/>
              <a:gd name="connsiteX3-1267" fmla="*/ 1800225 w 9124950"/>
              <a:gd name="connsiteY3-1268" fmla="*/ 466177 h 1009102"/>
              <a:gd name="connsiteX4-1269" fmla="*/ 2447925 w 9124950"/>
              <a:gd name="connsiteY4-1270" fmla="*/ 532852 h 1009102"/>
              <a:gd name="connsiteX5-1271" fmla="*/ 2914650 w 9124950"/>
              <a:gd name="connsiteY5-1272" fmla="*/ 561427 h 1009102"/>
              <a:gd name="connsiteX6-1273" fmla="*/ 3171825 w 9124950"/>
              <a:gd name="connsiteY6-1274" fmla="*/ 542377 h 1009102"/>
              <a:gd name="connsiteX7-1275" fmla="*/ 3429000 w 9124950"/>
              <a:gd name="connsiteY7-1276" fmla="*/ 485227 h 1009102"/>
              <a:gd name="connsiteX8-1277" fmla="*/ 3695700 w 9124950"/>
              <a:gd name="connsiteY8-1278" fmla="*/ 370927 h 1009102"/>
              <a:gd name="connsiteX9-1279" fmla="*/ 4029075 w 9124950"/>
              <a:gd name="connsiteY9-1280" fmla="*/ 209002 h 1009102"/>
              <a:gd name="connsiteX10-1281" fmla="*/ 4421505 w 9124950"/>
              <a:gd name="connsiteY10-1282" fmla="*/ 58507 h 1009102"/>
              <a:gd name="connsiteX11-1283" fmla="*/ 4888230 w 9124950"/>
              <a:gd name="connsiteY11-1284" fmla="*/ 3262 h 1009102"/>
              <a:gd name="connsiteX12-1285" fmla="*/ 5572125 w 9124950"/>
              <a:gd name="connsiteY12-1286" fmla="*/ 98512 h 1009102"/>
              <a:gd name="connsiteX13-1287" fmla="*/ 6261735 w 9124950"/>
              <a:gd name="connsiteY13-1288" fmla="*/ 374737 h 1009102"/>
              <a:gd name="connsiteX14-1289" fmla="*/ 6652260 w 9124950"/>
              <a:gd name="connsiteY14-1290" fmla="*/ 555712 h 1009102"/>
              <a:gd name="connsiteX15-1291" fmla="*/ 7054215 w 9124950"/>
              <a:gd name="connsiteY15-1292" fmla="*/ 662392 h 1009102"/>
              <a:gd name="connsiteX16-1293" fmla="*/ 7490460 w 9124950"/>
              <a:gd name="connsiteY16-1294" fmla="*/ 715732 h 1009102"/>
              <a:gd name="connsiteX17-1295" fmla="*/ 7943850 w 9124950"/>
              <a:gd name="connsiteY17-1296" fmla="*/ 704302 h 1009102"/>
              <a:gd name="connsiteX18-1297" fmla="*/ 8420100 w 9124950"/>
              <a:gd name="connsiteY18-1298" fmla="*/ 628102 h 1009102"/>
              <a:gd name="connsiteX19-1299" fmla="*/ 8829675 w 9124950"/>
              <a:gd name="connsiteY19-1300" fmla="*/ 523327 h 1009102"/>
              <a:gd name="connsiteX20-1301" fmla="*/ 9124950 w 9124950"/>
              <a:gd name="connsiteY20-1302" fmla="*/ 428077 h 1009102"/>
              <a:gd name="connsiteX0-1303" fmla="*/ 0 w 9124950"/>
              <a:gd name="connsiteY0-1304" fmla="*/ 1009102 h 1009102"/>
              <a:gd name="connsiteX1-1305" fmla="*/ 533400 w 9124950"/>
              <a:gd name="connsiteY1-1306" fmla="*/ 751927 h 1009102"/>
              <a:gd name="connsiteX2-1307" fmla="*/ 1095375 w 9124950"/>
              <a:gd name="connsiteY2-1308" fmla="*/ 551902 h 1009102"/>
              <a:gd name="connsiteX3-1309" fmla="*/ 1800225 w 9124950"/>
              <a:gd name="connsiteY3-1310" fmla="*/ 466177 h 1009102"/>
              <a:gd name="connsiteX4-1311" fmla="*/ 2447925 w 9124950"/>
              <a:gd name="connsiteY4-1312" fmla="*/ 532852 h 1009102"/>
              <a:gd name="connsiteX5-1313" fmla="*/ 2914650 w 9124950"/>
              <a:gd name="connsiteY5-1314" fmla="*/ 561427 h 1009102"/>
              <a:gd name="connsiteX6-1315" fmla="*/ 3171825 w 9124950"/>
              <a:gd name="connsiteY6-1316" fmla="*/ 542377 h 1009102"/>
              <a:gd name="connsiteX7-1317" fmla="*/ 3429000 w 9124950"/>
              <a:gd name="connsiteY7-1318" fmla="*/ 485227 h 1009102"/>
              <a:gd name="connsiteX8-1319" fmla="*/ 3695700 w 9124950"/>
              <a:gd name="connsiteY8-1320" fmla="*/ 370927 h 1009102"/>
              <a:gd name="connsiteX9-1321" fmla="*/ 4029075 w 9124950"/>
              <a:gd name="connsiteY9-1322" fmla="*/ 209002 h 1009102"/>
              <a:gd name="connsiteX10-1323" fmla="*/ 4421505 w 9124950"/>
              <a:gd name="connsiteY10-1324" fmla="*/ 58507 h 1009102"/>
              <a:gd name="connsiteX11-1325" fmla="*/ 4888230 w 9124950"/>
              <a:gd name="connsiteY11-1326" fmla="*/ 3262 h 1009102"/>
              <a:gd name="connsiteX12-1327" fmla="*/ 5572125 w 9124950"/>
              <a:gd name="connsiteY12-1328" fmla="*/ 98512 h 1009102"/>
              <a:gd name="connsiteX13-1329" fmla="*/ 6261735 w 9124950"/>
              <a:gd name="connsiteY13-1330" fmla="*/ 374737 h 1009102"/>
              <a:gd name="connsiteX14-1331" fmla="*/ 6652260 w 9124950"/>
              <a:gd name="connsiteY14-1332" fmla="*/ 555712 h 1009102"/>
              <a:gd name="connsiteX15-1333" fmla="*/ 7054215 w 9124950"/>
              <a:gd name="connsiteY15-1334" fmla="*/ 662392 h 1009102"/>
              <a:gd name="connsiteX16-1335" fmla="*/ 7490460 w 9124950"/>
              <a:gd name="connsiteY16-1336" fmla="*/ 715732 h 1009102"/>
              <a:gd name="connsiteX17-1337" fmla="*/ 7943850 w 9124950"/>
              <a:gd name="connsiteY17-1338" fmla="*/ 704302 h 1009102"/>
              <a:gd name="connsiteX18-1339" fmla="*/ 8420100 w 9124950"/>
              <a:gd name="connsiteY18-1340" fmla="*/ 628102 h 1009102"/>
              <a:gd name="connsiteX19-1341" fmla="*/ 8829675 w 9124950"/>
              <a:gd name="connsiteY19-1342" fmla="*/ 523327 h 1009102"/>
              <a:gd name="connsiteX20-1343" fmla="*/ 9124950 w 9124950"/>
              <a:gd name="connsiteY20-1344" fmla="*/ 428077 h 1009102"/>
              <a:gd name="connsiteX0-1345" fmla="*/ 0 w 9124950"/>
              <a:gd name="connsiteY0-1346" fmla="*/ 1009102 h 1009102"/>
              <a:gd name="connsiteX1-1347" fmla="*/ 533400 w 9124950"/>
              <a:gd name="connsiteY1-1348" fmla="*/ 751927 h 1009102"/>
              <a:gd name="connsiteX2-1349" fmla="*/ 1095375 w 9124950"/>
              <a:gd name="connsiteY2-1350" fmla="*/ 551902 h 1009102"/>
              <a:gd name="connsiteX3-1351" fmla="*/ 1800225 w 9124950"/>
              <a:gd name="connsiteY3-1352" fmla="*/ 466177 h 1009102"/>
              <a:gd name="connsiteX4-1353" fmla="*/ 2447925 w 9124950"/>
              <a:gd name="connsiteY4-1354" fmla="*/ 532852 h 1009102"/>
              <a:gd name="connsiteX5-1355" fmla="*/ 2914650 w 9124950"/>
              <a:gd name="connsiteY5-1356" fmla="*/ 561427 h 1009102"/>
              <a:gd name="connsiteX6-1357" fmla="*/ 3171825 w 9124950"/>
              <a:gd name="connsiteY6-1358" fmla="*/ 542377 h 1009102"/>
              <a:gd name="connsiteX7-1359" fmla="*/ 3429000 w 9124950"/>
              <a:gd name="connsiteY7-1360" fmla="*/ 485227 h 1009102"/>
              <a:gd name="connsiteX8-1361" fmla="*/ 3695700 w 9124950"/>
              <a:gd name="connsiteY8-1362" fmla="*/ 370927 h 1009102"/>
              <a:gd name="connsiteX9-1363" fmla="*/ 4029075 w 9124950"/>
              <a:gd name="connsiteY9-1364" fmla="*/ 209002 h 1009102"/>
              <a:gd name="connsiteX10-1365" fmla="*/ 4421505 w 9124950"/>
              <a:gd name="connsiteY10-1366" fmla="*/ 58507 h 1009102"/>
              <a:gd name="connsiteX11-1367" fmla="*/ 4888230 w 9124950"/>
              <a:gd name="connsiteY11-1368" fmla="*/ 3262 h 1009102"/>
              <a:gd name="connsiteX12-1369" fmla="*/ 5572125 w 9124950"/>
              <a:gd name="connsiteY12-1370" fmla="*/ 98512 h 1009102"/>
              <a:gd name="connsiteX13-1371" fmla="*/ 6261735 w 9124950"/>
              <a:gd name="connsiteY13-1372" fmla="*/ 374737 h 1009102"/>
              <a:gd name="connsiteX14-1373" fmla="*/ 7054215 w 9124950"/>
              <a:gd name="connsiteY14-1374" fmla="*/ 662392 h 1009102"/>
              <a:gd name="connsiteX15-1375" fmla="*/ 7490460 w 9124950"/>
              <a:gd name="connsiteY15-1376" fmla="*/ 715732 h 1009102"/>
              <a:gd name="connsiteX16-1377" fmla="*/ 7943850 w 9124950"/>
              <a:gd name="connsiteY16-1378" fmla="*/ 704302 h 1009102"/>
              <a:gd name="connsiteX17-1379" fmla="*/ 8420100 w 9124950"/>
              <a:gd name="connsiteY17-1380" fmla="*/ 628102 h 1009102"/>
              <a:gd name="connsiteX18-1381" fmla="*/ 8829675 w 9124950"/>
              <a:gd name="connsiteY18-1382" fmla="*/ 523327 h 1009102"/>
              <a:gd name="connsiteX19-1383" fmla="*/ 9124950 w 9124950"/>
              <a:gd name="connsiteY19-1384" fmla="*/ 428077 h 1009102"/>
              <a:gd name="connsiteX0-1385" fmla="*/ 0 w 9124950"/>
              <a:gd name="connsiteY0-1386" fmla="*/ 1009102 h 1009102"/>
              <a:gd name="connsiteX1-1387" fmla="*/ 533400 w 9124950"/>
              <a:gd name="connsiteY1-1388" fmla="*/ 751927 h 1009102"/>
              <a:gd name="connsiteX2-1389" fmla="*/ 1095375 w 9124950"/>
              <a:gd name="connsiteY2-1390" fmla="*/ 551902 h 1009102"/>
              <a:gd name="connsiteX3-1391" fmla="*/ 1800225 w 9124950"/>
              <a:gd name="connsiteY3-1392" fmla="*/ 466177 h 1009102"/>
              <a:gd name="connsiteX4-1393" fmla="*/ 2447925 w 9124950"/>
              <a:gd name="connsiteY4-1394" fmla="*/ 532852 h 1009102"/>
              <a:gd name="connsiteX5-1395" fmla="*/ 2914650 w 9124950"/>
              <a:gd name="connsiteY5-1396" fmla="*/ 561427 h 1009102"/>
              <a:gd name="connsiteX6-1397" fmla="*/ 3171825 w 9124950"/>
              <a:gd name="connsiteY6-1398" fmla="*/ 542377 h 1009102"/>
              <a:gd name="connsiteX7-1399" fmla="*/ 3429000 w 9124950"/>
              <a:gd name="connsiteY7-1400" fmla="*/ 485227 h 1009102"/>
              <a:gd name="connsiteX8-1401" fmla="*/ 3695700 w 9124950"/>
              <a:gd name="connsiteY8-1402" fmla="*/ 370927 h 1009102"/>
              <a:gd name="connsiteX9-1403" fmla="*/ 4029075 w 9124950"/>
              <a:gd name="connsiteY9-1404" fmla="*/ 209002 h 1009102"/>
              <a:gd name="connsiteX10-1405" fmla="*/ 4421505 w 9124950"/>
              <a:gd name="connsiteY10-1406" fmla="*/ 58507 h 1009102"/>
              <a:gd name="connsiteX11-1407" fmla="*/ 4888230 w 9124950"/>
              <a:gd name="connsiteY11-1408" fmla="*/ 3262 h 1009102"/>
              <a:gd name="connsiteX12-1409" fmla="*/ 5572125 w 9124950"/>
              <a:gd name="connsiteY12-1410" fmla="*/ 98512 h 1009102"/>
              <a:gd name="connsiteX13-1411" fmla="*/ 6261735 w 9124950"/>
              <a:gd name="connsiteY13-1412" fmla="*/ 374737 h 1009102"/>
              <a:gd name="connsiteX14-1413" fmla="*/ 7054215 w 9124950"/>
              <a:gd name="connsiteY14-1414" fmla="*/ 662392 h 1009102"/>
              <a:gd name="connsiteX15-1415" fmla="*/ 7490460 w 9124950"/>
              <a:gd name="connsiteY15-1416" fmla="*/ 715732 h 1009102"/>
              <a:gd name="connsiteX16-1417" fmla="*/ 7943850 w 9124950"/>
              <a:gd name="connsiteY16-1418" fmla="*/ 704302 h 1009102"/>
              <a:gd name="connsiteX17-1419" fmla="*/ 8420100 w 9124950"/>
              <a:gd name="connsiteY17-1420" fmla="*/ 628102 h 1009102"/>
              <a:gd name="connsiteX18-1421" fmla="*/ 8829675 w 9124950"/>
              <a:gd name="connsiteY18-1422" fmla="*/ 523327 h 1009102"/>
              <a:gd name="connsiteX19-1423" fmla="*/ 9124950 w 9124950"/>
              <a:gd name="connsiteY19-1424" fmla="*/ 428077 h 1009102"/>
              <a:gd name="connsiteX0-1425" fmla="*/ 0 w 9124950"/>
              <a:gd name="connsiteY0-1426" fmla="*/ 1009102 h 1009102"/>
              <a:gd name="connsiteX1-1427" fmla="*/ 533400 w 9124950"/>
              <a:gd name="connsiteY1-1428" fmla="*/ 751927 h 1009102"/>
              <a:gd name="connsiteX2-1429" fmla="*/ 1095375 w 9124950"/>
              <a:gd name="connsiteY2-1430" fmla="*/ 551902 h 1009102"/>
              <a:gd name="connsiteX3-1431" fmla="*/ 1800225 w 9124950"/>
              <a:gd name="connsiteY3-1432" fmla="*/ 466177 h 1009102"/>
              <a:gd name="connsiteX4-1433" fmla="*/ 2447925 w 9124950"/>
              <a:gd name="connsiteY4-1434" fmla="*/ 532852 h 1009102"/>
              <a:gd name="connsiteX5-1435" fmla="*/ 2914650 w 9124950"/>
              <a:gd name="connsiteY5-1436" fmla="*/ 561427 h 1009102"/>
              <a:gd name="connsiteX6-1437" fmla="*/ 3171825 w 9124950"/>
              <a:gd name="connsiteY6-1438" fmla="*/ 542377 h 1009102"/>
              <a:gd name="connsiteX7-1439" fmla="*/ 3429000 w 9124950"/>
              <a:gd name="connsiteY7-1440" fmla="*/ 485227 h 1009102"/>
              <a:gd name="connsiteX8-1441" fmla="*/ 3695700 w 9124950"/>
              <a:gd name="connsiteY8-1442" fmla="*/ 370927 h 1009102"/>
              <a:gd name="connsiteX9-1443" fmla="*/ 4029075 w 9124950"/>
              <a:gd name="connsiteY9-1444" fmla="*/ 209002 h 1009102"/>
              <a:gd name="connsiteX10-1445" fmla="*/ 4421505 w 9124950"/>
              <a:gd name="connsiteY10-1446" fmla="*/ 58507 h 1009102"/>
              <a:gd name="connsiteX11-1447" fmla="*/ 4888230 w 9124950"/>
              <a:gd name="connsiteY11-1448" fmla="*/ 3262 h 1009102"/>
              <a:gd name="connsiteX12-1449" fmla="*/ 5572125 w 9124950"/>
              <a:gd name="connsiteY12-1450" fmla="*/ 98512 h 1009102"/>
              <a:gd name="connsiteX13-1451" fmla="*/ 6261735 w 9124950"/>
              <a:gd name="connsiteY13-1452" fmla="*/ 374737 h 1009102"/>
              <a:gd name="connsiteX14-1453" fmla="*/ 7054215 w 9124950"/>
              <a:gd name="connsiteY14-1454" fmla="*/ 662392 h 1009102"/>
              <a:gd name="connsiteX15-1455" fmla="*/ 7490460 w 9124950"/>
              <a:gd name="connsiteY15-1456" fmla="*/ 715732 h 1009102"/>
              <a:gd name="connsiteX16-1457" fmla="*/ 7943850 w 9124950"/>
              <a:gd name="connsiteY16-1458" fmla="*/ 704302 h 1009102"/>
              <a:gd name="connsiteX17-1459" fmla="*/ 8420100 w 9124950"/>
              <a:gd name="connsiteY17-1460" fmla="*/ 628102 h 1009102"/>
              <a:gd name="connsiteX18-1461" fmla="*/ 8829675 w 9124950"/>
              <a:gd name="connsiteY18-1462" fmla="*/ 523327 h 1009102"/>
              <a:gd name="connsiteX19-1463" fmla="*/ 9124950 w 9124950"/>
              <a:gd name="connsiteY19-1464" fmla="*/ 428077 h 1009102"/>
              <a:gd name="connsiteX0-1465" fmla="*/ 0 w 9124950"/>
              <a:gd name="connsiteY0-1466" fmla="*/ 1009102 h 1009102"/>
              <a:gd name="connsiteX1-1467" fmla="*/ 533400 w 9124950"/>
              <a:gd name="connsiteY1-1468" fmla="*/ 751927 h 1009102"/>
              <a:gd name="connsiteX2-1469" fmla="*/ 1095375 w 9124950"/>
              <a:gd name="connsiteY2-1470" fmla="*/ 551902 h 1009102"/>
              <a:gd name="connsiteX3-1471" fmla="*/ 1800225 w 9124950"/>
              <a:gd name="connsiteY3-1472" fmla="*/ 466177 h 1009102"/>
              <a:gd name="connsiteX4-1473" fmla="*/ 2447925 w 9124950"/>
              <a:gd name="connsiteY4-1474" fmla="*/ 532852 h 1009102"/>
              <a:gd name="connsiteX5-1475" fmla="*/ 2914650 w 9124950"/>
              <a:gd name="connsiteY5-1476" fmla="*/ 561427 h 1009102"/>
              <a:gd name="connsiteX6-1477" fmla="*/ 3171825 w 9124950"/>
              <a:gd name="connsiteY6-1478" fmla="*/ 542377 h 1009102"/>
              <a:gd name="connsiteX7-1479" fmla="*/ 3429000 w 9124950"/>
              <a:gd name="connsiteY7-1480" fmla="*/ 485227 h 1009102"/>
              <a:gd name="connsiteX8-1481" fmla="*/ 3695700 w 9124950"/>
              <a:gd name="connsiteY8-1482" fmla="*/ 370927 h 1009102"/>
              <a:gd name="connsiteX9-1483" fmla="*/ 4029075 w 9124950"/>
              <a:gd name="connsiteY9-1484" fmla="*/ 209002 h 1009102"/>
              <a:gd name="connsiteX10-1485" fmla="*/ 4421505 w 9124950"/>
              <a:gd name="connsiteY10-1486" fmla="*/ 58507 h 1009102"/>
              <a:gd name="connsiteX11-1487" fmla="*/ 4888230 w 9124950"/>
              <a:gd name="connsiteY11-1488" fmla="*/ 3262 h 1009102"/>
              <a:gd name="connsiteX12-1489" fmla="*/ 5572125 w 9124950"/>
              <a:gd name="connsiteY12-1490" fmla="*/ 98512 h 1009102"/>
              <a:gd name="connsiteX13-1491" fmla="*/ 6261735 w 9124950"/>
              <a:gd name="connsiteY13-1492" fmla="*/ 374737 h 1009102"/>
              <a:gd name="connsiteX14-1493" fmla="*/ 7054215 w 9124950"/>
              <a:gd name="connsiteY14-1494" fmla="*/ 662392 h 1009102"/>
              <a:gd name="connsiteX15-1495" fmla="*/ 7490460 w 9124950"/>
              <a:gd name="connsiteY15-1496" fmla="*/ 715732 h 1009102"/>
              <a:gd name="connsiteX16-1497" fmla="*/ 7943850 w 9124950"/>
              <a:gd name="connsiteY16-1498" fmla="*/ 704302 h 1009102"/>
              <a:gd name="connsiteX17-1499" fmla="*/ 8420100 w 9124950"/>
              <a:gd name="connsiteY17-1500" fmla="*/ 628102 h 1009102"/>
              <a:gd name="connsiteX18-1501" fmla="*/ 8829675 w 9124950"/>
              <a:gd name="connsiteY18-1502" fmla="*/ 523327 h 1009102"/>
              <a:gd name="connsiteX19-1503" fmla="*/ 9124950 w 9124950"/>
              <a:gd name="connsiteY19-1504" fmla="*/ 428077 h 1009102"/>
              <a:gd name="connsiteX0-1505" fmla="*/ 0 w 9124950"/>
              <a:gd name="connsiteY0-1506" fmla="*/ 1009102 h 1009102"/>
              <a:gd name="connsiteX1-1507" fmla="*/ 533400 w 9124950"/>
              <a:gd name="connsiteY1-1508" fmla="*/ 751927 h 1009102"/>
              <a:gd name="connsiteX2-1509" fmla="*/ 1095375 w 9124950"/>
              <a:gd name="connsiteY2-1510" fmla="*/ 551902 h 1009102"/>
              <a:gd name="connsiteX3-1511" fmla="*/ 1800225 w 9124950"/>
              <a:gd name="connsiteY3-1512" fmla="*/ 466177 h 1009102"/>
              <a:gd name="connsiteX4-1513" fmla="*/ 2447925 w 9124950"/>
              <a:gd name="connsiteY4-1514" fmla="*/ 532852 h 1009102"/>
              <a:gd name="connsiteX5-1515" fmla="*/ 2914650 w 9124950"/>
              <a:gd name="connsiteY5-1516" fmla="*/ 561427 h 1009102"/>
              <a:gd name="connsiteX6-1517" fmla="*/ 3171825 w 9124950"/>
              <a:gd name="connsiteY6-1518" fmla="*/ 542377 h 1009102"/>
              <a:gd name="connsiteX7-1519" fmla="*/ 3429000 w 9124950"/>
              <a:gd name="connsiteY7-1520" fmla="*/ 485227 h 1009102"/>
              <a:gd name="connsiteX8-1521" fmla="*/ 3695700 w 9124950"/>
              <a:gd name="connsiteY8-1522" fmla="*/ 370927 h 1009102"/>
              <a:gd name="connsiteX9-1523" fmla="*/ 4029075 w 9124950"/>
              <a:gd name="connsiteY9-1524" fmla="*/ 209002 h 1009102"/>
              <a:gd name="connsiteX10-1525" fmla="*/ 4421505 w 9124950"/>
              <a:gd name="connsiteY10-1526" fmla="*/ 58507 h 1009102"/>
              <a:gd name="connsiteX11-1527" fmla="*/ 4888230 w 9124950"/>
              <a:gd name="connsiteY11-1528" fmla="*/ 3262 h 1009102"/>
              <a:gd name="connsiteX12-1529" fmla="*/ 5572125 w 9124950"/>
              <a:gd name="connsiteY12-1530" fmla="*/ 98512 h 1009102"/>
              <a:gd name="connsiteX13-1531" fmla="*/ 6261735 w 9124950"/>
              <a:gd name="connsiteY13-1532" fmla="*/ 374737 h 1009102"/>
              <a:gd name="connsiteX14-1533" fmla="*/ 7054215 w 9124950"/>
              <a:gd name="connsiteY14-1534" fmla="*/ 662392 h 1009102"/>
              <a:gd name="connsiteX15-1535" fmla="*/ 7490460 w 9124950"/>
              <a:gd name="connsiteY15-1536" fmla="*/ 715732 h 1009102"/>
              <a:gd name="connsiteX16-1537" fmla="*/ 7943850 w 9124950"/>
              <a:gd name="connsiteY16-1538" fmla="*/ 704302 h 1009102"/>
              <a:gd name="connsiteX17-1539" fmla="*/ 8420100 w 9124950"/>
              <a:gd name="connsiteY17-1540" fmla="*/ 628102 h 1009102"/>
              <a:gd name="connsiteX18-1541" fmla="*/ 8829675 w 9124950"/>
              <a:gd name="connsiteY18-1542" fmla="*/ 523327 h 1009102"/>
              <a:gd name="connsiteX19-1543" fmla="*/ 9124950 w 9124950"/>
              <a:gd name="connsiteY19-1544" fmla="*/ 428077 h 1009102"/>
              <a:gd name="connsiteX0-1545" fmla="*/ 0 w 9124950"/>
              <a:gd name="connsiteY0-1546" fmla="*/ 1009102 h 1009102"/>
              <a:gd name="connsiteX1-1547" fmla="*/ 533400 w 9124950"/>
              <a:gd name="connsiteY1-1548" fmla="*/ 751927 h 1009102"/>
              <a:gd name="connsiteX2-1549" fmla="*/ 1095375 w 9124950"/>
              <a:gd name="connsiteY2-1550" fmla="*/ 551902 h 1009102"/>
              <a:gd name="connsiteX3-1551" fmla="*/ 1800225 w 9124950"/>
              <a:gd name="connsiteY3-1552" fmla="*/ 466177 h 1009102"/>
              <a:gd name="connsiteX4-1553" fmla="*/ 2447925 w 9124950"/>
              <a:gd name="connsiteY4-1554" fmla="*/ 532852 h 1009102"/>
              <a:gd name="connsiteX5-1555" fmla="*/ 2914650 w 9124950"/>
              <a:gd name="connsiteY5-1556" fmla="*/ 561427 h 1009102"/>
              <a:gd name="connsiteX6-1557" fmla="*/ 3171825 w 9124950"/>
              <a:gd name="connsiteY6-1558" fmla="*/ 542377 h 1009102"/>
              <a:gd name="connsiteX7-1559" fmla="*/ 3429000 w 9124950"/>
              <a:gd name="connsiteY7-1560" fmla="*/ 485227 h 1009102"/>
              <a:gd name="connsiteX8-1561" fmla="*/ 3695700 w 9124950"/>
              <a:gd name="connsiteY8-1562" fmla="*/ 370927 h 1009102"/>
              <a:gd name="connsiteX9-1563" fmla="*/ 4029075 w 9124950"/>
              <a:gd name="connsiteY9-1564" fmla="*/ 209002 h 1009102"/>
              <a:gd name="connsiteX10-1565" fmla="*/ 4421505 w 9124950"/>
              <a:gd name="connsiteY10-1566" fmla="*/ 58507 h 1009102"/>
              <a:gd name="connsiteX11-1567" fmla="*/ 4888230 w 9124950"/>
              <a:gd name="connsiteY11-1568" fmla="*/ 3262 h 1009102"/>
              <a:gd name="connsiteX12-1569" fmla="*/ 5572125 w 9124950"/>
              <a:gd name="connsiteY12-1570" fmla="*/ 98512 h 1009102"/>
              <a:gd name="connsiteX13-1571" fmla="*/ 6261735 w 9124950"/>
              <a:gd name="connsiteY13-1572" fmla="*/ 374737 h 1009102"/>
              <a:gd name="connsiteX14-1573" fmla="*/ 7031355 w 9124950"/>
              <a:gd name="connsiteY14-1574" fmla="*/ 677632 h 1009102"/>
              <a:gd name="connsiteX15-1575" fmla="*/ 7490460 w 9124950"/>
              <a:gd name="connsiteY15-1576" fmla="*/ 715732 h 1009102"/>
              <a:gd name="connsiteX16-1577" fmla="*/ 7943850 w 9124950"/>
              <a:gd name="connsiteY16-1578" fmla="*/ 704302 h 1009102"/>
              <a:gd name="connsiteX17-1579" fmla="*/ 8420100 w 9124950"/>
              <a:gd name="connsiteY17-1580" fmla="*/ 628102 h 1009102"/>
              <a:gd name="connsiteX18-1581" fmla="*/ 8829675 w 9124950"/>
              <a:gd name="connsiteY18-1582" fmla="*/ 523327 h 1009102"/>
              <a:gd name="connsiteX19-1583" fmla="*/ 9124950 w 9124950"/>
              <a:gd name="connsiteY19-1584" fmla="*/ 428077 h 1009102"/>
              <a:gd name="connsiteX0-1585" fmla="*/ 0 w 9124950"/>
              <a:gd name="connsiteY0-1586" fmla="*/ 1009102 h 1009102"/>
              <a:gd name="connsiteX1-1587" fmla="*/ 533400 w 9124950"/>
              <a:gd name="connsiteY1-1588" fmla="*/ 751927 h 1009102"/>
              <a:gd name="connsiteX2-1589" fmla="*/ 1095375 w 9124950"/>
              <a:gd name="connsiteY2-1590" fmla="*/ 551902 h 1009102"/>
              <a:gd name="connsiteX3-1591" fmla="*/ 1800225 w 9124950"/>
              <a:gd name="connsiteY3-1592" fmla="*/ 466177 h 1009102"/>
              <a:gd name="connsiteX4-1593" fmla="*/ 2447925 w 9124950"/>
              <a:gd name="connsiteY4-1594" fmla="*/ 532852 h 1009102"/>
              <a:gd name="connsiteX5-1595" fmla="*/ 2914650 w 9124950"/>
              <a:gd name="connsiteY5-1596" fmla="*/ 561427 h 1009102"/>
              <a:gd name="connsiteX6-1597" fmla="*/ 3171825 w 9124950"/>
              <a:gd name="connsiteY6-1598" fmla="*/ 542377 h 1009102"/>
              <a:gd name="connsiteX7-1599" fmla="*/ 3429000 w 9124950"/>
              <a:gd name="connsiteY7-1600" fmla="*/ 485227 h 1009102"/>
              <a:gd name="connsiteX8-1601" fmla="*/ 3695700 w 9124950"/>
              <a:gd name="connsiteY8-1602" fmla="*/ 370927 h 1009102"/>
              <a:gd name="connsiteX9-1603" fmla="*/ 4029075 w 9124950"/>
              <a:gd name="connsiteY9-1604" fmla="*/ 209002 h 1009102"/>
              <a:gd name="connsiteX10-1605" fmla="*/ 4421505 w 9124950"/>
              <a:gd name="connsiteY10-1606" fmla="*/ 58507 h 1009102"/>
              <a:gd name="connsiteX11-1607" fmla="*/ 4888230 w 9124950"/>
              <a:gd name="connsiteY11-1608" fmla="*/ 3262 h 1009102"/>
              <a:gd name="connsiteX12-1609" fmla="*/ 5572125 w 9124950"/>
              <a:gd name="connsiteY12-1610" fmla="*/ 98512 h 1009102"/>
              <a:gd name="connsiteX13-1611" fmla="*/ 6261735 w 9124950"/>
              <a:gd name="connsiteY13-1612" fmla="*/ 374737 h 1009102"/>
              <a:gd name="connsiteX14-1613" fmla="*/ 7031355 w 9124950"/>
              <a:gd name="connsiteY14-1614" fmla="*/ 677632 h 1009102"/>
              <a:gd name="connsiteX15-1615" fmla="*/ 7490460 w 9124950"/>
              <a:gd name="connsiteY15-1616" fmla="*/ 715732 h 1009102"/>
              <a:gd name="connsiteX16-1617" fmla="*/ 7943850 w 9124950"/>
              <a:gd name="connsiteY16-1618" fmla="*/ 704302 h 1009102"/>
              <a:gd name="connsiteX17-1619" fmla="*/ 8420100 w 9124950"/>
              <a:gd name="connsiteY17-1620" fmla="*/ 628102 h 1009102"/>
              <a:gd name="connsiteX18-1621" fmla="*/ 8829675 w 9124950"/>
              <a:gd name="connsiteY18-1622" fmla="*/ 523327 h 1009102"/>
              <a:gd name="connsiteX19-1623" fmla="*/ 9124950 w 9124950"/>
              <a:gd name="connsiteY19-1624" fmla="*/ 428077 h 1009102"/>
              <a:gd name="connsiteX0-1625" fmla="*/ 0 w 9124950"/>
              <a:gd name="connsiteY0-1626" fmla="*/ 1009102 h 1009102"/>
              <a:gd name="connsiteX1-1627" fmla="*/ 533400 w 9124950"/>
              <a:gd name="connsiteY1-1628" fmla="*/ 751927 h 1009102"/>
              <a:gd name="connsiteX2-1629" fmla="*/ 1095375 w 9124950"/>
              <a:gd name="connsiteY2-1630" fmla="*/ 551902 h 1009102"/>
              <a:gd name="connsiteX3-1631" fmla="*/ 1800225 w 9124950"/>
              <a:gd name="connsiteY3-1632" fmla="*/ 466177 h 1009102"/>
              <a:gd name="connsiteX4-1633" fmla="*/ 2447925 w 9124950"/>
              <a:gd name="connsiteY4-1634" fmla="*/ 532852 h 1009102"/>
              <a:gd name="connsiteX5-1635" fmla="*/ 2914650 w 9124950"/>
              <a:gd name="connsiteY5-1636" fmla="*/ 561427 h 1009102"/>
              <a:gd name="connsiteX6-1637" fmla="*/ 3171825 w 9124950"/>
              <a:gd name="connsiteY6-1638" fmla="*/ 542377 h 1009102"/>
              <a:gd name="connsiteX7-1639" fmla="*/ 3429000 w 9124950"/>
              <a:gd name="connsiteY7-1640" fmla="*/ 485227 h 1009102"/>
              <a:gd name="connsiteX8-1641" fmla="*/ 3695700 w 9124950"/>
              <a:gd name="connsiteY8-1642" fmla="*/ 370927 h 1009102"/>
              <a:gd name="connsiteX9-1643" fmla="*/ 4029075 w 9124950"/>
              <a:gd name="connsiteY9-1644" fmla="*/ 209002 h 1009102"/>
              <a:gd name="connsiteX10-1645" fmla="*/ 4421505 w 9124950"/>
              <a:gd name="connsiteY10-1646" fmla="*/ 58507 h 1009102"/>
              <a:gd name="connsiteX11-1647" fmla="*/ 4888230 w 9124950"/>
              <a:gd name="connsiteY11-1648" fmla="*/ 3262 h 1009102"/>
              <a:gd name="connsiteX12-1649" fmla="*/ 5572125 w 9124950"/>
              <a:gd name="connsiteY12-1650" fmla="*/ 98512 h 1009102"/>
              <a:gd name="connsiteX13-1651" fmla="*/ 6261735 w 9124950"/>
              <a:gd name="connsiteY13-1652" fmla="*/ 374737 h 1009102"/>
              <a:gd name="connsiteX14-1653" fmla="*/ 7031355 w 9124950"/>
              <a:gd name="connsiteY14-1654" fmla="*/ 677632 h 1009102"/>
              <a:gd name="connsiteX15-1655" fmla="*/ 7490460 w 9124950"/>
              <a:gd name="connsiteY15-1656" fmla="*/ 715732 h 1009102"/>
              <a:gd name="connsiteX16-1657" fmla="*/ 7943850 w 9124950"/>
              <a:gd name="connsiteY16-1658" fmla="*/ 704302 h 1009102"/>
              <a:gd name="connsiteX17-1659" fmla="*/ 8420100 w 9124950"/>
              <a:gd name="connsiteY17-1660" fmla="*/ 628102 h 1009102"/>
              <a:gd name="connsiteX18-1661" fmla="*/ 8829675 w 9124950"/>
              <a:gd name="connsiteY18-1662" fmla="*/ 523327 h 1009102"/>
              <a:gd name="connsiteX19-1663" fmla="*/ 9124950 w 9124950"/>
              <a:gd name="connsiteY19-1664" fmla="*/ 428077 h 1009102"/>
              <a:gd name="connsiteX0-1665" fmla="*/ 0 w 9124950"/>
              <a:gd name="connsiteY0-1666" fmla="*/ 1009102 h 1009102"/>
              <a:gd name="connsiteX1-1667" fmla="*/ 533400 w 9124950"/>
              <a:gd name="connsiteY1-1668" fmla="*/ 751927 h 1009102"/>
              <a:gd name="connsiteX2-1669" fmla="*/ 1095375 w 9124950"/>
              <a:gd name="connsiteY2-1670" fmla="*/ 551902 h 1009102"/>
              <a:gd name="connsiteX3-1671" fmla="*/ 1800225 w 9124950"/>
              <a:gd name="connsiteY3-1672" fmla="*/ 466177 h 1009102"/>
              <a:gd name="connsiteX4-1673" fmla="*/ 2447925 w 9124950"/>
              <a:gd name="connsiteY4-1674" fmla="*/ 532852 h 1009102"/>
              <a:gd name="connsiteX5-1675" fmla="*/ 2914650 w 9124950"/>
              <a:gd name="connsiteY5-1676" fmla="*/ 561427 h 1009102"/>
              <a:gd name="connsiteX6-1677" fmla="*/ 3171825 w 9124950"/>
              <a:gd name="connsiteY6-1678" fmla="*/ 542377 h 1009102"/>
              <a:gd name="connsiteX7-1679" fmla="*/ 3429000 w 9124950"/>
              <a:gd name="connsiteY7-1680" fmla="*/ 485227 h 1009102"/>
              <a:gd name="connsiteX8-1681" fmla="*/ 3695700 w 9124950"/>
              <a:gd name="connsiteY8-1682" fmla="*/ 370927 h 1009102"/>
              <a:gd name="connsiteX9-1683" fmla="*/ 4029075 w 9124950"/>
              <a:gd name="connsiteY9-1684" fmla="*/ 209002 h 1009102"/>
              <a:gd name="connsiteX10-1685" fmla="*/ 4421505 w 9124950"/>
              <a:gd name="connsiteY10-1686" fmla="*/ 58507 h 1009102"/>
              <a:gd name="connsiteX11-1687" fmla="*/ 4888230 w 9124950"/>
              <a:gd name="connsiteY11-1688" fmla="*/ 3262 h 1009102"/>
              <a:gd name="connsiteX12-1689" fmla="*/ 5572125 w 9124950"/>
              <a:gd name="connsiteY12-1690" fmla="*/ 98512 h 1009102"/>
              <a:gd name="connsiteX13-1691" fmla="*/ 6261735 w 9124950"/>
              <a:gd name="connsiteY13-1692" fmla="*/ 374737 h 1009102"/>
              <a:gd name="connsiteX14-1693" fmla="*/ 7031355 w 9124950"/>
              <a:gd name="connsiteY14-1694" fmla="*/ 677632 h 1009102"/>
              <a:gd name="connsiteX15-1695" fmla="*/ 7528560 w 9124950"/>
              <a:gd name="connsiteY15-1696" fmla="*/ 738592 h 1009102"/>
              <a:gd name="connsiteX16-1697" fmla="*/ 7943850 w 9124950"/>
              <a:gd name="connsiteY16-1698" fmla="*/ 704302 h 1009102"/>
              <a:gd name="connsiteX17-1699" fmla="*/ 8420100 w 9124950"/>
              <a:gd name="connsiteY17-1700" fmla="*/ 628102 h 1009102"/>
              <a:gd name="connsiteX18-1701" fmla="*/ 8829675 w 9124950"/>
              <a:gd name="connsiteY18-1702" fmla="*/ 523327 h 1009102"/>
              <a:gd name="connsiteX19-1703" fmla="*/ 9124950 w 9124950"/>
              <a:gd name="connsiteY19-1704" fmla="*/ 428077 h 1009102"/>
              <a:gd name="connsiteX0-1705" fmla="*/ 0 w 9124950"/>
              <a:gd name="connsiteY0-1706" fmla="*/ 1009102 h 1009102"/>
              <a:gd name="connsiteX1-1707" fmla="*/ 533400 w 9124950"/>
              <a:gd name="connsiteY1-1708" fmla="*/ 751927 h 1009102"/>
              <a:gd name="connsiteX2-1709" fmla="*/ 1095375 w 9124950"/>
              <a:gd name="connsiteY2-1710" fmla="*/ 551902 h 1009102"/>
              <a:gd name="connsiteX3-1711" fmla="*/ 1800225 w 9124950"/>
              <a:gd name="connsiteY3-1712" fmla="*/ 466177 h 1009102"/>
              <a:gd name="connsiteX4-1713" fmla="*/ 2447925 w 9124950"/>
              <a:gd name="connsiteY4-1714" fmla="*/ 532852 h 1009102"/>
              <a:gd name="connsiteX5-1715" fmla="*/ 2914650 w 9124950"/>
              <a:gd name="connsiteY5-1716" fmla="*/ 561427 h 1009102"/>
              <a:gd name="connsiteX6-1717" fmla="*/ 3171825 w 9124950"/>
              <a:gd name="connsiteY6-1718" fmla="*/ 542377 h 1009102"/>
              <a:gd name="connsiteX7-1719" fmla="*/ 3429000 w 9124950"/>
              <a:gd name="connsiteY7-1720" fmla="*/ 485227 h 1009102"/>
              <a:gd name="connsiteX8-1721" fmla="*/ 3695700 w 9124950"/>
              <a:gd name="connsiteY8-1722" fmla="*/ 370927 h 1009102"/>
              <a:gd name="connsiteX9-1723" fmla="*/ 4029075 w 9124950"/>
              <a:gd name="connsiteY9-1724" fmla="*/ 209002 h 1009102"/>
              <a:gd name="connsiteX10-1725" fmla="*/ 4421505 w 9124950"/>
              <a:gd name="connsiteY10-1726" fmla="*/ 58507 h 1009102"/>
              <a:gd name="connsiteX11-1727" fmla="*/ 4888230 w 9124950"/>
              <a:gd name="connsiteY11-1728" fmla="*/ 3262 h 1009102"/>
              <a:gd name="connsiteX12-1729" fmla="*/ 5572125 w 9124950"/>
              <a:gd name="connsiteY12-1730" fmla="*/ 98512 h 1009102"/>
              <a:gd name="connsiteX13-1731" fmla="*/ 6261735 w 9124950"/>
              <a:gd name="connsiteY13-1732" fmla="*/ 374737 h 1009102"/>
              <a:gd name="connsiteX14-1733" fmla="*/ 7031355 w 9124950"/>
              <a:gd name="connsiteY14-1734" fmla="*/ 677632 h 1009102"/>
              <a:gd name="connsiteX15-1735" fmla="*/ 7528560 w 9124950"/>
              <a:gd name="connsiteY15-1736" fmla="*/ 738592 h 1009102"/>
              <a:gd name="connsiteX16-1737" fmla="*/ 7943850 w 9124950"/>
              <a:gd name="connsiteY16-1738" fmla="*/ 704302 h 1009102"/>
              <a:gd name="connsiteX17-1739" fmla="*/ 8420100 w 9124950"/>
              <a:gd name="connsiteY17-1740" fmla="*/ 628102 h 1009102"/>
              <a:gd name="connsiteX18-1741" fmla="*/ 8829675 w 9124950"/>
              <a:gd name="connsiteY18-1742" fmla="*/ 523327 h 1009102"/>
              <a:gd name="connsiteX19-1743" fmla="*/ 9124950 w 9124950"/>
              <a:gd name="connsiteY19-1744" fmla="*/ 428077 h 1009102"/>
              <a:gd name="connsiteX0-1745" fmla="*/ 0 w 9124950"/>
              <a:gd name="connsiteY0-1746" fmla="*/ 1009102 h 1009102"/>
              <a:gd name="connsiteX1-1747" fmla="*/ 533400 w 9124950"/>
              <a:gd name="connsiteY1-1748" fmla="*/ 751927 h 1009102"/>
              <a:gd name="connsiteX2-1749" fmla="*/ 1095375 w 9124950"/>
              <a:gd name="connsiteY2-1750" fmla="*/ 551902 h 1009102"/>
              <a:gd name="connsiteX3-1751" fmla="*/ 1800225 w 9124950"/>
              <a:gd name="connsiteY3-1752" fmla="*/ 466177 h 1009102"/>
              <a:gd name="connsiteX4-1753" fmla="*/ 2447925 w 9124950"/>
              <a:gd name="connsiteY4-1754" fmla="*/ 532852 h 1009102"/>
              <a:gd name="connsiteX5-1755" fmla="*/ 2914650 w 9124950"/>
              <a:gd name="connsiteY5-1756" fmla="*/ 561427 h 1009102"/>
              <a:gd name="connsiteX6-1757" fmla="*/ 3171825 w 9124950"/>
              <a:gd name="connsiteY6-1758" fmla="*/ 542377 h 1009102"/>
              <a:gd name="connsiteX7-1759" fmla="*/ 3429000 w 9124950"/>
              <a:gd name="connsiteY7-1760" fmla="*/ 485227 h 1009102"/>
              <a:gd name="connsiteX8-1761" fmla="*/ 3695700 w 9124950"/>
              <a:gd name="connsiteY8-1762" fmla="*/ 370927 h 1009102"/>
              <a:gd name="connsiteX9-1763" fmla="*/ 4029075 w 9124950"/>
              <a:gd name="connsiteY9-1764" fmla="*/ 209002 h 1009102"/>
              <a:gd name="connsiteX10-1765" fmla="*/ 4421505 w 9124950"/>
              <a:gd name="connsiteY10-1766" fmla="*/ 58507 h 1009102"/>
              <a:gd name="connsiteX11-1767" fmla="*/ 4888230 w 9124950"/>
              <a:gd name="connsiteY11-1768" fmla="*/ 3262 h 1009102"/>
              <a:gd name="connsiteX12-1769" fmla="*/ 5572125 w 9124950"/>
              <a:gd name="connsiteY12-1770" fmla="*/ 98512 h 1009102"/>
              <a:gd name="connsiteX13-1771" fmla="*/ 6261735 w 9124950"/>
              <a:gd name="connsiteY13-1772" fmla="*/ 374737 h 1009102"/>
              <a:gd name="connsiteX14-1773" fmla="*/ 7031355 w 9124950"/>
              <a:gd name="connsiteY14-1774" fmla="*/ 677632 h 1009102"/>
              <a:gd name="connsiteX15-1775" fmla="*/ 7528560 w 9124950"/>
              <a:gd name="connsiteY15-1776" fmla="*/ 738592 h 1009102"/>
              <a:gd name="connsiteX16-1777" fmla="*/ 7943850 w 9124950"/>
              <a:gd name="connsiteY16-1778" fmla="*/ 719542 h 1009102"/>
              <a:gd name="connsiteX17-1779" fmla="*/ 8420100 w 9124950"/>
              <a:gd name="connsiteY17-1780" fmla="*/ 628102 h 1009102"/>
              <a:gd name="connsiteX18-1781" fmla="*/ 8829675 w 9124950"/>
              <a:gd name="connsiteY18-1782" fmla="*/ 523327 h 1009102"/>
              <a:gd name="connsiteX19-1783" fmla="*/ 9124950 w 9124950"/>
              <a:gd name="connsiteY19-1784" fmla="*/ 428077 h 1009102"/>
              <a:gd name="connsiteX0-1785" fmla="*/ 0 w 9124950"/>
              <a:gd name="connsiteY0-1786" fmla="*/ 1009102 h 1009102"/>
              <a:gd name="connsiteX1-1787" fmla="*/ 533400 w 9124950"/>
              <a:gd name="connsiteY1-1788" fmla="*/ 751927 h 1009102"/>
              <a:gd name="connsiteX2-1789" fmla="*/ 1095375 w 9124950"/>
              <a:gd name="connsiteY2-1790" fmla="*/ 551902 h 1009102"/>
              <a:gd name="connsiteX3-1791" fmla="*/ 1800225 w 9124950"/>
              <a:gd name="connsiteY3-1792" fmla="*/ 466177 h 1009102"/>
              <a:gd name="connsiteX4-1793" fmla="*/ 2447925 w 9124950"/>
              <a:gd name="connsiteY4-1794" fmla="*/ 532852 h 1009102"/>
              <a:gd name="connsiteX5-1795" fmla="*/ 2914650 w 9124950"/>
              <a:gd name="connsiteY5-1796" fmla="*/ 561427 h 1009102"/>
              <a:gd name="connsiteX6-1797" fmla="*/ 3171825 w 9124950"/>
              <a:gd name="connsiteY6-1798" fmla="*/ 542377 h 1009102"/>
              <a:gd name="connsiteX7-1799" fmla="*/ 3429000 w 9124950"/>
              <a:gd name="connsiteY7-1800" fmla="*/ 485227 h 1009102"/>
              <a:gd name="connsiteX8-1801" fmla="*/ 3695700 w 9124950"/>
              <a:gd name="connsiteY8-1802" fmla="*/ 370927 h 1009102"/>
              <a:gd name="connsiteX9-1803" fmla="*/ 4029075 w 9124950"/>
              <a:gd name="connsiteY9-1804" fmla="*/ 209002 h 1009102"/>
              <a:gd name="connsiteX10-1805" fmla="*/ 4421505 w 9124950"/>
              <a:gd name="connsiteY10-1806" fmla="*/ 58507 h 1009102"/>
              <a:gd name="connsiteX11-1807" fmla="*/ 4888230 w 9124950"/>
              <a:gd name="connsiteY11-1808" fmla="*/ 3262 h 1009102"/>
              <a:gd name="connsiteX12-1809" fmla="*/ 5572125 w 9124950"/>
              <a:gd name="connsiteY12-1810" fmla="*/ 98512 h 1009102"/>
              <a:gd name="connsiteX13-1811" fmla="*/ 6261735 w 9124950"/>
              <a:gd name="connsiteY13-1812" fmla="*/ 374737 h 1009102"/>
              <a:gd name="connsiteX14-1813" fmla="*/ 7031355 w 9124950"/>
              <a:gd name="connsiteY14-1814" fmla="*/ 677632 h 1009102"/>
              <a:gd name="connsiteX15-1815" fmla="*/ 7528560 w 9124950"/>
              <a:gd name="connsiteY15-1816" fmla="*/ 738592 h 1009102"/>
              <a:gd name="connsiteX16-1817" fmla="*/ 7943850 w 9124950"/>
              <a:gd name="connsiteY16-1818" fmla="*/ 719542 h 1009102"/>
              <a:gd name="connsiteX17-1819" fmla="*/ 8420100 w 9124950"/>
              <a:gd name="connsiteY17-1820" fmla="*/ 628102 h 1009102"/>
              <a:gd name="connsiteX18-1821" fmla="*/ 8829675 w 9124950"/>
              <a:gd name="connsiteY18-1822" fmla="*/ 523327 h 1009102"/>
              <a:gd name="connsiteX19-1823" fmla="*/ 9124950 w 9124950"/>
              <a:gd name="connsiteY19-1824" fmla="*/ 428077 h 1009102"/>
              <a:gd name="connsiteX0-1825" fmla="*/ 0 w 9124950"/>
              <a:gd name="connsiteY0-1826" fmla="*/ 1009102 h 1009102"/>
              <a:gd name="connsiteX1-1827" fmla="*/ 533400 w 9124950"/>
              <a:gd name="connsiteY1-1828" fmla="*/ 751927 h 1009102"/>
              <a:gd name="connsiteX2-1829" fmla="*/ 1095375 w 9124950"/>
              <a:gd name="connsiteY2-1830" fmla="*/ 551902 h 1009102"/>
              <a:gd name="connsiteX3-1831" fmla="*/ 1739265 w 9124950"/>
              <a:gd name="connsiteY3-1832" fmla="*/ 489037 h 1009102"/>
              <a:gd name="connsiteX4-1833" fmla="*/ 2447925 w 9124950"/>
              <a:gd name="connsiteY4-1834" fmla="*/ 532852 h 1009102"/>
              <a:gd name="connsiteX5-1835" fmla="*/ 2914650 w 9124950"/>
              <a:gd name="connsiteY5-1836" fmla="*/ 561427 h 1009102"/>
              <a:gd name="connsiteX6-1837" fmla="*/ 3171825 w 9124950"/>
              <a:gd name="connsiteY6-1838" fmla="*/ 542377 h 1009102"/>
              <a:gd name="connsiteX7-1839" fmla="*/ 3429000 w 9124950"/>
              <a:gd name="connsiteY7-1840" fmla="*/ 485227 h 1009102"/>
              <a:gd name="connsiteX8-1841" fmla="*/ 3695700 w 9124950"/>
              <a:gd name="connsiteY8-1842" fmla="*/ 370927 h 1009102"/>
              <a:gd name="connsiteX9-1843" fmla="*/ 4029075 w 9124950"/>
              <a:gd name="connsiteY9-1844" fmla="*/ 209002 h 1009102"/>
              <a:gd name="connsiteX10-1845" fmla="*/ 4421505 w 9124950"/>
              <a:gd name="connsiteY10-1846" fmla="*/ 58507 h 1009102"/>
              <a:gd name="connsiteX11-1847" fmla="*/ 4888230 w 9124950"/>
              <a:gd name="connsiteY11-1848" fmla="*/ 3262 h 1009102"/>
              <a:gd name="connsiteX12-1849" fmla="*/ 5572125 w 9124950"/>
              <a:gd name="connsiteY12-1850" fmla="*/ 98512 h 1009102"/>
              <a:gd name="connsiteX13-1851" fmla="*/ 6261735 w 9124950"/>
              <a:gd name="connsiteY13-1852" fmla="*/ 374737 h 1009102"/>
              <a:gd name="connsiteX14-1853" fmla="*/ 7031355 w 9124950"/>
              <a:gd name="connsiteY14-1854" fmla="*/ 677632 h 1009102"/>
              <a:gd name="connsiteX15-1855" fmla="*/ 7528560 w 9124950"/>
              <a:gd name="connsiteY15-1856" fmla="*/ 738592 h 1009102"/>
              <a:gd name="connsiteX16-1857" fmla="*/ 7943850 w 9124950"/>
              <a:gd name="connsiteY16-1858" fmla="*/ 719542 h 1009102"/>
              <a:gd name="connsiteX17-1859" fmla="*/ 8420100 w 9124950"/>
              <a:gd name="connsiteY17-1860" fmla="*/ 628102 h 1009102"/>
              <a:gd name="connsiteX18-1861" fmla="*/ 8829675 w 9124950"/>
              <a:gd name="connsiteY18-1862" fmla="*/ 523327 h 1009102"/>
              <a:gd name="connsiteX19-1863" fmla="*/ 9124950 w 9124950"/>
              <a:gd name="connsiteY19-1864" fmla="*/ 428077 h 1009102"/>
              <a:gd name="connsiteX0-1865" fmla="*/ 0 w 9124950"/>
              <a:gd name="connsiteY0-1866" fmla="*/ 1009102 h 1009102"/>
              <a:gd name="connsiteX1-1867" fmla="*/ 533400 w 9124950"/>
              <a:gd name="connsiteY1-1868" fmla="*/ 751927 h 1009102"/>
              <a:gd name="connsiteX2-1869" fmla="*/ 1095375 w 9124950"/>
              <a:gd name="connsiteY2-1870" fmla="*/ 551902 h 1009102"/>
              <a:gd name="connsiteX3-1871" fmla="*/ 1754505 w 9124950"/>
              <a:gd name="connsiteY3-1872" fmla="*/ 466177 h 1009102"/>
              <a:gd name="connsiteX4-1873" fmla="*/ 2447925 w 9124950"/>
              <a:gd name="connsiteY4-1874" fmla="*/ 532852 h 1009102"/>
              <a:gd name="connsiteX5-1875" fmla="*/ 2914650 w 9124950"/>
              <a:gd name="connsiteY5-1876" fmla="*/ 561427 h 1009102"/>
              <a:gd name="connsiteX6-1877" fmla="*/ 3171825 w 9124950"/>
              <a:gd name="connsiteY6-1878" fmla="*/ 542377 h 1009102"/>
              <a:gd name="connsiteX7-1879" fmla="*/ 3429000 w 9124950"/>
              <a:gd name="connsiteY7-1880" fmla="*/ 485227 h 1009102"/>
              <a:gd name="connsiteX8-1881" fmla="*/ 3695700 w 9124950"/>
              <a:gd name="connsiteY8-1882" fmla="*/ 370927 h 1009102"/>
              <a:gd name="connsiteX9-1883" fmla="*/ 4029075 w 9124950"/>
              <a:gd name="connsiteY9-1884" fmla="*/ 209002 h 1009102"/>
              <a:gd name="connsiteX10-1885" fmla="*/ 4421505 w 9124950"/>
              <a:gd name="connsiteY10-1886" fmla="*/ 58507 h 1009102"/>
              <a:gd name="connsiteX11-1887" fmla="*/ 4888230 w 9124950"/>
              <a:gd name="connsiteY11-1888" fmla="*/ 3262 h 1009102"/>
              <a:gd name="connsiteX12-1889" fmla="*/ 5572125 w 9124950"/>
              <a:gd name="connsiteY12-1890" fmla="*/ 98512 h 1009102"/>
              <a:gd name="connsiteX13-1891" fmla="*/ 6261735 w 9124950"/>
              <a:gd name="connsiteY13-1892" fmla="*/ 374737 h 1009102"/>
              <a:gd name="connsiteX14-1893" fmla="*/ 7031355 w 9124950"/>
              <a:gd name="connsiteY14-1894" fmla="*/ 677632 h 1009102"/>
              <a:gd name="connsiteX15-1895" fmla="*/ 7528560 w 9124950"/>
              <a:gd name="connsiteY15-1896" fmla="*/ 738592 h 1009102"/>
              <a:gd name="connsiteX16-1897" fmla="*/ 7943850 w 9124950"/>
              <a:gd name="connsiteY16-1898" fmla="*/ 719542 h 1009102"/>
              <a:gd name="connsiteX17-1899" fmla="*/ 8420100 w 9124950"/>
              <a:gd name="connsiteY17-1900" fmla="*/ 628102 h 1009102"/>
              <a:gd name="connsiteX18-1901" fmla="*/ 8829675 w 9124950"/>
              <a:gd name="connsiteY18-1902" fmla="*/ 523327 h 1009102"/>
              <a:gd name="connsiteX19-1903" fmla="*/ 9124950 w 9124950"/>
              <a:gd name="connsiteY19-1904" fmla="*/ 428077 h 1009102"/>
              <a:gd name="connsiteX0-1905" fmla="*/ 0 w 9124950"/>
              <a:gd name="connsiteY0-1906" fmla="*/ 1009102 h 1009102"/>
              <a:gd name="connsiteX1-1907" fmla="*/ 533400 w 9124950"/>
              <a:gd name="connsiteY1-1908" fmla="*/ 751927 h 1009102"/>
              <a:gd name="connsiteX2-1909" fmla="*/ 1095375 w 9124950"/>
              <a:gd name="connsiteY2-1910" fmla="*/ 551902 h 1009102"/>
              <a:gd name="connsiteX3-1911" fmla="*/ 1754505 w 9124950"/>
              <a:gd name="connsiteY3-1912" fmla="*/ 466177 h 1009102"/>
              <a:gd name="connsiteX4-1913" fmla="*/ 2447925 w 9124950"/>
              <a:gd name="connsiteY4-1914" fmla="*/ 532852 h 1009102"/>
              <a:gd name="connsiteX5-1915" fmla="*/ 2914650 w 9124950"/>
              <a:gd name="connsiteY5-1916" fmla="*/ 561427 h 1009102"/>
              <a:gd name="connsiteX6-1917" fmla="*/ 3171825 w 9124950"/>
              <a:gd name="connsiteY6-1918" fmla="*/ 542377 h 1009102"/>
              <a:gd name="connsiteX7-1919" fmla="*/ 3429000 w 9124950"/>
              <a:gd name="connsiteY7-1920" fmla="*/ 485227 h 1009102"/>
              <a:gd name="connsiteX8-1921" fmla="*/ 3695700 w 9124950"/>
              <a:gd name="connsiteY8-1922" fmla="*/ 370927 h 1009102"/>
              <a:gd name="connsiteX9-1923" fmla="*/ 4029075 w 9124950"/>
              <a:gd name="connsiteY9-1924" fmla="*/ 209002 h 1009102"/>
              <a:gd name="connsiteX10-1925" fmla="*/ 4421505 w 9124950"/>
              <a:gd name="connsiteY10-1926" fmla="*/ 58507 h 1009102"/>
              <a:gd name="connsiteX11-1927" fmla="*/ 4888230 w 9124950"/>
              <a:gd name="connsiteY11-1928" fmla="*/ 3262 h 1009102"/>
              <a:gd name="connsiteX12-1929" fmla="*/ 5572125 w 9124950"/>
              <a:gd name="connsiteY12-1930" fmla="*/ 98512 h 1009102"/>
              <a:gd name="connsiteX13-1931" fmla="*/ 6261735 w 9124950"/>
              <a:gd name="connsiteY13-1932" fmla="*/ 374737 h 1009102"/>
              <a:gd name="connsiteX14-1933" fmla="*/ 7031355 w 9124950"/>
              <a:gd name="connsiteY14-1934" fmla="*/ 677632 h 1009102"/>
              <a:gd name="connsiteX15-1935" fmla="*/ 7528560 w 9124950"/>
              <a:gd name="connsiteY15-1936" fmla="*/ 738592 h 1009102"/>
              <a:gd name="connsiteX16-1937" fmla="*/ 7943850 w 9124950"/>
              <a:gd name="connsiteY16-1938" fmla="*/ 719542 h 1009102"/>
              <a:gd name="connsiteX17-1939" fmla="*/ 8420100 w 9124950"/>
              <a:gd name="connsiteY17-1940" fmla="*/ 628102 h 1009102"/>
              <a:gd name="connsiteX18-1941" fmla="*/ 8829675 w 9124950"/>
              <a:gd name="connsiteY18-1942" fmla="*/ 523327 h 1009102"/>
              <a:gd name="connsiteX19-1943" fmla="*/ 9124950 w 9124950"/>
              <a:gd name="connsiteY19-1944" fmla="*/ 428077 h 1009102"/>
              <a:gd name="connsiteX0-1945" fmla="*/ 0 w 9124950"/>
              <a:gd name="connsiteY0-1946" fmla="*/ 1009102 h 1009102"/>
              <a:gd name="connsiteX1-1947" fmla="*/ 533400 w 9124950"/>
              <a:gd name="connsiteY1-1948" fmla="*/ 751927 h 1009102"/>
              <a:gd name="connsiteX2-1949" fmla="*/ 1095375 w 9124950"/>
              <a:gd name="connsiteY2-1950" fmla="*/ 551902 h 1009102"/>
              <a:gd name="connsiteX3-1951" fmla="*/ 1701165 w 9124950"/>
              <a:gd name="connsiteY3-1952" fmla="*/ 473797 h 1009102"/>
              <a:gd name="connsiteX4-1953" fmla="*/ 2447925 w 9124950"/>
              <a:gd name="connsiteY4-1954" fmla="*/ 532852 h 1009102"/>
              <a:gd name="connsiteX5-1955" fmla="*/ 2914650 w 9124950"/>
              <a:gd name="connsiteY5-1956" fmla="*/ 561427 h 1009102"/>
              <a:gd name="connsiteX6-1957" fmla="*/ 3171825 w 9124950"/>
              <a:gd name="connsiteY6-1958" fmla="*/ 542377 h 1009102"/>
              <a:gd name="connsiteX7-1959" fmla="*/ 3429000 w 9124950"/>
              <a:gd name="connsiteY7-1960" fmla="*/ 485227 h 1009102"/>
              <a:gd name="connsiteX8-1961" fmla="*/ 3695700 w 9124950"/>
              <a:gd name="connsiteY8-1962" fmla="*/ 370927 h 1009102"/>
              <a:gd name="connsiteX9-1963" fmla="*/ 4029075 w 9124950"/>
              <a:gd name="connsiteY9-1964" fmla="*/ 209002 h 1009102"/>
              <a:gd name="connsiteX10-1965" fmla="*/ 4421505 w 9124950"/>
              <a:gd name="connsiteY10-1966" fmla="*/ 58507 h 1009102"/>
              <a:gd name="connsiteX11-1967" fmla="*/ 4888230 w 9124950"/>
              <a:gd name="connsiteY11-1968" fmla="*/ 3262 h 1009102"/>
              <a:gd name="connsiteX12-1969" fmla="*/ 5572125 w 9124950"/>
              <a:gd name="connsiteY12-1970" fmla="*/ 98512 h 1009102"/>
              <a:gd name="connsiteX13-1971" fmla="*/ 6261735 w 9124950"/>
              <a:gd name="connsiteY13-1972" fmla="*/ 374737 h 1009102"/>
              <a:gd name="connsiteX14-1973" fmla="*/ 7031355 w 9124950"/>
              <a:gd name="connsiteY14-1974" fmla="*/ 677632 h 1009102"/>
              <a:gd name="connsiteX15-1975" fmla="*/ 7528560 w 9124950"/>
              <a:gd name="connsiteY15-1976" fmla="*/ 738592 h 1009102"/>
              <a:gd name="connsiteX16-1977" fmla="*/ 7943850 w 9124950"/>
              <a:gd name="connsiteY16-1978" fmla="*/ 719542 h 1009102"/>
              <a:gd name="connsiteX17-1979" fmla="*/ 8420100 w 9124950"/>
              <a:gd name="connsiteY17-1980" fmla="*/ 628102 h 1009102"/>
              <a:gd name="connsiteX18-1981" fmla="*/ 8829675 w 9124950"/>
              <a:gd name="connsiteY18-1982" fmla="*/ 523327 h 1009102"/>
              <a:gd name="connsiteX19-1983" fmla="*/ 9124950 w 9124950"/>
              <a:gd name="connsiteY19-1984" fmla="*/ 428077 h 1009102"/>
              <a:gd name="connsiteX0-1985" fmla="*/ 0 w 9124950"/>
              <a:gd name="connsiteY0-1986" fmla="*/ 1009102 h 1009102"/>
              <a:gd name="connsiteX1-1987" fmla="*/ 533400 w 9124950"/>
              <a:gd name="connsiteY1-1988" fmla="*/ 742402 h 1009102"/>
              <a:gd name="connsiteX2-1989" fmla="*/ 1095375 w 9124950"/>
              <a:gd name="connsiteY2-1990" fmla="*/ 551902 h 1009102"/>
              <a:gd name="connsiteX3-1991" fmla="*/ 1701165 w 9124950"/>
              <a:gd name="connsiteY3-1992" fmla="*/ 473797 h 1009102"/>
              <a:gd name="connsiteX4-1993" fmla="*/ 2447925 w 9124950"/>
              <a:gd name="connsiteY4-1994" fmla="*/ 532852 h 1009102"/>
              <a:gd name="connsiteX5-1995" fmla="*/ 2914650 w 9124950"/>
              <a:gd name="connsiteY5-1996" fmla="*/ 561427 h 1009102"/>
              <a:gd name="connsiteX6-1997" fmla="*/ 3171825 w 9124950"/>
              <a:gd name="connsiteY6-1998" fmla="*/ 542377 h 1009102"/>
              <a:gd name="connsiteX7-1999" fmla="*/ 3429000 w 9124950"/>
              <a:gd name="connsiteY7-2000" fmla="*/ 485227 h 1009102"/>
              <a:gd name="connsiteX8-2001" fmla="*/ 3695700 w 9124950"/>
              <a:gd name="connsiteY8-2002" fmla="*/ 370927 h 1009102"/>
              <a:gd name="connsiteX9-2003" fmla="*/ 4029075 w 9124950"/>
              <a:gd name="connsiteY9-2004" fmla="*/ 209002 h 1009102"/>
              <a:gd name="connsiteX10-2005" fmla="*/ 4421505 w 9124950"/>
              <a:gd name="connsiteY10-2006" fmla="*/ 58507 h 1009102"/>
              <a:gd name="connsiteX11-2007" fmla="*/ 4888230 w 9124950"/>
              <a:gd name="connsiteY11-2008" fmla="*/ 3262 h 1009102"/>
              <a:gd name="connsiteX12-2009" fmla="*/ 5572125 w 9124950"/>
              <a:gd name="connsiteY12-2010" fmla="*/ 98512 h 1009102"/>
              <a:gd name="connsiteX13-2011" fmla="*/ 6261735 w 9124950"/>
              <a:gd name="connsiteY13-2012" fmla="*/ 374737 h 1009102"/>
              <a:gd name="connsiteX14-2013" fmla="*/ 7031355 w 9124950"/>
              <a:gd name="connsiteY14-2014" fmla="*/ 677632 h 1009102"/>
              <a:gd name="connsiteX15-2015" fmla="*/ 7528560 w 9124950"/>
              <a:gd name="connsiteY15-2016" fmla="*/ 738592 h 1009102"/>
              <a:gd name="connsiteX16-2017" fmla="*/ 7943850 w 9124950"/>
              <a:gd name="connsiteY16-2018" fmla="*/ 719542 h 1009102"/>
              <a:gd name="connsiteX17-2019" fmla="*/ 8420100 w 9124950"/>
              <a:gd name="connsiteY17-2020" fmla="*/ 628102 h 1009102"/>
              <a:gd name="connsiteX18-2021" fmla="*/ 8829675 w 9124950"/>
              <a:gd name="connsiteY18-2022" fmla="*/ 523327 h 1009102"/>
              <a:gd name="connsiteX19-2023" fmla="*/ 9124950 w 9124950"/>
              <a:gd name="connsiteY19-2024" fmla="*/ 428077 h 1009102"/>
              <a:gd name="connsiteX0-2025" fmla="*/ 0 w 9124950"/>
              <a:gd name="connsiteY0-2026" fmla="*/ 1009102 h 1009102"/>
              <a:gd name="connsiteX1-2027" fmla="*/ 533400 w 9124950"/>
              <a:gd name="connsiteY1-2028" fmla="*/ 742402 h 1009102"/>
              <a:gd name="connsiteX2-2029" fmla="*/ 1095375 w 9124950"/>
              <a:gd name="connsiteY2-2030" fmla="*/ 551902 h 1009102"/>
              <a:gd name="connsiteX3-2031" fmla="*/ 1701165 w 9124950"/>
              <a:gd name="connsiteY3-2032" fmla="*/ 473797 h 1009102"/>
              <a:gd name="connsiteX4-2033" fmla="*/ 2447925 w 9124950"/>
              <a:gd name="connsiteY4-2034" fmla="*/ 532852 h 1009102"/>
              <a:gd name="connsiteX5-2035" fmla="*/ 2914650 w 9124950"/>
              <a:gd name="connsiteY5-2036" fmla="*/ 561427 h 1009102"/>
              <a:gd name="connsiteX6-2037" fmla="*/ 3171825 w 9124950"/>
              <a:gd name="connsiteY6-2038" fmla="*/ 542377 h 1009102"/>
              <a:gd name="connsiteX7-2039" fmla="*/ 3429000 w 9124950"/>
              <a:gd name="connsiteY7-2040" fmla="*/ 485227 h 1009102"/>
              <a:gd name="connsiteX8-2041" fmla="*/ 3695700 w 9124950"/>
              <a:gd name="connsiteY8-2042" fmla="*/ 370927 h 1009102"/>
              <a:gd name="connsiteX9-2043" fmla="*/ 4029075 w 9124950"/>
              <a:gd name="connsiteY9-2044" fmla="*/ 209002 h 1009102"/>
              <a:gd name="connsiteX10-2045" fmla="*/ 4421505 w 9124950"/>
              <a:gd name="connsiteY10-2046" fmla="*/ 58507 h 1009102"/>
              <a:gd name="connsiteX11-2047" fmla="*/ 4888230 w 9124950"/>
              <a:gd name="connsiteY11-2048" fmla="*/ 3262 h 1009102"/>
              <a:gd name="connsiteX12-2049" fmla="*/ 5572125 w 9124950"/>
              <a:gd name="connsiteY12-2050" fmla="*/ 98512 h 1009102"/>
              <a:gd name="connsiteX13-2051" fmla="*/ 6261735 w 9124950"/>
              <a:gd name="connsiteY13-2052" fmla="*/ 374737 h 1009102"/>
              <a:gd name="connsiteX14-2053" fmla="*/ 7031355 w 9124950"/>
              <a:gd name="connsiteY14-2054" fmla="*/ 677632 h 1009102"/>
              <a:gd name="connsiteX15-2055" fmla="*/ 7528560 w 9124950"/>
              <a:gd name="connsiteY15-2056" fmla="*/ 738592 h 1009102"/>
              <a:gd name="connsiteX16-2057" fmla="*/ 7943850 w 9124950"/>
              <a:gd name="connsiteY16-2058" fmla="*/ 719542 h 1009102"/>
              <a:gd name="connsiteX17-2059" fmla="*/ 8420100 w 9124950"/>
              <a:gd name="connsiteY17-2060" fmla="*/ 628102 h 1009102"/>
              <a:gd name="connsiteX18-2061" fmla="*/ 8829675 w 9124950"/>
              <a:gd name="connsiteY18-2062" fmla="*/ 523327 h 1009102"/>
              <a:gd name="connsiteX19-2063" fmla="*/ 9124950 w 9124950"/>
              <a:gd name="connsiteY19-2064" fmla="*/ 428077 h 1009102"/>
              <a:gd name="connsiteX0-2065" fmla="*/ 0 w 9124950"/>
              <a:gd name="connsiteY0-2066" fmla="*/ 1009102 h 1009102"/>
              <a:gd name="connsiteX1-2067" fmla="*/ 533400 w 9124950"/>
              <a:gd name="connsiteY1-2068" fmla="*/ 742402 h 1009102"/>
              <a:gd name="connsiteX2-2069" fmla="*/ 1095375 w 9124950"/>
              <a:gd name="connsiteY2-2070" fmla="*/ 551902 h 1009102"/>
              <a:gd name="connsiteX3-2071" fmla="*/ 1701165 w 9124950"/>
              <a:gd name="connsiteY3-2072" fmla="*/ 473797 h 1009102"/>
              <a:gd name="connsiteX4-2073" fmla="*/ 2447925 w 9124950"/>
              <a:gd name="connsiteY4-2074" fmla="*/ 532852 h 1009102"/>
              <a:gd name="connsiteX5-2075" fmla="*/ 2914650 w 9124950"/>
              <a:gd name="connsiteY5-2076" fmla="*/ 561427 h 1009102"/>
              <a:gd name="connsiteX6-2077" fmla="*/ 3171825 w 9124950"/>
              <a:gd name="connsiteY6-2078" fmla="*/ 542377 h 1009102"/>
              <a:gd name="connsiteX7-2079" fmla="*/ 3429000 w 9124950"/>
              <a:gd name="connsiteY7-2080" fmla="*/ 485227 h 1009102"/>
              <a:gd name="connsiteX8-2081" fmla="*/ 3695700 w 9124950"/>
              <a:gd name="connsiteY8-2082" fmla="*/ 370927 h 1009102"/>
              <a:gd name="connsiteX9-2083" fmla="*/ 4029075 w 9124950"/>
              <a:gd name="connsiteY9-2084" fmla="*/ 209002 h 1009102"/>
              <a:gd name="connsiteX10-2085" fmla="*/ 4421505 w 9124950"/>
              <a:gd name="connsiteY10-2086" fmla="*/ 58507 h 1009102"/>
              <a:gd name="connsiteX11-2087" fmla="*/ 4888230 w 9124950"/>
              <a:gd name="connsiteY11-2088" fmla="*/ 3262 h 1009102"/>
              <a:gd name="connsiteX12-2089" fmla="*/ 5572125 w 9124950"/>
              <a:gd name="connsiteY12-2090" fmla="*/ 98512 h 1009102"/>
              <a:gd name="connsiteX13-2091" fmla="*/ 6261735 w 9124950"/>
              <a:gd name="connsiteY13-2092" fmla="*/ 374737 h 1009102"/>
              <a:gd name="connsiteX14-2093" fmla="*/ 7031355 w 9124950"/>
              <a:gd name="connsiteY14-2094" fmla="*/ 677632 h 1009102"/>
              <a:gd name="connsiteX15-2095" fmla="*/ 7528560 w 9124950"/>
              <a:gd name="connsiteY15-2096" fmla="*/ 738592 h 1009102"/>
              <a:gd name="connsiteX16-2097" fmla="*/ 7943850 w 9124950"/>
              <a:gd name="connsiteY16-2098" fmla="*/ 719542 h 1009102"/>
              <a:gd name="connsiteX17-2099" fmla="*/ 8420100 w 9124950"/>
              <a:gd name="connsiteY17-2100" fmla="*/ 628102 h 1009102"/>
              <a:gd name="connsiteX18-2101" fmla="*/ 8829675 w 9124950"/>
              <a:gd name="connsiteY18-2102" fmla="*/ 523327 h 1009102"/>
              <a:gd name="connsiteX19-2103" fmla="*/ 9124950 w 9124950"/>
              <a:gd name="connsiteY19-2104" fmla="*/ 428077 h 1009102"/>
              <a:gd name="connsiteX0-2105" fmla="*/ 0 w 9124950"/>
              <a:gd name="connsiteY0-2106" fmla="*/ 1009102 h 1009102"/>
              <a:gd name="connsiteX1-2107" fmla="*/ 533400 w 9124950"/>
              <a:gd name="connsiteY1-2108" fmla="*/ 742402 h 1009102"/>
              <a:gd name="connsiteX2-2109" fmla="*/ 1095375 w 9124950"/>
              <a:gd name="connsiteY2-2110" fmla="*/ 551902 h 1009102"/>
              <a:gd name="connsiteX3-2111" fmla="*/ 1701165 w 9124950"/>
              <a:gd name="connsiteY3-2112" fmla="*/ 473797 h 1009102"/>
              <a:gd name="connsiteX4-2113" fmla="*/ 2447925 w 9124950"/>
              <a:gd name="connsiteY4-2114" fmla="*/ 532852 h 1009102"/>
              <a:gd name="connsiteX5-2115" fmla="*/ 2914650 w 9124950"/>
              <a:gd name="connsiteY5-2116" fmla="*/ 561427 h 1009102"/>
              <a:gd name="connsiteX6-2117" fmla="*/ 3171825 w 9124950"/>
              <a:gd name="connsiteY6-2118" fmla="*/ 542377 h 1009102"/>
              <a:gd name="connsiteX7-2119" fmla="*/ 3429000 w 9124950"/>
              <a:gd name="connsiteY7-2120" fmla="*/ 485227 h 1009102"/>
              <a:gd name="connsiteX8-2121" fmla="*/ 3695700 w 9124950"/>
              <a:gd name="connsiteY8-2122" fmla="*/ 370927 h 1009102"/>
              <a:gd name="connsiteX9-2123" fmla="*/ 4029075 w 9124950"/>
              <a:gd name="connsiteY9-2124" fmla="*/ 209002 h 1009102"/>
              <a:gd name="connsiteX10-2125" fmla="*/ 4421505 w 9124950"/>
              <a:gd name="connsiteY10-2126" fmla="*/ 58507 h 1009102"/>
              <a:gd name="connsiteX11-2127" fmla="*/ 4888230 w 9124950"/>
              <a:gd name="connsiteY11-2128" fmla="*/ 3262 h 1009102"/>
              <a:gd name="connsiteX12-2129" fmla="*/ 5572125 w 9124950"/>
              <a:gd name="connsiteY12-2130" fmla="*/ 98512 h 1009102"/>
              <a:gd name="connsiteX13-2131" fmla="*/ 6261735 w 9124950"/>
              <a:gd name="connsiteY13-2132" fmla="*/ 374737 h 1009102"/>
              <a:gd name="connsiteX14-2133" fmla="*/ 7031355 w 9124950"/>
              <a:gd name="connsiteY14-2134" fmla="*/ 677632 h 1009102"/>
              <a:gd name="connsiteX15-2135" fmla="*/ 7528560 w 9124950"/>
              <a:gd name="connsiteY15-2136" fmla="*/ 738592 h 1009102"/>
              <a:gd name="connsiteX16-2137" fmla="*/ 7943850 w 9124950"/>
              <a:gd name="connsiteY16-2138" fmla="*/ 719542 h 1009102"/>
              <a:gd name="connsiteX17-2139" fmla="*/ 8420100 w 9124950"/>
              <a:gd name="connsiteY17-2140" fmla="*/ 628102 h 1009102"/>
              <a:gd name="connsiteX18-2141" fmla="*/ 8829675 w 9124950"/>
              <a:gd name="connsiteY18-2142" fmla="*/ 523327 h 1009102"/>
              <a:gd name="connsiteX19-2143" fmla="*/ 9124950 w 9124950"/>
              <a:gd name="connsiteY19-2144" fmla="*/ 428077 h 1009102"/>
              <a:gd name="connsiteX0-2145" fmla="*/ 0 w 9124950"/>
              <a:gd name="connsiteY0-2146" fmla="*/ 1009102 h 1009102"/>
              <a:gd name="connsiteX1-2147" fmla="*/ 533400 w 9124950"/>
              <a:gd name="connsiteY1-2148" fmla="*/ 742402 h 1009102"/>
              <a:gd name="connsiteX2-2149" fmla="*/ 1095375 w 9124950"/>
              <a:gd name="connsiteY2-2150" fmla="*/ 551902 h 1009102"/>
              <a:gd name="connsiteX3-2151" fmla="*/ 1701165 w 9124950"/>
              <a:gd name="connsiteY3-2152" fmla="*/ 473797 h 1009102"/>
              <a:gd name="connsiteX4-2153" fmla="*/ 2447925 w 9124950"/>
              <a:gd name="connsiteY4-2154" fmla="*/ 532852 h 1009102"/>
              <a:gd name="connsiteX5-2155" fmla="*/ 2914650 w 9124950"/>
              <a:gd name="connsiteY5-2156" fmla="*/ 561427 h 1009102"/>
              <a:gd name="connsiteX6-2157" fmla="*/ 3171825 w 9124950"/>
              <a:gd name="connsiteY6-2158" fmla="*/ 542377 h 1009102"/>
              <a:gd name="connsiteX7-2159" fmla="*/ 3429000 w 9124950"/>
              <a:gd name="connsiteY7-2160" fmla="*/ 485227 h 1009102"/>
              <a:gd name="connsiteX8-2161" fmla="*/ 3695700 w 9124950"/>
              <a:gd name="connsiteY8-2162" fmla="*/ 370927 h 1009102"/>
              <a:gd name="connsiteX9-2163" fmla="*/ 4029075 w 9124950"/>
              <a:gd name="connsiteY9-2164" fmla="*/ 209002 h 1009102"/>
              <a:gd name="connsiteX10-2165" fmla="*/ 4421505 w 9124950"/>
              <a:gd name="connsiteY10-2166" fmla="*/ 58507 h 1009102"/>
              <a:gd name="connsiteX11-2167" fmla="*/ 4888230 w 9124950"/>
              <a:gd name="connsiteY11-2168" fmla="*/ 3262 h 1009102"/>
              <a:gd name="connsiteX12-2169" fmla="*/ 5572125 w 9124950"/>
              <a:gd name="connsiteY12-2170" fmla="*/ 98512 h 1009102"/>
              <a:gd name="connsiteX13-2171" fmla="*/ 6261735 w 9124950"/>
              <a:gd name="connsiteY13-2172" fmla="*/ 374737 h 1009102"/>
              <a:gd name="connsiteX14-2173" fmla="*/ 7031355 w 9124950"/>
              <a:gd name="connsiteY14-2174" fmla="*/ 677632 h 1009102"/>
              <a:gd name="connsiteX15-2175" fmla="*/ 7528560 w 9124950"/>
              <a:gd name="connsiteY15-2176" fmla="*/ 738592 h 1009102"/>
              <a:gd name="connsiteX16-2177" fmla="*/ 7943850 w 9124950"/>
              <a:gd name="connsiteY16-2178" fmla="*/ 719542 h 1009102"/>
              <a:gd name="connsiteX17-2179" fmla="*/ 8420100 w 9124950"/>
              <a:gd name="connsiteY17-2180" fmla="*/ 628102 h 1009102"/>
              <a:gd name="connsiteX18-2181" fmla="*/ 8829675 w 9124950"/>
              <a:gd name="connsiteY18-2182" fmla="*/ 523327 h 1009102"/>
              <a:gd name="connsiteX19-2183" fmla="*/ 9124950 w 9124950"/>
              <a:gd name="connsiteY19-2184" fmla="*/ 428077 h 1009102"/>
              <a:gd name="connsiteX0-2185" fmla="*/ 0 w 9124950"/>
              <a:gd name="connsiteY0-2186" fmla="*/ 1009102 h 1009102"/>
              <a:gd name="connsiteX1-2187" fmla="*/ 533400 w 9124950"/>
              <a:gd name="connsiteY1-2188" fmla="*/ 742402 h 1009102"/>
              <a:gd name="connsiteX2-2189" fmla="*/ 1095375 w 9124950"/>
              <a:gd name="connsiteY2-2190" fmla="*/ 551902 h 1009102"/>
              <a:gd name="connsiteX3-2191" fmla="*/ 1701165 w 9124950"/>
              <a:gd name="connsiteY3-2192" fmla="*/ 473797 h 1009102"/>
              <a:gd name="connsiteX4-2193" fmla="*/ 2447925 w 9124950"/>
              <a:gd name="connsiteY4-2194" fmla="*/ 532852 h 1009102"/>
              <a:gd name="connsiteX5-2195" fmla="*/ 2914650 w 9124950"/>
              <a:gd name="connsiteY5-2196" fmla="*/ 561427 h 1009102"/>
              <a:gd name="connsiteX6-2197" fmla="*/ 3171825 w 9124950"/>
              <a:gd name="connsiteY6-2198" fmla="*/ 542377 h 1009102"/>
              <a:gd name="connsiteX7-2199" fmla="*/ 3429000 w 9124950"/>
              <a:gd name="connsiteY7-2200" fmla="*/ 485227 h 1009102"/>
              <a:gd name="connsiteX8-2201" fmla="*/ 3695700 w 9124950"/>
              <a:gd name="connsiteY8-2202" fmla="*/ 370927 h 1009102"/>
              <a:gd name="connsiteX9-2203" fmla="*/ 4029075 w 9124950"/>
              <a:gd name="connsiteY9-2204" fmla="*/ 209002 h 1009102"/>
              <a:gd name="connsiteX10-2205" fmla="*/ 4421505 w 9124950"/>
              <a:gd name="connsiteY10-2206" fmla="*/ 58507 h 1009102"/>
              <a:gd name="connsiteX11-2207" fmla="*/ 4888230 w 9124950"/>
              <a:gd name="connsiteY11-2208" fmla="*/ 3262 h 1009102"/>
              <a:gd name="connsiteX12-2209" fmla="*/ 5572125 w 9124950"/>
              <a:gd name="connsiteY12-2210" fmla="*/ 98512 h 1009102"/>
              <a:gd name="connsiteX13-2211" fmla="*/ 6261735 w 9124950"/>
              <a:gd name="connsiteY13-2212" fmla="*/ 374737 h 1009102"/>
              <a:gd name="connsiteX14-2213" fmla="*/ 7031355 w 9124950"/>
              <a:gd name="connsiteY14-2214" fmla="*/ 677632 h 1009102"/>
              <a:gd name="connsiteX15-2215" fmla="*/ 7528560 w 9124950"/>
              <a:gd name="connsiteY15-2216" fmla="*/ 738592 h 1009102"/>
              <a:gd name="connsiteX16-2217" fmla="*/ 7943850 w 9124950"/>
              <a:gd name="connsiteY16-2218" fmla="*/ 719542 h 1009102"/>
              <a:gd name="connsiteX17-2219" fmla="*/ 8420100 w 9124950"/>
              <a:gd name="connsiteY17-2220" fmla="*/ 628102 h 1009102"/>
              <a:gd name="connsiteX18-2221" fmla="*/ 8829675 w 9124950"/>
              <a:gd name="connsiteY18-2222" fmla="*/ 523327 h 1009102"/>
              <a:gd name="connsiteX19-2223" fmla="*/ 9124950 w 9124950"/>
              <a:gd name="connsiteY19-2224" fmla="*/ 428077 h 1009102"/>
              <a:gd name="connsiteX0-2225" fmla="*/ 0 w 9124950"/>
              <a:gd name="connsiteY0-2226" fmla="*/ 1009102 h 1009102"/>
              <a:gd name="connsiteX1-2227" fmla="*/ 533400 w 9124950"/>
              <a:gd name="connsiteY1-2228" fmla="*/ 742402 h 1009102"/>
              <a:gd name="connsiteX2-2229" fmla="*/ 1095375 w 9124950"/>
              <a:gd name="connsiteY2-2230" fmla="*/ 551902 h 1009102"/>
              <a:gd name="connsiteX3-2231" fmla="*/ 1701165 w 9124950"/>
              <a:gd name="connsiteY3-2232" fmla="*/ 473797 h 1009102"/>
              <a:gd name="connsiteX4-2233" fmla="*/ 2447925 w 9124950"/>
              <a:gd name="connsiteY4-2234" fmla="*/ 532852 h 1009102"/>
              <a:gd name="connsiteX5-2235" fmla="*/ 2914650 w 9124950"/>
              <a:gd name="connsiteY5-2236" fmla="*/ 561427 h 1009102"/>
              <a:gd name="connsiteX6-2237" fmla="*/ 3171825 w 9124950"/>
              <a:gd name="connsiteY6-2238" fmla="*/ 542377 h 1009102"/>
              <a:gd name="connsiteX7-2239" fmla="*/ 3429000 w 9124950"/>
              <a:gd name="connsiteY7-2240" fmla="*/ 485227 h 1009102"/>
              <a:gd name="connsiteX8-2241" fmla="*/ 3695700 w 9124950"/>
              <a:gd name="connsiteY8-2242" fmla="*/ 370927 h 1009102"/>
              <a:gd name="connsiteX9-2243" fmla="*/ 4029075 w 9124950"/>
              <a:gd name="connsiteY9-2244" fmla="*/ 209002 h 1009102"/>
              <a:gd name="connsiteX10-2245" fmla="*/ 4421505 w 9124950"/>
              <a:gd name="connsiteY10-2246" fmla="*/ 58507 h 1009102"/>
              <a:gd name="connsiteX11-2247" fmla="*/ 4888230 w 9124950"/>
              <a:gd name="connsiteY11-2248" fmla="*/ 3262 h 1009102"/>
              <a:gd name="connsiteX12-2249" fmla="*/ 5572125 w 9124950"/>
              <a:gd name="connsiteY12-2250" fmla="*/ 98512 h 1009102"/>
              <a:gd name="connsiteX13-2251" fmla="*/ 6261735 w 9124950"/>
              <a:gd name="connsiteY13-2252" fmla="*/ 374737 h 1009102"/>
              <a:gd name="connsiteX14-2253" fmla="*/ 7031355 w 9124950"/>
              <a:gd name="connsiteY14-2254" fmla="*/ 677632 h 1009102"/>
              <a:gd name="connsiteX15-2255" fmla="*/ 7528560 w 9124950"/>
              <a:gd name="connsiteY15-2256" fmla="*/ 738592 h 1009102"/>
              <a:gd name="connsiteX16-2257" fmla="*/ 7943850 w 9124950"/>
              <a:gd name="connsiteY16-2258" fmla="*/ 719542 h 1009102"/>
              <a:gd name="connsiteX17-2259" fmla="*/ 8420100 w 9124950"/>
              <a:gd name="connsiteY17-2260" fmla="*/ 628102 h 1009102"/>
              <a:gd name="connsiteX18-2261" fmla="*/ 8829675 w 9124950"/>
              <a:gd name="connsiteY18-2262" fmla="*/ 523327 h 1009102"/>
              <a:gd name="connsiteX19-2263" fmla="*/ 9124950 w 9124950"/>
              <a:gd name="connsiteY19-2264" fmla="*/ 428077 h 1009102"/>
              <a:gd name="connsiteX0-2265" fmla="*/ 0 w 9124950"/>
              <a:gd name="connsiteY0-2266" fmla="*/ 1009102 h 1009102"/>
              <a:gd name="connsiteX1-2267" fmla="*/ 533400 w 9124950"/>
              <a:gd name="connsiteY1-2268" fmla="*/ 742402 h 1009102"/>
              <a:gd name="connsiteX2-2269" fmla="*/ 1095375 w 9124950"/>
              <a:gd name="connsiteY2-2270" fmla="*/ 551902 h 1009102"/>
              <a:gd name="connsiteX3-2271" fmla="*/ 1701165 w 9124950"/>
              <a:gd name="connsiteY3-2272" fmla="*/ 473797 h 1009102"/>
              <a:gd name="connsiteX4-2273" fmla="*/ 2447925 w 9124950"/>
              <a:gd name="connsiteY4-2274" fmla="*/ 532852 h 1009102"/>
              <a:gd name="connsiteX5-2275" fmla="*/ 2914650 w 9124950"/>
              <a:gd name="connsiteY5-2276" fmla="*/ 561427 h 1009102"/>
              <a:gd name="connsiteX6-2277" fmla="*/ 3171825 w 9124950"/>
              <a:gd name="connsiteY6-2278" fmla="*/ 542377 h 1009102"/>
              <a:gd name="connsiteX7-2279" fmla="*/ 3429000 w 9124950"/>
              <a:gd name="connsiteY7-2280" fmla="*/ 485227 h 1009102"/>
              <a:gd name="connsiteX8-2281" fmla="*/ 3695700 w 9124950"/>
              <a:gd name="connsiteY8-2282" fmla="*/ 370927 h 1009102"/>
              <a:gd name="connsiteX9-2283" fmla="*/ 4029075 w 9124950"/>
              <a:gd name="connsiteY9-2284" fmla="*/ 209002 h 1009102"/>
              <a:gd name="connsiteX10-2285" fmla="*/ 4421505 w 9124950"/>
              <a:gd name="connsiteY10-2286" fmla="*/ 58507 h 1009102"/>
              <a:gd name="connsiteX11-2287" fmla="*/ 4888230 w 9124950"/>
              <a:gd name="connsiteY11-2288" fmla="*/ 3262 h 1009102"/>
              <a:gd name="connsiteX12-2289" fmla="*/ 5572125 w 9124950"/>
              <a:gd name="connsiteY12-2290" fmla="*/ 98512 h 1009102"/>
              <a:gd name="connsiteX13-2291" fmla="*/ 6261735 w 9124950"/>
              <a:gd name="connsiteY13-2292" fmla="*/ 374737 h 1009102"/>
              <a:gd name="connsiteX14-2293" fmla="*/ 7031355 w 9124950"/>
              <a:gd name="connsiteY14-2294" fmla="*/ 677632 h 1009102"/>
              <a:gd name="connsiteX15-2295" fmla="*/ 7528560 w 9124950"/>
              <a:gd name="connsiteY15-2296" fmla="*/ 738592 h 1009102"/>
              <a:gd name="connsiteX16-2297" fmla="*/ 7943850 w 9124950"/>
              <a:gd name="connsiteY16-2298" fmla="*/ 719542 h 1009102"/>
              <a:gd name="connsiteX17-2299" fmla="*/ 8420100 w 9124950"/>
              <a:gd name="connsiteY17-2300" fmla="*/ 628102 h 1009102"/>
              <a:gd name="connsiteX18-2301" fmla="*/ 8829675 w 9124950"/>
              <a:gd name="connsiteY18-2302" fmla="*/ 523327 h 1009102"/>
              <a:gd name="connsiteX19-2303" fmla="*/ 9124950 w 9124950"/>
              <a:gd name="connsiteY19-2304" fmla="*/ 428077 h 1009102"/>
              <a:gd name="connsiteX0-2305" fmla="*/ 0 w 9124950"/>
              <a:gd name="connsiteY0-2306" fmla="*/ 1009102 h 1009102"/>
              <a:gd name="connsiteX1-2307" fmla="*/ 527050 w 9124950"/>
              <a:gd name="connsiteY1-2308" fmla="*/ 736052 h 1009102"/>
              <a:gd name="connsiteX2-2309" fmla="*/ 1095375 w 9124950"/>
              <a:gd name="connsiteY2-2310" fmla="*/ 551902 h 1009102"/>
              <a:gd name="connsiteX3-2311" fmla="*/ 1701165 w 9124950"/>
              <a:gd name="connsiteY3-2312" fmla="*/ 473797 h 1009102"/>
              <a:gd name="connsiteX4-2313" fmla="*/ 2447925 w 9124950"/>
              <a:gd name="connsiteY4-2314" fmla="*/ 532852 h 1009102"/>
              <a:gd name="connsiteX5-2315" fmla="*/ 2914650 w 9124950"/>
              <a:gd name="connsiteY5-2316" fmla="*/ 561427 h 1009102"/>
              <a:gd name="connsiteX6-2317" fmla="*/ 3171825 w 9124950"/>
              <a:gd name="connsiteY6-2318" fmla="*/ 542377 h 1009102"/>
              <a:gd name="connsiteX7-2319" fmla="*/ 3429000 w 9124950"/>
              <a:gd name="connsiteY7-2320" fmla="*/ 485227 h 1009102"/>
              <a:gd name="connsiteX8-2321" fmla="*/ 3695700 w 9124950"/>
              <a:gd name="connsiteY8-2322" fmla="*/ 370927 h 1009102"/>
              <a:gd name="connsiteX9-2323" fmla="*/ 4029075 w 9124950"/>
              <a:gd name="connsiteY9-2324" fmla="*/ 209002 h 1009102"/>
              <a:gd name="connsiteX10-2325" fmla="*/ 4421505 w 9124950"/>
              <a:gd name="connsiteY10-2326" fmla="*/ 58507 h 1009102"/>
              <a:gd name="connsiteX11-2327" fmla="*/ 4888230 w 9124950"/>
              <a:gd name="connsiteY11-2328" fmla="*/ 3262 h 1009102"/>
              <a:gd name="connsiteX12-2329" fmla="*/ 5572125 w 9124950"/>
              <a:gd name="connsiteY12-2330" fmla="*/ 98512 h 1009102"/>
              <a:gd name="connsiteX13-2331" fmla="*/ 6261735 w 9124950"/>
              <a:gd name="connsiteY13-2332" fmla="*/ 374737 h 1009102"/>
              <a:gd name="connsiteX14-2333" fmla="*/ 7031355 w 9124950"/>
              <a:gd name="connsiteY14-2334" fmla="*/ 677632 h 1009102"/>
              <a:gd name="connsiteX15-2335" fmla="*/ 7528560 w 9124950"/>
              <a:gd name="connsiteY15-2336" fmla="*/ 738592 h 1009102"/>
              <a:gd name="connsiteX16-2337" fmla="*/ 7943850 w 9124950"/>
              <a:gd name="connsiteY16-2338" fmla="*/ 719542 h 1009102"/>
              <a:gd name="connsiteX17-2339" fmla="*/ 8420100 w 9124950"/>
              <a:gd name="connsiteY17-2340" fmla="*/ 628102 h 1009102"/>
              <a:gd name="connsiteX18-2341" fmla="*/ 8829675 w 9124950"/>
              <a:gd name="connsiteY18-2342" fmla="*/ 523327 h 1009102"/>
              <a:gd name="connsiteX19-2343" fmla="*/ 9124950 w 9124950"/>
              <a:gd name="connsiteY19-2344" fmla="*/ 428077 h 1009102"/>
              <a:gd name="connsiteX0-2345" fmla="*/ 0 w 9124950"/>
              <a:gd name="connsiteY0-2346" fmla="*/ 990052 h 990052"/>
              <a:gd name="connsiteX1-2347" fmla="*/ 527050 w 9124950"/>
              <a:gd name="connsiteY1-2348" fmla="*/ 736052 h 990052"/>
              <a:gd name="connsiteX2-2349" fmla="*/ 1095375 w 9124950"/>
              <a:gd name="connsiteY2-2350" fmla="*/ 551902 h 990052"/>
              <a:gd name="connsiteX3-2351" fmla="*/ 1701165 w 9124950"/>
              <a:gd name="connsiteY3-2352" fmla="*/ 473797 h 990052"/>
              <a:gd name="connsiteX4-2353" fmla="*/ 2447925 w 9124950"/>
              <a:gd name="connsiteY4-2354" fmla="*/ 532852 h 990052"/>
              <a:gd name="connsiteX5-2355" fmla="*/ 2914650 w 9124950"/>
              <a:gd name="connsiteY5-2356" fmla="*/ 561427 h 990052"/>
              <a:gd name="connsiteX6-2357" fmla="*/ 3171825 w 9124950"/>
              <a:gd name="connsiteY6-2358" fmla="*/ 542377 h 990052"/>
              <a:gd name="connsiteX7-2359" fmla="*/ 3429000 w 9124950"/>
              <a:gd name="connsiteY7-2360" fmla="*/ 485227 h 990052"/>
              <a:gd name="connsiteX8-2361" fmla="*/ 3695700 w 9124950"/>
              <a:gd name="connsiteY8-2362" fmla="*/ 370927 h 990052"/>
              <a:gd name="connsiteX9-2363" fmla="*/ 4029075 w 9124950"/>
              <a:gd name="connsiteY9-2364" fmla="*/ 209002 h 990052"/>
              <a:gd name="connsiteX10-2365" fmla="*/ 4421505 w 9124950"/>
              <a:gd name="connsiteY10-2366" fmla="*/ 58507 h 990052"/>
              <a:gd name="connsiteX11-2367" fmla="*/ 4888230 w 9124950"/>
              <a:gd name="connsiteY11-2368" fmla="*/ 3262 h 990052"/>
              <a:gd name="connsiteX12-2369" fmla="*/ 5572125 w 9124950"/>
              <a:gd name="connsiteY12-2370" fmla="*/ 98512 h 990052"/>
              <a:gd name="connsiteX13-2371" fmla="*/ 6261735 w 9124950"/>
              <a:gd name="connsiteY13-2372" fmla="*/ 374737 h 990052"/>
              <a:gd name="connsiteX14-2373" fmla="*/ 7031355 w 9124950"/>
              <a:gd name="connsiteY14-2374" fmla="*/ 677632 h 990052"/>
              <a:gd name="connsiteX15-2375" fmla="*/ 7528560 w 9124950"/>
              <a:gd name="connsiteY15-2376" fmla="*/ 738592 h 990052"/>
              <a:gd name="connsiteX16-2377" fmla="*/ 7943850 w 9124950"/>
              <a:gd name="connsiteY16-2378" fmla="*/ 719542 h 990052"/>
              <a:gd name="connsiteX17-2379" fmla="*/ 8420100 w 9124950"/>
              <a:gd name="connsiteY17-2380" fmla="*/ 628102 h 990052"/>
              <a:gd name="connsiteX18-2381" fmla="*/ 8829675 w 9124950"/>
              <a:gd name="connsiteY18-2382" fmla="*/ 523327 h 990052"/>
              <a:gd name="connsiteX19-2383" fmla="*/ 9124950 w 9124950"/>
              <a:gd name="connsiteY19-2384" fmla="*/ 428077 h 990052"/>
              <a:gd name="connsiteX0-2385" fmla="*/ 0 w 9124950"/>
              <a:gd name="connsiteY0-2386" fmla="*/ 990052 h 990052"/>
              <a:gd name="connsiteX1-2387" fmla="*/ 527050 w 9124950"/>
              <a:gd name="connsiteY1-2388" fmla="*/ 736052 h 990052"/>
              <a:gd name="connsiteX2-2389" fmla="*/ 1095375 w 9124950"/>
              <a:gd name="connsiteY2-2390" fmla="*/ 551902 h 990052"/>
              <a:gd name="connsiteX3-2391" fmla="*/ 1701165 w 9124950"/>
              <a:gd name="connsiteY3-2392" fmla="*/ 473797 h 990052"/>
              <a:gd name="connsiteX4-2393" fmla="*/ 2447925 w 9124950"/>
              <a:gd name="connsiteY4-2394" fmla="*/ 532852 h 990052"/>
              <a:gd name="connsiteX5-2395" fmla="*/ 2914650 w 9124950"/>
              <a:gd name="connsiteY5-2396" fmla="*/ 561427 h 990052"/>
              <a:gd name="connsiteX6-2397" fmla="*/ 3171825 w 9124950"/>
              <a:gd name="connsiteY6-2398" fmla="*/ 542377 h 990052"/>
              <a:gd name="connsiteX7-2399" fmla="*/ 3429000 w 9124950"/>
              <a:gd name="connsiteY7-2400" fmla="*/ 485227 h 990052"/>
              <a:gd name="connsiteX8-2401" fmla="*/ 3695700 w 9124950"/>
              <a:gd name="connsiteY8-2402" fmla="*/ 370927 h 990052"/>
              <a:gd name="connsiteX9-2403" fmla="*/ 4029075 w 9124950"/>
              <a:gd name="connsiteY9-2404" fmla="*/ 209002 h 990052"/>
              <a:gd name="connsiteX10-2405" fmla="*/ 4421505 w 9124950"/>
              <a:gd name="connsiteY10-2406" fmla="*/ 58507 h 990052"/>
              <a:gd name="connsiteX11-2407" fmla="*/ 4888230 w 9124950"/>
              <a:gd name="connsiteY11-2408" fmla="*/ 3262 h 990052"/>
              <a:gd name="connsiteX12-2409" fmla="*/ 5572125 w 9124950"/>
              <a:gd name="connsiteY12-2410" fmla="*/ 98512 h 990052"/>
              <a:gd name="connsiteX13-2411" fmla="*/ 6261735 w 9124950"/>
              <a:gd name="connsiteY13-2412" fmla="*/ 374737 h 990052"/>
              <a:gd name="connsiteX14-2413" fmla="*/ 7031355 w 9124950"/>
              <a:gd name="connsiteY14-2414" fmla="*/ 677632 h 990052"/>
              <a:gd name="connsiteX15-2415" fmla="*/ 7528560 w 9124950"/>
              <a:gd name="connsiteY15-2416" fmla="*/ 738592 h 990052"/>
              <a:gd name="connsiteX16-2417" fmla="*/ 7943850 w 9124950"/>
              <a:gd name="connsiteY16-2418" fmla="*/ 719542 h 990052"/>
              <a:gd name="connsiteX17-2419" fmla="*/ 8420100 w 9124950"/>
              <a:gd name="connsiteY17-2420" fmla="*/ 628102 h 990052"/>
              <a:gd name="connsiteX18-2421" fmla="*/ 8829675 w 9124950"/>
              <a:gd name="connsiteY18-2422" fmla="*/ 523327 h 990052"/>
              <a:gd name="connsiteX19-2423" fmla="*/ 9124950 w 9124950"/>
              <a:gd name="connsiteY19-2424" fmla="*/ 428077 h 990052"/>
              <a:gd name="connsiteX0-2425" fmla="*/ 0 w 9124950"/>
              <a:gd name="connsiteY0-2426" fmla="*/ 990052 h 990052"/>
              <a:gd name="connsiteX1-2427" fmla="*/ 527050 w 9124950"/>
              <a:gd name="connsiteY1-2428" fmla="*/ 736052 h 990052"/>
              <a:gd name="connsiteX2-2429" fmla="*/ 1095375 w 9124950"/>
              <a:gd name="connsiteY2-2430" fmla="*/ 551902 h 990052"/>
              <a:gd name="connsiteX3-2431" fmla="*/ 1701165 w 9124950"/>
              <a:gd name="connsiteY3-2432" fmla="*/ 473797 h 990052"/>
              <a:gd name="connsiteX4-2433" fmla="*/ 2447925 w 9124950"/>
              <a:gd name="connsiteY4-2434" fmla="*/ 532852 h 990052"/>
              <a:gd name="connsiteX5-2435" fmla="*/ 2914650 w 9124950"/>
              <a:gd name="connsiteY5-2436" fmla="*/ 561427 h 990052"/>
              <a:gd name="connsiteX6-2437" fmla="*/ 3171825 w 9124950"/>
              <a:gd name="connsiteY6-2438" fmla="*/ 542377 h 990052"/>
              <a:gd name="connsiteX7-2439" fmla="*/ 3429000 w 9124950"/>
              <a:gd name="connsiteY7-2440" fmla="*/ 485227 h 990052"/>
              <a:gd name="connsiteX8-2441" fmla="*/ 3695700 w 9124950"/>
              <a:gd name="connsiteY8-2442" fmla="*/ 370927 h 990052"/>
              <a:gd name="connsiteX9-2443" fmla="*/ 4029075 w 9124950"/>
              <a:gd name="connsiteY9-2444" fmla="*/ 209002 h 990052"/>
              <a:gd name="connsiteX10-2445" fmla="*/ 4421505 w 9124950"/>
              <a:gd name="connsiteY10-2446" fmla="*/ 58507 h 990052"/>
              <a:gd name="connsiteX11-2447" fmla="*/ 4888230 w 9124950"/>
              <a:gd name="connsiteY11-2448" fmla="*/ 3262 h 990052"/>
              <a:gd name="connsiteX12-2449" fmla="*/ 5572125 w 9124950"/>
              <a:gd name="connsiteY12-2450" fmla="*/ 98512 h 990052"/>
              <a:gd name="connsiteX13-2451" fmla="*/ 6261735 w 9124950"/>
              <a:gd name="connsiteY13-2452" fmla="*/ 374737 h 990052"/>
              <a:gd name="connsiteX14-2453" fmla="*/ 7031355 w 9124950"/>
              <a:gd name="connsiteY14-2454" fmla="*/ 677632 h 990052"/>
              <a:gd name="connsiteX15-2455" fmla="*/ 7528560 w 9124950"/>
              <a:gd name="connsiteY15-2456" fmla="*/ 738592 h 990052"/>
              <a:gd name="connsiteX16-2457" fmla="*/ 7943850 w 9124950"/>
              <a:gd name="connsiteY16-2458" fmla="*/ 719542 h 990052"/>
              <a:gd name="connsiteX17-2459" fmla="*/ 8420100 w 9124950"/>
              <a:gd name="connsiteY17-2460" fmla="*/ 628102 h 990052"/>
              <a:gd name="connsiteX18-2461" fmla="*/ 8829675 w 9124950"/>
              <a:gd name="connsiteY18-2462" fmla="*/ 523327 h 990052"/>
              <a:gd name="connsiteX19-2463" fmla="*/ 9124950 w 9124950"/>
              <a:gd name="connsiteY19-2464" fmla="*/ 428077 h 990052"/>
              <a:gd name="connsiteX0-2465" fmla="*/ 0 w 9124950"/>
              <a:gd name="connsiteY0-2466" fmla="*/ 990052 h 990052"/>
              <a:gd name="connsiteX1-2467" fmla="*/ 527050 w 9124950"/>
              <a:gd name="connsiteY1-2468" fmla="*/ 736052 h 990052"/>
              <a:gd name="connsiteX2-2469" fmla="*/ 1095375 w 9124950"/>
              <a:gd name="connsiteY2-2470" fmla="*/ 551902 h 990052"/>
              <a:gd name="connsiteX3-2471" fmla="*/ 1701165 w 9124950"/>
              <a:gd name="connsiteY3-2472" fmla="*/ 461097 h 990052"/>
              <a:gd name="connsiteX4-2473" fmla="*/ 2447925 w 9124950"/>
              <a:gd name="connsiteY4-2474" fmla="*/ 532852 h 990052"/>
              <a:gd name="connsiteX5-2475" fmla="*/ 2914650 w 9124950"/>
              <a:gd name="connsiteY5-2476" fmla="*/ 561427 h 990052"/>
              <a:gd name="connsiteX6-2477" fmla="*/ 3171825 w 9124950"/>
              <a:gd name="connsiteY6-2478" fmla="*/ 542377 h 990052"/>
              <a:gd name="connsiteX7-2479" fmla="*/ 3429000 w 9124950"/>
              <a:gd name="connsiteY7-2480" fmla="*/ 485227 h 990052"/>
              <a:gd name="connsiteX8-2481" fmla="*/ 3695700 w 9124950"/>
              <a:gd name="connsiteY8-2482" fmla="*/ 370927 h 990052"/>
              <a:gd name="connsiteX9-2483" fmla="*/ 4029075 w 9124950"/>
              <a:gd name="connsiteY9-2484" fmla="*/ 209002 h 990052"/>
              <a:gd name="connsiteX10-2485" fmla="*/ 4421505 w 9124950"/>
              <a:gd name="connsiteY10-2486" fmla="*/ 58507 h 990052"/>
              <a:gd name="connsiteX11-2487" fmla="*/ 4888230 w 9124950"/>
              <a:gd name="connsiteY11-2488" fmla="*/ 3262 h 990052"/>
              <a:gd name="connsiteX12-2489" fmla="*/ 5572125 w 9124950"/>
              <a:gd name="connsiteY12-2490" fmla="*/ 98512 h 990052"/>
              <a:gd name="connsiteX13-2491" fmla="*/ 6261735 w 9124950"/>
              <a:gd name="connsiteY13-2492" fmla="*/ 374737 h 990052"/>
              <a:gd name="connsiteX14-2493" fmla="*/ 7031355 w 9124950"/>
              <a:gd name="connsiteY14-2494" fmla="*/ 677632 h 990052"/>
              <a:gd name="connsiteX15-2495" fmla="*/ 7528560 w 9124950"/>
              <a:gd name="connsiteY15-2496" fmla="*/ 738592 h 990052"/>
              <a:gd name="connsiteX16-2497" fmla="*/ 7943850 w 9124950"/>
              <a:gd name="connsiteY16-2498" fmla="*/ 719542 h 990052"/>
              <a:gd name="connsiteX17-2499" fmla="*/ 8420100 w 9124950"/>
              <a:gd name="connsiteY17-2500" fmla="*/ 628102 h 990052"/>
              <a:gd name="connsiteX18-2501" fmla="*/ 8829675 w 9124950"/>
              <a:gd name="connsiteY18-2502" fmla="*/ 523327 h 990052"/>
              <a:gd name="connsiteX19-2503" fmla="*/ 9124950 w 9124950"/>
              <a:gd name="connsiteY19-2504" fmla="*/ 428077 h 990052"/>
              <a:gd name="connsiteX0-2505" fmla="*/ 0 w 9124950"/>
              <a:gd name="connsiteY0-2506" fmla="*/ 990052 h 990052"/>
              <a:gd name="connsiteX1-2507" fmla="*/ 527050 w 9124950"/>
              <a:gd name="connsiteY1-2508" fmla="*/ 736052 h 990052"/>
              <a:gd name="connsiteX2-2509" fmla="*/ 1095375 w 9124950"/>
              <a:gd name="connsiteY2-2510" fmla="*/ 551902 h 990052"/>
              <a:gd name="connsiteX3-2511" fmla="*/ 1701165 w 9124950"/>
              <a:gd name="connsiteY3-2512" fmla="*/ 461097 h 990052"/>
              <a:gd name="connsiteX4-2513" fmla="*/ 2447925 w 9124950"/>
              <a:gd name="connsiteY4-2514" fmla="*/ 532852 h 990052"/>
              <a:gd name="connsiteX5-2515" fmla="*/ 2914650 w 9124950"/>
              <a:gd name="connsiteY5-2516" fmla="*/ 561427 h 990052"/>
              <a:gd name="connsiteX6-2517" fmla="*/ 3171825 w 9124950"/>
              <a:gd name="connsiteY6-2518" fmla="*/ 542377 h 990052"/>
              <a:gd name="connsiteX7-2519" fmla="*/ 3429000 w 9124950"/>
              <a:gd name="connsiteY7-2520" fmla="*/ 485227 h 990052"/>
              <a:gd name="connsiteX8-2521" fmla="*/ 3695700 w 9124950"/>
              <a:gd name="connsiteY8-2522" fmla="*/ 370927 h 990052"/>
              <a:gd name="connsiteX9-2523" fmla="*/ 4029075 w 9124950"/>
              <a:gd name="connsiteY9-2524" fmla="*/ 209002 h 990052"/>
              <a:gd name="connsiteX10-2525" fmla="*/ 4421505 w 9124950"/>
              <a:gd name="connsiteY10-2526" fmla="*/ 58507 h 990052"/>
              <a:gd name="connsiteX11-2527" fmla="*/ 4888230 w 9124950"/>
              <a:gd name="connsiteY11-2528" fmla="*/ 3262 h 990052"/>
              <a:gd name="connsiteX12-2529" fmla="*/ 5572125 w 9124950"/>
              <a:gd name="connsiteY12-2530" fmla="*/ 98512 h 990052"/>
              <a:gd name="connsiteX13-2531" fmla="*/ 6261735 w 9124950"/>
              <a:gd name="connsiteY13-2532" fmla="*/ 374737 h 990052"/>
              <a:gd name="connsiteX14-2533" fmla="*/ 7031355 w 9124950"/>
              <a:gd name="connsiteY14-2534" fmla="*/ 677632 h 990052"/>
              <a:gd name="connsiteX15-2535" fmla="*/ 7528560 w 9124950"/>
              <a:gd name="connsiteY15-2536" fmla="*/ 738592 h 990052"/>
              <a:gd name="connsiteX16-2537" fmla="*/ 7943850 w 9124950"/>
              <a:gd name="connsiteY16-2538" fmla="*/ 719542 h 990052"/>
              <a:gd name="connsiteX17-2539" fmla="*/ 8420100 w 9124950"/>
              <a:gd name="connsiteY17-2540" fmla="*/ 628102 h 990052"/>
              <a:gd name="connsiteX18-2541" fmla="*/ 8829675 w 9124950"/>
              <a:gd name="connsiteY18-2542" fmla="*/ 523327 h 990052"/>
              <a:gd name="connsiteX19-2543" fmla="*/ 9124950 w 9124950"/>
              <a:gd name="connsiteY19-2544" fmla="*/ 428077 h 990052"/>
              <a:gd name="connsiteX0-2545" fmla="*/ 0 w 9124950"/>
              <a:gd name="connsiteY0-2546" fmla="*/ 990052 h 990052"/>
              <a:gd name="connsiteX1-2547" fmla="*/ 527050 w 9124950"/>
              <a:gd name="connsiteY1-2548" fmla="*/ 736052 h 990052"/>
              <a:gd name="connsiteX2-2549" fmla="*/ 1095375 w 9124950"/>
              <a:gd name="connsiteY2-2550" fmla="*/ 551902 h 990052"/>
              <a:gd name="connsiteX3-2551" fmla="*/ 1701165 w 9124950"/>
              <a:gd name="connsiteY3-2552" fmla="*/ 461097 h 990052"/>
              <a:gd name="connsiteX4-2553" fmla="*/ 2447925 w 9124950"/>
              <a:gd name="connsiteY4-2554" fmla="*/ 532852 h 990052"/>
              <a:gd name="connsiteX5-2555" fmla="*/ 2914650 w 9124950"/>
              <a:gd name="connsiteY5-2556" fmla="*/ 561427 h 990052"/>
              <a:gd name="connsiteX6-2557" fmla="*/ 3171825 w 9124950"/>
              <a:gd name="connsiteY6-2558" fmla="*/ 542377 h 990052"/>
              <a:gd name="connsiteX7-2559" fmla="*/ 3429000 w 9124950"/>
              <a:gd name="connsiteY7-2560" fmla="*/ 485227 h 990052"/>
              <a:gd name="connsiteX8-2561" fmla="*/ 3695700 w 9124950"/>
              <a:gd name="connsiteY8-2562" fmla="*/ 370927 h 990052"/>
              <a:gd name="connsiteX9-2563" fmla="*/ 4029075 w 9124950"/>
              <a:gd name="connsiteY9-2564" fmla="*/ 209002 h 990052"/>
              <a:gd name="connsiteX10-2565" fmla="*/ 4421505 w 9124950"/>
              <a:gd name="connsiteY10-2566" fmla="*/ 58507 h 990052"/>
              <a:gd name="connsiteX11-2567" fmla="*/ 4888230 w 9124950"/>
              <a:gd name="connsiteY11-2568" fmla="*/ 3262 h 990052"/>
              <a:gd name="connsiteX12-2569" fmla="*/ 5572125 w 9124950"/>
              <a:gd name="connsiteY12-2570" fmla="*/ 98512 h 990052"/>
              <a:gd name="connsiteX13-2571" fmla="*/ 6261735 w 9124950"/>
              <a:gd name="connsiteY13-2572" fmla="*/ 374737 h 990052"/>
              <a:gd name="connsiteX14-2573" fmla="*/ 7031355 w 9124950"/>
              <a:gd name="connsiteY14-2574" fmla="*/ 677632 h 990052"/>
              <a:gd name="connsiteX15-2575" fmla="*/ 7528560 w 9124950"/>
              <a:gd name="connsiteY15-2576" fmla="*/ 738592 h 990052"/>
              <a:gd name="connsiteX16-2577" fmla="*/ 7943850 w 9124950"/>
              <a:gd name="connsiteY16-2578" fmla="*/ 719542 h 990052"/>
              <a:gd name="connsiteX17-2579" fmla="*/ 8420100 w 9124950"/>
              <a:gd name="connsiteY17-2580" fmla="*/ 628102 h 990052"/>
              <a:gd name="connsiteX18-2581" fmla="*/ 8829675 w 9124950"/>
              <a:gd name="connsiteY18-2582" fmla="*/ 523327 h 990052"/>
              <a:gd name="connsiteX19-2583" fmla="*/ 9124950 w 9124950"/>
              <a:gd name="connsiteY19-2584" fmla="*/ 428077 h 990052"/>
              <a:gd name="connsiteX0-2585" fmla="*/ 0 w 9124950"/>
              <a:gd name="connsiteY0-2586" fmla="*/ 990052 h 990052"/>
              <a:gd name="connsiteX1-2587" fmla="*/ 527050 w 9124950"/>
              <a:gd name="connsiteY1-2588" fmla="*/ 736052 h 990052"/>
              <a:gd name="connsiteX2-2589" fmla="*/ 1095375 w 9124950"/>
              <a:gd name="connsiteY2-2590" fmla="*/ 551902 h 990052"/>
              <a:gd name="connsiteX3-2591" fmla="*/ 1701165 w 9124950"/>
              <a:gd name="connsiteY3-2592" fmla="*/ 461097 h 990052"/>
              <a:gd name="connsiteX4-2593" fmla="*/ 2447925 w 9124950"/>
              <a:gd name="connsiteY4-2594" fmla="*/ 532852 h 990052"/>
              <a:gd name="connsiteX5-2595" fmla="*/ 2914650 w 9124950"/>
              <a:gd name="connsiteY5-2596" fmla="*/ 561427 h 990052"/>
              <a:gd name="connsiteX6-2597" fmla="*/ 3171825 w 9124950"/>
              <a:gd name="connsiteY6-2598" fmla="*/ 542377 h 990052"/>
              <a:gd name="connsiteX7-2599" fmla="*/ 3429000 w 9124950"/>
              <a:gd name="connsiteY7-2600" fmla="*/ 485227 h 990052"/>
              <a:gd name="connsiteX8-2601" fmla="*/ 3695700 w 9124950"/>
              <a:gd name="connsiteY8-2602" fmla="*/ 370927 h 990052"/>
              <a:gd name="connsiteX9-2603" fmla="*/ 4029075 w 9124950"/>
              <a:gd name="connsiteY9-2604" fmla="*/ 209002 h 990052"/>
              <a:gd name="connsiteX10-2605" fmla="*/ 4421505 w 9124950"/>
              <a:gd name="connsiteY10-2606" fmla="*/ 58507 h 990052"/>
              <a:gd name="connsiteX11-2607" fmla="*/ 4888230 w 9124950"/>
              <a:gd name="connsiteY11-2608" fmla="*/ 3262 h 990052"/>
              <a:gd name="connsiteX12-2609" fmla="*/ 5572125 w 9124950"/>
              <a:gd name="connsiteY12-2610" fmla="*/ 98512 h 990052"/>
              <a:gd name="connsiteX13-2611" fmla="*/ 6261735 w 9124950"/>
              <a:gd name="connsiteY13-2612" fmla="*/ 374737 h 990052"/>
              <a:gd name="connsiteX14-2613" fmla="*/ 7031355 w 9124950"/>
              <a:gd name="connsiteY14-2614" fmla="*/ 677632 h 990052"/>
              <a:gd name="connsiteX15-2615" fmla="*/ 7528560 w 9124950"/>
              <a:gd name="connsiteY15-2616" fmla="*/ 738592 h 990052"/>
              <a:gd name="connsiteX16-2617" fmla="*/ 7943850 w 9124950"/>
              <a:gd name="connsiteY16-2618" fmla="*/ 719542 h 990052"/>
              <a:gd name="connsiteX17-2619" fmla="*/ 8420100 w 9124950"/>
              <a:gd name="connsiteY17-2620" fmla="*/ 628102 h 990052"/>
              <a:gd name="connsiteX18-2621" fmla="*/ 8829675 w 9124950"/>
              <a:gd name="connsiteY18-2622" fmla="*/ 523327 h 990052"/>
              <a:gd name="connsiteX19-2623" fmla="*/ 9124950 w 9124950"/>
              <a:gd name="connsiteY19-2624" fmla="*/ 428077 h 990052"/>
              <a:gd name="connsiteX0-2625" fmla="*/ 0 w 9124950"/>
              <a:gd name="connsiteY0-2626" fmla="*/ 990052 h 990052"/>
              <a:gd name="connsiteX1-2627" fmla="*/ 527050 w 9124950"/>
              <a:gd name="connsiteY1-2628" fmla="*/ 736052 h 990052"/>
              <a:gd name="connsiteX2-2629" fmla="*/ 1095375 w 9124950"/>
              <a:gd name="connsiteY2-2630" fmla="*/ 551902 h 990052"/>
              <a:gd name="connsiteX3-2631" fmla="*/ 1701165 w 9124950"/>
              <a:gd name="connsiteY3-2632" fmla="*/ 461097 h 990052"/>
              <a:gd name="connsiteX4-2633" fmla="*/ 2447925 w 9124950"/>
              <a:gd name="connsiteY4-2634" fmla="*/ 532852 h 990052"/>
              <a:gd name="connsiteX5-2635" fmla="*/ 2914650 w 9124950"/>
              <a:gd name="connsiteY5-2636" fmla="*/ 561427 h 990052"/>
              <a:gd name="connsiteX6-2637" fmla="*/ 3171825 w 9124950"/>
              <a:gd name="connsiteY6-2638" fmla="*/ 542377 h 990052"/>
              <a:gd name="connsiteX7-2639" fmla="*/ 3429000 w 9124950"/>
              <a:gd name="connsiteY7-2640" fmla="*/ 485227 h 990052"/>
              <a:gd name="connsiteX8-2641" fmla="*/ 3695700 w 9124950"/>
              <a:gd name="connsiteY8-2642" fmla="*/ 370927 h 990052"/>
              <a:gd name="connsiteX9-2643" fmla="*/ 4029075 w 9124950"/>
              <a:gd name="connsiteY9-2644" fmla="*/ 209002 h 990052"/>
              <a:gd name="connsiteX10-2645" fmla="*/ 4421505 w 9124950"/>
              <a:gd name="connsiteY10-2646" fmla="*/ 58507 h 990052"/>
              <a:gd name="connsiteX11-2647" fmla="*/ 4888230 w 9124950"/>
              <a:gd name="connsiteY11-2648" fmla="*/ 3262 h 990052"/>
              <a:gd name="connsiteX12-2649" fmla="*/ 5572125 w 9124950"/>
              <a:gd name="connsiteY12-2650" fmla="*/ 98512 h 990052"/>
              <a:gd name="connsiteX13-2651" fmla="*/ 6261735 w 9124950"/>
              <a:gd name="connsiteY13-2652" fmla="*/ 374737 h 990052"/>
              <a:gd name="connsiteX14-2653" fmla="*/ 7031355 w 9124950"/>
              <a:gd name="connsiteY14-2654" fmla="*/ 677632 h 990052"/>
              <a:gd name="connsiteX15-2655" fmla="*/ 7528560 w 9124950"/>
              <a:gd name="connsiteY15-2656" fmla="*/ 738592 h 990052"/>
              <a:gd name="connsiteX16-2657" fmla="*/ 7943850 w 9124950"/>
              <a:gd name="connsiteY16-2658" fmla="*/ 719542 h 990052"/>
              <a:gd name="connsiteX17-2659" fmla="*/ 8420100 w 9124950"/>
              <a:gd name="connsiteY17-2660" fmla="*/ 628102 h 990052"/>
              <a:gd name="connsiteX18-2661" fmla="*/ 8829675 w 9124950"/>
              <a:gd name="connsiteY18-2662" fmla="*/ 523327 h 990052"/>
              <a:gd name="connsiteX19-2663" fmla="*/ 9124950 w 9124950"/>
              <a:gd name="connsiteY19-2664" fmla="*/ 428077 h 990052"/>
              <a:gd name="connsiteX0-2665" fmla="*/ 0 w 9124950"/>
              <a:gd name="connsiteY0-2666" fmla="*/ 990052 h 990052"/>
              <a:gd name="connsiteX1-2667" fmla="*/ 527050 w 9124950"/>
              <a:gd name="connsiteY1-2668" fmla="*/ 736052 h 990052"/>
              <a:gd name="connsiteX2-2669" fmla="*/ 1095375 w 9124950"/>
              <a:gd name="connsiteY2-2670" fmla="*/ 551902 h 990052"/>
              <a:gd name="connsiteX3-2671" fmla="*/ 1701165 w 9124950"/>
              <a:gd name="connsiteY3-2672" fmla="*/ 461097 h 990052"/>
              <a:gd name="connsiteX4-2673" fmla="*/ 2447925 w 9124950"/>
              <a:gd name="connsiteY4-2674" fmla="*/ 532852 h 990052"/>
              <a:gd name="connsiteX5-2675" fmla="*/ 2914650 w 9124950"/>
              <a:gd name="connsiteY5-2676" fmla="*/ 561427 h 990052"/>
              <a:gd name="connsiteX6-2677" fmla="*/ 3171825 w 9124950"/>
              <a:gd name="connsiteY6-2678" fmla="*/ 542377 h 990052"/>
              <a:gd name="connsiteX7-2679" fmla="*/ 3429000 w 9124950"/>
              <a:gd name="connsiteY7-2680" fmla="*/ 485227 h 990052"/>
              <a:gd name="connsiteX8-2681" fmla="*/ 3695700 w 9124950"/>
              <a:gd name="connsiteY8-2682" fmla="*/ 370927 h 990052"/>
              <a:gd name="connsiteX9-2683" fmla="*/ 4029075 w 9124950"/>
              <a:gd name="connsiteY9-2684" fmla="*/ 209002 h 990052"/>
              <a:gd name="connsiteX10-2685" fmla="*/ 4421505 w 9124950"/>
              <a:gd name="connsiteY10-2686" fmla="*/ 58507 h 990052"/>
              <a:gd name="connsiteX11-2687" fmla="*/ 4888230 w 9124950"/>
              <a:gd name="connsiteY11-2688" fmla="*/ 3262 h 990052"/>
              <a:gd name="connsiteX12-2689" fmla="*/ 5572125 w 9124950"/>
              <a:gd name="connsiteY12-2690" fmla="*/ 98512 h 990052"/>
              <a:gd name="connsiteX13-2691" fmla="*/ 6261735 w 9124950"/>
              <a:gd name="connsiteY13-2692" fmla="*/ 374737 h 990052"/>
              <a:gd name="connsiteX14-2693" fmla="*/ 7031355 w 9124950"/>
              <a:gd name="connsiteY14-2694" fmla="*/ 677632 h 990052"/>
              <a:gd name="connsiteX15-2695" fmla="*/ 7528560 w 9124950"/>
              <a:gd name="connsiteY15-2696" fmla="*/ 738592 h 990052"/>
              <a:gd name="connsiteX16-2697" fmla="*/ 7943850 w 9124950"/>
              <a:gd name="connsiteY16-2698" fmla="*/ 719542 h 990052"/>
              <a:gd name="connsiteX17-2699" fmla="*/ 8420100 w 9124950"/>
              <a:gd name="connsiteY17-2700" fmla="*/ 628102 h 990052"/>
              <a:gd name="connsiteX18-2701" fmla="*/ 8829675 w 9124950"/>
              <a:gd name="connsiteY18-2702" fmla="*/ 523327 h 990052"/>
              <a:gd name="connsiteX19-2703" fmla="*/ 9124950 w 9124950"/>
              <a:gd name="connsiteY19-2704" fmla="*/ 428077 h 990052"/>
              <a:gd name="connsiteX0-2705" fmla="*/ 0 w 9124950"/>
              <a:gd name="connsiteY0-2706" fmla="*/ 990052 h 990052"/>
              <a:gd name="connsiteX1-2707" fmla="*/ 527050 w 9124950"/>
              <a:gd name="connsiteY1-2708" fmla="*/ 736052 h 990052"/>
              <a:gd name="connsiteX2-2709" fmla="*/ 1095375 w 9124950"/>
              <a:gd name="connsiteY2-2710" fmla="*/ 551902 h 990052"/>
              <a:gd name="connsiteX3-2711" fmla="*/ 1701165 w 9124950"/>
              <a:gd name="connsiteY3-2712" fmla="*/ 461097 h 990052"/>
              <a:gd name="connsiteX4-2713" fmla="*/ 2914650 w 9124950"/>
              <a:gd name="connsiteY4-2714" fmla="*/ 561427 h 990052"/>
              <a:gd name="connsiteX5-2715" fmla="*/ 3171825 w 9124950"/>
              <a:gd name="connsiteY5-2716" fmla="*/ 542377 h 990052"/>
              <a:gd name="connsiteX6-2717" fmla="*/ 3429000 w 9124950"/>
              <a:gd name="connsiteY6-2718" fmla="*/ 485227 h 990052"/>
              <a:gd name="connsiteX7-2719" fmla="*/ 3695700 w 9124950"/>
              <a:gd name="connsiteY7-2720" fmla="*/ 370927 h 990052"/>
              <a:gd name="connsiteX8-2721" fmla="*/ 4029075 w 9124950"/>
              <a:gd name="connsiteY8-2722" fmla="*/ 209002 h 990052"/>
              <a:gd name="connsiteX9-2723" fmla="*/ 4421505 w 9124950"/>
              <a:gd name="connsiteY9-2724" fmla="*/ 58507 h 990052"/>
              <a:gd name="connsiteX10-2725" fmla="*/ 4888230 w 9124950"/>
              <a:gd name="connsiteY10-2726" fmla="*/ 3262 h 990052"/>
              <a:gd name="connsiteX11-2727" fmla="*/ 5572125 w 9124950"/>
              <a:gd name="connsiteY11-2728" fmla="*/ 98512 h 990052"/>
              <a:gd name="connsiteX12-2729" fmla="*/ 6261735 w 9124950"/>
              <a:gd name="connsiteY12-2730" fmla="*/ 374737 h 990052"/>
              <a:gd name="connsiteX13-2731" fmla="*/ 7031355 w 9124950"/>
              <a:gd name="connsiteY13-2732" fmla="*/ 677632 h 990052"/>
              <a:gd name="connsiteX14-2733" fmla="*/ 7528560 w 9124950"/>
              <a:gd name="connsiteY14-2734" fmla="*/ 738592 h 990052"/>
              <a:gd name="connsiteX15-2735" fmla="*/ 7943850 w 9124950"/>
              <a:gd name="connsiteY15-2736" fmla="*/ 719542 h 990052"/>
              <a:gd name="connsiteX16-2737" fmla="*/ 8420100 w 9124950"/>
              <a:gd name="connsiteY16-2738" fmla="*/ 628102 h 990052"/>
              <a:gd name="connsiteX17-2739" fmla="*/ 8829675 w 9124950"/>
              <a:gd name="connsiteY17-2740" fmla="*/ 523327 h 990052"/>
              <a:gd name="connsiteX18-2741" fmla="*/ 9124950 w 9124950"/>
              <a:gd name="connsiteY18-2742" fmla="*/ 428077 h 990052"/>
              <a:gd name="connsiteX0-2743" fmla="*/ 0 w 9124950"/>
              <a:gd name="connsiteY0-2744" fmla="*/ 990052 h 990052"/>
              <a:gd name="connsiteX1-2745" fmla="*/ 527050 w 9124950"/>
              <a:gd name="connsiteY1-2746" fmla="*/ 736052 h 990052"/>
              <a:gd name="connsiteX2-2747" fmla="*/ 1095375 w 9124950"/>
              <a:gd name="connsiteY2-2748" fmla="*/ 551902 h 990052"/>
              <a:gd name="connsiteX3-2749" fmla="*/ 1701165 w 9124950"/>
              <a:gd name="connsiteY3-2750" fmla="*/ 461097 h 990052"/>
              <a:gd name="connsiteX4-2751" fmla="*/ 2914650 w 9124950"/>
              <a:gd name="connsiteY4-2752" fmla="*/ 561427 h 990052"/>
              <a:gd name="connsiteX5-2753" fmla="*/ 3171825 w 9124950"/>
              <a:gd name="connsiteY5-2754" fmla="*/ 542377 h 990052"/>
              <a:gd name="connsiteX6-2755" fmla="*/ 3429000 w 9124950"/>
              <a:gd name="connsiteY6-2756" fmla="*/ 485227 h 990052"/>
              <a:gd name="connsiteX7-2757" fmla="*/ 3695700 w 9124950"/>
              <a:gd name="connsiteY7-2758" fmla="*/ 370927 h 990052"/>
              <a:gd name="connsiteX8-2759" fmla="*/ 4029075 w 9124950"/>
              <a:gd name="connsiteY8-2760" fmla="*/ 209002 h 990052"/>
              <a:gd name="connsiteX9-2761" fmla="*/ 4421505 w 9124950"/>
              <a:gd name="connsiteY9-2762" fmla="*/ 58507 h 990052"/>
              <a:gd name="connsiteX10-2763" fmla="*/ 4888230 w 9124950"/>
              <a:gd name="connsiteY10-2764" fmla="*/ 3262 h 990052"/>
              <a:gd name="connsiteX11-2765" fmla="*/ 5572125 w 9124950"/>
              <a:gd name="connsiteY11-2766" fmla="*/ 98512 h 990052"/>
              <a:gd name="connsiteX12-2767" fmla="*/ 6261735 w 9124950"/>
              <a:gd name="connsiteY12-2768" fmla="*/ 374737 h 990052"/>
              <a:gd name="connsiteX13-2769" fmla="*/ 7031355 w 9124950"/>
              <a:gd name="connsiteY13-2770" fmla="*/ 677632 h 990052"/>
              <a:gd name="connsiteX14-2771" fmla="*/ 7528560 w 9124950"/>
              <a:gd name="connsiteY14-2772" fmla="*/ 738592 h 990052"/>
              <a:gd name="connsiteX15-2773" fmla="*/ 7943850 w 9124950"/>
              <a:gd name="connsiteY15-2774" fmla="*/ 719542 h 990052"/>
              <a:gd name="connsiteX16-2775" fmla="*/ 8420100 w 9124950"/>
              <a:gd name="connsiteY16-2776" fmla="*/ 628102 h 990052"/>
              <a:gd name="connsiteX17-2777" fmla="*/ 8829675 w 9124950"/>
              <a:gd name="connsiteY17-2778" fmla="*/ 523327 h 990052"/>
              <a:gd name="connsiteX18-2779" fmla="*/ 9124950 w 9124950"/>
              <a:gd name="connsiteY18-2780" fmla="*/ 428077 h 990052"/>
              <a:gd name="connsiteX0-2781" fmla="*/ 0 w 9124950"/>
              <a:gd name="connsiteY0-2782" fmla="*/ 990052 h 990052"/>
              <a:gd name="connsiteX1-2783" fmla="*/ 527050 w 9124950"/>
              <a:gd name="connsiteY1-2784" fmla="*/ 736052 h 990052"/>
              <a:gd name="connsiteX2-2785" fmla="*/ 1095375 w 9124950"/>
              <a:gd name="connsiteY2-2786" fmla="*/ 551902 h 990052"/>
              <a:gd name="connsiteX3-2787" fmla="*/ 1701165 w 9124950"/>
              <a:gd name="connsiteY3-2788" fmla="*/ 461097 h 990052"/>
              <a:gd name="connsiteX4-2789" fmla="*/ 2914650 w 9124950"/>
              <a:gd name="connsiteY4-2790" fmla="*/ 561427 h 990052"/>
              <a:gd name="connsiteX5-2791" fmla="*/ 3171825 w 9124950"/>
              <a:gd name="connsiteY5-2792" fmla="*/ 542377 h 990052"/>
              <a:gd name="connsiteX6-2793" fmla="*/ 3429000 w 9124950"/>
              <a:gd name="connsiteY6-2794" fmla="*/ 485227 h 990052"/>
              <a:gd name="connsiteX7-2795" fmla="*/ 3695700 w 9124950"/>
              <a:gd name="connsiteY7-2796" fmla="*/ 370927 h 990052"/>
              <a:gd name="connsiteX8-2797" fmla="*/ 4029075 w 9124950"/>
              <a:gd name="connsiteY8-2798" fmla="*/ 209002 h 990052"/>
              <a:gd name="connsiteX9-2799" fmla="*/ 4421505 w 9124950"/>
              <a:gd name="connsiteY9-2800" fmla="*/ 58507 h 990052"/>
              <a:gd name="connsiteX10-2801" fmla="*/ 4888230 w 9124950"/>
              <a:gd name="connsiteY10-2802" fmla="*/ 3262 h 990052"/>
              <a:gd name="connsiteX11-2803" fmla="*/ 5572125 w 9124950"/>
              <a:gd name="connsiteY11-2804" fmla="*/ 98512 h 990052"/>
              <a:gd name="connsiteX12-2805" fmla="*/ 6261735 w 9124950"/>
              <a:gd name="connsiteY12-2806" fmla="*/ 374737 h 990052"/>
              <a:gd name="connsiteX13-2807" fmla="*/ 7031355 w 9124950"/>
              <a:gd name="connsiteY13-2808" fmla="*/ 677632 h 990052"/>
              <a:gd name="connsiteX14-2809" fmla="*/ 7528560 w 9124950"/>
              <a:gd name="connsiteY14-2810" fmla="*/ 738592 h 990052"/>
              <a:gd name="connsiteX15-2811" fmla="*/ 7943850 w 9124950"/>
              <a:gd name="connsiteY15-2812" fmla="*/ 719542 h 990052"/>
              <a:gd name="connsiteX16-2813" fmla="*/ 8420100 w 9124950"/>
              <a:gd name="connsiteY16-2814" fmla="*/ 628102 h 990052"/>
              <a:gd name="connsiteX17-2815" fmla="*/ 8829675 w 9124950"/>
              <a:gd name="connsiteY17-2816" fmla="*/ 523327 h 990052"/>
              <a:gd name="connsiteX18-2817" fmla="*/ 9124950 w 9124950"/>
              <a:gd name="connsiteY18-2818" fmla="*/ 428077 h 990052"/>
              <a:gd name="connsiteX0-2819" fmla="*/ 0 w 9124950"/>
              <a:gd name="connsiteY0-2820" fmla="*/ 990052 h 990052"/>
              <a:gd name="connsiteX1-2821" fmla="*/ 527050 w 9124950"/>
              <a:gd name="connsiteY1-2822" fmla="*/ 736052 h 990052"/>
              <a:gd name="connsiteX2-2823" fmla="*/ 1095375 w 9124950"/>
              <a:gd name="connsiteY2-2824" fmla="*/ 551902 h 990052"/>
              <a:gd name="connsiteX3-2825" fmla="*/ 1701165 w 9124950"/>
              <a:gd name="connsiteY3-2826" fmla="*/ 461097 h 990052"/>
              <a:gd name="connsiteX4-2827" fmla="*/ 2914650 w 9124950"/>
              <a:gd name="connsiteY4-2828" fmla="*/ 561427 h 990052"/>
              <a:gd name="connsiteX5-2829" fmla="*/ 3171825 w 9124950"/>
              <a:gd name="connsiteY5-2830" fmla="*/ 542377 h 990052"/>
              <a:gd name="connsiteX6-2831" fmla="*/ 3429000 w 9124950"/>
              <a:gd name="connsiteY6-2832" fmla="*/ 485227 h 990052"/>
              <a:gd name="connsiteX7-2833" fmla="*/ 3695700 w 9124950"/>
              <a:gd name="connsiteY7-2834" fmla="*/ 370927 h 990052"/>
              <a:gd name="connsiteX8-2835" fmla="*/ 4029075 w 9124950"/>
              <a:gd name="connsiteY8-2836" fmla="*/ 209002 h 990052"/>
              <a:gd name="connsiteX9-2837" fmla="*/ 4421505 w 9124950"/>
              <a:gd name="connsiteY9-2838" fmla="*/ 58507 h 990052"/>
              <a:gd name="connsiteX10-2839" fmla="*/ 4888230 w 9124950"/>
              <a:gd name="connsiteY10-2840" fmla="*/ 3262 h 990052"/>
              <a:gd name="connsiteX11-2841" fmla="*/ 5572125 w 9124950"/>
              <a:gd name="connsiteY11-2842" fmla="*/ 98512 h 990052"/>
              <a:gd name="connsiteX12-2843" fmla="*/ 6261735 w 9124950"/>
              <a:gd name="connsiteY12-2844" fmla="*/ 374737 h 990052"/>
              <a:gd name="connsiteX13-2845" fmla="*/ 7031355 w 9124950"/>
              <a:gd name="connsiteY13-2846" fmla="*/ 677632 h 990052"/>
              <a:gd name="connsiteX14-2847" fmla="*/ 7528560 w 9124950"/>
              <a:gd name="connsiteY14-2848" fmla="*/ 738592 h 990052"/>
              <a:gd name="connsiteX15-2849" fmla="*/ 7943850 w 9124950"/>
              <a:gd name="connsiteY15-2850" fmla="*/ 719542 h 990052"/>
              <a:gd name="connsiteX16-2851" fmla="*/ 8420100 w 9124950"/>
              <a:gd name="connsiteY16-2852" fmla="*/ 628102 h 990052"/>
              <a:gd name="connsiteX17-2853" fmla="*/ 8829675 w 9124950"/>
              <a:gd name="connsiteY17-2854" fmla="*/ 523327 h 990052"/>
              <a:gd name="connsiteX18-2855" fmla="*/ 9124950 w 9124950"/>
              <a:gd name="connsiteY18-2856" fmla="*/ 428077 h 990052"/>
              <a:gd name="connsiteX0-2857" fmla="*/ 0 w 9124950"/>
              <a:gd name="connsiteY0-2858" fmla="*/ 990052 h 990052"/>
              <a:gd name="connsiteX1-2859" fmla="*/ 527050 w 9124950"/>
              <a:gd name="connsiteY1-2860" fmla="*/ 736052 h 990052"/>
              <a:gd name="connsiteX2-2861" fmla="*/ 1095375 w 9124950"/>
              <a:gd name="connsiteY2-2862" fmla="*/ 551902 h 990052"/>
              <a:gd name="connsiteX3-2863" fmla="*/ 1701165 w 9124950"/>
              <a:gd name="connsiteY3-2864" fmla="*/ 461097 h 990052"/>
              <a:gd name="connsiteX4-2865" fmla="*/ 2914650 w 9124950"/>
              <a:gd name="connsiteY4-2866" fmla="*/ 561427 h 990052"/>
              <a:gd name="connsiteX5-2867" fmla="*/ 3171825 w 9124950"/>
              <a:gd name="connsiteY5-2868" fmla="*/ 542377 h 990052"/>
              <a:gd name="connsiteX6-2869" fmla="*/ 3429000 w 9124950"/>
              <a:gd name="connsiteY6-2870" fmla="*/ 485227 h 990052"/>
              <a:gd name="connsiteX7-2871" fmla="*/ 3695700 w 9124950"/>
              <a:gd name="connsiteY7-2872" fmla="*/ 370927 h 990052"/>
              <a:gd name="connsiteX8-2873" fmla="*/ 4029075 w 9124950"/>
              <a:gd name="connsiteY8-2874" fmla="*/ 209002 h 990052"/>
              <a:gd name="connsiteX9-2875" fmla="*/ 4421505 w 9124950"/>
              <a:gd name="connsiteY9-2876" fmla="*/ 58507 h 990052"/>
              <a:gd name="connsiteX10-2877" fmla="*/ 4888230 w 9124950"/>
              <a:gd name="connsiteY10-2878" fmla="*/ 3262 h 990052"/>
              <a:gd name="connsiteX11-2879" fmla="*/ 5572125 w 9124950"/>
              <a:gd name="connsiteY11-2880" fmla="*/ 98512 h 990052"/>
              <a:gd name="connsiteX12-2881" fmla="*/ 6261735 w 9124950"/>
              <a:gd name="connsiteY12-2882" fmla="*/ 374737 h 990052"/>
              <a:gd name="connsiteX13-2883" fmla="*/ 7031355 w 9124950"/>
              <a:gd name="connsiteY13-2884" fmla="*/ 677632 h 990052"/>
              <a:gd name="connsiteX14-2885" fmla="*/ 7528560 w 9124950"/>
              <a:gd name="connsiteY14-2886" fmla="*/ 738592 h 990052"/>
              <a:gd name="connsiteX15-2887" fmla="*/ 7943850 w 9124950"/>
              <a:gd name="connsiteY15-2888" fmla="*/ 719542 h 990052"/>
              <a:gd name="connsiteX16-2889" fmla="*/ 8420100 w 9124950"/>
              <a:gd name="connsiteY16-2890" fmla="*/ 628102 h 990052"/>
              <a:gd name="connsiteX17-2891" fmla="*/ 8829675 w 9124950"/>
              <a:gd name="connsiteY17-2892" fmla="*/ 523327 h 990052"/>
              <a:gd name="connsiteX18-2893" fmla="*/ 9124950 w 9124950"/>
              <a:gd name="connsiteY18-2894" fmla="*/ 428077 h 990052"/>
              <a:gd name="connsiteX0-2895" fmla="*/ 0 w 9124950"/>
              <a:gd name="connsiteY0-2896" fmla="*/ 1001404 h 1001404"/>
              <a:gd name="connsiteX1-2897" fmla="*/ 527050 w 9124950"/>
              <a:gd name="connsiteY1-2898" fmla="*/ 747404 h 1001404"/>
              <a:gd name="connsiteX2-2899" fmla="*/ 1095375 w 9124950"/>
              <a:gd name="connsiteY2-2900" fmla="*/ 563254 h 1001404"/>
              <a:gd name="connsiteX3-2901" fmla="*/ 1701165 w 9124950"/>
              <a:gd name="connsiteY3-2902" fmla="*/ 472449 h 1001404"/>
              <a:gd name="connsiteX4-2903" fmla="*/ 2914650 w 9124950"/>
              <a:gd name="connsiteY4-2904" fmla="*/ 572779 h 1001404"/>
              <a:gd name="connsiteX5-2905" fmla="*/ 3171825 w 9124950"/>
              <a:gd name="connsiteY5-2906" fmla="*/ 553729 h 1001404"/>
              <a:gd name="connsiteX6-2907" fmla="*/ 3429000 w 9124950"/>
              <a:gd name="connsiteY6-2908" fmla="*/ 496579 h 1001404"/>
              <a:gd name="connsiteX7-2909" fmla="*/ 3695700 w 9124950"/>
              <a:gd name="connsiteY7-2910" fmla="*/ 382279 h 1001404"/>
              <a:gd name="connsiteX8-2911" fmla="*/ 4029075 w 9124950"/>
              <a:gd name="connsiteY8-2912" fmla="*/ 220354 h 1001404"/>
              <a:gd name="connsiteX9-2913" fmla="*/ 4421505 w 9124950"/>
              <a:gd name="connsiteY9-2914" fmla="*/ 69859 h 1001404"/>
              <a:gd name="connsiteX10-2915" fmla="*/ 4904899 w 9124950"/>
              <a:gd name="connsiteY10-2916" fmla="*/ 2708 h 1001404"/>
              <a:gd name="connsiteX11-2917" fmla="*/ 5572125 w 9124950"/>
              <a:gd name="connsiteY11-2918" fmla="*/ 109864 h 1001404"/>
              <a:gd name="connsiteX12-2919" fmla="*/ 6261735 w 9124950"/>
              <a:gd name="connsiteY12-2920" fmla="*/ 386089 h 1001404"/>
              <a:gd name="connsiteX13-2921" fmla="*/ 7031355 w 9124950"/>
              <a:gd name="connsiteY13-2922" fmla="*/ 688984 h 1001404"/>
              <a:gd name="connsiteX14-2923" fmla="*/ 7528560 w 9124950"/>
              <a:gd name="connsiteY14-2924" fmla="*/ 749944 h 1001404"/>
              <a:gd name="connsiteX15-2925" fmla="*/ 7943850 w 9124950"/>
              <a:gd name="connsiteY15-2926" fmla="*/ 730894 h 1001404"/>
              <a:gd name="connsiteX16-2927" fmla="*/ 8420100 w 9124950"/>
              <a:gd name="connsiteY16-2928" fmla="*/ 639454 h 1001404"/>
              <a:gd name="connsiteX17-2929" fmla="*/ 8829675 w 9124950"/>
              <a:gd name="connsiteY17-2930" fmla="*/ 534679 h 1001404"/>
              <a:gd name="connsiteX18-2931" fmla="*/ 9124950 w 9124950"/>
              <a:gd name="connsiteY18-2932" fmla="*/ 439429 h 1001404"/>
              <a:gd name="connsiteX0-2933" fmla="*/ 0 w 9124950"/>
              <a:gd name="connsiteY0-2934" fmla="*/ 999627 h 999627"/>
              <a:gd name="connsiteX1-2935" fmla="*/ 527050 w 9124950"/>
              <a:gd name="connsiteY1-2936" fmla="*/ 745627 h 999627"/>
              <a:gd name="connsiteX2-2937" fmla="*/ 1095375 w 9124950"/>
              <a:gd name="connsiteY2-2938" fmla="*/ 561477 h 999627"/>
              <a:gd name="connsiteX3-2939" fmla="*/ 1701165 w 9124950"/>
              <a:gd name="connsiteY3-2940" fmla="*/ 470672 h 999627"/>
              <a:gd name="connsiteX4-2941" fmla="*/ 2914650 w 9124950"/>
              <a:gd name="connsiteY4-2942" fmla="*/ 571002 h 999627"/>
              <a:gd name="connsiteX5-2943" fmla="*/ 3171825 w 9124950"/>
              <a:gd name="connsiteY5-2944" fmla="*/ 551952 h 999627"/>
              <a:gd name="connsiteX6-2945" fmla="*/ 3429000 w 9124950"/>
              <a:gd name="connsiteY6-2946" fmla="*/ 494802 h 999627"/>
              <a:gd name="connsiteX7-2947" fmla="*/ 3695700 w 9124950"/>
              <a:gd name="connsiteY7-2948" fmla="*/ 380502 h 999627"/>
              <a:gd name="connsiteX8-2949" fmla="*/ 4029075 w 9124950"/>
              <a:gd name="connsiteY8-2950" fmla="*/ 218577 h 999627"/>
              <a:gd name="connsiteX9-2951" fmla="*/ 4421505 w 9124950"/>
              <a:gd name="connsiteY9-2952" fmla="*/ 68082 h 999627"/>
              <a:gd name="connsiteX10-2953" fmla="*/ 4904899 w 9124950"/>
              <a:gd name="connsiteY10-2954" fmla="*/ 931 h 999627"/>
              <a:gd name="connsiteX11-2955" fmla="*/ 5572125 w 9124950"/>
              <a:gd name="connsiteY11-2956" fmla="*/ 108087 h 999627"/>
              <a:gd name="connsiteX12-2957" fmla="*/ 6261735 w 9124950"/>
              <a:gd name="connsiteY12-2958" fmla="*/ 384312 h 999627"/>
              <a:gd name="connsiteX13-2959" fmla="*/ 7031355 w 9124950"/>
              <a:gd name="connsiteY13-2960" fmla="*/ 687207 h 999627"/>
              <a:gd name="connsiteX14-2961" fmla="*/ 7528560 w 9124950"/>
              <a:gd name="connsiteY14-2962" fmla="*/ 748167 h 999627"/>
              <a:gd name="connsiteX15-2963" fmla="*/ 7943850 w 9124950"/>
              <a:gd name="connsiteY15-2964" fmla="*/ 729117 h 999627"/>
              <a:gd name="connsiteX16-2965" fmla="*/ 8420100 w 9124950"/>
              <a:gd name="connsiteY16-2966" fmla="*/ 637677 h 999627"/>
              <a:gd name="connsiteX17-2967" fmla="*/ 8829675 w 9124950"/>
              <a:gd name="connsiteY17-2968" fmla="*/ 532902 h 999627"/>
              <a:gd name="connsiteX18-2969" fmla="*/ 9124950 w 9124950"/>
              <a:gd name="connsiteY18-2970" fmla="*/ 437652 h 999627"/>
              <a:gd name="connsiteX0-2971" fmla="*/ 0 w 9124950"/>
              <a:gd name="connsiteY0-2972" fmla="*/ 999627 h 999627"/>
              <a:gd name="connsiteX1-2973" fmla="*/ 527050 w 9124950"/>
              <a:gd name="connsiteY1-2974" fmla="*/ 745627 h 999627"/>
              <a:gd name="connsiteX2-2975" fmla="*/ 1095375 w 9124950"/>
              <a:gd name="connsiteY2-2976" fmla="*/ 561477 h 999627"/>
              <a:gd name="connsiteX3-2977" fmla="*/ 1701165 w 9124950"/>
              <a:gd name="connsiteY3-2978" fmla="*/ 470672 h 999627"/>
              <a:gd name="connsiteX4-2979" fmla="*/ 2914650 w 9124950"/>
              <a:gd name="connsiteY4-2980" fmla="*/ 571002 h 999627"/>
              <a:gd name="connsiteX5-2981" fmla="*/ 3178969 w 9124950"/>
              <a:gd name="connsiteY5-2982" fmla="*/ 566240 h 999627"/>
              <a:gd name="connsiteX6-2983" fmla="*/ 3429000 w 9124950"/>
              <a:gd name="connsiteY6-2984" fmla="*/ 494802 h 999627"/>
              <a:gd name="connsiteX7-2985" fmla="*/ 3695700 w 9124950"/>
              <a:gd name="connsiteY7-2986" fmla="*/ 380502 h 999627"/>
              <a:gd name="connsiteX8-2987" fmla="*/ 4029075 w 9124950"/>
              <a:gd name="connsiteY8-2988" fmla="*/ 218577 h 999627"/>
              <a:gd name="connsiteX9-2989" fmla="*/ 4421505 w 9124950"/>
              <a:gd name="connsiteY9-2990" fmla="*/ 68082 h 999627"/>
              <a:gd name="connsiteX10-2991" fmla="*/ 4904899 w 9124950"/>
              <a:gd name="connsiteY10-2992" fmla="*/ 931 h 999627"/>
              <a:gd name="connsiteX11-2993" fmla="*/ 5572125 w 9124950"/>
              <a:gd name="connsiteY11-2994" fmla="*/ 108087 h 999627"/>
              <a:gd name="connsiteX12-2995" fmla="*/ 6261735 w 9124950"/>
              <a:gd name="connsiteY12-2996" fmla="*/ 384312 h 999627"/>
              <a:gd name="connsiteX13-2997" fmla="*/ 7031355 w 9124950"/>
              <a:gd name="connsiteY13-2998" fmla="*/ 687207 h 999627"/>
              <a:gd name="connsiteX14-2999" fmla="*/ 7528560 w 9124950"/>
              <a:gd name="connsiteY14-3000" fmla="*/ 748167 h 999627"/>
              <a:gd name="connsiteX15-3001" fmla="*/ 7943850 w 9124950"/>
              <a:gd name="connsiteY15-3002" fmla="*/ 729117 h 999627"/>
              <a:gd name="connsiteX16-3003" fmla="*/ 8420100 w 9124950"/>
              <a:gd name="connsiteY16-3004" fmla="*/ 637677 h 999627"/>
              <a:gd name="connsiteX17-3005" fmla="*/ 8829675 w 9124950"/>
              <a:gd name="connsiteY17-3006" fmla="*/ 532902 h 999627"/>
              <a:gd name="connsiteX18-3007" fmla="*/ 9124950 w 9124950"/>
              <a:gd name="connsiteY18-3008" fmla="*/ 437652 h 999627"/>
              <a:gd name="connsiteX0-3009" fmla="*/ 0 w 9124950"/>
              <a:gd name="connsiteY0-3010" fmla="*/ 999627 h 999627"/>
              <a:gd name="connsiteX1-3011" fmla="*/ 527050 w 9124950"/>
              <a:gd name="connsiteY1-3012" fmla="*/ 745627 h 999627"/>
              <a:gd name="connsiteX2-3013" fmla="*/ 1095375 w 9124950"/>
              <a:gd name="connsiteY2-3014" fmla="*/ 561477 h 999627"/>
              <a:gd name="connsiteX3-3015" fmla="*/ 1701165 w 9124950"/>
              <a:gd name="connsiteY3-3016" fmla="*/ 470672 h 999627"/>
              <a:gd name="connsiteX4-3017" fmla="*/ 2902744 w 9124950"/>
              <a:gd name="connsiteY4-3018" fmla="*/ 575764 h 999627"/>
              <a:gd name="connsiteX5-3019" fmla="*/ 3178969 w 9124950"/>
              <a:gd name="connsiteY5-3020" fmla="*/ 566240 h 999627"/>
              <a:gd name="connsiteX6-3021" fmla="*/ 3429000 w 9124950"/>
              <a:gd name="connsiteY6-3022" fmla="*/ 494802 h 999627"/>
              <a:gd name="connsiteX7-3023" fmla="*/ 3695700 w 9124950"/>
              <a:gd name="connsiteY7-3024" fmla="*/ 380502 h 999627"/>
              <a:gd name="connsiteX8-3025" fmla="*/ 4029075 w 9124950"/>
              <a:gd name="connsiteY8-3026" fmla="*/ 218577 h 999627"/>
              <a:gd name="connsiteX9-3027" fmla="*/ 4421505 w 9124950"/>
              <a:gd name="connsiteY9-3028" fmla="*/ 68082 h 999627"/>
              <a:gd name="connsiteX10-3029" fmla="*/ 4904899 w 9124950"/>
              <a:gd name="connsiteY10-3030" fmla="*/ 931 h 999627"/>
              <a:gd name="connsiteX11-3031" fmla="*/ 5572125 w 9124950"/>
              <a:gd name="connsiteY11-3032" fmla="*/ 108087 h 999627"/>
              <a:gd name="connsiteX12-3033" fmla="*/ 6261735 w 9124950"/>
              <a:gd name="connsiteY12-3034" fmla="*/ 384312 h 999627"/>
              <a:gd name="connsiteX13-3035" fmla="*/ 7031355 w 9124950"/>
              <a:gd name="connsiteY13-3036" fmla="*/ 687207 h 999627"/>
              <a:gd name="connsiteX14-3037" fmla="*/ 7528560 w 9124950"/>
              <a:gd name="connsiteY14-3038" fmla="*/ 748167 h 999627"/>
              <a:gd name="connsiteX15-3039" fmla="*/ 7943850 w 9124950"/>
              <a:gd name="connsiteY15-3040" fmla="*/ 729117 h 999627"/>
              <a:gd name="connsiteX16-3041" fmla="*/ 8420100 w 9124950"/>
              <a:gd name="connsiteY16-3042" fmla="*/ 637677 h 999627"/>
              <a:gd name="connsiteX17-3043" fmla="*/ 8829675 w 9124950"/>
              <a:gd name="connsiteY17-3044" fmla="*/ 532902 h 999627"/>
              <a:gd name="connsiteX18-3045" fmla="*/ 9124950 w 9124950"/>
              <a:gd name="connsiteY18-3046" fmla="*/ 437652 h 999627"/>
              <a:gd name="connsiteX0-3047" fmla="*/ 0 w 9124950"/>
              <a:gd name="connsiteY0-3048" fmla="*/ 999627 h 999627"/>
              <a:gd name="connsiteX1-3049" fmla="*/ 527050 w 9124950"/>
              <a:gd name="connsiteY1-3050" fmla="*/ 745627 h 999627"/>
              <a:gd name="connsiteX2-3051" fmla="*/ 1095375 w 9124950"/>
              <a:gd name="connsiteY2-3052" fmla="*/ 561477 h 999627"/>
              <a:gd name="connsiteX3-3053" fmla="*/ 1701165 w 9124950"/>
              <a:gd name="connsiteY3-3054" fmla="*/ 470672 h 999627"/>
              <a:gd name="connsiteX4-3055" fmla="*/ 2902744 w 9124950"/>
              <a:gd name="connsiteY4-3056" fmla="*/ 575764 h 999627"/>
              <a:gd name="connsiteX5-3057" fmla="*/ 3178969 w 9124950"/>
              <a:gd name="connsiteY5-3058" fmla="*/ 566240 h 999627"/>
              <a:gd name="connsiteX6-3059" fmla="*/ 3429000 w 9124950"/>
              <a:gd name="connsiteY6-3060" fmla="*/ 494802 h 999627"/>
              <a:gd name="connsiteX7-3061" fmla="*/ 3695700 w 9124950"/>
              <a:gd name="connsiteY7-3062" fmla="*/ 380502 h 999627"/>
              <a:gd name="connsiteX8-3063" fmla="*/ 4029075 w 9124950"/>
              <a:gd name="connsiteY8-3064" fmla="*/ 218577 h 999627"/>
              <a:gd name="connsiteX9-3065" fmla="*/ 4421505 w 9124950"/>
              <a:gd name="connsiteY9-3066" fmla="*/ 68082 h 999627"/>
              <a:gd name="connsiteX10-3067" fmla="*/ 4904899 w 9124950"/>
              <a:gd name="connsiteY10-3068" fmla="*/ 931 h 999627"/>
              <a:gd name="connsiteX11-3069" fmla="*/ 5572125 w 9124950"/>
              <a:gd name="connsiteY11-3070" fmla="*/ 108087 h 999627"/>
              <a:gd name="connsiteX12-3071" fmla="*/ 6261735 w 9124950"/>
              <a:gd name="connsiteY12-3072" fmla="*/ 384312 h 999627"/>
              <a:gd name="connsiteX13-3073" fmla="*/ 7031355 w 9124950"/>
              <a:gd name="connsiteY13-3074" fmla="*/ 687207 h 999627"/>
              <a:gd name="connsiteX14-3075" fmla="*/ 7528560 w 9124950"/>
              <a:gd name="connsiteY14-3076" fmla="*/ 748167 h 999627"/>
              <a:gd name="connsiteX15-3077" fmla="*/ 7943850 w 9124950"/>
              <a:gd name="connsiteY15-3078" fmla="*/ 729117 h 999627"/>
              <a:gd name="connsiteX16-3079" fmla="*/ 8420100 w 9124950"/>
              <a:gd name="connsiteY16-3080" fmla="*/ 637677 h 999627"/>
              <a:gd name="connsiteX17-3081" fmla="*/ 8829675 w 9124950"/>
              <a:gd name="connsiteY17-3082" fmla="*/ 532902 h 999627"/>
              <a:gd name="connsiteX18-3083" fmla="*/ 9124950 w 9124950"/>
              <a:gd name="connsiteY18-3084" fmla="*/ 437652 h 999627"/>
              <a:gd name="connsiteX0-3085" fmla="*/ 0 w 9124950"/>
              <a:gd name="connsiteY0-3086" fmla="*/ 999627 h 999627"/>
              <a:gd name="connsiteX1-3087" fmla="*/ 527050 w 9124950"/>
              <a:gd name="connsiteY1-3088" fmla="*/ 745627 h 999627"/>
              <a:gd name="connsiteX2-3089" fmla="*/ 1095375 w 9124950"/>
              <a:gd name="connsiteY2-3090" fmla="*/ 561477 h 999627"/>
              <a:gd name="connsiteX3-3091" fmla="*/ 1701165 w 9124950"/>
              <a:gd name="connsiteY3-3092" fmla="*/ 470672 h 999627"/>
              <a:gd name="connsiteX4-3093" fmla="*/ 2902744 w 9124950"/>
              <a:gd name="connsiteY4-3094" fmla="*/ 575764 h 999627"/>
              <a:gd name="connsiteX5-3095" fmla="*/ 3178969 w 9124950"/>
              <a:gd name="connsiteY5-3096" fmla="*/ 566240 h 999627"/>
              <a:gd name="connsiteX6-3097" fmla="*/ 3429000 w 9124950"/>
              <a:gd name="connsiteY6-3098" fmla="*/ 494802 h 999627"/>
              <a:gd name="connsiteX7-3099" fmla="*/ 3695700 w 9124950"/>
              <a:gd name="connsiteY7-3100" fmla="*/ 380502 h 999627"/>
              <a:gd name="connsiteX8-3101" fmla="*/ 4029075 w 9124950"/>
              <a:gd name="connsiteY8-3102" fmla="*/ 218577 h 999627"/>
              <a:gd name="connsiteX9-3103" fmla="*/ 4421505 w 9124950"/>
              <a:gd name="connsiteY9-3104" fmla="*/ 68082 h 999627"/>
              <a:gd name="connsiteX10-3105" fmla="*/ 4904899 w 9124950"/>
              <a:gd name="connsiteY10-3106" fmla="*/ 931 h 999627"/>
              <a:gd name="connsiteX11-3107" fmla="*/ 5572125 w 9124950"/>
              <a:gd name="connsiteY11-3108" fmla="*/ 108087 h 999627"/>
              <a:gd name="connsiteX12-3109" fmla="*/ 6261735 w 9124950"/>
              <a:gd name="connsiteY12-3110" fmla="*/ 384312 h 999627"/>
              <a:gd name="connsiteX13-3111" fmla="*/ 7031355 w 9124950"/>
              <a:gd name="connsiteY13-3112" fmla="*/ 687207 h 999627"/>
              <a:gd name="connsiteX14-3113" fmla="*/ 7528560 w 9124950"/>
              <a:gd name="connsiteY14-3114" fmla="*/ 748167 h 999627"/>
              <a:gd name="connsiteX15-3115" fmla="*/ 7943850 w 9124950"/>
              <a:gd name="connsiteY15-3116" fmla="*/ 729117 h 999627"/>
              <a:gd name="connsiteX16-3117" fmla="*/ 8420100 w 9124950"/>
              <a:gd name="connsiteY16-3118" fmla="*/ 637677 h 999627"/>
              <a:gd name="connsiteX17-3119" fmla="*/ 8829675 w 9124950"/>
              <a:gd name="connsiteY17-3120" fmla="*/ 532902 h 999627"/>
              <a:gd name="connsiteX18-3121" fmla="*/ 9124950 w 9124950"/>
              <a:gd name="connsiteY18-3122" fmla="*/ 437652 h 999627"/>
              <a:gd name="connsiteX0-3123" fmla="*/ 0 w 9124950"/>
              <a:gd name="connsiteY0-3124" fmla="*/ 999627 h 999627"/>
              <a:gd name="connsiteX1-3125" fmla="*/ 527050 w 9124950"/>
              <a:gd name="connsiteY1-3126" fmla="*/ 745627 h 999627"/>
              <a:gd name="connsiteX2-3127" fmla="*/ 1095375 w 9124950"/>
              <a:gd name="connsiteY2-3128" fmla="*/ 561477 h 999627"/>
              <a:gd name="connsiteX3-3129" fmla="*/ 1701165 w 9124950"/>
              <a:gd name="connsiteY3-3130" fmla="*/ 470672 h 999627"/>
              <a:gd name="connsiteX4-3131" fmla="*/ 2902744 w 9124950"/>
              <a:gd name="connsiteY4-3132" fmla="*/ 575764 h 999627"/>
              <a:gd name="connsiteX5-3133" fmla="*/ 3178969 w 9124950"/>
              <a:gd name="connsiteY5-3134" fmla="*/ 566240 h 999627"/>
              <a:gd name="connsiteX6-3135" fmla="*/ 3429000 w 9124950"/>
              <a:gd name="connsiteY6-3136" fmla="*/ 494802 h 999627"/>
              <a:gd name="connsiteX7-3137" fmla="*/ 3695700 w 9124950"/>
              <a:gd name="connsiteY7-3138" fmla="*/ 380502 h 999627"/>
              <a:gd name="connsiteX8-3139" fmla="*/ 4029075 w 9124950"/>
              <a:gd name="connsiteY8-3140" fmla="*/ 218577 h 999627"/>
              <a:gd name="connsiteX9-3141" fmla="*/ 4421505 w 9124950"/>
              <a:gd name="connsiteY9-3142" fmla="*/ 68082 h 999627"/>
              <a:gd name="connsiteX10-3143" fmla="*/ 4904899 w 9124950"/>
              <a:gd name="connsiteY10-3144" fmla="*/ 931 h 999627"/>
              <a:gd name="connsiteX11-3145" fmla="*/ 5572125 w 9124950"/>
              <a:gd name="connsiteY11-3146" fmla="*/ 108087 h 999627"/>
              <a:gd name="connsiteX12-3147" fmla="*/ 6261735 w 9124950"/>
              <a:gd name="connsiteY12-3148" fmla="*/ 384312 h 999627"/>
              <a:gd name="connsiteX13-3149" fmla="*/ 7031355 w 9124950"/>
              <a:gd name="connsiteY13-3150" fmla="*/ 687207 h 999627"/>
              <a:gd name="connsiteX14-3151" fmla="*/ 7528560 w 9124950"/>
              <a:gd name="connsiteY14-3152" fmla="*/ 748167 h 999627"/>
              <a:gd name="connsiteX15-3153" fmla="*/ 7943850 w 9124950"/>
              <a:gd name="connsiteY15-3154" fmla="*/ 729117 h 999627"/>
              <a:gd name="connsiteX16-3155" fmla="*/ 8420100 w 9124950"/>
              <a:gd name="connsiteY16-3156" fmla="*/ 637677 h 999627"/>
              <a:gd name="connsiteX17-3157" fmla="*/ 8829675 w 9124950"/>
              <a:gd name="connsiteY17-3158" fmla="*/ 532902 h 999627"/>
              <a:gd name="connsiteX18-3159" fmla="*/ 9124950 w 9124950"/>
              <a:gd name="connsiteY18-3160" fmla="*/ 437652 h 999627"/>
              <a:gd name="connsiteX0-3161" fmla="*/ 0 w 9124950"/>
              <a:gd name="connsiteY0-3162" fmla="*/ 999627 h 999627"/>
              <a:gd name="connsiteX1-3163" fmla="*/ 527050 w 9124950"/>
              <a:gd name="connsiteY1-3164" fmla="*/ 745627 h 999627"/>
              <a:gd name="connsiteX2-3165" fmla="*/ 1095375 w 9124950"/>
              <a:gd name="connsiteY2-3166" fmla="*/ 561477 h 999627"/>
              <a:gd name="connsiteX3-3167" fmla="*/ 1701165 w 9124950"/>
              <a:gd name="connsiteY3-3168" fmla="*/ 470672 h 999627"/>
              <a:gd name="connsiteX4-3169" fmla="*/ 2902744 w 9124950"/>
              <a:gd name="connsiteY4-3170" fmla="*/ 575764 h 999627"/>
              <a:gd name="connsiteX5-3171" fmla="*/ 3193256 w 9124950"/>
              <a:gd name="connsiteY5-3172" fmla="*/ 556715 h 999627"/>
              <a:gd name="connsiteX6-3173" fmla="*/ 3429000 w 9124950"/>
              <a:gd name="connsiteY6-3174" fmla="*/ 494802 h 999627"/>
              <a:gd name="connsiteX7-3175" fmla="*/ 3695700 w 9124950"/>
              <a:gd name="connsiteY7-3176" fmla="*/ 380502 h 999627"/>
              <a:gd name="connsiteX8-3177" fmla="*/ 4029075 w 9124950"/>
              <a:gd name="connsiteY8-3178" fmla="*/ 218577 h 999627"/>
              <a:gd name="connsiteX9-3179" fmla="*/ 4421505 w 9124950"/>
              <a:gd name="connsiteY9-3180" fmla="*/ 68082 h 999627"/>
              <a:gd name="connsiteX10-3181" fmla="*/ 4904899 w 9124950"/>
              <a:gd name="connsiteY10-3182" fmla="*/ 931 h 999627"/>
              <a:gd name="connsiteX11-3183" fmla="*/ 5572125 w 9124950"/>
              <a:gd name="connsiteY11-3184" fmla="*/ 108087 h 999627"/>
              <a:gd name="connsiteX12-3185" fmla="*/ 6261735 w 9124950"/>
              <a:gd name="connsiteY12-3186" fmla="*/ 384312 h 999627"/>
              <a:gd name="connsiteX13-3187" fmla="*/ 7031355 w 9124950"/>
              <a:gd name="connsiteY13-3188" fmla="*/ 687207 h 999627"/>
              <a:gd name="connsiteX14-3189" fmla="*/ 7528560 w 9124950"/>
              <a:gd name="connsiteY14-3190" fmla="*/ 748167 h 999627"/>
              <a:gd name="connsiteX15-3191" fmla="*/ 7943850 w 9124950"/>
              <a:gd name="connsiteY15-3192" fmla="*/ 729117 h 999627"/>
              <a:gd name="connsiteX16-3193" fmla="*/ 8420100 w 9124950"/>
              <a:gd name="connsiteY16-3194" fmla="*/ 637677 h 999627"/>
              <a:gd name="connsiteX17-3195" fmla="*/ 8829675 w 9124950"/>
              <a:gd name="connsiteY17-3196" fmla="*/ 532902 h 999627"/>
              <a:gd name="connsiteX18-3197" fmla="*/ 9124950 w 9124950"/>
              <a:gd name="connsiteY18-3198" fmla="*/ 437652 h 999627"/>
              <a:gd name="connsiteX0-3199" fmla="*/ 0 w 9124950"/>
              <a:gd name="connsiteY0-3200" fmla="*/ 1002532 h 1002532"/>
              <a:gd name="connsiteX1-3201" fmla="*/ 527050 w 9124950"/>
              <a:gd name="connsiteY1-3202" fmla="*/ 748532 h 1002532"/>
              <a:gd name="connsiteX2-3203" fmla="*/ 1095375 w 9124950"/>
              <a:gd name="connsiteY2-3204" fmla="*/ 564382 h 1002532"/>
              <a:gd name="connsiteX3-3205" fmla="*/ 1701165 w 9124950"/>
              <a:gd name="connsiteY3-3206" fmla="*/ 473577 h 1002532"/>
              <a:gd name="connsiteX4-3207" fmla="*/ 2902744 w 9124950"/>
              <a:gd name="connsiteY4-3208" fmla="*/ 578669 h 1002532"/>
              <a:gd name="connsiteX5-3209" fmla="*/ 3193256 w 9124950"/>
              <a:gd name="connsiteY5-3210" fmla="*/ 559620 h 1002532"/>
              <a:gd name="connsiteX6-3211" fmla="*/ 3429000 w 9124950"/>
              <a:gd name="connsiteY6-3212" fmla="*/ 497707 h 1002532"/>
              <a:gd name="connsiteX7-3213" fmla="*/ 3695700 w 9124950"/>
              <a:gd name="connsiteY7-3214" fmla="*/ 383407 h 1002532"/>
              <a:gd name="connsiteX8-3215" fmla="*/ 4029075 w 9124950"/>
              <a:gd name="connsiteY8-3216" fmla="*/ 221482 h 1002532"/>
              <a:gd name="connsiteX9-3217" fmla="*/ 4421505 w 9124950"/>
              <a:gd name="connsiteY9-3218" fmla="*/ 70987 h 1002532"/>
              <a:gd name="connsiteX10-3219" fmla="*/ 4646981 w 9124950"/>
              <a:gd name="connsiteY10-3220" fmla="*/ 28229 h 1002532"/>
              <a:gd name="connsiteX11-3221" fmla="*/ 4904899 w 9124950"/>
              <a:gd name="connsiteY11-3222" fmla="*/ 3836 h 1002532"/>
              <a:gd name="connsiteX12-3223" fmla="*/ 5572125 w 9124950"/>
              <a:gd name="connsiteY12-3224" fmla="*/ 110992 h 1002532"/>
              <a:gd name="connsiteX13-3225" fmla="*/ 6261735 w 9124950"/>
              <a:gd name="connsiteY13-3226" fmla="*/ 387217 h 1002532"/>
              <a:gd name="connsiteX14-3227" fmla="*/ 7031355 w 9124950"/>
              <a:gd name="connsiteY14-3228" fmla="*/ 690112 h 1002532"/>
              <a:gd name="connsiteX15-3229" fmla="*/ 7528560 w 9124950"/>
              <a:gd name="connsiteY15-3230" fmla="*/ 751072 h 1002532"/>
              <a:gd name="connsiteX16-3231" fmla="*/ 7943850 w 9124950"/>
              <a:gd name="connsiteY16-3232" fmla="*/ 732022 h 1002532"/>
              <a:gd name="connsiteX17-3233" fmla="*/ 8420100 w 9124950"/>
              <a:gd name="connsiteY17-3234" fmla="*/ 640582 h 1002532"/>
              <a:gd name="connsiteX18-3235" fmla="*/ 8829675 w 9124950"/>
              <a:gd name="connsiteY18-3236" fmla="*/ 535807 h 1002532"/>
              <a:gd name="connsiteX19-3237" fmla="*/ 9124950 w 9124950"/>
              <a:gd name="connsiteY19-3238" fmla="*/ 440557 h 1002532"/>
              <a:gd name="connsiteX0-3239" fmla="*/ 0 w 9124950"/>
              <a:gd name="connsiteY0-3240" fmla="*/ 999471 h 999471"/>
              <a:gd name="connsiteX1-3241" fmla="*/ 527050 w 9124950"/>
              <a:gd name="connsiteY1-3242" fmla="*/ 745471 h 999471"/>
              <a:gd name="connsiteX2-3243" fmla="*/ 1095375 w 9124950"/>
              <a:gd name="connsiteY2-3244" fmla="*/ 561321 h 999471"/>
              <a:gd name="connsiteX3-3245" fmla="*/ 1701165 w 9124950"/>
              <a:gd name="connsiteY3-3246" fmla="*/ 470516 h 999471"/>
              <a:gd name="connsiteX4-3247" fmla="*/ 2902744 w 9124950"/>
              <a:gd name="connsiteY4-3248" fmla="*/ 575608 h 999471"/>
              <a:gd name="connsiteX5-3249" fmla="*/ 3193256 w 9124950"/>
              <a:gd name="connsiteY5-3250" fmla="*/ 556559 h 999471"/>
              <a:gd name="connsiteX6-3251" fmla="*/ 3429000 w 9124950"/>
              <a:gd name="connsiteY6-3252" fmla="*/ 494646 h 999471"/>
              <a:gd name="connsiteX7-3253" fmla="*/ 3695700 w 9124950"/>
              <a:gd name="connsiteY7-3254" fmla="*/ 380346 h 999471"/>
              <a:gd name="connsiteX8-3255" fmla="*/ 4029075 w 9124950"/>
              <a:gd name="connsiteY8-3256" fmla="*/ 218421 h 999471"/>
              <a:gd name="connsiteX9-3257" fmla="*/ 4421505 w 9124950"/>
              <a:gd name="connsiteY9-3258" fmla="*/ 67926 h 999471"/>
              <a:gd name="connsiteX10-3259" fmla="*/ 4904899 w 9124950"/>
              <a:gd name="connsiteY10-3260" fmla="*/ 775 h 999471"/>
              <a:gd name="connsiteX11-3261" fmla="*/ 5572125 w 9124950"/>
              <a:gd name="connsiteY11-3262" fmla="*/ 107931 h 999471"/>
              <a:gd name="connsiteX12-3263" fmla="*/ 6261735 w 9124950"/>
              <a:gd name="connsiteY12-3264" fmla="*/ 384156 h 999471"/>
              <a:gd name="connsiteX13-3265" fmla="*/ 7031355 w 9124950"/>
              <a:gd name="connsiteY13-3266" fmla="*/ 687051 h 999471"/>
              <a:gd name="connsiteX14-3267" fmla="*/ 7528560 w 9124950"/>
              <a:gd name="connsiteY14-3268" fmla="*/ 748011 h 999471"/>
              <a:gd name="connsiteX15-3269" fmla="*/ 7943850 w 9124950"/>
              <a:gd name="connsiteY15-3270" fmla="*/ 728961 h 999471"/>
              <a:gd name="connsiteX16-3271" fmla="*/ 8420100 w 9124950"/>
              <a:gd name="connsiteY16-3272" fmla="*/ 637521 h 999471"/>
              <a:gd name="connsiteX17-3273" fmla="*/ 8829675 w 9124950"/>
              <a:gd name="connsiteY17-3274" fmla="*/ 532746 h 999471"/>
              <a:gd name="connsiteX18-3275" fmla="*/ 9124950 w 9124950"/>
              <a:gd name="connsiteY18-3276" fmla="*/ 437496 h 999471"/>
              <a:gd name="connsiteX0-3277" fmla="*/ 0 w 9124950"/>
              <a:gd name="connsiteY0-3278" fmla="*/ 999471 h 999471"/>
              <a:gd name="connsiteX1-3279" fmla="*/ 527050 w 9124950"/>
              <a:gd name="connsiteY1-3280" fmla="*/ 745471 h 999471"/>
              <a:gd name="connsiteX2-3281" fmla="*/ 1095375 w 9124950"/>
              <a:gd name="connsiteY2-3282" fmla="*/ 561321 h 999471"/>
              <a:gd name="connsiteX3-3283" fmla="*/ 1721127 w 9124950"/>
              <a:gd name="connsiteY3-3284" fmla="*/ 497133 h 999471"/>
              <a:gd name="connsiteX4-3285" fmla="*/ 2902744 w 9124950"/>
              <a:gd name="connsiteY4-3286" fmla="*/ 575608 h 999471"/>
              <a:gd name="connsiteX5-3287" fmla="*/ 3193256 w 9124950"/>
              <a:gd name="connsiteY5-3288" fmla="*/ 556559 h 999471"/>
              <a:gd name="connsiteX6-3289" fmla="*/ 3429000 w 9124950"/>
              <a:gd name="connsiteY6-3290" fmla="*/ 494646 h 999471"/>
              <a:gd name="connsiteX7-3291" fmla="*/ 3695700 w 9124950"/>
              <a:gd name="connsiteY7-3292" fmla="*/ 380346 h 999471"/>
              <a:gd name="connsiteX8-3293" fmla="*/ 4029075 w 9124950"/>
              <a:gd name="connsiteY8-3294" fmla="*/ 218421 h 999471"/>
              <a:gd name="connsiteX9-3295" fmla="*/ 4421505 w 9124950"/>
              <a:gd name="connsiteY9-3296" fmla="*/ 67926 h 999471"/>
              <a:gd name="connsiteX10-3297" fmla="*/ 4904899 w 9124950"/>
              <a:gd name="connsiteY10-3298" fmla="*/ 775 h 999471"/>
              <a:gd name="connsiteX11-3299" fmla="*/ 5572125 w 9124950"/>
              <a:gd name="connsiteY11-3300" fmla="*/ 107931 h 999471"/>
              <a:gd name="connsiteX12-3301" fmla="*/ 6261735 w 9124950"/>
              <a:gd name="connsiteY12-3302" fmla="*/ 384156 h 999471"/>
              <a:gd name="connsiteX13-3303" fmla="*/ 7031355 w 9124950"/>
              <a:gd name="connsiteY13-3304" fmla="*/ 687051 h 999471"/>
              <a:gd name="connsiteX14-3305" fmla="*/ 7528560 w 9124950"/>
              <a:gd name="connsiteY14-3306" fmla="*/ 748011 h 999471"/>
              <a:gd name="connsiteX15-3307" fmla="*/ 7943850 w 9124950"/>
              <a:gd name="connsiteY15-3308" fmla="*/ 728961 h 999471"/>
              <a:gd name="connsiteX16-3309" fmla="*/ 8420100 w 9124950"/>
              <a:gd name="connsiteY16-3310" fmla="*/ 637521 h 999471"/>
              <a:gd name="connsiteX17-3311" fmla="*/ 8829675 w 9124950"/>
              <a:gd name="connsiteY17-3312" fmla="*/ 532746 h 999471"/>
              <a:gd name="connsiteX18-3313" fmla="*/ 9124950 w 9124950"/>
              <a:gd name="connsiteY18-3314" fmla="*/ 437496 h 999471"/>
              <a:gd name="connsiteX0-3315" fmla="*/ 0 w 9124950"/>
              <a:gd name="connsiteY0-3316" fmla="*/ 999471 h 999471"/>
              <a:gd name="connsiteX1-3317" fmla="*/ 527050 w 9124950"/>
              <a:gd name="connsiteY1-3318" fmla="*/ 745471 h 999471"/>
              <a:gd name="connsiteX2-3319" fmla="*/ 1095375 w 9124950"/>
              <a:gd name="connsiteY2-3320" fmla="*/ 561321 h 999471"/>
              <a:gd name="connsiteX3-3321" fmla="*/ 1727782 w 9124950"/>
              <a:gd name="connsiteY3-3322" fmla="*/ 483824 h 999471"/>
              <a:gd name="connsiteX4-3323" fmla="*/ 2902744 w 9124950"/>
              <a:gd name="connsiteY4-3324" fmla="*/ 575608 h 999471"/>
              <a:gd name="connsiteX5-3325" fmla="*/ 3193256 w 9124950"/>
              <a:gd name="connsiteY5-3326" fmla="*/ 556559 h 999471"/>
              <a:gd name="connsiteX6-3327" fmla="*/ 3429000 w 9124950"/>
              <a:gd name="connsiteY6-3328" fmla="*/ 494646 h 999471"/>
              <a:gd name="connsiteX7-3329" fmla="*/ 3695700 w 9124950"/>
              <a:gd name="connsiteY7-3330" fmla="*/ 380346 h 999471"/>
              <a:gd name="connsiteX8-3331" fmla="*/ 4029075 w 9124950"/>
              <a:gd name="connsiteY8-3332" fmla="*/ 218421 h 999471"/>
              <a:gd name="connsiteX9-3333" fmla="*/ 4421505 w 9124950"/>
              <a:gd name="connsiteY9-3334" fmla="*/ 67926 h 999471"/>
              <a:gd name="connsiteX10-3335" fmla="*/ 4904899 w 9124950"/>
              <a:gd name="connsiteY10-3336" fmla="*/ 775 h 999471"/>
              <a:gd name="connsiteX11-3337" fmla="*/ 5572125 w 9124950"/>
              <a:gd name="connsiteY11-3338" fmla="*/ 107931 h 999471"/>
              <a:gd name="connsiteX12-3339" fmla="*/ 6261735 w 9124950"/>
              <a:gd name="connsiteY12-3340" fmla="*/ 384156 h 999471"/>
              <a:gd name="connsiteX13-3341" fmla="*/ 7031355 w 9124950"/>
              <a:gd name="connsiteY13-3342" fmla="*/ 687051 h 999471"/>
              <a:gd name="connsiteX14-3343" fmla="*/ 7528560 w 9124950"/>
              <a:gd name="connsiteY14-3344" fmla="*/ 748011 h 999471"/>
              <a:gd name="connsiteX15-3345" fmla="*/ 7943850 w 9124950"/>
              <a:gd name="connsiteY15-3346" fmla="*/ 728961 h 999471"/>
              <a:gd name="connsiteX16-3347" fmla="*/ 8420100 w 9124950"/>
              <a:gd name="connsiteY16-3348" fmla="*/ 637521 h 999471"/>
              <a:gd name="connsiteX17-3349" fmla="*/ 8829675 w 9124950"/>
              <a:gd name="connsiteY17-3350" fmla="*/ 532746 h 999471"/>
              <a:gd name="connsiteX18-3351" fmla="*/ 9124950 w 9124950"/>
              <a:gd name="connsiteY18-3352" fmla="*/ 437496 h 999471"/>
              <a:gd name="connsiteX0-3353" fmla="*/ 0 w 9124950"/>
              <a:gd name="connsiteY0-3354" fmla="*/ 999471 h 999471"/>
              <a:gd name="connsiteX1-3355" fmla="*/ 527050 w 9124950"/>
              <a:gd name="connsiteY1-3356" fmla="*/ 745471 h 999471"/>
              <a:gd name="connsiteX2-3357" fmla="*/ 1095375 w 9124950"/>
              <a:gd name="connsiteY2-3358" fmla="*/ 561321 h 999471"/>
              <a:gd name="connsiteX3-3359" fmla="*/ 1727782 w 9124950"/>
              <a:gd name="connsiteY3-3360" fmla="*/ 483824 h 999471"/>
              <a:gd name="connsiteX4-3361" fmla="*/ 2902744 w 9124950"/>
              <a:gd name="connsiteY4-3362" fmla="*/ 575608 h 999471"/>
              <a:gd name="connsiteX5-3363" fmla="*/ 3193256 w 9124950"/>
              <a:gd name="connsiteY5-3364" fmla="*/ 556559 h 999471"/>
              <a:gd name="connsiteX6-3365" fmla="*/ 3429000 w 9124950"/>
              <a:gd name="connsiteY6-3366" fmla="*/ 494646 h 999471"/>
              <a:gd name="connsiteX7-3367" fmla="*/ 3695700 w 9124950"/>
              <a:gd name="connsiteY7-3368" fmla="*/ 380346 h 999471"/>
              <a:gd name="connsiteX8-3369" fmla="*/ 4029075 w 9124950"/>
              <a:gd name="connsiteY8-3370" fmla="*/ 218421 h 999471"/>
              <a:gd name="connsiteX9-3371" fmla="*/ 4421505 w 9124950"/>
              <a:gd name="connsiteY9-3372" fmla="*/ 67926 h 999471"/>
              <a:gd name="connsiteX10-3373" fmla="*/ 4904899 w 9124950"/>
              <a:gd name="connsiteY10-3374" fmla="*/ 775 h 999471"/>
              <a:gd name="connsiteX11-3375" fmla="*/ 5572125 w 9124950"/>
              <a:gd name="connsiteY11-3376" fmla="*/ 107931 h 999471"/>
              <a:gd name="connsiteX12-3377" fmla="*/ 6261735 w 9124950"/>
              <a:gd name="connsiteY12-3378" fmla="*/ 384156 h 999471"/>
              <a:gd name="connsiteX13-3379" fmla="*/ 7031355 w 9124950"/>
              <a:gd name="connsiteY13-3380" fmla="*/ 687051 h 999471"/>
              <a:gd name="connsiteX14-3381" fmla="*/ 7528560 w 9124950"/>
              <a:gd name="connsiteY14-3382" fmla="*/ 748011 h 999471"/>
              <a:gd name="connsiteX15-3383" fmla="*/ 7943850 w 9124950"/>
              <a:gd name="connsiteY15-3384" fmla="*/ 728961 h 999471"/>
              <a:gd name="connsiteX16-3385" fmla="*/ 8420100 w 9124950"/>
              <a:gd name="connsiteY16-3386" fmla="*/ 637521 h 999471"/>
              <a:gd name="connsiteX17-3387" fmla="*/ 8829675 w 9124950"/>
              <a:gd name="connsiteY17-3388" fmla="*/ 532746 h 999471"/>
              <a:gd name="connsiteX18-3389" fmla="*/ 9124950 w 9124950"/>
              <a:gd name="connsiteY18-3390" fmla="*/ 437496 h 999471"/>
              <a:gd name="connsiteX0-3391" fmla="*/ 0 w 9124950"/>
              <a:gd name="connsiteY0-3392" fmla="*/ 999471 h 999471"/>
              <a:gd name="connsiteX1-3393" fmla="*/ 527050 w 9124950"/>
              <a:gd name="connsiteY1-3394" fmla="*/ 745471 h 999471"/>
              <a:gd name="connsiteX2-3395" fmla="*/ 1095375 w 9124950"/>
              <a:gd name="connsiteY2-3396" fmla="*/ 561321 h 999471"/>
              <a:gd name="connsiteX3-3397" fmla="*/ 1727782 w 9124950"/>
              <a:gd name="connsiteY3-3398" fmla="*/ 483824 h 999471"/>
              <a:gd name="connsiteX4-3399" fmla="*/ 2902744 w 9124950"/>
              <a:gd name="connsiteY4-3400" fmla="*/ 575608 h 999471"/>
              <a:gd name="connsiteX5-3401" fmla="*/ 3193256 w 9124950"/>
              <a:gd name="connsiteY5-3402" fmla="*/ 556559 h 999471"/>
              <a:gd name="connsiteX6-3403" fmla="*/ 3429000 w 9124950"/>
              <a:gd name="connsiteY6-3404" fmla="*/ 494646 h 999471"/>
              <a:gd name="connsiteX7-3405" fmla="*/ 3695700 w 9124950"/>
              <a:gd name="connsiteY7-3406" fmla="*/ 380346 h 999471"/>
              <a:gd name="connsiteX8-3407" fmla="*/ 4029075 w 9124950"/>
              <a:gd name="connsiteY8-3408" fmla="*/ 218421 h 999471"/>
              <a:gd name="connsiteX9-3409" fmla="*/ 4421505 w 9124950"/>
              <a:gd name="connsiteY9-3410" fmla="*/ 67926 h 999471"/>
              <a:gd name="connsiteX10-3411" fmla="*/ 4904899 w 9124950"/>
              <a:gd name="connsiteY10-3412" fmla="*/ 775 h 999471"/>
              <a:gd name="connsiteX11-3413" fmla="*/ 5572125 w 9124950"/>
              <a:gd name="connsiteY11-3414" fmla="*/ 107931 h 999471"/>
              <a:gd name="connsiteX12-3415" fmla="*/ 6261735 w 9124950"/>
              <a:gd name="connsiteY12-3416" fmla="*/ 384156 h 999471"/>
              <a:gd name="connsiteX13-3417" fmla="*/ 7031355 w 9124950"/>
              <a:gd name="connsiteY13-3418" fmla="*/ 687051 h 999471"/>
              <a:gd name="connsiteX14-3419" fmla="*/ 7528560 w 9124950"/>
              <a:gd name="connsiteY14-3420" fmla="*/ 748011 h 999471"/>
              <a:gd name="connsiteX15-3421" fmla="*/ 7943850 w 9124950"/>
              <a:gd name="connsiteY15-3422" fmla="*/ 728961 h 999471"/>
              <a:gd name="connsiteX16-3423" fmla="*/ 8420100 w 9124950"/>
              <a:gd name="connsiteY16-3424" fmla="*/ 637521 h 999471"/>
              <a:gd name="connsiteX17-3425" fmla="*/ 8829675 w 9124950"/>
              <a:gd name="connsiteY17-3426" fmla="*/ 532746 h 999471"/>
              <a:gd name="connsiteX18-3427" fmla="*/ 9124950 w 9124950"/>
              <a:gd name="connsiteY18-3428" fmla="*/ 437496 h 999471"/>
              <a:gd name="connsiteX0-3429" fmla="*/ 0 w 9124950"/>
              <a:gd name="connsiteY0-3430" fmla="*/ 999471 h 999471"/>
              <a:gd name="connsiteX1-3431" fmla="*/ 527050 w 9124950"/>
              <a:gd name="connsiteY1-3432" fmla="*/ 745471 h 999471"/>
              <a:gd name="connsiteX2-3433" fmla="*/ 1095375 w 9124950"/>
              <a:gd name="connsiteY2-3434" fmla="*/ 561321 h 999471"/>
              <a:gd name="connsiteX3-3435" fmla="*/ 1727782 w 9124950"/>
              <a:gd name="connsiteY3-3436" fmla="*/ 483824 h 999471"/>
              <a:gd name="connsiteX4-3437" fmla="*/ 2902744 w 9124950"/>
              <a:gd name="connsiteY4-3438" fmla="*/ 575608 h 999471"/>
              <a:gd name="connsiteX5-3439" fmla="*/ 3173294 w 9124950"/>
              <a:gd name="connsiteY5-3440" fmla="*/ 556559 h 999471"/>
              <a:gd name="connsiteX6-3441" fmla="*/ 3429000 w 9124950"/>
              <a:gd name="connsiteY6-3442" fmla="*/ 494646 h 999471"/>
              <a:gd name="connsiteX7-3443" fmla="*/ 3695700 w 9124950"/>
              <a:gd name="connsiteY7-3444" fmla="*/ 380346 h 999471"/>
              <a:gd name="connsiteX8-3445" fmla="*/ 4029075 w 9124950"/>
              <a:gd name="connsiteY8-3446" fmla="*/ 218421 h 999471"/>
              <a:gd name="connsiteX9-3447" fmla="*/ 4421505 w 9124950"/>
              <a:gd name="connsiteY9-3448" fmla="*/ 67926 h 999471"/>
              <a:gd name="connsiteX10-3449" fmla="*/ 4904899 w 9124950"/>
              <a:gd name="connsiteY10-3450" fmla="*/ 775 h 999471"/>
              <a:gd name="connsiteX11-3451" fmla="*/ 5572125 w 9124950"/>
              <a:gd name="connsiteY11-3452" fmla="*/ 107931 h 999471"/>
              <a:gd name="connsiteX12-3453" fmla="*/ 6261735 w 9124950"/>
              <a:gd name="connsiteY12-3454" fmla="*/ 384156 h 999471"/>
              <a:gd name="connsiteX13-3455" fmla="*/ 7031355 w 9124950"/>
              <a:gd name="connsiteY13-3456" fmla="*/ 687051 h 999471"/>
              <a:gd name="connsiteX14-3457" fmla="*/ 7528560 w 9124950"/>
              <a:gd name="connsiteY14-3458" fmla="*/ 748011 h 999471"/>
              <a:gd name="connsiteX15-3459" fmla="*/ 7943850 w 9124950"/>
              <a:gd name="connsiteY15-3460" fmla="*/ 728961 h 999471"/>
              <a:gd name="connsiteX16-3461" fmla="*/ 8420100 w 9124950"/>
              <a:gd name="connsiteY16-3462" fmla="*/ 637521 h 999471"/>
              <a:gd name="connsiteX17-3463" fmla="*/ 8829675 w 9124950"/>
              <a:gd name="connsiteY17-3464" fmla="*/ 532746 h 999471"/>
              <a:gd name="connsiteX18-3465" fmla="*/ 9124950 w 9124950"/>
              <a:gd name="connsiteY18-3466" fmla="*/ 437496 h 999471"/>
              <a:gd name="connsiteX0-3467" fmla="*/ 0 w 9124950"/>
              <a:gd name="connsiteY0-3468" fmla="*/ 999471 h 999471"/>
              <a:gd name="connsiteX1-3469" fmla="*/ 527050 w 9124950"/>
              <a:gd name="connsiteY1-3470" fmla="*/ 745471 h 999471"/>
              <a:gd name="connsiteX2-3471" fmla="*/ 1095375 w 9124950"/>
              <a:gd name="connsiteY2-3472" fmla="*/ 561321 h 999471"/>
              <a:gd name="connsiteX3-3473" fmla="*/ 1727782 w 9124950"/>
              <a:gd name="connsiteY3-3474" fmla="*/ 483824 h 999471"/>
              <a:gd name="connsiteX4-3475" fmla="*/ 2902744 w 9124950"/>
              <a:gd name="connsiteY4-3476" fmla="*/ 575608 h 999471"/>
              <a:gd name="connsiteX5-3477" fmla="*/ 3173294 w 9124950"/>
              <a:gd name="connsiteY5-3478" fmla="*/ 576521 h 999471"/>
              <a:gd name="connsiteX6-3479" fmla="*/ 3429000 w 9124950"/>
              <a:gd name="connsiteY6-3480" fmla="*/ 494646 h 999471"/>
              <a:gd name="connsiteX7-3481" fmla="*/ 3695700 w 9124950"/>
              <a:gd name="connsiteY7-3482" fmla="*/ 380346 h 999471"/>
              <a:gd name="connsiteX8-3483" fmla="*/ 4029075 w 9124950"/>
              <a:gd name="connsiteY8-3484" fmla="*/ 218421 h 999471"/>
              <a:gd name="connsiteX9-3485" fmla="*/ 4421505 w 9124950"/>
              <a:gd name="connsiteY9-3486" fmla="*/ 67926 h 999471"/>
              <a:gd name="connsiteX10-3487" fmla="*/ 4904899 w 9124950"/>
              <a:gd name="connsiteY10-3488" fmla="*/ 775 h 999471"/>
              <a:gd name="connsiteX11-3489" fmla="*/ 5572125 w 9124950"/>
              <a:gd name="connsiteY11-3490" fmla="*/ 107931 h 999471"/>
              <a:gd name="connsiteX12-3491" fmla="*/ 6261735 w 9124950"/>
              <a:gd name="connsiteY12-3492" fmla="*/ 384156 h 999471"/>
              <a:gd name="connsiteX13-3493" fmla="*/ 7031355 w 9124950"/>
              <a:gd name="connsiteY13-3494" fmla="*/ 687051 h 999471"/>
              <a:gd name="connsiteX14-3495" fmla="*/ 7528560 w 9124950"/>
              <a:gd name="connsiteY14-3496" fmla="*/ 748011 h 999471"/>
              <a:gd name="connsiteX15-3497" fmla="*/ 7943850 w 9124950"/>
              <a:gd name="connsiteY15-3498" fmla="*/ 728961 h 999471"/>
              <a:gd name="connsiteX16-3499" fmla="*/ 8420100 w 9124950"/>
              <a:gd name="connsiteY16-3500" fmla="*/ 637521 h 999471"/>
              <a:gd name="connsiteX17-3501" fmla="*/ 8829675 w 9124950"/>
              <a:gd name="connsiteY17-3502" fmla="*/ 532746 h 999471"/>
              <a:gd name="connsiteX18-3503" fmla="*/ 9124950 w 9124950"/>
              <a:gd name="connsiteY18-3504" fmla="*/ 437496 h 999471"/>
              <a:gd name="connsiteX0-3505" fmla="*/ 0 w 9124950"/>
              <a:gd name="connsiteY0-3506" fmla="*/ 999471 h 999471"/>
              <a:gd name="connsiteX1-3507" fmla="*/ 527050 w 9124950"/>
              <a:gd name="connsiteY1-3508" fmla="*/ 745471 h 999471"/>
              <a:gd name="connsiteX2-3509" fmla="*/ 1095375 w 9124950"/>
              <a:gd name="connsiteY2-3510" fmla="*/ 561321 h 999471"/>
              <a:gd name="connsiteX3-3511" fmla="*/ 1727782 w 9124950"/>
              <a:gd name="connsiteY3-3512" fmla="*/ 483824 h 999471"/>
              <a:gd name="connsiteX4-3513" fmla="*/ 2902744 w 9124950"/>
              <a:gd name="connsiteY4-3514" fmla="*/ 575608 h 999471"/>
              <a:gd name="connsiteX5-3515" fmla="*/ 3181612 w 9124950"/>
              <a:gd name="connsiteY5-3516" fmla="*/ 568204 h 999471"/>
              <a:gd name="connsiteX6-3517" fmla="*/ 3429000 w 9124950"/>
              <a:gd name="connsiteY6-3518" fmla="*/ 494646 h 999471"/>
              <a:gd name="connsiteX7-3519" fmla="*/ 3695700 w 9124950"/>
              <a:gd name="connsiteY7-3520" fmla="*/ 380346 h 999471"/>
              <a:gd name="connsiteX8-3521" fmla="*/ 4029075 w 9124950"/>
              <a:gd name="connsiteY8-3522" fmla="*/ 218421 h 999471"/>
              <a:gd name="connsiteX9-3523" fmla="*/ 4421505 w 9124950"/>
              <a:gd name="connsiteY9-3524" fmla="*/ 67926 h 999471"/>
              <a:gd name="connsiteX10-3525" fmla="*/ 4904899 w 9124950"/>
              <a:gd name="connsiteY10-3526" fmla="*/ 775 h 999471"/>
              <a:gd name="connsiteX11-3527" fmla="*/ 5572125 w 9124950"/>
              <a:gd name="connsiteY11-3528" fmla="*/ 107931 h 999471"/>
              <a:gd name="connsiteX12-3529" fmla="*/ 6261735 w 9124950"/>
              <a:gd name="connsiteY12-3530" fmla="*/ 384156 h 999471"/>
              <a:gd name="connsiteX13-3531" fmla="*/ 7031355 w 9124950"/>
              <a:gd name="connsiteY13-3532" fmla="*/ 687051 h 999471"/>
              <a:gd name="connsiteX14-3533" fmla="*/ 7528560 w 9124950"/>
              <a:gd name="connsiteY14-3534" fmla="*/ 748011 h 999471"/>
              <a:gd name="connsiteX15-3535" fmla="*/ 7943850 w 9124950"/>
              <a:gd name="connsiteY15-3536" fmla="*/ 728961 h 999471"/>
              <a:gd name="connsiteX16-3537" fmla="*/ 8420100 w 9124950"/>
              <a:gd name="connsiteY16-3538" fmla="*/ 637521 h 999471"/>
              <a:gd name="connsiteX17-3539" fmla="*/ 8829675 w 9124950"/>
              <a:gd name="connsiteY17-3540" fmla="*/ 532746 h 999471"/>
              <a:gd name="connsiteX18-3541" fmla="*/ 9124950 w 9124950"/>
              <a:gd name="connsiteY18-3542" fmla="*/ 437496 h 999471"/>
              <a:gd name="connsiteX0-3543" fmla="*/ 0 w 9124950"/>
              <a:gd name="connsiteY0-3544" fmla="*/ 999471 h 999471"/>
              <a:gd name="connsiteX1-3545" fmla="*/ 527050 w 9124950"/>
              <a:gd name="connsiteY1-3546" fmla="*/ 745471 h 999471"/>
              <a:gd name="connsiteX2-3547" fmla="*/ 1095375 w 9124950"/>
              <a:gd name="connsiteY2-3548" fmla="*/ 561321 h 999471"/>
              <a:gd name="connsiteX3-3549" fmla="*/ 1727782 w 9124950"/>
              <a:gd name="connsiteY3-3550" fmla="*/ 483824 h 999471"/>
              <a:gd name="connsiteX4-3551" fmla="*/ 2902744 w 9124950"/>
              <a:gd name="connsiteY4-3552" fmla="*/ 575608 h 999471"/>
              <a:gd name="connsiteX5-3553" fmla="*/ 3181612 w 9124950"/>
              <a:gd name="connsiteY5-3554" fmla="*/ 568204 h 999471"/>
              <a:gd name="connsiteX6-3555" fmla="*/ 3441477 w 9124950"/>
              <a:gd name="connsiteY6-3556" fmla="*/ 486328 h 999471"/>
              <a:gd name="connsiteX7-3557" fmla="*/ 3695700 w 9124950"/>
              <a:gd name="connsiteY7-3558" fmla="*/ 380346 h 999471"/>
              <a:gd name="connsiteX8-3559" fmla="*/ 4029075 w 9124950"/>
              <a:gd name="connsiteY8-3560" fmla="*/ 218421 h 999471"/>
              <a:gd name="connsiteX9-3561" fmla="*/ 4421505 w 9124950"/>
              <a:gd name="connsiteY9-3562" fmla="*/ 67926 h 999471"/>
              <a:gd name="connsiteX10-3563" fmla="*/ 4904899 w 9124950"/>
              <a:gd name="connsiteY10-3564" fmla="*/ 775 h 999471"/>
              <a:gd name="connsiteX11-3565" fmla="*/ 5572125 w 9124950"/>
              <a:gd name="connsiteY11-3566" fmla="*/ 107931 h 999471"/>
              <a:gd name="connsiteX12-3567" fmla="*/ 6261735 w 9124950"/>
              <a:gd name="connsiteY12-3568" fmla="*/ 384156 h 999471"/>
              <a:gd name="connsiteX13-3569" fmla="*/ 7031355 w 9124950"/>
              <a:gd name="connsiteY13-3570" fmla="*/ 687051 h 999471"/>
              <a:gd name="connsiteX14-3571" fmla="*/ 7528560 w 9124950"/>
              <a:gd name="connsiteY14-3572" fmla="*/ 748011 h 999471"/>
              <a:gd name="connsiteX15-3573" fmla="*/ 7943850 w 9124950"/>
              <a:gd name="connsiteY15-3574" fmla="*/ 728961 h 999471"/>
              <a:gd name="connsiteX16-3575" fmla="*/ 8420100 w 9124950"/>
              <a:gd name="connsiteY16-3576" fmla="*/ 637521 h 999471"/>
              <a:gd name="connsiteX17-3577" fmla="*/ 8829675 w 9124950"/>
              <a:gd name="connsiteY17-3578" fmla="*/ 532746 h 999471"/>
              <a:gd name="connsiteX18-3579" fmla="*/ 9124950 w 9124950"/>
              <a:gd name="connsiteY18-3580" fmla="*/ 437496 h 999471"/>
              <a:gd name="connsiteX0-3581" fmla="*/ 0 w 9124950"/>
              <a:gd name="connsiteY0-3582" fmla="*/ 999471 h 999471"/>
              <a:gd name="connsiteX1-3583" fmla="*/ 527050 w 9124950"/>
              <a:gd name="connsiteY1-3584" fmla="*/ 745471 h 999471"/>
              <a:gd name="connsiteX2-3585" fmla="*/ 1095375 w 9124950"/>
              <a:gd name="connsiteY2-3586" fmla="*/ 561321 h 999471"/>
              <a:gd name="connsiteX3-3587" fmla="*/ 1727782 w 9124950"/>
              <a:gd name="connsiteY3-3588" fmla="*/ 483824 h 999471"/>
              <a:gd name="connsiteX4-3589" fmla="*/ 2664302 w 9124950"/>
              <a:gd name="connsiteY4-3590" fmla="*/ 558972 h 999471"/>
              <a:gd name="connsiteX5-3591" fmla="*/ 3181612 w 9124950"/>
              <a:gd name="connsiteY5-3592" fmla="*/ 568204 h 999471"/>
              <a:gd name="connsiteX6-3593" fmla="*/ 3441477 w 9124950"/>
              <a:gd name="connsiteY6-3594" fmla="*/ 486328 h 999471"/>
              <a:gd name="connsiteX7-3595" fmla="*/ 3695700 w 9124950"/>
              <a:gd name="connsiteY7-3596" fmla="*/ 380346 h 999471"/>
              <a:gd name="connsiteX8-3597" fmla="*/ 4029075 w 9124950"/>
              <a:gd name="connsiteY8-3598" fmla="*/ 218421 h 999471"/>
              <a:gd name="connsiteX9-3599" fmla="*/ 4421505 w 9124950"/>
              <a:gd name="connsiteY9-3600" fmla="*/ 67926 h 999471"/>
              <a:gd name="connsiteX10-3601" fmla="*/ 4904899 w 9124950"/>
              <a:gd name="connsiteY10-3602" fmla="*/ 775 h 999471"/>
              <a:gd name="connsiteX11-3603" fmla="*/ 5572125 w 9124950"/>
              <a:gd name="connsiteY11-3604" fmla="*/ 107931 h 999471"/>
              <a:gd name="connsiteX12-3605" fmla="*/ 6261735 w 9124950"/>
              <a:gd name="connsiteY12-3606" fmla="*/ 384156 h 999471"/>
              <a:gd name="connsiteX13-3607" fmla="*/ 7031355 w 9124950"/>
              <a:gd name="connsiteY13-3608" fmla="*/ 687051 h 999471"/>
              <a:gd name="connsiteX14-3609" fmla="*/ 7528560 w 9124950"/>
              <a:gd name="connsiteY14-3610" fmla="*/ 748011 h 999471"/>
              <a:gd name="connsiteX15-3611" fmla="*/ 7943850 w 9124950"/>
              <a:gd name="connsiteY15-3612" fmla="*/ 728961 h 999471"/>
              <a:gd name="connsiteX16-3613" fmla="*/ 8420100 w 9124950"/>
              <a:gd name="connsiteY16-3614" fmla="*/ 637521 h 999471"/>
              <a:gd name="connsiteX17-3615" fmla="*/ 8829675 w 9124950"/>
              <a:gd name="connsiteY17-3616" fmla="*/ 532746 h 999471"/>
              <a:gd name="connsiteX18-3617" fmla="*/ 9124950 w 9124950"/>
              <a:gd name="connsiteY18-3618" fmla="*/ 437496 h 999471"/>
              <a:gd name="connsiteX0-3619" fmla="*/ 0 w 9124950"/>
              <a:gd name="connsiteY0-3620" fmla="*/ 999471 h 999471"/>
              <a:gd name="connsiteX1-3621" fmla="*/ 527050 w 9124950"/>
              <a:gd name="connsiteY1-3622" fmla="*/ 745471 h 999471"/>
              <a:gd name="connsiteX2-3623" fmla="*/ 1095375 w 9124950"/>
              <a:gd name="connsiteY2-3624" fmla="*/ 561321 h 999471"/>
              <a:gd name="connsiteX3-3625" fmla="*/ 1727782 w 9124950"/>
              <a:gd name="connsiteY3-3626" fmla="*/ 483824 h 999471"/>
              <a:gd name="connsiteX4-3627" fmla="*/ 2664302 w 9124950"/>
              <a:gd name="connsiteY4-3628" fmla="*/ 558972 h 999471"/>
              <a:gd name="connsiteX5-3629" fmla="*/ 3181612 w 9124950"/>
              <a:gd name="connsiteY5-3630" fmla="*/ 568204 h 999471"/>
              <a:gd name="connsiteX6-3631" fmla="*/ 3441477 w 9124950"/>
              <a:gd name="connsiteY6-3632" fmla="*/ 486328 h 999471"/>
              <a:gd name="connsiteX7-3633" fmla="*/ 3695700 w 9124950"/>
              <a:gd name="connsiteY7-3634" fmla="*/ 380346 h 999471"/>
              <a:gd name="connsiteX8-3635" fmla="*/ 4029075 w 9124950"/>
              <a:gd name="connsiteY8-3636" fmla="*/ 218421 h 999471"/>
              <a:gd name="connsiteX9-3637" fmla="*/ 4421505 w 9124950"/>
              <a:gd name="connsiteY9-3638" fmla="*/ 67926 h 999471"/>
              <a:gd name="connsiteX10-3639" fmla="*/ 4904899 w 9124950"/>
              <a:gd name="connsiteY10-3640" fmla="*/ 775 h 999471"/>
              <a:gd name="connsiteX11-3641" fmla="*/ 5572125 w 9124950"/>
              <a:gd name="connsiteY11-3642" fmla="*/ 107931 h 999471"/>
              <a:gd name="connsiteX12-3643" fmla="*/ 6261735 w 9124950"/>
              <a:gd name="connsiteY12-3644" fmla="*/ 384156 h 999471"/>
              <a:gd name="connsiteX13-3645" fmla="*/ 7031355 w 9124950"/>
              <a:gd name="connsiteY13-3646" fmla="*/ 687051 h 999471"/>
              <a:gd name="connsiteX14-3647" fmla="*/ 7528560 w 9124950"/>
              <a:gd name="connsiteY14-3648" fmla="*/ 748011 h 999471"/>
              <a:gd name="connsiteX15-3649" fmla="*/ 7943850 w 9124950"/>
              <a:gd name="connsiteY15-3650" fmla="*/ 728961 h 999471"/>
              <a:gd name="connsiteX16-3651" fmla="*/ 8420100 w 9124950"/>
              <a:gd name="connsiteY16-3652" fmla="*/ 637521 h 999471"/>
              <a:gd name="connsiteX17-3653" fmla="*/ 8829675 w 9124950"/>
              <a:gd name="connsiteY17-3654" fmla="*/ 532746 h 999471"/>
              <a:gd name="connsiteX18-3655" fmla="*/ 9124950 w 9124950"/>
              <a:gd name="connsiteY18-3656" fmla="*/ 437496 h 999471"/>
              <a:gd name="connsiteX0-3657" fmla="*/ 0 w 9124950"/>
              <a:gd name="connsiteY0-3658" fmla="*/ 999471 h 999471"/>
              <a:gd name="connsiteX1-3659" fmla="*/ 527050 w 9124950"/>
              <a:gd name="connsiteY1-3660" fmla="*/ 745471 h 999471"/>
              <a:gd name="connsiteX2-3661" fmla="*/ 1095375 w 9124950"/>
              <a:gd name="connsiteY2-3662" fmla="*/ 561321 h 999471"/>
              <a:gd name="connsiteX3-3663" fmla="*/ 1727782 w 9124950"/>
              <a:gd name="connsiteY3-3664" fmla="*/ 483824 h 999471"/>
              <a:gd name="connsiteX4-3665" fmla="*/ 2664302 w 9124950"/>
              <a:gd name="connsiteY4-3666" fmla="*/ 558972 h 999471"/>
              <a:gd name="connsiteX5-3667" fmla="*/ 3153887 w 9124950"/>
              <a:gd name="connsiteY5-3668" fmla="*/ 573750 h 999471"/>
              <a:gd name="connsiteX6-3669" fmla="*/ 3441477 w 9124950"/>
              <a:gd name="connsiteY6-3670" fmla="*/ 486328 h 999471"/>
              <a:gd name="connsiteX7-3671" fmla="*/ 3695700 w 9124950"/>
              <a:gd name="connsiteY7-3672" fmla="*/ 380346 h 999471"/>
              <a:gd name="connsiteX8-3673" fmla="*/ 4029075 w 9124950"/>
              <a:gd name="connsiteY8-3674" fmla="*/ 218421 h 999471"/>
              <a:gd name="connsiteX9-3675" fmla="*/ 4421505 w 9124950"/>
              <a:gd name="connsiteY9-3676" fmla="*/ 67926 h 999471"/>
              <a:gd name="connsiteX10-3677" fmla="*/ 4904899 w 9124950"/>
              <a:gd name="connsiteY10-3678" fmla="*/ 775 h 999471"/>
              <a:gd name="connsiteX11-3679" fmla="*/ 5572125 w 9124950"/>
              <a:gd name="connsiteY11-3680" fmla="*/ 107931 h 999471"/>
              <a:gd name="connsiteX12-3681" fmla="*/ 6261735 w 9124950"/>
              <a:gd name="connsiteY12-3682" fmla="*/ 384156 h 999471"/>
              <a:gd name="connsiteX13-3683" fmla="*/ 7031355 w 9124950"/>
              <a:gd name="connsiteY13-3684" fmla="*/ 687051 h 999471"/>
              <a:gd name="connsiteX14-3685" fmla="*/ 7528560 w 9124950"/>
              <a:gd name="connsiteY14-3686" fmla="*/ 748011 h 999471"/>
              <a:gd name="connsiteX15-3687" fmla="*/ 7943850 w 9124950"/>
              <a:gd name="connsiteY15-3688" fmla="*/ 728961 h 999471"/>
              <a:gd name="connsiteX16-3689" fmla="*/ 8420100 w 9124950"/>
              <a:gd name="connsiteY16-3690" fmla="*/ 637521 h 999471"/>
              <a:gd name="connsiteX17-3691" fmla="*/ 8829675 w 9124950"/>
              <a:gd name="connsiteY17-3692" fmla="*/ 532746 h 999471"/>
              <a:gd name="connsiteX18-3693" fmla="*/ 9124950 w 9124950"/>
              <a:gd name="connsiteY18-3694" fmla="*/ 437496 h 999471"/>
              <a:gd name="connsiteX0-3695" fmla="*/ 0 w 9124950"/>
              <a:gd name="connsiteY0-3696" fmla="*/ 999471 h 999471"/>
              <a:gd name="connsiteX1-3697" fmla="*/ 527050 w 9124950"/>
              <a:gd name="connsiteY1-3698" fmla="*/ 745471 h 999471"/>
              <a:gd name="connsiteX2-3699" fmla="*/ 1095375 w 9124950"/>
              <a:gd name="connsiteY2-3700" fmla="*/ 561321 h 999471"/>
              <a:gd name="connsiteX3-3701" fmla="*/ 1733328 w 9124950"/>
              <a:gd name="connsiteY3-3702" fmla="*/ 467189 h 999471"/>
              <a:gd name="connsiteX4-3703" fmla="*/ 2664302 w 9124950"/>
              <a:gd name="connsiteY4-3704" fmla="*/ 558972 h 999471"/>
              <a:gd name="connsiteX5-3705" fmla="*/ 3153887 w 9124950"/>
              <a:gd name="connsiteY5-3706" fmla="*/ 573750 h 999471"/>
              <a:gd name="connsiteX6-3707" fmla="*/ 3441477 w 9124950"/>
              <a:gd name="connsiteY6-3708" fmla="*/ 486328 h 999471"/>
              <a:gd name="connsiteX7-3709" fmla="*/ 3695700 w 9124950"/>
              <a:gd name="connsiteY7-3710" fmla="*/ 380346 h 999471"/>
              <a:gd name="connsiteX8-3711" fmla="*/ 4029075 w 9124950"/>
              <a:gd name="connsiteY8-3712" fmla="*/ 218421 h 999471"/>
              <a:gd name="connsiteX9-3713" fmla="*/ 4421505 w 9124950"/>
              <a:gd name="connsiteY9-3714" fmla="*/ 67926 h 999471"/>
              <a:gd name="connsiteX10-3715" fmla="*/ 4904899 w 9124950"/>
              <a:gd name="connsiteY10-3716" fmla="*/ 775 h 999471"/>
              <a:gd name="connsiteX11-3717" fmla="*/ 5572125 w 9124950"/>
              <a:gd name="connsiteY11-3718" fmla="*/ 107931 h 999471"/>
              <a:gd name="connsiteX12-3719" fmla="*/ 6261735 w 9124950"/>
              <a:gd name="connsiteY12-3720" fmla="*/ 384156 h 999471"/>
              <a:gd name="connsiteX13-3721" fmla="*/ 7031355 w 9124950"/>
              <a:gd name="connsiteY13-3722" fmla="*/ 687051 h 999471"/>
              <a:gd name="connsiteX14-3723" fmla="*/ 7528560 w 9124950"/>
              <a:gd name="connsiteY14-3724" fmla="*/ 748011 h 999471"/>
              <a:gd name="connsiteX15-3725" fmla="*/ 7943850 w 9124950"/>
              <a:gd name="connsiteY15-3726" fmla="*/ 728961 h 999471"/>
              <a:gd name="connsiteX16-3727" fmla="*/ 8420100 w 9124950"/>
              <a:gd name="connsiteY16-3728" fmla="*/ 637521 h 999471"/>
              <a:gd name="connsiteX17-3729" fmla="*/ 8829675 w 9124950"/>
              <a:gd name="connsiteY17-3730" fmla="*/ 532746 h 999471"/>
              <a:gd name="connsiteX18-3731" fmla="*/ 9124950 w 9124950"/>
              <a:gd name="connsiteY18-3732" fmla="*/ 437496 h 999471"/>
              <a:gd name="connsiteX0-3733" fmla="*/ 0 w 9124950"/>
              <a:gd name="connsiteY0-3734" fmla="*/ 999471 h 999471"/>
              <a:gd name="connsiteX1-3735" fmla="*/ 527050 w 9124950"/>
              <a:gd name="connsiteY1-3736" fmla="*/ 745471 h 999471"/>
              <a:gd name="connsiteX2-3737" fmla="*/ 1095375 w 9124950"/>
              <a:gd name="connsiteY2-3738" fmla="*/ 561321 h 999471"/>
              <a:gd name="connsiteX3-3739" fmla="*/ 1733328 w 9124950"/>
              <a:gd name="connsiteY3-3740" fmla="*/ 467189 h 999471"/>
              <a:gd name="connsiteX4-3741" fmla="*/ 2664302 w 9124950"/>
              <a:gd name="connsiteY4-3742" fmla="*/ 558972 h 999471"/>
              <a:gd name="connsiteX5-3743" fmla="*/ 3153887 w 9124950"/>
              <a:gd name="connsiteY5-3744" fmla="*/ 573750 h 999471"/>
              <a:gd name="connsiteX6-3745" fmla="*/ 3441477 w 9124950"/>
              <a:gd name="connsiteY6-3746" fmla="*/ 486328 h 999471"/>
              <a:gd name="connsiteX7-3747" fmla="*/ 3695700 w 9124950"/>
              <a:gd name="connsiteY7-3748" fmla="*/ 380346 h 999471"/>
              <a:gd name="connsiteX8-3749" fmla="*/ 4029075 w 9124950"/>
              <a:gd name="connsiteY8-3750" fmla="*/ 218421 h 999471"/>
              <a:gd name="connsiteX9-3751" fmla="*/ 4421505 w 9124950"/>
              <a:gd name="connsiteY9-3752" fmla="*/ 67926 h 999471"/>
              <a:gd name="connsiteX10-3753" fmla="*/ 4904899 w 9124950"/>
              <a:gd name="connsiteY10-3754" fmla="*/ 775 h 999471"/>
              <a:gd name="connsiteX11-3755" fmla="*/ 5572125 w 9124950"/>
              <a:gd name="connsiteY11-3756" fmla="*/ 107931 h 999471"/>
              <a:gd name="connsiteX12-3757" fmla="*/ 6261735 w 9124950"/>
              <a:gd name="connsiteY12-3758" fmla="*/ 384156 h 999471"/>
              <a:gd name="connsiteX13-3759" fmla="*/ 7031355 w 9124950"/>
              <a:gd name="connsiteY13-3760" fmla="*/ 687051 h 999471"/>
              <a:gd name="connsiteX14-3761" fmla="*/ 7528560 w 9124950"/>
              <a:gd name="connsiteY14-3762" fmla="*/ 748011 h 999471"/>
              <a:gd name="connsiteX15-3763" fmla="*/ 7943850 w 9124950"/>
              <a:gd name="connsiteY15-3764" fmla="*/ 728961 h 999471"/>
              <a:gd name="connsiteX16-3765" fmla="*/ 8420100 w 9124950"/>
              <a:gd name="connsiteY16-3766" fmla="*/ 637521 h 999471"/>
              <a:gd name="connsiteX17-3767" fmla="*/ 8829675 w 9124950"/>
              <a:gd name="connsiteY17-3768" fmla="*/ 532746 h 999471"/>
              <a:gd name="connsiteX18-3769" fmla="*/ 9124950 w 9124950"/>
              <a:gd name="connsiteY18-3770" fmla="*/ 437496 h 999471"/>
              <a:gd name="connsiteX0-3771" fmla="*/ 0 w 9124950"/>
              <a:gd name="connsiteY0-3772" fmla="*/ 999471 h 999471"/>
              <a:gd name="connsiteX1-3773" fmla="*/ 527050 w 9124950"/>
              <a:gd name="connsiteY1-3774" fmla="*/ 745471 h 999471"/>
              <a:gd name="connsiteX2-3775" fmla="*/ 1095375 w 9124950"/>
              <a:gd name="connsiteY2-3776" fmla="*/ 561321 h 999471"/>
              <a:gd name="connsiteX3-3777" fmla="*/ 1733328 w 9124950"/>
              <a:gd name="connsiteY3-3778" fmla="*/ 467189 h 999471"/>
              <a:gd name="connsiteX4-3779" fmla="*/ 2664302 w 9124950"/>
              <a:gd name="connsiteY4-3780" fmla="*/ 570063 h 999471"/>
              <a:gd name="connsiteX5-3781" fmla="*/ 3153887 w 9124950"/>
              <a:gd name="connsiteY5-3782" fmla="*/ 573750 h 999471"/>
              <a:gd name="connsiteX6-3783" fmla="*/ 3441477 w 9124950"/>
              <a:gd name="connsiteY6-3784" fmla="*/ 486328 h 999471"/>
              <a:gd name="connsiteX7-3785" fmla="*/ 3695700 w 9124950"/>
              <a:gd name="connsiteY7-3786" fmla="*/ 380346 h 999471"/>
              <a:gd name="connsiteX8-3787" fmla="*/ 4029075 w 9124950"/>
              <a:gd name="connsiteY8-3788" fmla="*/ 218421 h 999471"/>
              <a:gd name="connsiteX9-3789" fmla="*/ 4421505 w 9124950"/>
              <a:gd name="connsiteY9-3790" fmla="*/ 67926 h 999471"/>
              <a:gd name="connsiteX10-3791" fmla="*/ 4904899 w 9124950"/>
              <a:gd name="connsiteY10-3792" fmla="*/ 775 h 999471"/>
              <a:gd name="connsiteX11-3793" fmla="*/ 5572125 w 9124950"/>
              <a:gd name="connsiteY11-3794" fmla="*/ 107931 h 999471"/>
              <a:gd name="connsiteX12-3795" fmla="*/ 6261735 w 9124950"/>
              <a:gd name="connsiteY12-3796" fmla="*/ 384156 h 999471"/>
              <a:gd name="connsiteX13-3797" fmla="*/ 7031355 w 9124950"/>
              <a:gd name="connsiteY13-3798" fmla="*/ 687051 h 999471"/>
              <a:gd name="connsiteX14-3799" fmla="*/ 7528560 w 9124950"/>
              <a:gd name="connsiteY14-3800" fmla="*/ 748011 h 999471"/>
              <a:gd name="connsiteX15-3801" fmla="*/ 7943850 w 9124950"/>
              <a:gd name="connsiteY15-3802" fmla="*/ 728961 h 999471"/>
              <a:gd name="connsiteX16-3803" fmla="*/ 8420100 w 9124950"/>
              <a:gd name="connsiteY16-3804" fmla="*/ 637521 h 999471"/>
              <a:gd name="connsiteX17-3805" fmla="*/ 8829675 w 9124950"/>
              <a:gd name="connsiteY17-3806" fmla="*/ 532746 h 999471"/>
              <a:gd name="connsiteX18-3807" fmla="*/ 9124950 w 9124950"/>
              <a:gd name="connsiteY18-3808" fmla="*/ 437496 h 999471"/>
              <a:gd name="connsiteX0-3809" fmla="*/ 0 w 9124950"/>
              <a:gd name="connsiteY0-3810" fmla="*/ 999471 h 999471"/>
              <a:gd name="connsiteX1-3811" fmla="*/ 527050 w 9124950"/>
              <a:gd name="connsiteY1-3812" fmla="*/ 745471 h 999471"/>
              <a:gd name="connsiteX2-3813" fmla="*/ 1095375 w 9124950"/>
              <a:gd name="connsiteY2-3814" fmla="*/ 561321 h 999471"/>
              <a:gd name="connsiteX3-3815" fmla="*/ 1733328 w 9124950"/>
              <a:gd name="connsiteY3-3816" fmla="*/ 467189 h 999471"/>
              <a:gd name="connsiteX4-3817" fmla="*/ 2664302 w 9124950"/>
              <a:gd name="connsiteY4-3818" fmla="*/ 570063 h 999471"/>
              <a:gd name="connsiteX5-3819" fmla="*/ 3142797 w 9124950"/>
              <a:gd name="connsiteY5-3820" fmla="*/ 590386 h 999471"/>
              <a:gd name="connsiteX6-3821" fmla="*/ 3441477 w 9124950"/>
              <a:gd name="connsiteY6-3822" fmla="*/ 486328 h 999471"/>
              <a:gd name="connsiteX7-3823" fmla="*/ 3695700 w 9124950"/>
              <a:gd name="connsiteY7-3824" fmla="*/ 380346 h 999471"/>
              <a:gd name="connsiteX8-3825" fmla="*/ 4029075 w 9124950"/>
              <a:gd name="connsiteY8-3826" fmla="*/ 218421 h 999471"/>
              <a:gd name="connsiteX9-3827" fmla="*/ 4421505 w 9124950"/>
              <a:gd name="connsiteY9-3828" fmla="*/ 67926 h 999471"/>
              <a:gd name="connsiteX10-3829" fmla="*/ 4904899 w 9124950"/>
              <a:gd name="connsiteY10-3830" fmla="*/ 775 h 999471"/>
              <a:gd name="connsiteX11-3831" fmla="*/ 5572125 w 9124950"/>
              <a:gd name="connsiteY11-3832" fmla="*/ 107931 h 999471"/>
              <a:gd name="connsiteX12-3833" fmla="*/ 6261735 w 9124950"/>
              <a:gd name="connsiteY12-3834" fmla="*/ 384156 h 999471"/>
              <a:gd name="connsiteX13-3835" fmla="*/ 7031355 w 9124950"/>
              <a:gd name="connsiteY13-3836" fmla="*/ 687051 h 999471"/>
              <a:gd name="connsiteX14-3837" fmla="*/ 7528560 w 9124950"/>
              <a:gd name="connsiteY14-3838" fmla="*/ 748011 h 999471"/>
              <a:gd name="connsiteX15-3839" fmla="*/ 7943850 w 9124950"/>
              <a:gd name="connsiteY15-3840" fmla="*/ 728961 h 999471"/>
              <a:gd name="connsiteX16-3841" fmla="*/ 8420100 w 9124950"/>
              <a:gd name="connsiteY16-3842" fmla="*/ 637521 h 999471"/>
              <a:gd name="connsiteX17-3843" fmla="*/ 8829675 w 9124950"/>
              <a:gd name="connsiteY17-3844" fmla="*/ 532746 h 999471"/>
              <a:gd name="connsiteX18-3845" fmla="*/ 9124950 w 9124950"/>
              <a:gd name="connsiteY18-3846" fmla="*/ 437496 h 999471"/>
              <a:gd name="connsiteX0-3847" fmla="*/ 0 w 9124950"/>
              <a:gd name="connsiteY0-3848" fmla="*/ 999471 h 999471"/>
              <a:gd name="connsiteX1-3849" fmla="*/ 527050 w 9124950"/>
              <a:gd name="connsiteY1-3850" fmla="*/ 745471 h 999471"/>
              <a:gd name="connsiteX2-3851" fmla="*/ 1095375 w 9124950"/>
              <a:gd name="connsiteY2-3852" fmla="*/ 561321 h 999471"/>
              <a:gd name="connsiteX3-3853" fmla="*/ 1758282 w 9124950"/>
              <a:gd name="connsiteY3-3854" fmla="*/ 467189 h 999471"/>
              <a:gd name="connsiteX4-3855" fmla="*/ 2664302 w 9124950"/>
              <a:gd name="connsiteY4-3856" fmla="*/ 570063 h 999471"/>
              <a:gd name="connsiteX5-3857" fmla="*/ 3142797 w 9124950"/>
              <a:gd name="connsiteY5-3858" fmla="*/ 590386 h 999471"/>
              <a:gd name="connsiteX6-3859" fmla="*/ 3441477 w 9124950"/>
              <a:gd name="connsiteY6-3860" fmla="*/ 486328 h 999471"/>
              <a:gd name="connsiteX7-3861" fmla="*/ 3695700 w 9124950"/>
              <a:gd name="connsiteY7-3862" fmla="*/ 380346 h 999471"/>
              <a:gd name="connsiteX8-3863" fmla="*/ 4029075 w 9124950"/>
              <a:gd name="connsiteY8-3864" fmla="*/ 218421 h 999471"/>
              <a:gd name="connsiteX9-3865" fmla="*/ 4421505 w 9124950"/>
              <a:gd name="connsiteY9-3866" fmla="*/ 67926 h 999471"/>
              <a:gd name="connsiteX10-3867" fmla="*/ 4904899 w 9124950"/>
              <a:gd name="connsiteY10-3868" fmla="*/ 775 h 999471"/>
              <a:gd name="connsiteX11-3869" fmla="*/ 5572125 w 9124950"/>
              <a:gd name="connsiteY11-3870" fmla="*/ 107931 h 999471"/>
              <a:gd name="connsiteX12-3871" fmla="*/ 6261735 w 9124950"/>
              <a:gd name="connsiteY12-3872" fmla="*/ 384156 h 999471"/>
              <a:gd name="connsiteX13-3873" fmla="*/ 7031355 w 9124950"/>
              <a:gd name="connsiteY13-3874" fmla="*/ 687051 h 999471"/>
              <a:gd name="connsiteX14-3875" fmla="*/ 7528560 w 9124950"/>
              <a:gd name="connsiteY14-3876" fmla="*/ 748011 h 999471"/>
              <a:gd name="connsiteX15-3877" fmla="*/ 7943850 w 9124950"/>
              <a:gd name="connsiteY15-3878" fmla="*/ 728961 h 999471"/>
              <a:gd name="connsiteX16-3879" fmla="*/ 8420100 w 9124950"/>
              <a:gd name="connsiteY16-3880" fmla="*/ 637521 h 999471"/>
              <a:gd name="connsiteX17-3881" fmla="*/ 8829675 w 9124950"/>
              <a:gd name="connsiteY17-3882" fmla="*/ 532746 h 999471"/>
              <a:gd name="connsiteX18-3883" fmla="*/ 9124950 w 9124950"/>
              <a:gd name="connsiteY18-3884" fmla="*/ 437496 h 999471"/>
              <a:gd name="connsiteX0-3885" fmla="*/ 0 w 9124950"/>
              <a:gd name="connsiteY0-3886" fmla="*/ 999471 h 999471"/>
              <a:gd name="connsiteX1-3887" fmla="*/ 527050 w 9124950"/>
              <a:gd name="connsiteY1-3888" fmla="*/ 745471 h 999471"/>
              <a:gd name="connsiteX2-3889" fmla="*/ 1095375 w 9124950"/>
              <a:gd name="connsiteY2-3890" fmla="*/ 561321 h 999471"/>
              <a:gd name="connsiteX3-3891" fmla="*/ 1758282 w 9124950"/>
              <a:gd name="connsiteY3-3892" fmla="*/ 467189 h 999471"/>
              <a:gd name="connsiteX4-3893" fmla="*/ 2664302 w 9124950"/>
              <a:gd name="connsiteY4-3894" fmla="*/ 570063 h 999471"/>
              <a:gd name="connsiteX5-3895" fmla="*/ 3142797 w 9124950"/>
              <a:gd name="connsiteY5-3896" fmla="*/ 590386 h 999471"/>
              <a:gd name="connsiteX6-3897" fmla="*/ 3441477 w 9124950"/>
              <a:gd name="connsiteY6-3898" fmla="*/ 486328 h 999471"/>
              <a:gd name="connsiteX7-3899" fmla="*/ 3695700 w 9124950"/>
              <a:gd name="connsiteY7-3900" fmla="*/ 380346 h 999471"/>
              <a:gd name="connsiteX8-3901" fmla="*/ 4029075 w 9124950"/>
              <a:gd name="connsiteY8-3902" fmla="*/ 218421 h 999471"/>
              <a:gd name="connsiteX9-3903" fmla="*/ 4421505 w 9124950"/>
              <a:gd name="connsiteY9-3904" fmla="*/ 67926 h 999471"/>
              <a:gd name="connsiteX10-3905" fmla="*/ 4904899 w 9124950"/>
              <a:gd name="connsiteY10-3906" fmla="*/ 775 h 999471"/>
              <a:gd name="connsiteX11-3907" fmla="*/ 5572125 w 9124950"/>
              <a:gd name="connsiteY11-3908" fmla="*/ 107931 h 999471"/>
              <a:gd name="connsiteX12-3909" fmla="*/ 6261735 w 9124950"/>
              <a:gd name="connsiteY12-3910" fmla="*/ 384156 h 999471"/>
              <a:gd name="connsiteX13-3911" fmla="*/ 7031355 w 9124950"/>
              <a:gd name="connsiteY13-3912" fmla="*/ 687051 h 999471"/>
              <a:gd name="connsiteX14-3913" fmla="*/ 7528560 w 9124950"/>
              <a:gd name="connsiteY14-3914" fmla="*/ 748011 h 999471"/>
              <a:gd name="connsiteX15-3915" fmla="*/ 7943850 w 9124950"/>
              <a:gd name="connsiteY15-3916" fmla="*/ 728961 h 999471"/>
              <a:gd name="connsiteX16-3917" fmla="*/ 8420100 w 9124950"/>
              <a:gd name="connsiteY16-3918" fmla="*/ 637521 h 999471"/>
              <a:gd name="connsiteX17-3919" fmla="*/ 8829675 w 9124950"/>
              <a:gd name="connsiteY17-3920" fmla="*/ 532746 h 999471"/>
              <a:gd name="connsiteX18-3921" fmla="*/ 9124950 w 9124950"/>
              <a:gd name="connsiteY18-3922" fmla="*/ 437496 h 999471"/>
              <a:gd name="connsiteX0-3923" fmla="*/ 0 w 9124950"/>
              <a:gd name="connsiteY0-3924" fmla="*/ 986995 h 986995"/>
              <a:gd name="connsiteX1-3925" fmla="*/ 527050 w 9124950"/>
              <a:gd name="connsiteY1-3926" fmla="*/ 745471 h 986995"/>
              <a:gd name="connsiteX2-3927" fmla="*/ 1095375 w 9124950"/>
              <a:gd name="connsiteY2-3928" fmla="*/ 561321 h 986995"/>
              <a:gd name="connsiteX3-3929" fmla="*/ 1758282 w 9124950"/>
              <a:gd name="connsiteY3-3930" fmla="*/ 467189 h 986995"/>
              <a:gd name="connsiteX4-3931" fmla="*/ 2664302 w 9124950"/>
              <a:gd name="connsiteY4-3932" fmla="*/ 570063 h 986995"/>
              <a:gd name="connsiteX5-3933" fmla="*/ 3142797 w 9124950"/>
              <a:gd name="connsiteY5-3934" fmla="*/ 590386 h 986995"/>
              <a:gd name="connsiteX6-3935" fmla="*/ 3441477 w 9124950"/>
              <a:gd name="connsiteY6-3936" fmla="*/ 486328 h 986995"/>
              <a:gd name="connsiteX7-3937" fmla="*/ 3695700 w 9124950"/>
              <a:gd name="connsiteY7-3938" fmla="*/ 380346 h 986995"/>
              <a:gd name="connsiteX8-3939" fmla="*/ 4029075 w 9124950"/>
              <a:gd name="connsiteY8-3940" fmla="*/ 218421 h 986995"/>
              <a:gd name="connsiteX9-3941" fmla="*/ 4421505 w 9124950"/>
              <a:gd name="connsiteY9-3942" fmla="*/ 67926 h 986995"/>
              <a:gd name="connsiteX10-3943" fmla="*/ 4904899 w 9124950"/>
              <a:gd name="connsiteY10-3944" fmla="*/ 775 h 986995"/>
              <a:gd name="connsiteX11-3945" fmla="*/ 5572125 w 9124950"/>
              <a:gd name="connsiteY11-3946" fmla="*/ 107931 h 986995"/>
              <a:gd name="connsiteX12-3947" fmla="*/ 6261735 w 9124950"/>
              <a:gd name="connsiteY12-3948" fmla="*/ 384156 h 986995"/>
              <a:gd name="connsiteX13-3949" fmla="*/ 7031355 w 9124950"/>
              <a:gd name="connsiteY13-3950" fmla="*/ 687051 h 986995"/>
              <a:gd name="connsiteX14-3951" fmla="*/ 7528560 w 9124950"/>
              <a:gd name="connsiteY14-3952" fmla="*/ 748011 h 986995"/>
              <a:gd name="connsiteX15-3953" fmla="*/ 7943850 w 9124950"/>
              <a:gd name="connsiteY15-3954" fmla="*/ 728961 h 986995"/>
              <a:gd name="connsiteX16-3955" fmla="*/ 8420100 w 9124950"/>
              <a:gd name="connsiteY16-3956" fmla="*/ 637521 h 986995"/>
              <a:gd name="connsiteX17-3957" fmla="*/ 8829675 w 9124950"/>
              <a:gd name="connsiteY17-3958" fmla="*/ 532746 h 986995"/>
              <a:gd name="connsiteX18-3959" fmla="*/ 9124950 w 9124950"/>
              <a:gd name="connsiteY18-3960" fmla="*/ 437496 h 986995"/>
              <a:gd name="connsiteX0-3961" fmla="*/ 0 w 9124950"/>
              <a:gd name="connsiteY0-3962" fmla="*/ 986995 h 986995"/>
              <a:gd name="connsiteX1-3963" fmla="*/ 527050 w 9124950"/>
              <a:gd name="connsiteY1-3964" fmla="*/ 745471 h 986995"/>
              <a:gd name="connsiteX2-3965" fmla="*/ 1095375 w 9124950"/>
              <a:gd name="connsiteY2-3966" fmla="*/ 561321 h 986995"/>
              <a:gd name="connsiteX3-3967" fmla="*/ 1758282 w 9124950"/>
              <a:gd name="connsiteY3-3968" fmla="*/ 467189 h 986995"/>
              <a:gd name="connsiteX4-3969" fmla="*/ 2664302 w 9124950"/>
              <a:gd name="connsiteY4-3970" fmla="*/ 570063 h 986995"/>
              <a:gd name="connsiteX5-3971" fmla="*/ 3142797 w 9124950"/>
              <a:gd name="connsiteY5-3972" fmla="*/ 590386 h 986995"/>
              <a:gd name="connsiteX6-3973" fmla="*/ 3695700 w 9124950"/>
              <a:gd name="connsiteY6-3974" fmla="*/ 380346 h 986995"/>
              <a:gd name="connsiteX7-3975" fmla="*/ 4029075 w 9124950"/>
              <a:gd name="connsiteY7-3976" fmla="*/ 218421 h 986995"/>
              <a:gd name="connsiteX8-3977" fmla="*/ 4421505 w 9124950"/>
              <a:gd name="connsiteY8-3978" fmla="*/ 67926 h 986995"/>
              <a:gd name="connsiteX9-3979" fmla="*/ 4904899 w 9124950"/>
              <a:gd name="connsiteY9-3980" fmla="*/ 775 h 986995"/>
              <a:gd name="connsiteX10-3981" fmla="*/ 5572125 w 9124950"/>
              <a:gd name="connsiteY10-3982" fmla="*/ 107931 h 986995"/>
              <a:gd name="connsiteX11-3983" fmla="*/ 6261735 w 9124950"/>
              <a:gd name="connsiteY11-3984" fmla="*/ 384156 h 986995"/>
              <a:gd name="connsiteX12-3985" fmla="*/ 7031355 w 9124950"/>
              <a:gd name="connsiteY12-3986" fmla="*/ 687051 h 986995"/>
              <a:gd name="connsiteX13-3987" fmla="*/ 7528560 w 9124950"/>
              <a:gd name="connsiteY13-3988" fmla="*/ 748011 h 986995"/>
              <a:gd name="connsiteX14-3989" fmla="*/ 7943850 w 9124950"/>
              <a:gd name="connsiteY14-3990" fmla="*/ 728961 h 986995"/>
              <a:gd name="connsiteX15-3991" fmla="*/ 8420100 w 9124950"/>
              <a:gd name="connsiteY15-3992" fmla="*/ 637521 h 986995"/>
              <a:gd name="connsiteX16-3993" fmla="*/ 8829675 w 9124950"/>
              <a:gd name="connsiteY16-3994" fmla="*/ 532746 h 986995"/>
              <a:gd name="connsiteX17-3995" fmla="*/ 9124950 w 9124950"/>
              <a:gd name="connsiteY17-3996" fmla="*/ 437496 h 986995"/>
              <a:gd name="connsiteX0-3997" fmla="*/ 0 w 9124950"/>
              <a:gd name="connsiteY0-3998" fmla="*/ 986995 h 986995"/>
              <a:gd name="connsiteX1-3999" fmla="*/ 527050 w 9124950"/>
              <a:gd name="connsiteY1-4000" fmla="*/ 745471 h 986995"/>
              <a:gd name="connsiteX2-4001" fmla="*/ 1095375 w 9124950"/>
              <a:gd name="connsiteY2-4002" fmla="*/ 561321 h 986995"/>
              <a:gd name="connsiteX3-4003" fmla="*/ 1758282 w 9124950"/>
              <a:gd name="connsiteY3-4004" fmla="*/ 467189 h 986995"/>
              <a:gd name="connsiteX4-4005" fmla="*/ 2664302 w 9124950"/>
              <a:gd name="connsiteY4-4006" fmla="*/ 570063 h 986995"/>
              <a:gd name="connsiteX5-4007" fmla="*/ 3164978 w 9124950"/>
              <a:gd name="connsiteY5-4008" fmla="*/ 595931 h 986995"/>
              <a:gd name="connsiteX6-4009" fmla="*/ 3695700 w 9124950"/>
              <a:gd name="connsiteY6-4010" fmla="*/ 380346 h 986995"/>
              <a:gd name="connsiteX7-4011" fmla="*/ 4029075 w 9124950"/>
              <a:gd name="connsiteY7-4012" fmla="*/ 218421 h 986995"/>
              <a:gd name="connsiteX8-4013" fmla="*/ 4421505 w 9124950"/>
              <a:gd name="connsiteY8-4014" fmla="*/ 67926 h 986995"/>
              <a:gd name="connsiteX9-4015" fmla="*/ 4904899 w 9124950"/>
              <a:gd name="connsiteY9-4016" fmla="*/ 775 h 986995"/>
              <a:gd name="connsiteX10-4017" fmla="*/ 5572125 w 9124950"/>
              <a:gd name="connsiteY10-4018" fmla="*/ 107931 h 986995"/>
              <a:gd name="connsiteX11-4019" fmla="*/ 6261735 w 9124950"/>
              <a:gd name="connsiteY11-4020" fmla="*/ 384156 h 986995"/>
              <a:gd name="connsiteX12-4021" fmla="*/ 7031355 w 9124950"/>
              <a:gd name="connsiteY12-4022" fmla="*/ 687051 h 986995"/>
              <a:gd name="connsiteX13-4023" fmla="*/ 7528560 w 9124950"/>
              <a:gd name="connsiteY13-4024" fmla="*/ 748011 h 986995"/>
              <a:gd name="connsiteX14-4025" fmla="*/ 7943850 w 9124950"/>
              <a:gd name="connsiteY14-4026" fmla="*/ 728961 h 986995"/>
              <a:gd name="connsiteX15-4027" fmla="*/ 8420100 w 9124950"/>
              <a:gd name="connsiteY15-4028" fmla="*/ 637521 h 986995"/>
              <a:gd name="connsiteX16-4029" fmla="*/ 8829675 w 9124950"/>
              <a:gd name="connsiteY16-4030" fmla="*/ 532746 h 986995"/>
              <a:gd name="connsiteX17-4031" fmla="*/ 9124950 w 9124950"/>
              <a:gd name="connsiteY17-4032" fmla="*/ 437496 h 986995"/>
              <a:gd name="connsiteX0-4033" fmla="*/ 0 w 9124950"/>
              <a:gd name="connsiteY0-4034" fmla="*/ 986995 h 986995"/>
              <a:gd name="connsiteX1-4035" fmla="*/ 527050 w 9124950"/>
              <a:gd name="connsiteY1-4036" fmla="*/ 745471 h 986995"/>
              <a:gd name="connsiteX2-4037" fmla="*/ 1095375 w 9124950"/>
              <a:gd name="connsiteY2-4038" fmla="*/ 561321 h 986995"/>
              <a:gd name="connsiteX3-4039" fmla="*/ 1758282 w 9124950"/>
              <a:gd name="connsiteY3-4040" fmla="*/ 467189 h 986995"/>
              <a:gd name="connsiteX4-4041" fmla="*/ 2608851 w 9124950"/>
              <a:gd name="connsiteY4-4042" fmla="*/ 575608 h 986995"/>
              <a:gd name="connsiteX5-4043" fmla="*/ 3164978 w 9124950"/>
              <a:gd name="connsiteY5-4044" fmla="*/ 595931 h 986995"/>
              <a:gd name="connsiteX6-4045" fmla="*/ 3695700 w 9124950"/>
              <a:gd name="connsiteY6-4046" fmla="*/ 380346 h 986995"/>
              <a:gd name="connsiteX7-4047" fmla="*/ 4029075 w 9124950"/>
              <a:gd name="connsiteY7-4048" fmla="*/ 218421 h 986995"/>
              <a:gd name="connsiteX8-4049" fmla="*/ 4421505 w 9124950"/>
              <a:gd name="connsiteY8-4050" fmla="*/ 67926 h 986995"/>
              <a:gd name="connsiteX9-4051" fmla="*/ 4904899 w 9124950"/>
              <a:gd name="connsiteY9-4052" fmla="*/ 775 h 986995"/>
              <a:gd name="connsiteX10-4053" fmla="*/ 5572125 w 9124950"/>
              <a:gd name="connsiteY10-4054" fmla="*/ 107931 h 986995"/>
              <a:gd name="connsiteX11-4055" fmla="*/ 6261735 w 9124950"/>
              <a:gd name="connsiteY11-4056" fmla="*/ 384156 h 986995"/>
              <a:gd name="connsiteX12-4057" fmla="*/ 7031355 w 9124950"/>
              <a:gd name="connsiteY12-4058" fmla="*/ 687051 h 986995"/>
              <a:gd name="connsiteX13-4059" fmla="*/ 7528560 w 9124950"/>
              <a:gd name="connsiteY13-4060" fmla="*/ 748011 h 986995"/>
              <a:gd name="connsiteX14-4061" fmla="*/ 7943850 w 9124950"/>
              <a:gd name="connsiteY14-4062" fmla="*/ 728961 h 986995"/>
              <a:gd name="connsiteX15-4063" fmla="*/ 8420100 w 9124950"/>
              <a:gd name="connsiteY15-4064" fmla="*/ 637521 h 986995"/>
              <a:gd name="connsiteX16-4065" fmla="*/ 8829675 w 9124950"/>
              <a:gd name="connsiteY16-4066" fmla="*/ 532746 h 986995"/>
              <a:gd name="connsiteX17-4067" fmla="*/ 9124950 w 9124950"/>
              <a:gd name="connsiteY17-4068" fmla="*/ 437496 h 986995"/>
              <a:gd name="connsiteX0-4069" fmla="*/ 0 w 9124950"/>
              <a:gd name="connsiteY0-4070" fmla="*/ 986995 h 986995"/>
              <a:gd name="connsiteX1-4071" fmla="*/ 527050 w 9124950"/>
              <a:gd name="connsiteY1-4072" fmla="*/ 745471 h 986995"/>
              <a:gd name="connsiteX2-4073" fmla="*/ 1095375 w 9124950"/>
              <a:gd name="connsiteY2-4074" fmla="*/ 561321 h 986995"/>
              <a:gd name="connsiteX3-4075" fmla="*/ 1758282 w 9124950"/>
              <a:gd name="connsiteY3-4076" fmla="*/ 467189 h 986995"/>
              <a:gd name="connsiteX4-4077" fmla="*/ 2608851 w 9124950"/>
              <a:gd name="connsiteY4-4078" fmla="*/ 575608 h 986995"/>
              <a:gd name="connsiteX5-4079" fmla="*/ 3164978 w 9124950"/>
              <a:gd name="connsiteY5-4080" fmla="*/ 595931 h 986995"/>
              <a:gd name="connsiteX6-4081" fmla="*/ 3695700 w 9124950"/>
              <a:gd name="connsiteY6-4082" fmla="*/ 380346 h 986995"/>
              <a:gd name="connsiteX7-4083" fmla="*/ 4029075 w 9124950"/>
              <a:gd name="connsiteY7-4084" fmla="*/ 218421 h 986995"/>
              <a:gd name="connsiteX8-4085" fmla="*/ 4421505 w 9124950"/>
              <a:gd name="connsiteY8-4086" fmla="*/ 67926 h 986995"/>
              <a:gd name="connsiteX9-4087" fmla="*/ 4904899 w 9124950"/>
              <a:gd name="connsiteY9-4088" fmla="*/ 775 h 986995"/>
              <a:gd name="connsiteX10-4089" fmla="*/ 5572125 w 9124950"/>
              <a:gd name="connsiteY10-4090" fmla="*/ 107931 h 986995"/>
              <a:gd name="connsiteX11-4091" fmla="*/ 6261735 w 9124950"/>
              <a:gd name="connsiteY11-4092" fmla="*/ 384156 h 986995"/>
              <a:gd name="connsiteX12-4093" fmla="*/ 7031355 w 9124950"/>
              <a:gd name="connsiteY12-4094" fmla="*/ 687051 h 986995"/>
              <a:gd name="connsiteX13-4095" fmla="*/ 7528560 w 9124950"/>
              <a:gd name="connsiteY13-4096" fmla="*/ 748011 h 986995"/>
              <a:gd name="connsiteX14-4097" fmla="*/ 7943850 w 9124950"/>
              <a:gd name="connsiteY14-4098" fmla="*/ 728961 h 986995"/>
              <a:gd name="connsiteX15-4099" fmla="*/ 8420100 w 9124950"/>
              <a:gd name="connsiteY15-4100" fmla="*/ 637521 h 986995"/>
              <a:gd name="connsiteX16-4101" fmla="*/ 8829675 w 9124950"/>
              <a:gd name="connsiteY16-4102" fmla="*/ 532746 h 986995"/>
              <a:gd name="connsiteX17-4103" fmla="*/ 9124950 w 9124950"/>
              <a:gd name="connsiteY17-4104" fmla="*/ 437496 h 986995"/>
              <a:gd name="connsiteX0-4105" fmla="*/ 0 w 9124950"/>
              <a:gd name="connsiteY0-4106" fmla="*/ 986995 h 986995"/>
              <a:gd name="connsiteX1-4107" fmla="*/ 527050 w 9124950"/>
              <a:gd name="connsiteY1-4108" fmla="*/ 745471 h 986995"/>
              <a:gd name="connsiteX2-4109" fmla="*/ 1106466 w 9124950"/>
              <a:gd name="connsiteY2-4110" fmla="*/ 572411 h 986995"/>
              <a:gd name="connsiteX3-4111" fmla="*/ 1758282 w 9124950"/>
              <a:gd name="connsiteY3-4112" fmla="*/ 467189 h 986995"/>
              <a:gd name="connsiteX4-4113" fmla="*/ 2608851 w 9124950"/>
              <a:gd name="connsiteY4-4114" fmla="*/ 575608 h 986995"/>
              <a:gd name="connsiteX5-4115" fmla="*/ 3164978 w 9124950"/>
              <a:gd name="connsiteY5-4116" fmla="*/ 595931 h 986995"/>
              <a:gd name="connsiteX6-4117" fmla="*/ 3695700 w 9124950"/>
              <a:gd name="connsiteY6-4118" fmla="*/ 380346 h 986995"/>
              <a:gd name="connsiteX7-4119" fmla="*/ 4029075 w 9124950"/>
              <a:gd name="connsiteY7-4120" fmla="*/ 218421 h 986995"/>
              <a:gd name="connsiteX8-4121" fmla="*/ 4421505 w 9124950"/>
              <a:gd name="connsiteY8-4122" fmla="*/ 67926 h 986995"/>
              <a:gd name="connsiteX9-4123" fmla="*/ 4904899 w 9124950"/>
              <a:gd name="connsiteY9-4124" fmla="*/ 775 h 986995"/>
              <a:gd name="connsiteX10-4125" fmla="*/ 5572125 w 9124950"/>
              <a:gd name="connsiteY10-4126" fmla="*/ 107931 h 986995"/>
              <a:gd name="connsiteX11-4127" fmla="*/ 6261735 w 9124950"/>
              <a:gd name="connsiteY11-4128" fmla="*/ 384156 h 986995"/>
              <a:gd name="connsiteX12-4129" fmla="*/ 7031355 w 9124950"/>
              <a:gd name="connsiteY12-4130" fmla="*/ 687051 h 986995"/>
              <a:gd name="connsiteX13-4131" fmla="*/ 7528560 w 9124950"/>
              <a:gd name="connsiteY13-4132" fmla="*/ 748011 h 986995"/>
              <a:gd name="connsiteX14-4133" fmla="*/ 7943850 w 9124950"/>
              <a:gd name="connsiteY14-4134" fmla="*/ 728961 h 986995"/>
              <a:gd name="connsiteX15-4135" fmla="*/ 8420100 w 9124950"/>
              <a:gd name="connsiteY15-4136" fmla="*/ 637521 h 986995"/>
              <a:gd name="connsiteX16-4137" fmla="*/ 8829675 w 9124950"/>
              <a:gd name="connsiteY16-4138" fmla="*/ 532746 h 986995"/>
              <a:gd name="connsiteX17-4139" fmla="*/ 9124950 w 9124950"/>
              <a:gd name="connsiteY17-4140" fmla="*/ 437496 h 986995"/>
              <a:gd name="connsiteX0-4141" fmla="*/ 0 w 9124950"/>
              <a:gd name="connsiteY0-4142" fmla="*/ 986995 h 986995"/>
              <a:gd name="connsiteX1-4143" fmla="*/ 527050 w 9124950"/>
              <a:gd name="connsiteY1-4144" fmla="*/ 745471 h 986995"/>
              <a:gd name="connsiteX2-4145" fmla="*/ 1106466 w 9124950"/>
              <a:gd name="connsiteY2-4146" fmla="*/ 572411 h 986995"/>
              <a:gd name="connsiteX3-4147" fmla="*/ 1769372 w 9124950"/>
              <a:gd name="connsiteY3-4148" fmla="*/ 483824 h 986995"/>
              <a:gd name="connsiteX4-4149" fmla="*/ 2608851 w 9124950"/>
              <a:gd name="connsiteY4-4150" fmla="*/ 575608 h 986995"/>
              <a:gd name="connsiteX5-4151" fmla="*/ 3164978 w 9124950"/>
              <a:gd name="connsiteY5-4152" fmla="*/ 595931 h 986995"/>
              <a:gd name="connsiteX6-4153" fmla="*/ 3695700 w 9124950"/>
              <a:gd name="connsiteY6-4154" fmla="*/ 380346 h 986995"/>
              <a:gd name="connsiteX7-4155" fmla="*/ 4029075 w 9124950"/>
              <a:gd name="connsiteY7-4156" fmla="*/ 218421 h 986995"/>
              <a:gd name="connsiteX8-4157" fmla="*/ 4421505 w 9124950"/>
              <a:gd name="connsiteY8-4158" fmla="*/ 67926 h 986995"/>
              <a:gd name="connsiteX9-4159" fmla="*/ 4904899 w 9124950"/>
              <a:gd name="connsiteY9-4160" fmla="*/ 775 h 986995"/>
              <a:gd name="connsiteX10-4161" fmla="*/ 5572125 w 9124950"/>
              <a:gd name="connsiteY10-4162" fmla="*/ 107931 h 986995"/>
              <a:gd name="connsiteX11-4163" fmla="*/ 6261735 w 9124950"/>
              <a:gd name="connsiteY11-4164" fmla="*/ 384156 h 986995"/>
              <a:gd name="connsiteX12-4165" fmla="*/ 7031355 w 9124950"/>
              <a:gd name="connsiteY12-4166" fmla="*/ 687051 h 986995"/>
              <a:gd name="connsiteX13-4167" fmla="*/ 7528560 w 9124950"/>
              <a:gd name="connsiteY13-4168" fmla="*/ 748011 h 986995"/>
              <a:gd name="connsiteX14-4169" fmla="*/ 7943850 w 9124950"/>
              <a:gd name="connsiteY14-4170" fmla="*/ 728961 h 986995"/>
              <a:gd name="connsiteX15-4171" fmla="*/ 8420100 w 9124950"/>
              <a:gd name="connsiteY15-4172" fmla="*/ 637521 h 986995"/>
              <a:gd name="connsiteX16-4173" fmla="*/ 8829675 w 9124950"/>
              <a:gd name="connsiteY16-4174" fmla="*/ 532746 h 986995"/>
              <a:gd name="connsiteX17-4175" fmla="*/ 9124950 w 9124950"/>
              <a:gd name="connsiteY17-4176" fmla="*/ 437496 h 986995"/>
              <a:gd name="connsiteX0-4177" fmla="*/ 0 w 9124950"/>
              <a:gd name="connsiteY0-4178" fmla="*/ 986995 h 986995"/>
              <a:gd name="connsiteX1-4179" fmla="*/ 527050 w 9124950"/>
              <a:gd name="connsiteY1-4180" fmla="*/ 745471 h 986995"/>
              <a:gd name="connsiteX2-4181" fmla="*/ 1106466 w 9124950"/>
              <a:gd name="connsiteY2-4182" fmla="*/ 572411 h 986995"/>
              <a:gd name="connsiteX3-4183" fmla="*/ 1769372 w 9124950"/>
              <a:gd name="connsiteY3-4184" fmla="*/ 483824 h 986995"/>
              <a:gd name="connsiteX4-4185" fmla="*/ 2608851 w 9124950"/>
              <a:gd name="connsiteY4-4186" fmla="*/ 575608 h 986995"/>
              <a:gd name="connsiteX5-4187" fmla="*/ 3164978 w 9124950"/>
              <a:gd name="connsiteY5-4188" fmla="*/ 595931 h 986995"/>
              <a:gd name="connsiteX6-4189" fmla="*/ 3695700 w 9124950"/>
              <a:gd name="connsiteY6-4190" fmla="*/ 380346 h 986995"/>
              <a:gd name="connsiteX7-4191" fmla="*/ 4029075 w 9124950"/>
              <a:gd name="connsiteY7-4192" fmla="*/ 218421 h 986995"/>
              <a:gd name="connsiteX8-4193" fmla="*/ 4421505 w 9124950"/>
              <a:gd name="connsiteY8-4194" fmla="*/ 67926 h 986995"/>
              <a:gd name="connsiteX9-4195" fmla="*/ 4904899 w 9124950"/>
              <a:gd name="connsiteY9-4196" fmla="*/ 775 h 986995"/>
              <a:gd name="connsiteX10-4197" fmla="*/ 5572125 w 9124950"/>
              <a:gd name="connsiteY10-4198" fmla="*/ 107931 h 986995"/>
              <a:gd name="connsiteX11-4199" fmla="*/ 6261735 w 9124950"/>
              <a:gd name="connsiteY11-4200" fmla="*/ 384156 h 986995"/>
              <a:gd name="connsiteX12-4201" fmla="*/ 7031355 w 9124950"/>
              <a:gd name="connsiteY12-4202" fmla="*/ 687051 h 986995"/>
              <a:gd name="connsiteX13-4203" fmla="*/ 7528560 w 9124950"/>
              <a:gd name="connsiteY13-4204" fmla="*/ 748011 h 986995"/>
              <a:gd name="connsiteX14-4205" fmla="*/ 7943850 w 9124950"/>
              <a:gd name="connsiteY14-4206" fmla="*/ 728961 h 986995"/>
              <a:gd name="connsiteX15-4207" fmla="*/ 8420100 w 9124950"/>
              <a:gd name="connsiteY15-4208" fmla="*/ 637521 h 986995"/>
              <a:gd name="connsiteX16-4209" fmla="*/ 8829675 w 9124950"/>
              <a:gd name="connsiteY16-4210" fmla="*/ 532746 h 986995"/>
              <a:gd name="connsiteX17-4211" fmla="*/ 9124950 w 9124950"/>
              <a:gd name="connsiteY17-4212" fmla="*/ 437496 h 986995"/>
              <a:gd name="connsiteX0-4213" fmla="*/ 0 w 9124950"/>
              <a:gd name="connsiteY0-4214" fmla="*/ 986995 h 986995"/>
              <a:gd name="connsiteX1-4215" fmla="*/ 527050 w 9124950"/>
              <a:gd name="connsiteY1-4216" fmla="*/ 745471 h 986995"/>
              <a:gd name="connsiteX2-4217" fmla="*/ 1106466 w 9124950"/>
              <a:gd name="connsiteY2-4218" fmla="*/ 572411 h 986995"/>
              <a:gd name="connsiteX3-4219" fmla="*/ 1769372 w 9124950"/>
              <a:gd name="connsiteY3-4220" fmla="*/ 483824 h 986995"/>
              <a:gd name="connsiteX4-4221" fmla="*/ 2608851 w 9124950"/>
              <a:gd name="connsiteY4-4222" fmla="*/ 575608 h 986995"/>
              <a:gd name="connsiteX5-4223" fmla="*/ 3164978 w 9124950"/>
              <a:gd name="connsiteY5-4224" fmla="*/ 595931 h 986995"/>
              <a:gd name="connsiteX6-4225" fmla="*/ 3695700 w 9124950"/>
              <a:gd name="connsiteY6-4226" fmla="*/ 380346 h 986995"/>
              <a:gd name="connsiteX7-4227" fmla="*/ 4029075 w 9124950"/>
              <a:gd name="connsiteY7-4228" fmla="*/ 218421 h 986995"/>
              <a:gd name="connsiteX8-4229" fmla="*/ 4421505 w 9124950"/>
              <a:gd name="connsiteY8-4230" fmla="*/ 67926 h 986995"/>
              <a:gd name="connsiteX9-4231" fmla="*/ 4904899 w 9124950"/>
              <a:gd name="connsiteY9-4232" fmla="*/ 775 h 986995"/>
              <a:gd name="connsiteX10-4233" fmla="*/ 5572125 w 9124950"/>
              <a:gd name="connsiteY10-4234" fmla="*/ 107931 h 986995"/>
              <a:gd name="connsiteX11-4235" fmla="*/ 6261735 w 9124950"/>
              <a:gd name="connsiteY11-4236" fmla="*/ 384156 h 986995"/>
              <a:gd name="connsiteX12-4237" fmla="*/ 7031355 w 9124950"/>
              <a:gd name="connsiteY12-4238" fmla="*/ 687051 h 986995"/>
              <a:gd name="connsiteX13-4239" fmla="*/ 7528560 w 9124950"/>
              <a:gd name="connsiteY13-4240" fmla="*/ 748011 h 986995"/>
              <a:gd name="connsiteX14-4241" fmla="*/ 7943850 w 9124950"/>
              <a:gd name="connsiteY14-4242" fmla="*/ 728961 h 986995"/>
              <a:gd name="connsiteX15-4243" fmla="*/ 8420100 w 9124950"/>
              <a:gd name="connsiteY15-4244" fmla="*/ 637521 h 986995"/>
              <a:gd name="connsiteX16-4245" fmla="*/ 8829675 w 9124950"/>
              <a:gd name="connsiteY16-4246" fmla="*/ 532746 h 986995"/>
              <a:gd name="connsiteX17-4247" fmla="*/ 9124950 w 9124950"/>
              <a:gd name="connsiteY17-4248" fmla="*/ 437496 h 986995"/>
              <a:gd name="connsiteX0-4249" fmla="*/ 0 w 9097224"/>
              <a:gd name="connsiteY0-4250" fmla="*/ 970359 h 970359"/>
              <a:gd name="connsiteX1-4251" fmla="*/ 499324 w 9097224"/>
              <a:gd name="connsiteY1-4252" fmla="*/ 745471 h 970359"/>
              <a:gd name="connsiteX2-4253" fmla="*/ 1078740 w 9097224"/>
              <a:gd name="connsiteY2-4254" fmla="*/ 572411 h 970359"/>
              <a:gd name="connsiteX3-4255" fmla="*/ 1741646 w 9097224"/>
              <a:gd name="connsiteY3-4256" fmla="*/ 483824 h 970359"/>
              <a:gd name="connsiteX4-4257" fmla="*/ 2581125 w 9097224"/>
              <a:gd name="connsiteY4-4258" fmla="*/ 575608 h 970359"/>
              <a:gd name="connsiteX5-4259" fmla="*/ 3137252 w 9097224"/>
              <a:gd name="connsiteY5-4260" fmla="*/ 595931 h 970359"/>
              <a:gd name="connsiteX6-4261" fmla="*/ 3667974 w 9097224"/>
              <a:gd name="connsiteY6-4262" fmla="*/ 380346 h 970359"/>
              <a:gd name="connsiteX7-4263" fmla="*/ 4001349 w 9097224"/>
              <a:gd name="connsiteY7-4264" fmla="*/ 218421 h 970359"/>
              <a:gd name="connsiteX8-4265" fmla="*/ 4393779 w 9097224"/>
              <a:gd name="connsiteY8-4266" fmla="*/ 67926 h 970359"/>
              <a:gd name="connsiteX9-4267" fmla="*/ 4877173 w 9097224"/>
              <a:gd name="connsiteY9-4268" fmla="*/ 775 h 970359"/>
              <a:gd name="connsiteX10-4269" fmla="*/ 5544399 w 9097224"/>
              <a:gd name="connsiteY10-4270" fmla="*/ 107931 h 970359"/>
              <a:gd name="connsiteX11-4271" fmla="*/ 6234009 w 9097224"/>
              <a:gd name="connsiteY11-4272" fmla="*/ 384156 h 970359"/>
              <a:gd name="connsiteX12-4273" fmla="*/ 7003629 w 9097224"/>
              <a:gd name="connsiteY12-4274" fmla="*/ 687051 h 970359"/>
              <a:gd name="connsiteX13-4275" fmla="*/ 7500834 w 9097224"/>
              <a:gd name="connsiteY13-4276" fmla="*/ 748011 h 970359"/>
              <a:gd name="connsiteX14-4277" fmla="*/ 7916124 w 9097224"/>
              <a:gd name="connsiteY14-4278" fmla="*/ 728961 h 970359"/>
              <a:gd name="connsiteX15-4279" fmla="*/ 8392374 w 9097224"/>
              <a:gd name="connsiteY15-4280" fmla="*/ 637521 h 970359"/>
              <a:gd name="connsiteX16-4281" fmla="*/ 8801949 w 9097224"/>
              <a:gd name="connsiteY16-4282" fmla="*/ 532746 h 970359"/>
              <a:gd name="connsiteX17-4283" fmla="*/ 9097224 w 9097224"/>
              <a:gd name="connsiteY17-4284" fmla="*/ 437496 h 970359"/>
              <a:gd name="connsiteX0-4285" fmla="*/ 0 w 9097224"/>
              <a:gd name="connsiteY0-4286" fmla="*/ 970359 h 970359"/>
              <a:gd name="connsiteX1-4287" fmla="*/ 499324 w 9097224"/>
              <a:gd name="connsiteY1-4288" fmla="*/ 745471 h 970359"/>
              <a:gd name="connsiteX2-4289" fmla="*/ 1078740 w 9097224"/>
              <a:gd name="connsiteY2-4290" fmla="*/ 572411 h 970359"/>
              <a:gd name="connsiteX3-4291" fmla="*/ 1741646 w 9097224"/>
              <a:gd name="connsiteY3-4292" fmla="*/ 483824 h 970359"/>
              <a:gd name="connsiteX4-4293" fmla="*/ 2581125 w 9097224"/>
              <a:gd name="connsiteY4-4294" fmla="*/ 575608 h 970359"/>
              <a:gd name="connsiteX5-4295" fmla="*/ 3148342 w 9097224"/>
              <a:gd name="connsiteY5-4296" fmla="*/ 601477 h 970359"/>
              <a:gd name="connsiteX6-4297" fmla="*/ 3667974 w 9097224"/>
              <a:gd name="connsiteY6-4298" fmla="*/ 380346 h 970359"/>
              <a:gd name="connsiteX7-4299" fmla="*/ 4001349 w 9097224"/>
              <a:gd name="connsiteY7-4300" fmla="*/ 218421 h 970359"/>
              <a:gd name="connsiteX8-4301" fmla="*/ 4393779 w 9097224"/>
              <a:gd name="connsiteY8-4302" fmla="*/ 67926 h 970359"/>
              <a:gd name="connsiteX9-4303" fmla="*/ 4877173 w 9097224"/>
              <a:gd name="connsiteY9-4304" fmla="*/ 775 h 970359"/>
              <a:gd name="connsiteX10-4305" fmla="*/ 5544399 w 9097224"/>
              <a:gd name="connsiteY10-4306" fmla="*/ 107931 h 970359"/>
              <a:gd name="connsiteX11-4307" fmla="*/ 6234009 w 9097224"/>
              <a:gd name="connsiteY11-4308" fmla="*/ 384156 h 970359"/>
              <a:gd name="connsiteX12-4309" fmla="*/ 7003629 w 9097224"/>
              <a:gd name="connsiteY12-4310" fmla="*/ 687051 h 970359"/>
              <a:gd name="connsiteX13-4311" fmla="*/ 7500834 w 9097224"/>
              <a:gd name="connsiteY13-4312" fmla="*/ 748011 h 970359"/>
              <a:gd name="connsiteX14-4313" fmla="*/ 7916124 w 9097224"/>
              <a:gd name="connsiteY14-4314" fmla="*/ 728961 h 970359"/>
              <a:gd name="connsiteX15-4315" fmla="*/ 8392374 w 9097224"/>
              <a:gd name="connsiteY15-4316" fmla="*/ 637521 h 970359"/>
              <a:gd name="connsiteX16-4317" fmla="*/ 8801949 w 9097224"/>
              <a:gd name="connsiteY16-4318" fmla="*/ 532746 h 970359"/>
              <a:gd name="connsiteX17-4319" fmla="*/ 9097224 w 9097224"/>
              <a:gd name="connsiteY17-4320" fmla="*/ 437496 h 970359"/>
              <a:gd name="connsiteX0-4321" fmla="*/ 0 w 9097224"/>
              <a:gd name="connsiteY0-4322" fmla="*/ 970359 h 970359"/>
              <a:gd name="connsiteX1-4323" fmla="*/ 499324 w 9097224"/>
              <a:gd name="connsiteY1-4324" fmla="*/ 745471 h 970359"/>
              <a:gd name="connsiteX2-4325" fmla="*/ 1078740 w 9097224"/>
              <a:gd name="connsiteY2-4326" fmla="*/ 572411 h 970359"/>
              <a:gd name="connsiteX3-4327" fmla="*/ 1741646 w 9097224"/>
              <a:gd name="connsiteY3-4328" fmla="*/ 483824 h 970359"/>
              <a:gd name="connsiteX4-4329" fmla="*/ 2542309 w 9097224"/>
              <a:gd name="connsiteY4-4330" fmla="*/ 575608 h 970359"/>
              <a:gd name="connsiteX5-4331" fmla="*/ 3148342 w 9097224"/>
              <a:gd name="connsiteY5-4332" fmla="*/ 601477 h 970359"/>
              <a:gd name="connsiteX6-4333" fmla="*/ 3667974 w 9097224"/>
              <a:gd name="connsiteY6-4334" fmla="*/ 380346 h 970359"/>
              <a:gd name="connsiteX7-4335" fmla="*/ 4001349 w 9097224"/>
              <a:gd name="connsiteY7-4336" fmla="*/ 218421 h 970359"/>
              <a:gd name="connsiteX8-4337" fmla="*/ 4393779 w 9097224"/>
              <a:gd name="connsiteY8-4338" fmla="*/ 67926 h 970359"/>
              <a:gd name="connsiteX9-4339" fmla="*/ 4877173 w 9097224"/>
              <a:gd name="connsiteY9-4340" fmla="*/ 775 h 970359"/>
              <a:gd name="connsiteX10-4341" fmla="*/ 5544399 w 9097224"/>
              <a:gd name="connsiteY10-4342" fmla="*/ 107931 h 970359"/>
              <a:gd name="connsiteX11-4343" fmla="*/ 6234009 w 9097224"/>
              <a:gd name="connsiteY11-4344" fmla="*/ 384156 h 970359"/>
              <a:gd name="connsiteX12-4345" fmla="*/ 7003629 w 9097224"/>
              <a:gd name="connsiteY12-4346" fmla="*/ 687051 h 970359"/>
              <a:gd name="connsiteX13-4347" fmla="*/ 7500834 w 9097224"/>
              <a:gd name="connsiteY13-4348" fmla="*/ 748011 h 970359"/>
              <a:gd name="connsiteX14-4349" fmla="*/ 7916124 w 9097224"/>
              <a:gd name="connsiteY14-4350" fmla="*/ 728961 h 970359"/>
              <a:gd name="connsiteX15-4351" fmla="*/ 8392374 w 9097224"/>
              <a:gd name="connsiteY15-4352" fmla="*/ 637521 h 970359"/>
              <a:gd name="connsiteX16-4353" fmla="*/ 8801949 w 9097224"/>
              <a:gd name="connsiteY16-4354" fmla="*/ 532746 h 970359"/>
              <a:gd name="connsiteX17-4355" fmla="*/ 9097224 w 9097224"/>
              <a:gd name="connsiteY17-4356" fmla="*/ 437496 h 970359"/>
              <a:gd name="connsiteX0-4357" fmla="*/ 0 w 9097224"/>
              <a:gd name="connsiteY0-4358" fmla="*/ 970359 h 970359"/>
              <a:gd name="connsiteX1-4359" fmla="*/ 499324 w 9097224"/>
              <a:gd name="connsiteY1-4360" fmla="*/ 745471 h 970359"/>
              <a:gd name="connsiteX2-4361" fmla="*/ 1078740 w 9097224"/>
              <a:gd name="connsiteY2-4362" fmla="*/ 572411 h 970359"/>
              <a:gd name="connsiteX3-4363" fmla="*/ 1741646 w 9097224"/>
              <a:gd name="connsiteY3-4364" fmla="*/ 483824 h 970359"/>
              <a:gd name="connsiteX4-4365" fmla="*/ 2542309 w 9097224"/>
              <a:gd name="connsiteY4-4366" fmla="*/ 575608 h 970359"/>
              <a:gd name="connsiteX5-4367" fmla="*/ 3148342 w 9097224"/>
              <a:gd name="connsiteY5-4368" fmla="*/ 601477 h 970359"/>
              <a:gd name="connsiteX6-4369" fmla="*/ 3667974 w 9097224"/>
              <a:gd name="connsiteY6-4370" fmla="*/ 380346 h 970359"/>
              <a:gd name="connsiteX7-4371" fmla="*/ 4001349 w 9097224"/>
              <a:gd name="connsiteY7-4372" fmla="*/ 218421 h 970359"/>
              <a:gd name="connsiteX8-4373" fmla="*/ 4393779 w 9097224"/>
              <a:gd name="connsiteY8-4374" fmla="*/ 67926 h 970359"/>
              <a:gd name="connsiteX9-4375" fmla="*/ 4877173 w 9097224"/>
              <a:gd name="connsiteY9-4376" fmla="*/ 775 h 970359"/>
              <a:gd name="connsiteX10-4377" fmla="*/ 5544399 w 9097224"/>
              <a:gd name="connsiteY10-4378" fmla="*/ 107931 h 970359"/>
              <a:gd name="connsiteX11-4379" fmla="*/ 6234009 w 9097224"/>
              <a:gd name="connsiteY11-4380" fmla="*/ 384156 h 970359"/>
              <a:gd name="connsiteX12-4381" fmla="*/ 7003629 w 9097224"/>
              <a:gd name="connsiteY12-4382" fmla="*/ 687051 h 970359"/>
              <a:gd name="connsiteX13-4383" fmla="*/ 7500834 w 9097224"/>
              <a:gd name="connsiteY13-4384" fmla="*/ 748011 h 970359"/>
              <a:gd name="connsiteX14-4385" fmla="*/ 7916124 w 9097224"/>
              <a:gd name="connsiteY14-4386" fmla="*/ 728961 h 970359"/>
              <a:gd name="connsiteX15-4387" fmla="*/ 8392374 w 9097224"/>
              <a:gd name="connsiteY15-4388" fmla="*/ 637521 h 970359"/>
              <a:gd name="connsiteX16-4389" fmla="*/ 8801949 w 9097224"/>
              <a:gd name="connsiteY16-4390" fmla="*/ 532746 h 970359"/>
              <a:gd name="connsiteX17-4391" fmla="*/ 9097224 w 9097224"/>
              <a:gd name="connsiteY17-4392" fmla="*/ 437496 h 970359"/>
              <a:gd name="connsiteX0-4393" fmla="*/ 0 w 9097224"/>
              <a:gd name="connsiteY0-4394" fmla="*/ 970359 h 970359"/>
              <a:gd name="connsiteX1-4395" fmla="*/ 499324 w 9097224"/>
              <a:gd name="connsiteY1-4396" fmla="*/ 745471 h 970359"/>
              <a:gd name="connsiteX2-4397" fmla="*/ 1078740 w 9097224"/>
              <a:gd name="connsiteY2-4398" fmla="*/ 572411 h 970359"/>
              <a:gd name="connsiteX3-4399" fmla="*/ 1741646 w 9097224"/>
              <a:gd name="connsiteY3-4400" fmla="*/ 483824 h 970359"/>
              <a:gd name="connsiteX4-4401" fmla="*/ 2542309 w 9097224"/>
              <a:gd name="connsiteY4-4402" fmla="*/ 575608 h 970359"/>
              <a:gd name="connsiteX5-4403" fmla="*/ 3148342 w 9097224"/>
              <a:gd name="connsiteY5-4404" fmla="*/ 601477 h 970359"/>
              <a:gd name="connsiteX6-4405" fmla="*/ 3667974 w 9097224"/>
              <a:gd name="connsiteY6-4406" fmla="*/ 380346 h 970359"/>
              <a:gd name="connsiteX7-4407" fmla="*/ 4001349 w 9097224"/>
              <a:gd name="connsiteY7-4408" fmla="*/ 218421 h 970359"/>
              <a:gd name="connsiteX8-4409" fmla="*/ 4393779 w 9097224"/>
              <a:gd name="connsiteY8-4410" fmla="*/ 67926 h 970359"/>
              <a:gd name="connsiteX9-4411" fmla="*/ 4877173 w 9097224"/>
              <a:gd name="connsiteY9-4412" fmla="*/ 775 h 970359"/>
              <a:gd name="connsiteX10-4413" fmla="*/ 5544399 w 9097224"/>
              <a:gd name="connsiteY10-4414" fmla="*/ 107931 h 970359"/>
              <a:gd name="connsiteX11-4415" fmla="*/ 6234009 w 9097224"/>
              <a:gd name="connsiteY11-4416" fmla="*/ 384156 h 970359"/>
              <a:gd name="connsiteX12-4417" fmla="*/ 7003629 w 9097224"/>
              <a:gd name="connsiteY12-4418" fmla="*/ 687051 h 970359"/>
              <a:gd name="connsiteX13-4419" fmla="*/ 7500834 w 9097224"/>
              <a:gd name="connsiteY13-4420" fmla="*/ 748011 h 970359"/>
              <a:gd name="connsiteX14-4421" fmla="*/ 7916124 w 9097224"/>
              <a:gd name="connsiteY14-4422" fmla="*/ 728961 h 970359"/>
              <a:gd name="connsiteX15-4423" fmla="*/ 8392374 w 9097224"/>
              <a:gd name="connsiteY15-4424" fmla="*/ 637521 h 970359"/>
              <a:gd name="connsiteX16-4425" fmla="*/ 8801949 w 9097224"/>
              <a:gd name="connsiteY16-4426" fmla="*/ 532746 h 970359"/>
              <a:gd name="connsiteX17-4427" fmla="*/ 9097224 w 9097224"/>
              <a:gd name="connsiteY17-4428" fmla="*/ 437496 h 970359"/>
              <a:gd name="connsiteX0-4429" fmla="*/ 0 w 9097224"/>
              <a:gd name="connsiteY0-4430" fmla="*/ 970359 h 970359"/>
              <a:gd name="connsiteX1-4431" fmla="*/ 499324 w 9097224"/>
              <a:gd name="connsiteY1-4432" fmla="*/ 745471 h 970359"/>
              <a:gd name="connsiteX2-4433" fmla="*/ 1078740 w 9097224"/>
              <a:gd name="connsiteY2-4434" fmla="*/ 572411 h 970359"/>
              <a:gd name="connsiteX3-4435" fmla="*/ 1747191 w 9097224"/>
              <a:gd name="connsiteY3-4436" fmla="*/ 478279 h 970359"/>
              <a:gd name="connsiteX4-4437" fmla="*/ 2542309 w 9097224"/>
              <a:gd name="connsiteY4-4438" fmla="*/ 575608 h 970359"/>
              <a:gd name="connsiteX5-4439" fmla="*/ 3148342 w 9097224"/>
              <a:gd name="connsiteY5-4440" fmla="*/ 601477 h 970359"/>
              <a:gd name="connsiteX6-4441" fmla="*/ 3667974 w 9097224"/>
              <a:gd name="connsiteY6-4442" fmla="*/ 380346 h 970359"/>
              <a:gd name="connsiteX7-4443" fmla="*/ 4001349 w 9097224"/>
              <a:gd name="connsiteY7-4444" fmla="*/ 218421 h 970359"/>
              <a:gd name="connsiteX8-4445" fmla="*/ 4393779 w 9097224"/>
              <a:gd name="connsiteY8-4446" fmla="*/ 67926 h 970359"/>
              <a:gd name="connsiteX9-4447" fmla="*/ 4877173 w 9097224"/>
              <a:gd name="connsiteY9-4448" fmla="*/ 775 h 970359"/>
              <a:gd name="connsiteX10-4449" fmla="*/ 5544399 w 9097224"/>
              <a:gd name="connsiteY10-4450" fmla="*/ 107931 h 970359"/>
              <a:gd name="connsiteX11-4451" fmla="*/ 6234009 w 9097224"/>
              <a:gd name="connsiteY11-4452" fmla="*/ 384156 h 970359"/>
              <a:gd name="connsiteX12-4453" fmla="*/ 7003629 w 9097224"/>
              <a:gd name="connsiteY12-4454" fmla="*/ 687051 h 970359"/>
              <a:gd name="connsiteX13-4455" fmla="*/ 7500834 w 9097224"/>
              <a:gd name="connsiteY13-4456" fmla="*/ 748011 h 970359"/>
              <a:gd name="connsiteX14-4457" fmla="*/ 7916124 w 9097224"/>
              <a:gd name="connsiteY14-4458" fmla="*/ 728961 h 970359"/>
              <a:gd name="connsiteX15-4459" fmla="*/ 8392374 w 9097224"/>
              <a:gd name="connsiteY15-4460" fmla="*/ 637521 h 970359"/>
              <a:gd name="connsiteX16-4461" fmla="*/ 8801949 w 9097224"/>
              <a:gd name="connsiteY16-4462" fmla="*/ 532746 h 970359"/>
              <a:gd name="connsiteX17-4463" fmla="*/ 9097224 w 9097224"/>
              <a:gd name="connsiteY17-4464" fmla="*/ 437496 h 970359"/>
              <a:gd name="connsiteX0-4465" fmla="*/ 0 w 9097224"/>
              <a:gd name="connsiteY0-4466" fmla="*/ 970359 h 970359"/>
              <a:gd name="connsiteX1-4467" fmla="*/ 499324 w 9097224"/>
              <a:gd name="connsiteY1-4468" fmla="*/ 745471 h 970359"/>
              <a:gd name="connsiteX2-4469" fmla="*/ 1078740 w 9097224"/>
              <a:gd name="connsiteY2-4470" fmla="*/ 572411 h 970359"/>
              <a:gd name="connsiteX3-4471" fmla="*/ 1759668 w 9097224"/>
              <a:gd name="connsiteY3-4472" fmla="*/ 478279 h 970359"/>
              <a:gd name="connsiteX4-4473" fmla="*/ 2542309 w 9097224"/>
              <a:gd name="connsiteY4-4474" fmla="*/ 575608 h 970359"/>
              <a:gd name="connsiteX5-4475" fmla="*/ 3148342 w 9097224"/>
              <a:gd name="connsiteY5-4476" fmla="*/ 601477 h 970359"/>
              <a:gd name="connsiteX6-4477" fmla="*/ 3667974 w 9097224"/>
              <a:gd name="connsiteY6-4478" fmla="*/ 380346 h 970359"/>
              <a:gd name="connsiteX7-4479" fmla="*/ 4001349 w 9097224"/>
              <a:gd name="connsiteY7-4480" fmla="*/ 218421 h 970359"/>
              <a:gd name="connsiteX8-4481" fmla="*/ 4393779 w 9097224"/>
              <a:gd name="connsiteY8-4482" fmla="*/ 67926 h 970359"/>
              <a:gd name="connsiteX9-4483" fmla="*/ 4877173 w 9097224"/>
              <a:gd name="connsiteY9-4484" fmla="*/ 775 h 970359"/>
              <a:gd name="connsiteX10-4485" fmla="*/ 5544399 w 9097224"/>
              <a:gd name="connsiteY10-4486" fmla="*/ 107931 h 970359"/>
              <a:gd name="connsiteX11-4487" fmla="*/ 6234009 w 9097224"/>
              <a:gd name="connsiteY11-4488" fmla="*/ 384156 h 970359"/>
              <a:gd name="connsiteX12-4489" fmla="*/ 7003629 w 9097224"/>
              <a:gd name="connsiteY12-4490" fmla="*/ 687051 h 970359"/>
              <a:gd name="connsiteX13-4491" fmla="*/ 7500834 w 9097224"/>
              <a:gd name="connsiteY13-4492" fmla="*/ 748011 h 970359"/>
              <a:gd name="connsiteX14-4493" fmla="*/ 7916124 w 9097224"/>
              <a:gd name="connsiteY14-4494" fmla="*/ 728961 h 970359"/>
              <a:gd name="connsiteX15-4495" fmla="*/ 8392374 w 9097224"/>
              <a:gd name="connsiteY15-4496" fmla="*/ 637521 h 970359"/>
              <a:gd name="connsiteX16-4497" fmla="*/ 8801949 w 9097224"/>
              <a:gd name="connsiteY16-4498" fmla="*/ 532746 h 970359"/>
              <a:gd name="connsiteX17-4499" fmla="*/ 9097224 w 9097224"/>
              <a:gd name="connsiteY17-4500" fmla="*/ 437496 h 970359"/>
              <a:gd name="connsiteX0-4501" fmla="*/ 0 w 9097224"/>
              <a:gd name="connsiteY0-4502" fmla="*/ 970359 h 970359"/>
              <a:gd name="connsiteX1-4503" fmla="*/ 499324 w 9097224"/>
              <a:gd name="connsiteY1-4504" fmla="*/ 745471 h 970359"/>
              <a:gd name="connsiteX2-4505" fmla="*/ 1078740 w 9097224"/>
              <a:gd name="connsiteY2-4506" fmla="*/ 572411 h 970359"/>
              <a:gd name="connsiteX3-4507" fmla="*/ 1759668 w 9097224"/>
              <a:gd name="connsiteY3-4508" fmla="*/ 478279 h 970359"/>
              <a:gd name="connsiteX4-4509" fmla="*/ 2542309 w 9097224"/>
              <a:gd name="connsiteY4-4510" fmla="*/ 575608 h 970359"/>
              <a:gd name="connsiteX5-4511" fmla="*/ 3148342 w 9097224"/>
              <a:gd name="connsiteY5-4512" fmla="*/ 601477 h 970359"/>
              <a:gd name="connsiteX6-4513" fmla="*/ 3667974 w 9097224"/>
              <a:gd name="connsiteY6-4514" fmla="*/ 380346 h 970359"/>
              <a:gd name="connsiteX7-4515" fmla="*/ 4001349 w 9097224"/>
              <a:gd name="connsiteY7-4516" fmla="*/ 218421 h 970359"/>
              <a:gd name="connsiteX8-4517" fmla="*/ 4393779 w 9097224"/>
              <a:gd name="connsiteY8-4518" fmla="*/ 67926 h 970359"/>
              <a:gd name="connsiteX9-4519" fmla="*/ 4877173 w 9097224"/>
              <a:gd name="connsiteY9-4520" fmla="*/ 775 h 970359"/>
              <a:gd name="connsiteX10-4521" fmla="*/ 5544399 w 9097224"/>
              <a:gd name="connsiteY10-4522" fmla="*/ 107931 h 970359"/>
              <a:gd name="connsiteX11-4523" fmla="*/ 6234009 w 9097224"/>
              <a:gd name="connsiteY11-4524" fmla="*/ 384156 h 970359"/>
              <a:gd name="connsiteX12-4525" fmla="*/ 7003629 w 9097224"/>
              <a:gd name="connsiteY12-4526" fmla="*/ 687051 h 970359"/>
              <a:gd name="connsiteX13-4527" fmla="*/ 7500834 w 9097224"/>
              <a:gd name="connsiteY13-4528" fmla="*/ 748011 h 970359"/>
              <a:gd name="connsiteX14-4529" fmla="*/ 7916124 w 9097224"/>
              <a:gd name="connsiteY14-4530" fmla="*/ 728961 h 970359"/>
              <a:gd name="connsiteX15-4531" fmla="*/ 8392374 w 9097224"/>
              <a:gd name="connsiteY15-4532" fmla="*/ 637521 h 970359"/>
              <a:gd name="connsiteX16-4533" fmla="*/ 8801949 w 9097224"/>
              <a:gd name="connsiteY16-4534" fmla="*/ 532746 h 970359"/>
              <a:gd name="connsiteX17-4535" fmla="*/ 9097224 w 9097224"/>
              <a:gd name="connsiteY17-4536" fmla="*/ 437496 h 970359"/>
              <a:gd name="connsiteX0-4537" fmla="*/ 0 w 9097224"/>
              <a:gd name="connsiteY0-4538" fmla="*/ 970359 h 970359"/>
              <a:gd name="connsiteX1-4539" fmla="*/ 499324 w 9097224"/>
              <a:gd name="connsiteY1-4540" fmla="*/ 745471 h 970359"/>
              <a:gd name="connsiteX2-4541" fmla="*/ 1078740 w 9097224"/>
              <a:gd name="connsiteY2-4542" fmla="*/ 572411 h 970359"/>
              <a:gd name="connsiteX3-4543" fmla="*/ 1759668 w 9097224"/>
              <a:gd name="connsiteY3-4544" fmla="*/ 478279 h 970359"/>
              <a:gd name="connsiteX4-4545" fmla="*/ 2542309 w 9097224"/>
              <a:gd name="connsiteY4-4546" fmla="*/ 575608 h 970359"/>
              <a:gd name="connsiteX5-4547" fmla="*/ 3148342 w 9097224"/>
              <a:gd name="connsiteY5-4548" fmla="*/ 601477 h 970359"/>
              <a:gd name="connsiteX6-4549" fmla="*/ 3667974 w 9097224"/>
              <a:gd name="connsiteY6-4550" fmla="*/ 380346 h 970359"/>
              <a:gd name="connsiteX7-4551" fmla="*/ 4001349 w 9097224"/>
              <a:gd name="connsiteY7-4552" fmla="*/ 218421 h 970359"/>
              <a:gd name="connsiteX8-4553" fmla="*/ 4393779 w 9097224"/>
              <a:gd name="connsiteY8-4554" fmla="*/ 67926 h 970359"/>
              <a:gd name="connsiteX9-4555" fmla="*/ 4877173 w 9097224"/>
              <a:gd name="connsiteY9-4556" fmla="*/ 775 h 970359"/>
              <a:gd name="connsiteX10-4557" fmla="*/ 5544399 w 9097224"/>
              <a:gd name="connsiteY10-4558" fmla="*/ 107931 h 970359"/>
              <a:gd name="connsiteX11-4559" fmla="*/ 6234009 w 9097224"/>
              <a:gd name="connsiteY11-4560" fmla="*/ 384156 h 970359"/>
              <a:gd name="connsiteX12-4561" fmla="*/ 7003629 w 9097224"/>
              <a:gd name="connsiteY12-4562" fmla="*/ 687051 h 970359"/>
              <a:gd name="connsiteX13-4563" fmla="*/ 7500834 w 9097224"/>
              <a:gd name="connsiteY13-4564" fmla="*/ 748011 h 970359"/>
              <a:gd name="connsiteX14-4565" fmla="*/ 7916124 w 9097224"/>
              <a:gd name="connsiteY14-4566" fmla="*/ 728961 h 970359"/>
              <a:gd name="connsiteX15-4567" fmla="*/ 8392374 w 9097224"/>
              <a:gd name="connsiteY15-4568" fmla="*/ 637521 h 970359"/>
              <a:gd name="connsiteX16-4569" fmla="*/ 8801949 w 9097224"/>
              <a:gd name="connsiteY16-4570" fmla="*/ 532746 h 970359"/>
              <a:gd name="connsiteX17-4571" fmla="*/ 9097224 w 9097224"/>
              <a:gd name="connsiteY17-4572" fmla="*/ 437496 h 97035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</a:cxnLst>
            <a:rect l="l" t="t" r="r" b="b"/>
            <a:pathLst>
              <a:path w="9097224" h="970359">
                <a:moveTo>
                  <a:pt x="0" y="970359"/>
                </a:moveTo>
                <a:cubicBezTo>
                  <a:pt x="193642" y="886221"/>
                  <a:pt x="154836" y="874058"/>
                  <a:pt x="499324" y="745471"/>
                </a:cubicBezTo>
                <a:cubicBezTo>
                  <a:pt x="714375" y="670836"/>
                  <a:pt x="868683" y="616943"/>
                  <a:pt x="1078740" y="572411"/>
                </a:cubicBezTo>
                <a:cubicBezTo>
                  <a:pt x="1288797" y="527879"/>
                  <a:pt x="1526623" y="458594"/>
                  <a:pt x="1759668" y="478279"/>
                </a:cubicBezTo>
                <a:cubicBezTo>
                  <a:pt x="2208125" y="506787"/>
                  <a:pt x="2186097" y="525964"/>
                  <a:pt x="2542309" y="575608"/>
                </a:cubicBezTo>
                <a:cubicBezTo>
                  <a:pt x="2772440" y="607681"/>
                  <a:pt x="2960731" y="634021"/>
                  <a:pt x="3148342" y="601477"/>
                </a:cubicBezTo>
                <a:cubicBezTo>
                  <a:pt x="3335953" y="568933"/>
                  <a:pt x="3525806" y="444189"/>
                  <a:pt x="3667974" y="380346"/>
                </a:cubicBezTo>
                <a:cubicBezTo>
                  <a:pt x="3810142" y="316503"/>
                  <a:pt x="3880382" y="270491"/>
                  <a:pt x="4001349" y="218421"/>
                </a:cubicBezTo>
                <a:cubicBezTo>
                  <a:pt x="4122316" y="166351"/>
                  <a:pt x="4247808" y="104200"/>
                  <a:pt x="4393779" y="67926"/>
                </a:cubicBezTo>
                <a:cubicBezTo>
                  <a:pt x="4539750" y="31652"/>
                  <a:pt x="4685403" y="-5892"/>
                  <a:pt x="4877173" y="775"/>
                </a:cubicBezTo>
                <a:cubicBezTo>
                  <a:pt x="5068943" y="7442"/>
                  <a:pt x="5318260" y="44034"/>
                  <a:pt x="5544399" y="107931"/>
                </a:cubicBezTo>
                <a:cubicBezTo>
                  <a:pt x="5770538" y="171828"/>
                  <a:pt x="6051447" y="296526"/>
                  <a:pt x="6234009" y="384156"/>
                </a:cubicBezTo>
                <a:cubicBezTo>
                  <a:pt x="6511504" y="523856"/>
                  <a:pt x="6730261" y="622598"/>
                  <a:pt x="7003629" y="687051"/>
                </a:cubicBezTo>
                <a:cubicBezTo>
                  <a:pt x="7246517" y="728644"/>
                  <a:pt x="7348752" y="741026"/>
                  <a:pt x="7500834" y="748011"/>
                </a:cubicBezTo>
                <a:cubicBezTo>
                  <a:pt x="7652916" y="754996"/>
                  <a:pt x="7767534" y="747376"/>
                  <a:pt x="7916124" y="728961"/>
                </a:cubicBezTo>
                <a:cubicBezTo>
                  <a:pt x="8064714" y="710546"/>
                  <a:pt x="8244737" y="670223"/>
                  <a:pt x="8392374" y="637521"/>
                </a:cubicBezTo>
                <a:cubicBezTo>
                  <a:pt x="8540011" y="604819"/>
                  <a:pt x="8684474" y="566083"/>
                  <a:pt x="8801949" y="532746"/>
                </a:cubicBezTo>
                <a:cubicBezTo>
                  <a:pt x="8919424" y="499408"/>
                  <a:pt x="9008324" y="468452"/>
                  <a:pt x="9097224" y="437496"/>
                </a:cubicBezTo>
              </a:path>
            </a:pathLst>
          </a:custGeom>
          <a:noFill/>
          <a:ln w="19050" cap="flat" cmpd="sng" algn="ctr">
            <a:solidFill>
              <a:srgbClr val="8E7EF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9" name="椭圆 118"/>
          <p:cNvSpPr/>
          <p:nvPr/>
        </p:nvSpPr>
        <p:spPr>
          <a:xfrm>
            <a:off x="682019" y="4151438"/>
            <a:ext cx="135706" cy="135706"/>
          </a:xfrm>
          <a:prstGeom prst="ellipse">
            <a:avLst/>
          </a:prstGeom>
          <a:solidFill>
            <a:schemeClr val="bg1">
              <a:lumMod val="75000"/>
            </a:schemeClr>
          </a:solidFill>
          <a:ln w="19050" cap="flat" cmpd="sng" algn="ctr">
            <a:solidFill>
              <a:srgbClr val="E6E7E7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0" name="椭圆 119"/>
          <p:cNvSpPr/>
          <p:nvPr/>
        </p:nvSpPr>
        <p:spPr>
          <a:xfrm>
            <a:off x="4306637" y="3761759"/>
            <a:ext cx="135706" cy="135706"/>
          </a:xfrm>
          <a:prstGeom prst="ellipse">
            <a:avLst/>
          </a:prstGeom>
          <a:solidFill>
            <a:schemeClr val="bg1">
              <a:lumMod val="75000"/>
            </a:schemeClr>
          </a:solidFill>
          <a:ln w="19050" cap="flat" cmpd="sng" algn="ctr">
            <a:solidFill>
              <a:srgbClr val="E6E7E7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1" name="椭圆 120"/>
          <p:cNvSpPr/>
          <p:nvPr/>
        </p:nvSpPr>
        <p:spPr>
          <a:xfrm>
            <a:off x="7672972" y="3400269"/>
            <a:ext cx="135706" cy="135706"/>
          </a:xfrm>
          <a:prstGeom prst="ellipse">
            <a:avLst/>
          </a:prstGeom>
          <a:solidFill>
            <a:schemeClr val="bg1">
              <a:lumMod val="75000"/>
            </a:schemeClr>
          </a:solidFill>
          <a:ln w="1905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2" name="椭圆 121"/>
          <p:cNvSpPr/>
          <p:nvPr/>
        </p:nvSpPr>
        <p:spPr>
          <a:xfrm>
            <a:off x="9460832" y="3912539"/>
            <a:ext cx="135706" cy="135706"/>
          </a:xfrm>
          <a:prstGeom prst="ellipse">
            <a:avLst/>
          </a:prstGeom>
          <a:solidFill>
            <a:srgbClr val="5BA3EB"/>
          </a:solidFill>
          <a:ln w="1905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3" name="椭圆 122"/>
          <p:cNvSpPr/>
          <p:nvPr/>
        </p:nvSpPr>
        <p:spPr>
          <a:xfrm>
            <a:off x="11137910" y="3550519"/>
            <a:ext cx="135706" cy="135706"/>
          </a:xfrm>
          <a:prstGeom prst="ellipse">
            <a:avLst/>
          </a:prstGeom>
          <a:solidFill>
            <a:schemeClr val="bg1">
              <a:lumMod val="75000"/>
            </a:schemeClr>
          </a:solidFill>
          <a:ln w="1905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4" name="椭圆 123"/>
          <p:cNvSpPr/>
          <p:nvPr/>
        </p:nvSpPr>
        <p:spPr>
          <a:xfrm>
            <a:off x="2545563" y="3603828"/>
            <a:ext cx="135706" cy="135706"/>
          </a:xfrm>
          <a:prstGeom prst="ellipse">
            <a:avLst/>
          </a:prstGeom>
          <a:solidFill>
            <a:srgbClr val="8E7EF0"/>
          </a:solidFill>
          <a:ln w="19050" cap="flat" cmpd="sng" algn="ctr">
            <a:solidFill>
              <a:srgbClr val="E6E7E7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5" name="椭圆 124"/>
          <p:cNvSpPr/>
          <p:nvPr/>
        </p:nvSpPr>
        <p:spPr>
          <a:xfrm>
            <a:off x="6277256" y="3056004"/>
            <a:ext cx="136043" cy="136043"/>
          </a:xfrm>
          <a:prstGeom prst="ellipse">
            <a:avLst/>
          </a:prstGeom>
          <a:solidFill>
            <a:srgbClr val="8ACF1C"/>
          </a:solidFill>
          <a:ln w="1905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509695" y="4111433"/>
            <a:ext cx="2216147" cy="1292280"/>
            <a:chOff x="1509695" y="4238433"/>
            <a:chExt cx="2216147" cy="1292280"/>
          </a:xfrm>
        </p:grpSpPr>
        <p:sp>
          <p:nvSpPr>
            <p:cNvPr id="126" name="TextBox 6"/>
            <p:cNvSpPr txBox="1"/>
            <p:nvPr/>
          </p:nvSpPr>
          <p:spPr>
            <a:xfrm>
              <a:off x="1573194" y="4238433"/>
              <a:ext cx="207565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zh-CN" altLang="en-US" sz="2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输入标题</a:t>
              </a:r>
              <a:endPara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27" name="TextBox 9"/>
            <p:cNvSpPr txBox="1"/>
            <p:nvPr/>
          </p:nvSpPr>
          <p:spPr>
            <a:xfrm>
              <a:off x="1509695" y="4591994"/>
              <a:ext cx="2216147" cy="938719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defTabSz="457200">
                <a:lnSpc>
                  <a:spcPct val="130000"/>
                </a:lnSpc>
                <a:defRPr sz="1200">
                  <a:solidFill>
                    <a:schemeClr val="bg1">
                      <a:lumMod val="50000"/>
                    </a:schemeClr>
                  </a:solidFill>
                  <a:latin typeface="思源黑体 CN Normal" panose="020B0400000000000000" pitchFamily="34" charset="-128"/>
                  <a:ea typeface="思源黑体 CN Normal" panose="020B0400000000000000" pitchFamily="34" charset="-128"/>
                </a:defRPr>
              </a:lvl1pPr>
            </a:lstStyle>
            <a:p>
              <a:pPr lvl="0" algn="ctr">
                <a:lnSpc>
                  <a:spcPts val="2200"/>
                </a:lnSpc>
                <a:defRPr/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272840" y="3531307"/>
            <a:ext cx="2216147" cy="1304980"/>
            <a:chOff x="5272840" y="3658307"/>
            <a:chExt cx="2216147" cy="1304980"/>
          </a:xfrm>
        </p:grpSpPr>
        <p:sp>
          <p:nvSpPr>
            <p:cNvPr id="128" name="TextBox 6"/>
            <p:cNvSpPr txBox="1"/>
            <p:nvPr/>
          </p:nvSpPr>
          <p:spPr>
            <a:xfrm>
              <a:off x="5310939" y="3658307"/>
              <a:ext cx="207565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zh-CN" altLang="en-US" sz="2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输入标题</a:t>
              </a:r>
              <a:endPara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29" name="TextBox 9"/>
            <p:cNvSpPr txBox="1"/>
            <p:nvPr/>
          </p:nvSpPr>
          <p:spPr>
            <a:xfrm>
              <a:off x="5272840" y="4024568"/>
              <a:ext cx="2216147" cy="938719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defTabSz="457200">
                <a:lnSpc>
                  <a:spcPct val="130000"/>
                </a:lnSpc>
                <a:defRPr sz="1200">
                  <a:solidFill>
                    <a:schemeClr val="bg1">
                      <a:lumMod val="50000"/>
                    </a:schemeClr>
                  </a:solidFill>
                  <a:latin typeface="思源黑体 CN Normal" panose="020B0400000000000000" pitchFamily="34" charset="-128"/>
                  <a:ea typeface="思源黑体 CN Normal" panose="020B0400000000000000" pitchFamily="34" charset="-128"/>
                </a:defRPr>
              </a:lvl1pPr>
            </a:lstStyle>
            <a:p>
              <a:pPr lvl="0" algn="ctr">
                <a:lnSpc>
                  <a:spcPts val="2200"/>
                </a:lnSpc>
                <a:defRPr/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8573983" y="4287439"/>
            <a:ext cx="2216147" cy="1304980"/>
            <a:chOff x="8573983" y="4414439"/>
            <a:chExt cx="2216147" cy="1304980"/>
          </a:xfrm>
        </p:grpSpPr>
        <p:sp>
          <p:nvSpPr>
            <p:cNvPr id="130" name="TextBox 6"/>
            <p:cNvSpPr txBox="1"/>
            <p:nvPr/>
          </p:nvSpPr>
          <p:spPr>
            <a:xfrm>
              <a:off x="8624782" y="4414439"/>
              <a:ext cx="207565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zh-CN" altLang="en-US" sz="2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输入标题</a:t>
              </a:r>
              <a:endPara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31" name="TextBox 9"/>
            <p:cNvSpPr txBox="1"/>
            <p:nvPr/>
          </p:nvSpPr>
          <p:spPr>
            <a:xfrm>
              <a:off x="8573983" y="4780700"/>
              <a:ext cx="2216147" cy="938719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defTabSz="457200">
                <a:lnSpc>
                  <a:spcPct val="130000"/>
                </a:lnSpc>
                <a:defRPr sz="1200">
                  <a:solidFill>
                    <a:schemeClr val="bg1">
                      <a:lumMod val="50000"/>
                    </a:schemeClr>
                  </a:solidFill>
                  <a:latin typeface="思源黑体 CN Normal" panose="020B0400000000000000" pitchFamily="34" charset="-128"/>
                  <a:ea typeface="思源黑体 CN Normal" panose="020B0400000000000000" pitchFamily="34" charset="-128"/>
                </a:defRPr>
              </a:lvl1pPr>
            </a:lstStyle>
            <a:p>
              <a:pPr lvl="0" algn="ctr">
                <a:lnSpc>
                  <a:spcPts val="2200"/>
                </a:lnSpc>
                <a:defRPr/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</a:p>
          </p:txBody>
        </p:sp>
      </p:grpSp>
      <p:sp>
        <p:nvSpPr>
          <p:cNvPr id="36" name="矩形 35"/>
          <p:cNvSpPr/>
          <p:nvPr/>
        </p:nvSpPr>
        <p:spPr>
          <a:xfrm>
            <a:off x="1344489" y="185808"/>
            <a:ext cx="20024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工作完成情况</a:t>
            </a:r>
            <a:endParaRPr lang="en-US" altLang="zh-CN" sz="2400" b="1" dirty="0">
              <a:solidFill>
                <a:schemeClr val="bg1"/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337446" y="-18788"/>
            <a:ext cx="74571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江城斜黑体 900W" panose="020B0A00000000000000" pitchFamily="34" charset="-122"/>
                <a:ea typeface="江城斜黑体 900W" panose="020B0A00000000000000" pitchFamily="34" charset="-122"/>
                <a:cs typeface="+mn-ea"/>
                <a:sym typeface="+mn-lt"/>
              </a:rPr>
              <a:t>02</a:t>
            </a:r>
            <a:endParaRPr lang="zh-CN" altLang="en-US" sz="3600" dirty="0">
              <a:solidFill>
                <a:schemeClr val="bg1"/>
              </a:solidFill>
              <a:latin typeface="江城斜黑体 900W" panose="020B0A00000000000000" pitchFamily="34" charset="-122"/>
              <a:ea typeface="江城斜黑体 900W" panose="020B0A00000000000000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/>
      </p:transition>
    </mc:Choice>
    <mc:Fallback xmlns="">
      <p:transition spd="slow">
        <p:random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矩形 100"/>
          <p:cNvSpPr/>
          <p:nvPr/>
        </p:nvSpPr>
        <p:spPr>
          <a:xfrm>
            <a:off x="6198981" y="1821199"/>
            <a:ext cx="5128375" cy="1913549"/>
          </a:xfrm>
          <a:prstGeom prst="rect">
            <a:avLst/>
          </a:prstGeom>
          <a:solidFill>
            <a:srgbClr val="8ACF1C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6393386" y="2568220"/>
            <a:ext cx="633095" cy="525484"/>
            <a:chOff x="6812304" y="1721899"/>
            <a:chExt cx="1134484" cy="941649"/>
          </a:xfrm>
          <a:solidFill>
            <a:schemeClr val="bg1"/>
          </a:solidFill>
        </p:grpSpPr>
        <p:grpSp>
          <p:nvGrpSpPr>
            <p:cNvPr id="86" name="组合 85"/>
            <p:cNvGrpSpPr/>
            <p:nvPr/>
          </p:nvGrpSpPr>
          <p:grpSpPr>
            <a:xfrm>
              <a:off x="6922215" y="2385445"/>
              <a:ext cx="219554" cy="278103"/>
              <a:chOff x="6922215" y="2385445"/>
              <a:chExt cx="219554" cy="278103"/>
            </a:xfrm>
            <a:grpFill/>
          </p:grpSpPr>
          <p:sp>
            <p:nvSpPr>
              <p:cNvPr id="87" name="Oval 109"/>
              <p:cNvSpPr>
                <a:spLocks noChangeArrowheads="1"/>
              </p:cNvSpPr>
              <p:nvPr/>
            </p:nvSpPr>
            <p:spPr bwMode="auto">
              <a:xfrm>
                <a:off x="6946608" y="2385445"/>
                <a:ext cx="161009" cy="161006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/>
              <a:lstStyle/>
              <a:p>
                <a:pPr defTabSz="685165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1350">
                  <a:cs typeface="+mn-ea"/>
                  <a:sym typeface="+mn-lt"/>
                </a:endParaRPr>
              </a:p>
            </p:txBody>
          </p:sp>
          <p:sp>
            <p:nvSpPr>
              <p:cNvPr id="88" name="Freeform 110"/>
              <p:cNvSpPr/>
              <p:nvPr/>
            </p:nvSpPr>
            <p:spPr bwMode="auto">
              <a:xfrm>
                <a:off x="6922215" y="2565968"/>
                <a:ext cx="219554" cy="97580"/>
              </a:xfrm>
              <a:custGeom>
                <a:avLst/>
                <a:gdLst>
                  <a:gd name="T0" fmla="*/ 16 w 32"/>
                  <a:gd name="T1" fmla="*/ 0 h 14"/>
                  <a:gd name="T2" fmla="*/ 0 w 32"/>
                  <a:gd name="T3" fmla="*/ 14 h 14"/>
                  <a:gd name="T4" fmla="*/ 32 w 32"/>
                  <a:gd name="T5" fmla="*/ 14 h 14"/>
                  <a:gd name="T6" fmla="*/ 16 w 32"/>
                  <a:gd name="T7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2" h="14">
                    <a:moveTo>
                      <a:pt x="16" y="0"/>
                    </a:moveTo>
                    <a:cubicBezTo>
                      <a:pt x="8" y="0"/>
                      <a:pt x="1" y="7"/>
                      <a:pt x="0" y="14"/>
                    </a:cubicBezTo>
                    <a:cubicBezTo>
                      <a:pt x="32" y="14"/>
                      <a:pt x="32" y="14"/>
                      <a:pt x="32" y="14"/>
                    </a:cubicBezTo>
                    <a:cubicBezTo>
                      <a:pt x="31" y="7"/>
                      <a:pt x="24" y="0"/>
                      <a:pt x="16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685165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1350">
                  <a:cs typeface="+mn-ea"/>
                  <a:sym typeface="+mn-lt"/>
                </a:endParaRPr>
              </a:p>
            </p:txBody>
          </p:sp>
        </p:grpSp>
        <p:grpSp>
          <p:nvGrpSpPr>
            <p:cNvPr id="89" name="组合 88"/>
            <p:cNvGrpSpPr/>
            <p:nvPr/>
          </p:nvGrpSpPr>
          <p:grpSpPr>
            <a:xfrm>
              <a:off x="7124389" y="2385445"/>
              <a:ext cx="229315" cy="273554"/>
              <a:chOff x="7124389" y="2385445"/>
              <a:chExt cx="229315" cy="273554"/>
            </a:xfrm>
            <a:grpFill/>
          </p:grpSpPr>
          <p:sp>
            <p:nvSpPr>
              <p:cNvPr id="90" name="Oval 111"/>
              <p:cNvSpPr>
                <a:spLocks noChangeArrowheads="1"/>
              </p:cNvSpPr>
              <p:nvPr/>
            </p:nvSpPr>
            <p:spPr bwMode="auto">
              <a:xfrm>
                <a:off x="7176751" y="2385445"/>
                <a:ext cx="161006" cy="161006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/>
              <a:lstStyle/>
              <a:p>
                <a:pPr defTabSz="685165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1350">
                  <a:cs typeface="+mn-ea"/>
                  <a:sym typeface="+mn-lt"/>
                </a:endParaRPr>
              </a:p>
            </p:txBody>
          </p:sp>
          <p:sp>
            <p:nvSpPr>
              <p:cNvPr id="91" name="Freeform 112"/>
              <p:cNvSpPr/>
              <p:nvPr/>
            </p:nvSpPr>
            <p:spPr bwMode="auto">
              <a:xfrm>
                <a:off x="7124389" y="2561419"/>
                <a:ext cx="229315" cy="97580"/>
              </a:xfrm>
              <a:custGeom>
                <a:avLst/>
                <a:gdLst>
                  <a:gd name="T0" fmla="*/ 17 w 33"/>
                  <a:gd name="T1" fmla="*/ 0 h 14"/>
                  <a:gd name="T2" fmla="*/ 0 w 33"/>
                  <a:gd name="T3" fmla="*/ 14 h 14"/>
                  <a:gd name="T4" fmla="*/ 33 w 33"/>
                  <a:gd name="T5" fmla="*/ 14 h 14"/>
                  <a:gd name="T6" fmla="*/ 17 w 33"/>
                  <a:gd name="T7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3" h="14">
                    <a:moveTo>
                      <a:pt x="17" y="0"/>
                    </a:moveTo>
                    <a:cubicBezTo>
                      <a:pt x="8" y="0"/>
                      <a:pt x="2" y="7"/>
                      <a:pt x="0" y="14"/>
                    </a:cubicBezTo>
                    <a:cubicBezTo>
                      <a:pt x="33" y="14"/>
                      <a:pt x="33" y="14"/>
                      <a:pt x="33" y="14"/>
                    </a:cubicBezTo>
                    <a:cubicBezTo>
                      <a:pt x="32" y="7"/>
                      <a:pt x="25" y="0"/>
                      <a:pt x="1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685165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1350">
                  <a:cs typeface="+mn-ea"/>
                  <a:sym typeface="+mn-lt"/>
                </a:endParaRPr>
              </a:p>
            </p:txBody>
          </p:sp>
        </p:grpSp>
        <p:grpSp>
          <p:nvGrpSpPr>
            <p:cNvPr id="92" name="组合 91"/>
            <p:cNvGrpSpPr/>
            <p:nvPr/>
          </p:nvGrpSpPr>
          <p:grpSpPr>
            <a:xfrm>
              <a:off x="7424752" y="2404789"/>
              <a:ext cx="229315" cy="258759"/>
              <a:chOff x="7424752" y="2404789"/>
              <a:chExt cx="229315" cy="258759"/>
            </a:xfrm>
            <a:grpFill/>
          </p:grpSpPr>
          <p:sp>
            <p:nvSpPr>
              <p:cNvPr id="93" name="Oval 113"/>
              <p:cNvSpPr>
                <a:spLocks noChangeArrowheads="1"/>
              </p:cNvSpPr>
              <p:nvPr/>
            </p:nvSpPr>
            <p:spPr bwMode="auto">
              <a:xfrm>
                <a:off x="7424769" y="2404789"/>
                <a:ext cx="161006" cy="161006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/>
              <a:lstStyle/>
              <a:p>
                <a:pPr defTabSz="685165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1350">
                  <a:cs typeface="+mn-ea"/>
                  <a:sym typeface="+mn-lt"/>
                </a:endParaRPr>
              </a:p>
            </p:txBody>
          </p:sp>
          <p:sp>
            <p:nvSpPr>
              <p:cNvPr id="94" name="Freeform 114"/>
              <p:cNvSpPr/>
              <p:nvPr/>
            </p:nvSpPr>
            <p:spPr bwMode="auto">
              <a:xfrm>
                <a:off x="7424752" y="2565968"/>
                <a:ext cx="229315" cy="97580"/>
              </a:xfrm>
              <a:custGeom>
                <a:avLst/>
                <a:gdLst>
                  <a:gd name="T0" fmla="*/ 16 w 33"/>
                  <a:gd name="T1" fmla="*/ 0 h 14"/>
                  <a:gd name="T2" fmla="*/ 0 w 33"/>
                  <a:gd name="T3" fmla="*/ 14 h 14"/>
                  <a:gd name="T4" fmla="*/ 33 w 33"/>
                  <a:gd name="T5" fmla="*/ 14 h 14"/>
                  <a:gd name="T6" fmla="*/ 16 w 33"/>
                  <a:gd name="T7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3" h="14">
                    <a:moveTo>
                      <a:pt x="16" y="0"/>
                    </a:moveTo>
                    <a:cubicBezTo>
                      <a:pt x="8" y="0"/>
                      <a:pt x="1" y="7"/>
                      <a:pt x="0" y="14"/>
                    </a:cubicBezTo>
                    <a:cubicBezTo>
                      <a:pt x="33" y="14"/>
                      <a:pt x="33" y="14"/>
                      <a:pt x="33" y="14"/>
                    </a:cubicBezTo>
                    <a:cubicBezTo>
                      <a:pt x="31" y="7"/>
                      <a:pt x="25" y="0"/>
                      <a:pt x="16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685165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1350">
                  <a:cs typeface="+mn-ea"/>
                  <a:sym typeface="+mn-lt"/>
                </a:endParaRPr>
              </a:p>
            </p:txBody>
          </p:sp>
        </p:grpSp>
        <p:grpSp>
          <p:nvGrpSpPr>
            <p:cNvPr id="95" name="组合 94"/>
            <p:cNvGrpSpPr/>
            <p:nvPr/>
          </p:nvGrpSpPr>
          <p:grpSpPr>
            <a:xfrm>
              <a:off x="7683341" y="2364963"/>
              <a:ext cx="219554" cy="298585"/>
              <a:chOff x="7683341" y="2364963"/>
              <a:chExt cx="219554" cy="298585"/>
            </a:xfrm>
            <a:grpFill/>
          </p:grpSpPr>
          <p:sp>
            <p:nvSpPr>
              <p:cNvPr id="96" name="Oval 115"/>
              <p:cNvSpPr>
                <a:spLocks noChangeArrowheads="1"/>
              </p:cNvSpPr>
              <p:nvPr/>
            </p:nvSpPr>
            <p:spPr bwMode="auto">
              <a:xfrm>
                <a:off x="7712941" y="2364963"/>
                <a:ext cx="161009" cy="161006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/>
              <a:lstStyle/>
              <a:p>
                <a:pPr defTabSz="685165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1350">
                  <a:cs typeface="+mn-ea"/>
                  <a:sym typeface="+mn-lt"/>
                </a:endParaRPr>
              </a:p>
            </p:txBody>
          </p:sp>
          <p:sp>
            <p:nvSpPr>
              <p:cNvPr id="97" name="Freeform 116"/>
              <p:cNvSpPr/>
              <p:nvPr/>
            </p:nvSpPr>
            <p:spPr bwMode="auto">
              <a:xfrm>
                <a:off x="7683341" y="2565968"/>
                <a:ext cx="219554" cy="97580"/>
              </a:xfrm>
              <a:custGeom>
                <a:avLst/>
                <a:gdLst>
                  <a:gd name="T0" fmla="*/ 16 w 32"/>
                  <a:gd name="T1" fmla="*/ 0 h 14"/>
                  <a:gd name="T2" fmla="*/ 0 w 32"/>
                  <a:gd name="T3" fmla="*/ 14 h 14"/>
                  <a:gd name="T4" fmla="*/ 32 w 32"/>
                  <a:gd name="T5" fmla="*/ 14 h 14"/>
                  <a:gd name="T6" fmla="*/ 16 w 32"/>
                  <a:gd name="T7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2" h="14">
                    <a:moveTo>
                      <a:pt x="16" y="0"/>
                    </a:moveTo>
                    <a:cubicBezTo>
                      <a:pt x="8" y="0"/>
                      <a:pt x="1" y="7"/>
                      <a:pt x="0" y="14"/>
                    </a:cubicBezTo>
                    <a:cubicBezTo>
                      <a:pt x="32" y="14"/>
                      <a:pt x="32" y="14"/>
                      <a:pt x="32" y="14"/>
                    </a:cubicBezTo>
                    <a:cubicBezTo>
                      <a:pt x="31" y="7"/>
                      <a:pt x="24" y="0"/>
                      <a:pt x="16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685165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1350">
                  <a:cs typeface="+mn-ea"/>
                  <a:sym typeface="+mn-lt"/>
                </a:endParaRPr>
              </a:p>
            </p:txBody>
          </p:sp>
        </p:grpSp>
        <p:sp>
          <p:nvSpPr>
            <p:cNvPr id="98" name="Freeform 117"/>
            <p:cNvSpPr>
              <a:spLocks noEditPoints="1"/>
            </p:cNvSpPr>
            <p:nvPr/>
          </p:nvSpPr>
          <p:spPr bwMode="auto">
            <a:xfrm>
              <a:off x="6812304" y="1721899"/>
              <a:ext cx="1134484" cy="614465"/>
            </a:xfrm>
            <a:custGeom>
              <a:avLst/>
              <a:gdLst>
                <a:gd name="T0" fmla="*/ 77 w 154"/>
                <a:gd name="T1" fmla="*/ 4 h 89"/>
                <a:gd name="T2" fmla="*/ 0 w 154"/>
                <a:gd name="T3" fmla="*/ 0 h 89"/>
                <a:gd name="T4" fmla="*/ 0 w 154"/>
                <a:gd name="T5" fmla="*/ 89 h 89"/>
                <a:gd name="T6" fmla="*/ 77 w 154"/>
                <a:gd name="T7" fmla="*/ 86 h 89"/>
                <a:gd name="T8" fmla="*/ 154 w 154"/>
                <a:gd name="T9" fmla="*/ 89 h 89"/>
                <a:gd name="T10" fmla="*/ 154 w 154"/>
                <a:gd name="T11" fmla="*/ 0 h 89"/>
                <a:gd name="T12" fmla="*/ 77 w 154"/>
                <a:gd name="T13" fmla="*/ 4 h 89"/>
                <a:gd name="T14" fmla="*/ 145 w 154"/>
                <a:gd name="T15" fmla="*/ 83 h 89"/>
                <a:gd name="T16" fmla="*/ 77 w 154"/>
                <a:gd name="T17" fmla="*/ 80 h 89"/>
                <a:gd name="T18" fmla="*/ 9 w 154"/>
                <a:gd name="T19" fmla="*/ 83 h 89"/>
                <a:gd name="T20" fmla="*/ 9 w 154"/>
                <a:gd name="T21" fmla="*/ 6 h 89"/>
                <a:gd name="T22" fmla="*/ 77 w 154"/>
                <a:gd name="T23" fmla="*/ 10 h 89"/>
                <a:gd name="T24" fmla="*/ 145 w 154"/>
                <a:gd name="T25" fmla="*/ 6 h 89"/>
                <a:gd name="T26" fmla="*/ 145 w 154"/>
                <a:gd name="T27" fmla="*/ 83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4" h="89">
                  <a:moveTo>
                    <a:pt x="77" y="4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77" y="86"/>
                    <a:pt x="77" y="86"/>
                    <a:pt x="77" y="86"/>
                  </a:cubicBezTo>
                  <a:cubicBezTo>
                    <a:pt x="154" y="89"/>
                    <a:pt x="154" y="89"/>
                    <a:pt x="154" y="89"/>
                  </a:cubicBezTo>
                  <a:cubicBezTo>
                    <a:pt x="154" y="0"/>
                    <a:pt x="154" y="0"/>
                    <a:pt x="154" y="0"/>
                  </a:cubicBezTo>
                  <a:lnTo>
                    <a:pt x="77" y="4"/>
                  </a:lnTo>
                  <a:close/>
                  <a:moveTo>
                    <a:pt x="145" y="83"/>
                  </a:moveTo>
                  <a:cubicBezTo>
                    <a:pt x="142" y="83"/>
                    <a:pt x="77" y="80"/>
                    <a:pt x="77" y="80"/>
                  </a:cubicBezTo>
                  <a:cubicBezTo>
                    <a:pt x="77" y="80"/>
                    <a:pt x="12" y="83"/>
                    <a:pt x="9" y="83"/>
                  </a:cubicBezTo>
                  <a:cubicBezTo>
                    <a:pt x="9" y="80"/>
                    <a:pt x="9" y="9"/>
                    <a:pt x="9" y="6"/>
                  </a:cubicBezTo>
                  <a:cubicBezTo>
                    <a:pt x="12" y="6"/>
                    <a:pt x="77" y="10"/>
                    <a:pt x="77" y="10"/>
                  </a:cubicBezTo>
                  <a:cubicBezTo>
                    <a:pt x="77" y="10"/>
                    <a:pt x="142" y="6"/>
                    <a:pt x="145" y="6"/>
                  </a:cubicBezTo>
                  <a:cubicBezTo>
                    <a:pt x="145" y="9"/>
                    <a:pt x="145" y="80"/>
                    <a:pt x="145" y="8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sz="1350">
                <a:cs typeface="+mn-ea"/>
                <a:sym typeface="+mn-lt"/>
              </a:endParaRPr>
            </a:p>
          </p:txBody>
        </p:sp>
      </p:grpSp>
      <p:sp>
        <p:nvSpPr>
          <p:cNvPr id="102" name="矩形 101"/>
          <p:cNvSpPr/>
          <p:nvPr/>
        </p:nvSpPr>
        <p:spPr>
          <a:xfrm>
            <a:off x="6198981" y="3905564"/>
            <a:ext cx="5128375" cy="1913549"/>
          </a:xfrm>
          <a:prstGeom prst="rect">
            <a:avLst/>
          </a:prstGeom>
          <a:solidFill>
            <a:srgbClr val="8E7E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6393117" y="4558876"/>
            <a:ext cx="585386" cy="419299"/>
            <a:chOff x="1586996" y="4225019"/>
            <a:chExt cx="1048990" cy="751368"/>
          </a:xfrm>
          <a:solidFill>
            <a:schemeClr val="bg1"/>
          </a:solidFill>
        </p:grpSpPr>
        <p:sp>
          <p:nvSpPr>
            <p:cNvPr id="84" name="Freeform 293"/>
            <p:cNvSpPr/>
            <p:nvPr/>
          </p:nvSpPr>
          <p:spPr bwMode="auto">
            <a:xfrm>
              <a:off x="1586996" y="4488486"/>
              <a:ext cx="1048990" cy="487901"/>
            </a:xfrm>
            <a:custGeom>
              <a:avLst/>
              <a:gdLst>
                <a:gd name="T0" fmla="*/ 124 w 151"/>
                <a:gd name="T1" fmla="*/ 0 h 70"/>
                <a:gd name="T2" fmla="*/ 5 w 151"/>
                <a:gd name="T3" fmla="*/ 0 h 70"/>
                <a:gd name="T4" fmla="*/ 1 w 151"/>
                <a:gd name="T5" fmla="*/ 5 h 70"/>
                <a:gd name="T6" fmla="*/ 21 w 151"/>
                <a:gd name="T7" fmla="*/ 65 h 70"/>
                <a:gd name="T8" fmla="*/ 28 w 151"/>
                <a:gd name="T9" fmla="*/ 70 h 70"/>
                <a:gd name="T10" fmla="*/ 146 w 151"/>
                <a:gd name="T11" fmla="*/ 70 h 70"/>
                <a:gd name="T12" fmla="*/ 151 w 151"/>
                <a:gd name="T13" fmla="*/ 65 h 70"/>
                <a:gd name="T14" fmla="*/ 131 w 151"/>
                <a:gd name="T15" fmla="*/ 5 h 70"/>
                <a:gd name="T16" fmla="*/ 124 w 151"/>
                <a:gd name="T17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1" h="70">
                  <a:moveTo>
                    <a:pt x="124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1" y="5"/>
                  </a:cubicBezTo>
                  <a:cubicBezTo>
                    <a:pt x="21" y="65"/>
                    <a:pt x="21" y="65"/>
                    <a:pt x="21" y="65"/>
                  </a:cubicBezTo>
                  <a:cubicBezTo>
                    <a:pt x="21" y="68"/>
                    <a:pt x="25" y="70"/>
                    <a:pt x="28" y="70"/>
                  </a:cubicBezTo>
                  <a:cubicBezTo>
                    <a:pt x="146" y="70"/>
                    <a:pt x="146" y="70"/>
                    <a:pt x="146" y="70"/>
                  </a:cubicBezTo>
                  <a:cubicBezTo>
                    <a:pt x="149" y="70"/>
                    <a:pt x="151" y="68"/>
                    <a:pt x="151" y="65"/>
                  </a:cubicBezTo>
                  <a:cubicBezTo>
                    <a:pt x="131" y="5"/>
                    <a:pt x="131" y="5"/>
                    <a:pt x="131" y="5"/>
                  </a:cubicBezTo>
                  <a:cubicBezTo>
                    <a:pt x="130" y="2"/>
                    <a:pt x="127" y="0"/>
                    <a:pt x="1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sz="1350">
                <a:cs typeface="+mn-ea"/>
                <a:sym typeface="+mn-lt"/>
              </a:endParaRPr>
            </a:p>
          </p:txBody>
        </p:sp>
        <p:sp>
          <p:nvSpPr>
            <p:cNvPr id="85" name="Freeform 294"/>
            <p:cNvSpPr/>
            <p:nvPr/>
          </p:nvSpPr>
          <p:spPr bwMode="auto">
            <a:xfrm>
              <a:off x="1733366" y="4225019"/>
              <a:ext cx="902620" cy="595240"/>
            </a:xfrm>
            <a:custGeom>
              <a:avLst/>
              <a:gdLst>
                <a:gd name="T0" fmla="*/ 110 w 130"/>
                <a:gd name="T1" fmla="*/ 34 h 86"/>
                <a:gd name="T2" fmla="*/ 115 w 130"/>
                <a:gd name="T3" fmla="*/ 41 h 86"/>
                <a:gd name="T4" fmla="*/ 130 w 130"/>
                <a:gd name="T5" fmla="*/ 86 h 86"/>
                <a:gd name="T6" fmla="*/ 130 w 130"/>
                <a:gd name="T7" fmla="*/ 14 h 86"/>
                <a:gd name="T8" fmla="*/ 121 w 130"/>
                <a:gd name="T9" fmla="*/ 0 h 86"/>
                <a:gd name="T10" fmla="*/ 90 w 130"/>
                <a:gd name="T11" fmla="*/ 0 h 86"/>
                <a:gd name="T12" fmla="*/ 78 w 130"/>
                <a:gd name="T13" fmla="*/ 20 h 86"/>
                <a:gd name="T14" fmla="*/ 6 w 130"/>
                <a:gd name="T15" fmla="*/ 20 h 86"/>
                <a:gd name="T16" fmla="*/ 0 w 130"/>
                <a:gd name="T17" fmla="*/ 26 h 86"/>
                <a:gd name="T18" fmla="*/ 0 w 130"/>
                <a:gd name="T19" fmla="*/ 32 h 86"/>
                <a:gd name="T20" fmla="*/ 103 w 130"/>
                <a:gd name="T21" fmla="*/ 32 h 86"/>
                <a:gd name="T22" fmla="*/ 110 w 130"/>
                <a:gd name="T23" fmla="*/ 34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0" h="86">
                  <a:moveTo>
                    <a:pt x="110" y="34"/>
                  </a:moveTo>
                  <a:cubicBezTo>
                    <a:pt x="112" y="36"/>
                    <a:pt x="114" y="38"/>
                    <a:pt x="115" y="41"/>
                  </a:cubicBezTo>
                  <a:cubicBezTo>
                    <a:pt x="130" y="86"/>
                    <a:pt x="130" y="86"/>
                    <a:pt x="130" y="86"/>
                  </a:cubicBezTo>
                  <a:cubicBezTo>
                    <a:pt x="130" y="14"/>
                    <a:pt x="130" y="14"/>
                    <a:pt x="130" y="14"/>
                  </a:cubicBezTo>
                  <a:cubicBezTo>
                    <a:pt x="130" y="14"/>
                    <a:pt x="130" y="0"/>
                    <a:pt x="121" y="0"/>
                  </a:cubicBezTo>
                  <a:cubicBezTo>
                    <a:pt x="90" y="0"/>
                    <a:pt x="90" y="0"/>
                    <a:pt x="90" y="0"/>
                  </a:cubicBezTo>
                  <a:cubicBezTo>
                    <a:pt x="83" y="0"/>
                    <a:pt x="80" y="11"/>
                    <a:pt x="78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3" y="20"/>
                    <a:pt x="0" y="22"/>
                    <a:pt x="0" y="26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103" y="32"/>
                    <a:pt x="103" y="32"/>
                    <a:pt x="103" y="32"/>
                  </a:cubicBezTo>
                  <a:cubicBezTo>
                    <a:pt x="105" y="32"/>
                    <a:pt x="108" y="33"/>
                    <a:pt x="110" y="3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sz="1350">
                <a:cs typeface="+mn-ea"/>
                <a:sym typeface="+mn-lt"/>
              </a:endParaRPr>
            </a:p>
          </p:txBody>
        </p:sp>
      </p:grpSp>
      <p:sp>
        <p:nvSpPr>
          <p:cNvPr id="99" name="矩形 98"/>
          <p:cNvSpPr/>
          <p:nvPr/>
        </p:nvSpPr>
        <p:spPr>
          <a:xfrm>
            <a:off x="867295" y="1817075"/>
            <a:ext cx="5128375" cy="1913549"/>
          </a:xfrm>
          <a:prstGeom prst="rect">
            <a:avLst/>
          </a:prstGeom>
          <a:solidFill>
            <a:srgbClr val="8E7E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4985050" y="2473325"/>
            <a:ext cx="583037" cy="488444"/>
            <a:chOff x="1567480" y="1879175"/>
            <a:chExt cx="1044782" cy="875274"/>
          </a:xfrm>
          <a:solidFill>
            <a:schemeClr val="bg1"/>
          </a:solidFill>
        </p:grpSpPr>
        <p:sp>
          <p:nvSpPr>
            <p:cNvPr id="81" name="Freeform 108"/>
            <p:cNvSpPr/>
            <p:nvPr/>
          </p:nvSpPr>
          <p:spPr bwMode="auto">
            <a:xfrm>
              <a:off x="2402463" y="2081145"/>
              <a:ext cx="209799" cy="673304"/>
            </a:xfrm>
            <a:custGeom>
              <a:avLst/>
              <a:gdLst>
                <a:gd name="T0" fmla="*/ 24 w 30"/>
                <a:gd name="T1" fmla="*/ 0 h 96"/>
                <a:gd name="T2" fmla="*/ 0 w 30"/>
                <a:gd name="T3" fmla="*/ 0 h 96"/>
                <a:gd name="T4" fmla="*/ 0 w 30"/>
                <a:gd name="T5" fmla="*/ 96 h 96"/>
                <a:gd name="T6" fmla="*/ 24 w 30"/>
                <a:gd name="T7" fmla="*/ 96 h 96"/>
                <a:gd name="T8" fmla="*/ 30 w 30"/>
                <a:gd name="T9" fmla="*/ 90 h 96"/>
                <a:gd name="T10" fmla="*/ 30 w 30"/>
                <a:gd name="T11" fmla="*/ 6 h 96"/>
                <a:gd name="T12" fmla="*/ 24 w 30"/>
                <a:gd name="T13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96">
                  <a:moveTo>
                    <a:pt x="2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24" y="96"/>
                    <a:pt x="24" y="96"/>
                    <a:pt x="24" y="96"/>
                  </a:cubicBezTo>
                  <a:cubicBezTo>
                    <a:pt x="27" y="96"/>
                    <a:pt x="30" y="93"/>
                    <a:pt x="30" y="90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30" y="3"/>
                    <a:pt x="27" y="0"/>
                    <a:pt x="24" y="0"/>
                  </a:cubicBezTo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sz="1350">
                <a:cs typeface="+mn-ea"/>
                <a:sym typeface="+mn-lt"/>
              </a:endParaRPr>
            </a:p>
          </p:txBody>
        </p:sp>
        <p:sp>
          <p:nvSpPr>
            <p:cNvPr id="82" name="Freeform 109"/>
            <p:cNvSpPr>
              <a:spLocks noEditPoints="1"/>
            </p:cNvSpPr>
            <p:nvPr/>
          </p:nvSpPr>
          <p:spPr bwMode="auto">
            <a:xfrm>
              <a:off x="1772399" y="1879175"/>
              <a:ext cx="629395" cy="834310"/>
            </a:xfrm>
            <a:custGeom>
              <a:avLst/>
              <a:gdLst>
                <a:gd name="T0" fmla="*/ 84 w 90"/>
                <a:gd name="T1" fmla="*/ 24 h 120"/>
                <a:gd name="T2" fmla="*/ 84 w 90"/>
                <a:gd name="T3" fmla="*/ 24 h 120"/>
                <a:gd name="T4" fmla="*/ 84 w 90"/>
                <a:gd name="T5" fmla="*/ 23 h 120"/>
                <a:gd name="T6" fmla="*/ 84 w 90"/>
                <a:gd name="T7" fmla="*/ 18 h 120"/>
                <a:gd name="T8" fmla="*/ 66 w 90"/>
                <a:gd name="T9" fmla="*/ 0 h 120"/>
                <a:gd name="T10" fmla="*/ 30 w 90"/>
                <a:gd name="T11" fmla="*/ 0 h 120"/>
                <a:gd name="T12" fmla="*/ 12 w 90"/>
                <a:gd name="T13" fmla="*/ 18 h 120"/>
                <a:gd name="T14" fmla="*/ 12 w 90"/>
                <a:gd name="T15" fmla="*/ 24 h 120"/>
                <a:gd name="T16" fmla="*/ 0 w 90"/>
                <a:gd name="T17" fmla="*/ 24 h 120"/>
                <a:gd name="T18" fmla="*/ 0 w 90"/>
                <a:gd name="T19" fmla="*/ 120 h 120"/>
                <a:gd name="T20" fmla="*/ 90 w 90"/>
                <a:gd name="T21" fmla="*/ 120 h 120"/>
                <a:gd name="T22" fmla="*/ 90 w 90"/>
                <a:gd name="T23" fmla="*/ 24 h 120"/>
                <a:gd name="T24" fmla="*/ 84 w 90"/>
                <a:gd name="T25" fmla="*/ 24 h 120"/>
                <a:gd name="T26" fmla="*/ 72 w 90"/>
                <a:gd name="T27" fmla="*/ 24 h 120"/>
                <a:gd name="T28" fmla="*/ 72 w 90"/>
                <a:gd name="T29" fmla="*/ 24 h 120"/>
                <a:gd name="T30" fmla="*/ 24 w 90"/>
                <a:gd name="T31" fmla="*/ 24 h 120"/>
                <a:gd name="T32" fmla="*/ 24 w 90"/>
                <a:gd name="T33" fmla="*/ 18 h 120"/>
                <a:gd name="T34" fmla="*/ 30 w 90"/>
                <a:gd name="T35" fmla="*/ 12 h 120"/>
                <a:gd name="T36" fmla="*/ 66 w 90"/>
                <a:gd name="T37" fmla="*/ 12 h 120"/>
                <a:gd name="T38" fmla="*/ 72 w 90"/>
                <a:gd name="T39" fmla="*/ 18 h 120"/>
                <a:gd name="T40" fmla="*/ 72 w 90"/>
                <a:gd name="T41" fmla="*/ 24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0" h="120">
                  <a:moveTo>
                    <a:pt x="84" y="24"/>
                  </a:moveTo>
                  <a:cubicBezTo>
                    <a:pt x="84" y="24"/>
                    <a:pt x="84" y="24"/>
                    <a:pt x="84" y="24"/>
                  </a:cubicBezTo>
                  <a:cubicBezTo>
                    <a:pt x="84" y="23"/>
                    <a:pt x="84" y="23"/>
                    <a:pt x="84" y="23"/>
                  </a:cubicBezTo>
                  <a:cubicBezTo>
                    <a:pt x="84" y="18"/>
                    <a:pt x="84" y="18"/>
                    <a:pt x="84" y="18"/>
                  </a:cubicBezTo>
                  <a:cubicBezTo>
                    <a:pt x="84" y="6"/>
                    <a:pt x="75" y="0"/>
                    <a:pt x="66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18" y="0"/>
                    <a:pt x="12" y="9"/>
                    <a:pt x="12" y="18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90" y="120"/>
                    <a:pt x="90" y="120"/>
                    <a:pt x="90" y="120"/>
                  </a:cubicBezTo>
                  <a:cubicBezTo>
                    <a:pt x="90" y="24"/>
                    <a:pt x="90" y="24"/>
                    <a:pt x="90" y="24"/>
                  </a:cubicBezTo>
                  <a:lnTo>
                    <a:pt x="84" y="24"/>
                  </a:lnTo>
                  <a:close/>
                  <a:moveTo>
                    <a:pt x="72" y="24"/>
                  </a:moveTo>
                  <a:cubicBezTo>
                    <a:pt x="72" y="24"/>
                    <a:pt x="72" y="24"/>
                    <a:pt x="72" y="24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4" y="18"/>
                    <a:pt x="24" y="12"/>
                    <a:pt x="30" y="12"/>
                  </a:cubicBezTo>
                  <a:cubicBezTo>
                    <a:pt x="66" y="12"/>
                    <a:pt x="66" y="12"/>
                    <a:pt x="66" y="12"/>
                  </a:cubicBezTo>
                  <a:cubicBezTo>
                    <a:pt x="66" y="12"/>
                    <a:pt x="72" y="12"/>
                    <a:pt x="72" y="18"/>
                  </a:cubicBezTo>
                  <a:lnTo>
                    <a:pt x="72" y="2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sz="1350">
                <a:cs typeface="+mn-ea"/>
                <a:sym typeface="+mn-lt"/>
              </a:endParaRPr>
            </a:p>
          </p:txBody>
        </p:sp>
        <p:sp>
          <p:nvSpPr>
            <p:cNvPr id="83" name="Freeform 110"/>
            <p:cNvSpPr/>
            <p:nvPr/>
          </p:nvSpPr>
          <p:spPr bwMode="auto">
            <a:xfrm>
              <a:off x="1567480" y="2040181"/>
              <a:ext cx="165887" cy="673304"/>
            </a:xfrm>
            <a:custGeom>
              <a:avLst/>
              <a:gdLst>
                <a:gd name="T0" fmla="*/ 24 w 24"/>
                <a:gd name="T1" fmla="*/ 0 h 96"/>
                <a:gd name="T2" fmla="*/ 6 w 24"/>
                <a:gd name="T3" fmla="*/ 0 h 96"/>
                <a:gd name="T4" fmla="*/ 0 w 24"/>
                <a:gd name="T5" fmla="*/ 6 h 96"/>
                <a:gd name="T6" fmla="*/ 0 w 24"/>
                <a:gd name="T7" fmla="*/ 90 h 96"/>
                <a:gd name="T8" fmla="*/ 6 w 24"/>
                <a:gd name="T9" fmla="*/ 96 h 96"/>
                <a:gd name="T10" fmla="*/ 24 w 24"/>
                <a:gd name="T11" fmla="*/ 96 h 96"/>
                <a:gd name="T12" fmla="*/ 24 w 24"/>
                <a:gd name="T13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96">
                  <a:moveTo>
                    <a:pt x="24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3"/>
                    <a:pt x="3" y="96"/>
                    <a:pt x="6" y="96"/>
                  </a:cubicBezTo>
                  <a:cubicBezTo>
                    <a:pt x="24" y="96"/>
                    <a:pt x="24" y="96"/>
                    <a:pt x="24" y="96"/>
                  </a:cubicBezTo>
                  <a:lnTo>
                    <a:pt x="2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sz="1350">
                <a:cs typeface="+mn-ea"/>
                <a:sym typeface="+mn-lt"/>
              </a:endParaRPr>
            </a:p>
          </p:txBody>
        </p:sp>
      </p:grpSp>
      <p:grpSp>
        <p:nvGrpSpPr>
          <p:cNvPr id="109" name="组合 108"/>
          <p:cNvGrpSpPr/>
          <p:nvPr/>
        </p:nvGrpSpPr>
        <p:grpSpPr>
          <a:xfrm>
            <a:off x="1125625" y="2237006"/>
            <a:ext cx="3440930" cy="1028069"/>
            <a:chOff x="6365893" y="1992675"/>
            <a:chExt cx="3440930" cy="1028069"/>
          </a:xfrm>
        </p:grpSpPr>
        <p:sp>
          <p:nvSpPr>
            <p:cNvPr id="110" name="矩形 109"/>
            <p:cNvSpPr/>
            <p:nvPr/>
          </p:nvSpPr>
          <p:spPr>
            <a:xfrm>
              <a:off x="7712449" y="1992675"/>
              <a:ext cx="2089901" cy="40549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algn="r">
                <a:lnSpc>
                  <a:spcPct val="120000"/>
                </a:lnSpc>
                <a:defRPr/>
              </a:pPr>
              <a:r>
                <a:rPr lang="zh-CN" altLang="en-US" b="1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  <a:endPara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1" name="文本框 110"/>
            <p:cNvSpPr txBox="1"/>
            <p:nvPr/>
          </p:nvSpPr>
          <p:spPr>
            <a:xfrm>
              <a:off x="6365893" y="2364154"/>
              <a:ext cx="3440930" cy="65659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algn="r">
                <a:lnSpc>
                  <a:spcPts val="2200"/>
                </a:lnSpc>
                <a:defRPr/>
              </a:pPr>
              <a:r>
                <a:rPr lang="zh-CN" altLang="en-US" sz="1400" dirty="0">
                  <a:solidFill>
                    <a:schemeClr val="bg1"/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400" dirty="0">
                  <a:solidFill>
                    <a:schemeClr val="bg1"/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  <p:sp>
        <p:nvSpPr>
          <p:cNvPr id="100" name="矩形 99"/>
          <p:cNvSpPr/>
          <p:nvPr/>
        </p:nvSpPr>
        <p:spPr>
          <a:xfrm>
            <a:off x="878725" y="3904615"/>
            <a:ext cx="5128375" cy="1913549"/>
          </a:xfrm>
          <a:prstGeom prst="rect">
            <a:avLst/>
          </a:prstGeom>
          <a:solidFill>
            <a:srgbClr val="8ACF1C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4997053" y="4414355"/>
            <a:ext cx="590334" cy="592782"/>
            <a:chOff x="9397447" y="4010343"/>
            <a:chExt cx="1175844" cy="1180721"/>
          </a:xfrm>
          <a:solidFill>
            <a:schemeClr val="bg1"/>
          </a:solidFill>
        </p:grpSpPr>
        <p:sp>
          <p:nvSpPr>
            <p:cNvPr id="74" name="Freeform 387"/>
            <p:cNvSpPr/>
            <p:nvPr/>
          </p:nvSpPr>
          <p:spPr bwMode="auto">
            <a:xfrm>
              <a:off x="9397447" y="4010343"/>
              <a:ext cx="1175844" cy="575723"/>
            </a:xfrm>
            <a:custGeom>
              <a:avLst/>
              <a:gdLst>
                <a:gd name="T0" fmla="*/ 14 w 168"/>
                <a:gd name="T1" fmla="*/ 27 h 82"/>
                <a:gd name="T2" fmla="*/ 27 w 168"/>
                <a:gd name="T3" fmla="*/ 14 h 82"/>
                <a:gd name="T4" fmla="*/ 141 w 168"/>
                <a:gd name="T5" fmla="*/ 14 h 82"/>
                <a:gd name="T6" fmla="*/ 155 w 168"/>
                <a:gd name="T7" fmla="*/ 27 h 82"/>
                <a:gd name="T8" fmla="*/ 155 w 168"/>
                <a:gd name="T9" fmla="*/ 82 h 82"/>
                <a:gd name="T10" fmla="*/ 168 w 168"/>
                <a:gd name="T11" fmla="*/ 82 h 82"/>
                <a:gd name="T12" fmla="*/ 168 w 168"/>
                <a:gd name="T13" fmla="*/ 27 h 82"/>
                <a:gd name="T14" fmla="*/ 141 w 168"/>
                <a:gd name="T15" fmla="*/ 0 h 82"/>
                <a:gd name="T16" fmla="*/ 27 w 168"/>
                <a:gd name="T17" fmla="*/ 0 h 82"/>
                <a:gd name="T18" fmla="*/ 0 w 168"/>
                <a:gd name="T19" fmla="*/ 27 h 82"/>
                <a:gd name="T20" fmla="*/ 0 w 168"/>
                <a:gd name="T21" fmla="*/ 82 h 82"/>
                <a:gd name="T22" fmla="*/ 14 w 168"/>
                <a:gd name="T23" fmla="*/ 82 h 82"/>
                <a:gd name="T24" fmla="*/ 14 w 168"/>
                <a:gd name="T25" fmla="*/ 27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8" h="82">
                  <a:moveTo>
                    <a:pt x="14" y="27"/>
                  </a:moveTo>
                  <a:cubicBezTo>
                    <a:pt x="14" y="20"/>
                    <a:pt x="20" y="14"/>
                    <a:pt x="27" y="14"/>
                  </a:cubicBezTo>
                  <a:cubicBezTo>
                    <a:pt x="141" y="14"/>
                    <a:pt x="141" y="14"/>
                    <a:pt x="141" y="14"/>
                  </a:cubicBezTo>
                  <a:cubicBezTo>
                    <a:pt x="149" y="14"/>
                    <a:pt x="155" y="20"/>
                    <a:pt x="155" y="27"/>
                  </a:cubicBezTo>
                  <a:cubicBezTo>
                    <a:pt x="155" y="82"/>
                    <a:pt x="155" y="82"/>
                    <a:pt x="155" y="82"/>
                  </a:cubicBezTo>
                  <a:cubicBezTo>
                    <a:pt x="168" y="82"/>
                    <a:pt x="168" y="82"/>
                    <a:pt x="168" y="82"/>
                  </a:cubicBezTo>
                  <a:cubicBezTo>
                    <a:pt x="168" y="27"/>
                    <a:pt x="168" y="27"/>
                    <a:pt x="168" y="27"/>
                  </a:cubicBezTo>
                  <a:cubicBezTo>
                    <a:pt x="168" y="12"/>
                    <a:pt x="156" y="0"/>
                    <a:pt x="141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13" y="0"/>
                    <a:pt x="0" y="12"/>
                    <a:pt x="0" y="27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14" y="82"/>
                    <a:pt x="14" y="82"/>
                    <a:pt x="14" y="82"/>
                  </a:cubicBezTo>
                  <a:lnTo>
                    <a:pt x="14" y="2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sz="135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75" name="Freeform 388"/>
            <p:cNvSpPr/>
            <p:nvPr/>
          </p:nvSpPr>
          <p:spPr bwMode="auto">
            <a:xfrm>
              <a:off x="9397447" y="4610460"/>
              <a:ext cx="1175844" cy="580604"/>
            </a:xfrm>
            <a:custGeom>
              <a:avLst/>
              <a:gdLst>
                <a:gd name="T0" fmla="*/ 155 w 168"/>
                <a:gd name="T1" fmla="*/ 55 h 82"/>
                <a:gd name="T2" fmla="*/ 141 w 168"/>
                <a:gd name="T3" fmla="*/ 68 h 82"/>
                <a:gd name="T4" fmla="*/ 27 w 168"/>
                <a:gd name="T5" fmla="*/ 68 h 82"/>
                <a:gd name="T6" fmla="*/ 14 w 168"/>
                <a:gd name="T7" fmla="*/ 55 h 82"/>
                <a:gd name="T8" fmla="*/ 14 w 168"/>
                <a:gd name="T9" fmla="*/ 0 h 82"/>
                <a:gd name="T10" fmla="*/ 0 w 168"/>
                <a:gd name="T11" fmla="*/ 0 h 82"/>
                <a:gd name="T12" fmla="*/ 0 w 168"/>
                <a:gd name="T13" fmla="*/ 55 h 82"/>
                <a:gd name="T14" fmla="*/ 27 w 168"/>
                <a:gd name="T15" fmla="*/ 82 h 82"/>
                <a:gd name="T16" fmla="*/ 141 w 168"/>
                <a:gd name="T17" fmla="*/ 82 h 82"/>
                <a:gd name="T18" fmla="*/ 168 w 168"/>
                <a:gd name="T19" fmla="*/ 55 h 82"/>
                <a:gd name="T20" fmla="*/ 168 w 168"/>
                <a:gd name="T21" fmla="*/ 0 h 82"/>
                <a:gd name="T22" fmla="*/ 155 w 168"/>
                <a:gd name="T23" fmla="*/ 0 h 82"/>
                <a:gd name="T24" fmla="*/ 155 w 168"/>
                <a:gd name="T25" fmla="*/ 55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8" h="82">
                  <a:moveTo>
                    <a:pt x="155" y="55"/>
                  </a:moveTo>
                  <a:cubicBezTo>
                    <a:pt x="155" y="62"/>
                    <a:pt x="149" y="68"/>
                    <a:pt x="141" y="68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20" y="68"/>
                    <a:pt x="14" y="62"/>
                    <a:pt x="14" y="55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70"/>
                    <a:pt x="13" y="82"/>
                    <a:pt x="27" y="82"/>
                  </a:cubicBezTo>
                  <a:cubicBezTo>
                    <a:pt x="141" y="82"/>
                    <a:pt x="141" y="82"/>
                    <a:pt x="141" y="82"/>
                  </a:cubicBezTo>
                  <a:cubicBezTo>
                    <a:pt x="156" y="82"/>
                    <a:pt x="168" y="70"/>
                    <a:pt x="168" y="55"/>
                  </a:cubicBezTo>
                  <a:cubicBezTo>
                    <a:pt x="168" y="0"/>
                    <a:pt x="168" y="0"/>
                    <a:pt x="168" y="0"/>
                  </a:cubicBezTo>
                  <a:cubicBezTo>
                    <a:pt x="155" y="0"/>
                    <a:pt x="155" y="0"/>
                    <a:pt x="155" y="0"/>
                  </a:cubicBezTo>
                  <a:lnTo>
                    <a:pt x="155" y="5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sz="135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76" name="Freeform 389"/>
            <p:cNvSpPr/>
            <p:nvPr/>
          </p:nvSpPr>
          <p:spPr bwMode="auto">
            <a:xfrm>
              <a:off x="9723077" y="4179298"/>
              <a:ext cx="517176" cy="239073"/>
            </a:xfrm>
            <a:custGeom>
              <a:avLst/>
              <a:gdLst>
                <a:gd name="T0" fmla="*/ 33 w 74"/>
                <a:gd name="T1" fmla="*/ 8 h 34"/>
                <a:gd name="T2" fmla="*/ 18 w 74"/>
                <a:gd name="T3" fmla="*/ 0 h 34"/>
                <a:gd name="T4" fmla="*/ 0 w 74"/>
                <a:gd name="T5" fmla="*/ 15 h 34"/>
                <a:gd name="T6" fmla="*/ 5 w 74"/>
                <a:gd name="T7" fmla="*/ 15 h 34"/>
                <a:gd name="T8" fmla="*/ 10 w 74"/>
                <a:gd name="T9" fmla="*/ 12 h 34"/>
                <a:gd name="T10" fmla="*/ 15 w 74"/>
                <a:gd name="T11" fmla="*/ 17 h 34"/>
                <a:gd name="T12" fmla="*/ 10 w 74"/>
                <a:gd name="T13" fmla="*/ 22 h 34"/>
                <a:gd name="T14" fmla="*/ 5 w 74"/>
                <a:gd name="T15" fmla="*/ 18 h 34"/>
                <a:gd name="T16" fmla="*/ 0 w 74"/>
                <a:gd name="T17" fmla="*/ 18 h 34"/>
                <a:gd name="T18" fmla="*/ 18 w 74"/>
                <a:gd name="T19" fmla="*/ 34 h 34"/>
                <a:gd name="T20" fmla="*/ 33 w 74"/>
                <a:gd name="T21" fmla="*/ 25 h 34"/>
                <a:gd name="T22" fmla="*/ 40 w 74"/>
                <a:gd name="T23" fmla="*/ 25 h 34"/>
                <a:gd name="T24" fmla="*/ 45 w 74"/>
                <a:gd name="T25" fmla="*/ 20 h 34"/>
                <a:gd name="T26" fmla="*/ 49 w 74"/>
                <a:gd name="T27" fmla="*/ 24 h 34"/>
                <a:gd name="T28" fmla="*/ 54 w 74"/>
                <a:gd name="T29" fmla="*/ 20 h 34"/>
                <a:gd name="T30" fmla="*/ 58 w 74"/>
                <a:gd name="T31" fmla="*/ 24 h 34"/>
                <a:gd name="T32" fmla="*/ 62 w 74"/>
                <a:gd name="T33" fmla="*/ 20 h 34"/>
                <a:gd name="T34" fmla="*/ 66 w 74"/>
                <a:gd name="T35" fmla="*/ 24 h 34"/>
                <a:gd name="T36" fmla="*/ 74 w 74"/>
                <a:gd name="T37" fmla="*/ 16 h 34"/>
                <a:gd name="T38" fmla="*/ 66 w 74"/>
                <a:gd name="T39" fmla="*/ 8 h 34"/>
                <a:gd name="T40" fmla="*/ 33 w 74"/>
                <a:gd name="T41" fmla="*/ 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4" h="34">
                  <a:moveTo>
                    <a:pt x="33" y="8"/>
                  </a:moveTo>
                  <a:cubicBezTo>
                    <a:pt x="30" y="3"/>
                    <a:pt x="24" y="0"/>
                    <a:pt x="18" y="0"/>
                  </a:cubicBezTo>
                  <a:cubicBezTo>
                    <a:pt x="9" y="0"/>
                    <a:pt x="1" y="7"/>
                    <a:pt x="0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6" y="13"/>
                    <a:pt x="8" y="12"/>
                    <a:pt x="10" y="12"/>
                  </a:cubicBezTo>
                  <a:cubicBezTo>
                    <a:pt x="13" y="12"/>
                    <a:pt x="15" y="14"/>
                    <a:pt x="15" y="17"/>
                  </a:cubicBezTo>
                  <a:cubicBezTo>
                    <a:pt x="15" y="19"/>
                    <a:pt x="13" y="22"/>
                    <a:pt x="10" y="22"/>
                  </a:cubicBezTo>
                  <a:cubicBezTo>
                    <a:pt x="8" y="22"/>
                    <a:pt x="6" y="20"/>
                    <a:pt x="5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1" y="27"/>
                    <a:pt x="9" y="34"/>
                    <a:pt x="18" y="34"/>
                  </a:cubicBezTo>
                  <a:cubicBezTo>
                    <a:pt x="24" y="34"/>
                    <a:pt x="30" y="30"/>
                    <a:pt x="33" y="25"/>
                  </a:cubicBezTo>
                  <a:cubicBezTo>
                    <a:pt x="40" y="25"/>
                    <a:pt x="40" y="25"/>
                    <a:pt x="40" y="25"/>
                  </a:cubicBezTo>
                  <a:cubicBezTo>
                    <a:pt x="45" y="20"/>
                    <a:pt x="45" y="20"/>
                    <a:pt x="45" y="20"/>
                  </a:cubicBezTo>
                  <a:cubicBezTo>
                    <a:pt x="49" y="24"/>
                    <a:pt x="49" y="24"/>
                    <a:pt x="49" y="24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8" y="24"/>
                    <a:pt x="58" y="24"/>
                    <a:pt x="58" y="24"/>
                  </a:cubicBezTo>
                  <a:cubicBezTo>
                    <a:pt x="62" y="20"/>
                    <a:pt x="62" y="20"/>
                    <a:pt x="62" y="20"/>
                  </a:cubicBezTo>
                  <a:cubicBezTo>
                    <a:pt x="66" y="24"/>
                    <a:pt x="66" y="24"/>
                    <a:pt x="66" y="24"/>
                  </a:cubicBezTo>
                  <a:cubicBezTo>
                    <a:pt x="74" y="16"/>
                    <a:pt x="74" y="16"/>
                    <a:pt x="74" y="16"/>
                  </a:cubicBezTo>
                  <a:cubicBezTo>
                    <a:pt x="66" y="8"/>
                    <a:pt x="66" y="8"/>
                    <a:pt x="66" y="8"/>
                  </a:cubicBezTo>
                  <a:lnTo>
                    <a:pt x="33" y="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sz="1350">
                <a:cs typeface="+mn-ea"/>
                <a:sym typeface="+mn-lt"/>
              </a:endParaRPr>
            </a:p>
          </p:txBody>
        </p:sp>
        <p:sp>
          <p:nvSpPr>
            <p:cNvPr id="77" name="Freeform 390"/>
            <p:cNvSpPr/>
            <p:nvPr/>
          </p:nvSpPr>
          <p:spPr bwMode="auto">
            <a:xfrm>
              <a:off x="9602366" y="4620218"/>
              <a:ext cx="121977" cy="424476"/>
            </a:xfrm>
            <a:custGeom>
              <a:avLst/>
              <a:gdLst>
                <a:gd name="T0" fmla="*/ 10 w 18"/>
                <a:gd name="T1" fmla="*/ 61 h 61"/>
                <a:gd name="T2" fmla="*/ 18 w 18"/>
                <a:gd name="T3" fmla="*/ 61 h 61"/>
                <a:gd name="T4" fmla="*/ 18 w 18"/>
                <a:gd name="T5" fmla="*/ 0 h 61"/>
                <a:gd name="T6" fmla="*/ 10 w 18"/>
                <a:gd name="T7" fmla="*/ 0 h 61"/>
                <a:gd name="T8" fmla="*/ 0 w 18"/>
                <a:gd name="T9" fmla="*/ 8 h 61"/>
                <a:gd name="T10" fmla="*/ 0 w 18"/>
                <a:gd name="T11" fmla="*/ 52 h 61"/>
                <a:gd name="T12" fmla="*/ 10 w 18"/>
                <a:gd name="T13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61">
                  <a:moveTo>
                    <a:pt x="10" y="61"/>
                  </a:moveTo>
                  <a:cubicBezTo>
                    <a:pt x="18" y="61"/>
                    <a:pt x="18" y="61"/>
                    <a:pt x="18" y="61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7"/>
                    <a:pt x="4" y="61"/>
                    <a:pt x="1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sz="1350">
                <a:cs typeface="+mn-ea"/>
                <a:sym typeface="+mn-lt"/>
              </a:endParaRPr>
            </a:p>
          </p:txBody>
        </p:sp>
        <p:sp>
          <p:nvSpPr>
            <p:cNvPr id="78" name="Freeform 391"/>
            <p:cNvSpPr/>
            <p:nvPr/>
          </p:nvSpPr>
          <p:spPr bwMode="auto">
            <a:xfrm>
              <a:off x="10222002" y="4620218"/>
              <a:ext cx="121974" cy="424476"/>
            </a:xfrm>
            <a:custGeom>
              <a:avLst/>
              <a:gdLst>
                <a:gd name="T0" fmla="*/ 18 w 18"/>
                <a:gd name="T1" fmla="*/ 52 h 61"/>
                <a:gd name="T2" fmla="*/ 18 w 18"/>
                <a:gd name="T3" fmla="*/ 8 h 61"/>
                <a:gd name="T4" fmla="*/ 8 w 18"/>
                <a:gd name="T5" fmla="*/ 0 h 61"/>
                <a:gd name="T6" fmla="*/ 0 w 18"/>
                <a:gd name="T7" fmla="*/ 0 h 61"/>
                <a:gd name="T8" fmla="*/ 0 w 18"/>
                <a:gd name="T9" fmla="*/ 61 h 61"/>
                <a:gd name="T10" fmla="*/ 8 w 18"/>
                <a:gd name="T11" fmla="*/ 61 h 61"/>
                <a:gd name="T12" fmla="*/ 18 w 18"/>
                <a:gd name="T13" fmla="*/ 52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61">
                  <a:moveTo>
                    <a:pt x="18" y="52"/>
                  </a:moveTo>
                  <a:cubicBezTo>
                    <a:pt x="18" y="8"/>
                    <a:pt x="18" y="8"/>
                    <a:pt x="18" y="8"/>
                  </a:cubicBezTo>
                  <a:cubicBezTo>
                    <a:pt x="18" y="3"/>
                    <a:pt x="14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8" y="61"/>
                    <a:pt x="8" y="61"/>
                    <a:pt x="8" y="61"/>
                  </a:cubicBezTo>
                  <a:cubicBezTo>
                    <a:pt x="14" y="61"/>
                    <a:pt x="18" y="57"/>
                    <a:pt x="18" y="5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sz="1350">
                <a:cs typeface="+mn-ea"/>
                <a:sym typeface="+mn-lt"/>
              </a:endParaRPr>
            </a:p>
          </p:txBody>
        </p:sp>
        <p:sp>
          <p:nvSpPr>
            <p:cNvPr id="79" name="Rectangle 392"/>
            <p:cNvSpPr>
              <a:spLocks noChangeArrowheads="1"/>
            </p:cNvSpPr>
            <p:nvPr/>
          </p:nvSpPr>
          <p:spPr bwMode="auto">
            <a:xfrm>
              <a:off x="9792649" y="4620218"/>
              <a:ext cx="356167" cy="424476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sz="1350">
                <a:cs typeface="+mn-ea"/>
                <a:sym typeface="+mn-lt"/>
              </a:endParaRPr>
            </a:p>
          </p:txBody>
        </p:sp>
        <p:sp>
          <p:nvSpPr>
            <p:cNvPr id="80" name="Freeform 393"/>
            <p:cNvSpPr/>
            <p:nvPr/>
          </p:nvSpPr>
          <p:spPr bwMode="auto">
            <a:xfrm>
              <a:off x="9802407" y="4464090"/>
              <a:ext cx="346408" cy="131735"/>
            </a:xfrm>
            <a:custGeom>
              <a:avLst/>
              <a:gdLst>
                <a:gd name="T0" fmla="*/ 0 w 49"/>
                <a:gd name="T1" fmla="*/ 15 h 19"/>
                <a:gd name="T2" fmla="*/ 0 w 49"/>
                <a:gd name="T3" fmla="*/ 19 h 19"/>
                <a:gd name="T4" fmla="*/ 11 w 49"/>
                <a:gd name="T5" fmla="*/ 19 h 19"/>
                <a:gd name="T6" fmla="*/ 11 w 49"/>
                <a:gd name="T7" fmla="*/ 15 h 19"/>
                <a:gd name="T8" fmla="*/ 11 w 49"/>
                <a:gd name="T9" fmla="*/ 10 h 19"/>
                <a:gd name="T10" fmla="*/ 13 w 49"/>
                <a:gd name="T11" fmla="*/ 9 h 19"/>
                <a:gd name="T12" fmla="*/ 36 w 49"/>
                <a:gd name="T13" fmla="*/ 9 h 19"/>
                <a:gd name="T14" fmla="*/ 38 w 49"/>
                <a:gd name="T15" fmla="*/ 10 h 19"/>
                <a:gd name="T16" fmla="*/ 38 w 49"/>
                <a:gd name="T17" fmla="*/ 15 h 19"/>
                <a:gd name="T18" fmla="*/ 38 w 49"/>
                <a:gd name="T19" fmla="*/ 19 h 19"/>
                <a:gd name="T20" fmla="*/ 49 w 49"/>
                <a:gd name="T21" fmla="*/ 19 h 19"/>
                <a:gd name="T22" fmla="*/ 49 w 49"/>
                <a:gd name="T23" fmla="*/ 15 h 19"/>
                <a:gd name="T24" fmla="*/ 49 w 49"/>
                <a:gd name="T25" fmla="*/ 10 h 19"/>
                <a:gd name="T26" fmla="*/ 49 w 49"/>
                <a:gd name="T27" fmla="*/ 9 h 19"/>
                <a:gd name="T28" fmla="*/ 36 w 49"/>
                <a:gd name="T29" fmla="*/ 0 h 19"/>
                <a:gd name="T30" fmla="*/ 13 w 49"/>
                <a:gd name="T31" fmla="*/ 0 h 19"/>
                <a:gd name="T32" fmla="*/ 0 w 49"/>
                <a:gd name="T33" fmla="*/ 9 h 19"/>
                <a:gd name="T34" fmla="*/ 0 w 49"/>
                <a:gd name="T35" fmla="*/ 10 h 19"/>
                <a:gd name="T36" fmla="*/ 0 w 49"/>
                <a:gd name="T37" fmla="*/ 1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9" h="19">
                  <a:moveTo>
                    <a:pt x="0" y="15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10"/>
                    <a:pt x="12" y="9"/>
                    <a:pt x="13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7" y="9"/>
                    <a:pt x="38" y="10"/>
                    <a:pt x="38" y="10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8" y="19"/>
                    <a:pt x="38" y="19"/>
                    <a:pt x="38" y="19"/>
                  </a:cubicBezTo>
                  <a:cubicBezTo>
                    <a:pt x="49" y="19"/>
                    <a:pt x="49" y="19"/>
                    <a:pt x="49" y="19"/>
                  </a:cubicBezTo>
                  <a:cubicBezTo>
                    <a:pt x="49" y="15"/>
                    <a:pt x="49" y="15"/>
                    <a:pt x="49" y="15"/>
                  </a:cubicBezTo>
                  <a:cubicBezTo>
                    <a:pt x="49" y="10"/>
                    <a:pt x="49" y="10"/>
                    <a:pt x="49" y="10"/>
                  </a:cubicBezTo>
                  <a:cubicBezTo>
                    <a:pt x="49" y="10"/>
                    <a:pt x="49" y="9"/>
                    <a:pt x="49" y="9"/>
                  </a:cubicBezTo>
                  <a:cubicBezTo>
                    <a:pt x="48" y="4"/>
                    <a:pt x="43" y="0"/>
                    <a:pt x="36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1" y="4"/>
                    <a:pt x="0" y="9"/>
                  </a:cubicBezTo>
                  <a:cubicBezTo>
                    <a:pt x="0" y="9"/>
                    <a:pt x="0" y="10"/>
                    <a:pt x="0" y="10"/>
                  </a:cubicBezTo>
                  <a:lnTo>
                    <a:pt x="0" y="1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sz="1350">
                <a:cs typeface="+mn-ea"/>
                <a:sym typeface="+mn-lt"/>
              </a:endParaRPr>
            </a:p>
          </p:txBody>
        </p:sp>
      </p:grpSp>
      <p:sp>
        <p:nvSpPr>
          <p:cNvPr id="57" name="矩形 56"/>
          <p:cNvSpPr/>
          <p:nvPr/>
        </p:nvSpPr>
        <p:spPr>
          <a:xfrm>
            <a:off x="1344489" y="185808"/>
            <a:ext cx="20024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工作完成情况</a:t>
            </a:r>
            <a:endParaRPr lang="en-US" altLang="zh-CN" sz="2400" b="1" dirty="0">
              <a:solidFill>
                <a:schemeClr val="bg1"/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337446" y="-18788"/>
            <a:ext cx="74571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江城斜黑体 900W" panose="020B0A00000000000000" pitchFamily="34" charset="-122"/>
                <a:ea typeface="江城斜黑体 900W" panose="020B0A00000000000000" pitchFamily="34" charset="-122"/>
                <a:cs typeface="+mn-ea"/>
                <a:sym typeface="+mn-lt"/>
              </a:rPr>
              <a:t>02</a:t>
            </a:r>
            <a:endParaRPr lang="zh-CN" altLang="en-US" sz="3600" dirty="0">
              <a:solidFill>
                <a:schemeClr val="bg1"/>
              </a:solidFill>
              <a:latin typeface="江城斜黑体 900W" panose="020B0A00000000000000" pitchFamily="34" charset="-122"/>
              <a:ea typeface="江城斜黑体 900W" panose="020B0A00000000000000" pitchFamily="34" charset="-122"/>
              <a:cs typeface="+mn-ea"/>
              <a:sym typeface="+mn-lt"/>
            </a:endParaRPr>
          </a:p>
        </p:txBody>
      </p:sp>
      <p:grpSp>
        <p:nvGrpSpPr>
          <p:cNvPr id="59" name="组合 58"/>
          <p:cNvGrpSpPr/>
          <p:nvPr/>
        </p:nvGrpSpPr>
        <p:grpSpPr>
          <a:xfrm>
            <a:off x="1125625" y="4313062"/>
            <a:ext cx="3440930" cy="1028069"/>
            <a:chOff x="6365893" y="1992675"/>
            <a:chExt cx="3440930" cy="1028069"/>
          </a:xfrm>
        </p:grpSpPr>
        <p:sp>
          <p:nvSpPr>
            <p:cNvPr id="60" name="矩形 59"/>
            <p:cNvSpPr/>
            <p:nvPr/>
          </p:nvSpPr>
          <p:spPr>
            <a:xfrm>
              <a:off x="7712449" y="1992675"/>
              <a:ext cx="2089901" cy="40549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algn="r">
                <a:lnSpc>
                  <a:spcPct val="120000"/>
                </a:lnSpc>
                <a:defRPr/>
              </a:pPr>
              <a:r>
                <a:rPr lang="zh-CN" altLang="en-US" b="1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  <a:endPara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1" name="文本框 60"/>
            <p:cNvSpPr txBox="1"/>
            <p:nvPr/>
          </p:nvSpPr>
          <p:spPr>
            <a:xfrm>
              <a:off x="6365893" y="2364154"/>
              <a:ext cx="3440930" cy="65659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algn="r">
                <a:lnSpc>
                  <a:spcPts val="2200"/>
                </a:lnSpc>
                <a:defRPr/>
              </a:pPr>
              <a:r>
                <a:rPr lang="zh-CN" altLang="en-US" sz="1400" dirty="0">
                  <a:solidFill>
                    <a:schemeClr val="bg1"/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400" dirty="0">
                  <a:solidFill>
                    <a:schemeClr val="bg1"/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7512710" y="2237006"/>
            <a:ext cx="3440930" cy="1028069"/>
            <a:chOff x="6365893" y="1992675"/>
            <a:chExt cx="3440930" cy="1028069"/>
          </a:xfrm>
        </p:grpSpPr>
        <p:sp>
          <p:nvSpPr>
            <p:cNvPr id="63" name="矩形 62"/>
            <p:cNvSpPr/>
            <p:nvPr/>
          </p:nvSpPr>
          <p:spPr>
            <a:xfrm>
              <a:off x="6390388" y="1992675"/>
              <a:ext cx="2089901" cy="40549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>
                <a:lnSpc>
                  <a:spcPct val="120000"/>
                </a:lnSpc>
                <a:defRPr/>
              </a:pPr>
              <a:r>
                <a:rPr lang="zh-CN" altLang="en-US" b="1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  <a:endPara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4" name="文本框 63"/>
            <p:cNvSpPr txBox="1"/>
            <p:nvPr/>
          </p:nvSpPr>
          <p:spPr>
            <a:xfrm>
              <a:off x="6365893" y="2364154"/>
              <a:ext cx="3440930" cy="65659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>
                <a:lnSpc>
                  <a:spcPts val="2200"/>
                </a:lnSpc>
                <a:defRPr/>
              </a:pPr>
              <a:r>
                <a:rPr lang="zh-CN" altLang="en-US" sz="1400" dirty="0">
                  <a:solidFill>
                    <a:schemeClr val="bg1"/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400" dirty="0">
                  <a:solidFill>
                    <a:schemeClr val="bg1"/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7512710" y="4313062"/>
            <a:ext cx="3440930" cy="1028069"/>
            <a:chOff x="6365893" y="1992675"/>
            <a:chExt cx="3440930" cy="1028069"/>
          </a:xfrm>
        </p:grpSpPr>
        <p:sp>
          <p:nvSpPr>
            <p:cNvPr id="66" name="矩形 65"/>
            <p:cNvSpPr/>
            <p:nvPr/>
          </p:nvSpPr>
          <p:spPr>
            <a:xfrm>
              <a:off x="6365893" y="1992675"/>
              <a:ext cx="2089901" cy="42473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>
                <a:lnSpc>
                  <a:spcPct val="120000"/>
                </a:lnSpc>
                <a:defRPr/>
              </a:pPr>
              <a:r>
                <a:rPr lang="zh-CN" altLang="en-US" b="1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  <a:endPara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7" name="文本框 66"/>
            <p:cNvSpPr txBox="1"/>
            <p:nvPr/>
          </p:nvSpPr>
          <p:spPr>
            <a:xfrm>
              <a:off x="6365893" y="2364154"/>
              <a:ext cx="3440930" cy="65659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>
                <a:lnSpc>
                  <a:spcPts val="2200"/>
                </a:lnSpc>
                <a:defRPr/>
              </a:pPr>
              <a:r>
                <a:rPr lang="zh-CN" altLang="en-US" sz="1400" dirty="0">
                  <a:solidFill>
                    <a:schemeClr val="bg1"/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400" dirty="0">
                  <a:solidFill>
                    <a:schemeClr val="bg1"/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/>
      </p:transition>
    </mc:Choice>
    <mc:Fallback xmlns="">
      <p:transition spd="slow">
        <p:random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8E7EF0">
              <a:alpha val="59000"/>
            </a:srgbClr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椭圆 50"/>
          <p:cNvSpPr/>
          <p:nvPr/>
        </p:nvSpPr>
        <p:spPr>
          <a:xfrm>
            <a:off x="3136900" y="3369750"/>
            <a:ext cx="2042838" cy="2042838"/>
          </a:xfrm>
          <a:prstGeom prst="ellipse">
            <a:avLst/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34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-34712" y="3568700"/>
            <a:ext cx="12226711" cy="3289300"/>
            <a:chOff x="2305050" y="4198156"/>
            <a:chExt cx="9886950" cy="2659844"/>
          </a:xfrm>
        </p:grpSpPr>
        <p:sp>
          <p:nvSpPr>
            <p:cNvPr id="53" name="任意多边形 52"/>
            <p:cNvSpPr/>
            <p:nvPr/>
          </p:nvSpPr>
          <p:spPr>
            <a:xfrm>
              <a:off x="2305050" y="4198156"/>
              <a:ext cx="9886950" cy="1682758"/>
            </a:xfrm>
            <a:custGeom>
              <a:avLst/>
              <a:gdLst>
                <a:gd name="connsiteX0" fmla="*/ 0 w 9810750"/>
                <a:gd name="connsiteY0" fmla="*/ 1558975 h 1580440"/>
                <a:gd name="connsiteX1" fmla="*/ 257175 w 9810750"/>
                <a:gd name="connsiteY1" fmla="*/ 1387525 h 1580440"/>
                <a:gd name="connsiteX2" fmla="*/ 733425 w 9810750"/>
                <a:gd name="connsiteY2" fmla="*/ 1511350 h 1580440"/>
                <a:gd name="connsiteX3" fmla="*/ 942975 w 9810750"/>
                <a:gd name="connsiteY3" fmla="*/ 1501825 h 1580440"/>
                <a:gd name="connsiteX4" fmla="*/ 1057275 w 9810750"/>
                <a:gd name="connsiteY4" fmla="*/ 1578025 h 1580440"/>
                <a:gd name="connsiteX5" fmla="*/ 1495425 w 9810750"/>
                <a:gd name="connsiteY5" fmla="*/ 1397050 h 1580440"/>
                <a:gd name="connsiteX6" fmla="*/ 1647825 w 9810750"/>
                <a:gd name="connsiteY6" fmla="*/ 1425625 h 1580440"/>
                <a:gd name="connsiteX7" fmla="*/ 1724025 w 9810750"/>
                <a:gd name="connsiteY7" fmla="*/ 1349425 h 1580440"/>
                <a:gd name="connsiteX8" fmla="*/ 1924050 w 9810750"/>
                <a:gd name="connsiteY8" fmla="*/ 1454200 h 1580440"/>
                <a:gd name="connsiteX9" fmla="*/ 2066925 w 9810750"/>
                <a:gd name="connsiteY9" fmla="*/ 1444675 h 1580440"/>
                <a:gd name="connsiteX10" fmla="*/ 2400300 w 9810750"/>
                <a:gd name="connsiteY10" fmla="*/ 1168450 h 1580440"/>
                <a:gd name="connsiteX11" fmla="*/ 2600325 w 9810750"/>
                <a:gd name="connsiteY11" fmla="*/ 997000 h 1580440"/>
                <a:gd name="connsiteX12" fmla="*/ 2790825 w 9810750"/>
                <a:gd name="connsiteY12" fmla="*/ 1035100 h 1580440"/>
                <a:gd name="connsiteX13" fmla="*/ 2924175 w 9810750"/>
                <a:gd name="connsiteY13" fmla="*/ 882700 h 1580440"/>
                <a:gd name="connsiteX14" fmla="*/ 3114675 w 9810750"/>
                <a:gd name="connsiteY14" fmla="*/ 768400 h 1580440"/>
                <a:gd name="connsiteX15" fmla="*/ 3305175 w 9810750"/>
                <a:gd name="connsiteY15" fmla="*/ 673150 h 1580440"/>
                <a:gd name="connsiteX16" fmla="*/ 3400425 w 9810750"/>
                <a:gd name="connsiteY16" fmla="*/ 492175 h 1580440"/>
                <a:gd name="connsiteX17" fmla="*/ 3629025 w 9810750"/>
                <a:gd name="connsiteY17" fmla="*/ 568375 h 1580440"/>
                <a:gd name="connsiteX18" fmla="*/ 3781425 w 9810750"/>
                <a:gd name="connsiteY18" fmla="*/ 711250 h 1580440"/>
                <a:gd name="connsiteX19" fmla="*/ 3886200 w 9810750"/>
                <a:gd name="connsiteY19" fmla="*/ 863650 h 1580440"/>
                <a:gd name="connsiteX20" fmla="*/ 3952875 w 9810750"/>
                <a:gd name="connsiteY20" fmla="*/ 892225 h 1580440"/>
                <a:gd name="connsiteX21" fmla="*/ 4010025 w 9810750"/>
                <a:gd name="connsiteY21" fmla="*/ 777925 h 1580440"/>
                <a:gd name="connsiteX22" fmla="*/ 4067175 w 9810750"/>
                <a:gd name="connsiteY22" fmla="*/ 635050 h 1580440"/>
                <a:gd name="connsiteX23" fmla="*/ 4200525 w 9810750"/>
                <a:gd name="connsiteY23" fmla="*/ 463600 h 1580440"/>
                <a:gd name="connsiteX24" fmla="*/ 4333875 w 9810750"/>
                <a:gd name="connsiteY24" fmla="*/ 244525 h 1580440"/>
                <a:gd name="connsiteX25" fmla="*/ 4543425 w 9810750"/>
                <a:gd name="connsiteY25" fmla="*/ 63550 h 1580440"/>
                <a:gd name="connsiteX26" fmla="*/ 4924425 w 9810750"/>
                <a:gd name="connsiteY26" fmla="*/ 6400 h 1580440"/>
                <a:gd name="connsiteX27" fmla="*/ 5153025 w 9810750"/>
                <a:gd name="connsiteY27" fmla="*/ 196900 h 1580440"/>
                <a:gd name="connsiteX28" fmla="*/ 5448300 w 9810750"/>
                <a:gd name="connsiteY28" fmla="*/ 492175 h 1580440"/>
                <a:gd name="connsiteX29" fmla="*/ 5657850 w 9810750"/>
                <a:gd name="connsiteY29" fmla="*/ 644575 h 1580440"/>
                <a:gd name="connsiteX30" fmla="*/ 5800725 w 9810750"/>
                <a:gd name="connsiteY30" fmla="*/ 673150 h 1580440"/>
                <a:gd name="connsiteX31" fmla="*/ 6000750 w 9810750"/>
                <a:gd name="connsiteY31" fmla="*/ 473125 h 1580440"/>
                <a:gd name="connsiteX32" fmla="*/ 6486525 w 9810750"/>
                <a:gd name="connsiteY32" fmla="*/ 387400 h 1580440"/>
                <a:gd name="connsiteX33" fmla="*/ 6743700 w 9810750"/>
                <a:gd name="connsiteY33" fmla="*/ 539800 h 1580440"/>
                <a:gd name="connsiteX34" fmla="*/ 6905625 w 9810750"/>
                <a:gd name="connsiteY34" fmla="*/ 568375 h 1580440"/>
                <a:gd name="connsiteX35" fmla="*/ 7229475 w 9810750"/>
                <a:gd name="connsiteY35" fmla="*/ 663625 h 1580440"/>
                <a:gd name="connsiteX36" fmla="*/ 7515225 w 9810750"/>
                <a:gd name="connsiteY36" fmla="*/ 930325 h 1580440"/>
                <a:gd name="connsiteX37" fmla="*/ 7667625 w 9810750"/>
                <a:gd name="connsiteY37" fmla="*/ 1130350 h 1580440"/>
                <a:gd name="connsiteX38" fmla="*/ 7924800 w 9810750"/>
                <a:gd name="connsiteY38" fmla="*/ 1206550 h 1580440"/>
                <a:gd name="connsiteX39" fmla="*/ 9620250 w 9810750"/>
                <a:gd name="connsiteY39" fmla="*/ 882700 h 1580440"/>
                <a:gd name="connsiteX40" fmla="*/ 9791700 w 9810750"/>
                <a:gd name="connsiteY40" fmla="*/ 1320850 h 1580440"/>
                <a:gd name="connsiteX0" fmla="*/ 0 w 9791700"/>
                <a:gd name="connsiteY0" fmla="*/ 1558975 h 1580440"/>
                <a:gd name="connsiteX1" fmla="*/ 257175 w 9791700"/>
                <a:gd name="connsiteY1" fmla="*/ 1387525 h 1580440"/>
                <a:gd name="connsiteX2" fmla="*/ 733425 w 9791700"/>
                <a:gd name="connsiteY2" fmla="*/ 1511350 h 1580440"/>
                <a:gd name="connsiteX3" fmla="*/ 942975 w 9791700"/>
                <a:gd name="connsiteY3" fmla="*/ 1501825 h 1580440"/>
                <a:gd name="connsiteX4" fmla="*/ 1057275 w 9791700"/>
                <a:gd name="connsiteY4" fmla="*/ 1578025 h 1580440"/>
                <a:gd name="connsiteX5" fmla="*/ 1495425 w 9791700"/>
                <a:gd name="connsiteY5" fmla="*/ 1397050 h 1580440"/>
                <a:gd name="connsiteX6" fmla="*/ 1647825 w 9791700"/>
                <a:gd name="connsiteY6" fmla="*/ 1425625 h 1580440"/>
                <a:gd name="connsiteX7" fmla="*/ 1724025 w 9791700"/>
                <a:gd name="connsiteY7" fmla="*/ 1349425 h 1580440"/>
                <a:gd name="connsiteX8" fmla="*/ 1924050 w 9791700"/>
                <a:gd name="connsiteY8" fmla="*/ 1454200 h 1580440"/>
                <a:gd name="connsiteX9" fmla="*/ 2066925 w 9791700"/>
                <a:gd name="connsiteY9" fmla="*/ 1444675 h 1580440"/>
                <a:gd name="connsiteX10" fmla="*/ 2400300 w 9791700"/>
                <a:gd name="connsiteY10" fmla="*/ 1168450 h 1580440"/>
                <a:gd name="connsiteX11" fmla="*/ 2600325 w 9791700"/>
                <a:gd name="connsiteY11" fmla="*/ 997000 h 1580440"/>
                <a:gd name="connsiteX12" fmla="*/ 2790825 w 9791700"/>
                <a:gd name="connsiteY12" fmla="*/ 1035100 h 1580440"/>
                <a:gd name="connsiteX13" fmla="*/ 2924175 w 9791700"/>
                <a:gd name="connsiteY13" fmla="*/ 882700 h 1580440"/>
                <a:gd name="connsiteX14" fmla="*/ 3114675 w 9791700"/>
                <a:gd name="connsiteY14" fmla="*/ 768400 h 1580440"/>
                <a:gd name="connsiteX15" fmla="*/ 3305175 w 9791700"/>
                <a:gd name="connsiteY15" fmla="*/ 673150 h 1580440"/>
                <a:gd name="connsiteX16" fmla="*/ 3400425 w 9791700"/>
                <a:gd name="connsiteY16" fmla="*/ 492175 h 1580440"/>
                <a:gd name="connsiteX17" fmla="*/ 3629025 w 9791700"/>
                <a:gd name="connsiteY17" fmla="*/ 568375 h 1580440"/>
                <a:gd name="connsiteX18" fmla="*/ 3781425 w 9791700"/>
                <a:gd name="connsiteY18" fmla="*/ 711250 h 1580440"/>
                <a:gd name="connsiteX19" fmla="*/ 3886200 w 9791700"/>
                <a:gd name="connsiteY19" fmla="*/ 863650 h 1580440"/>
                <a:gd name="connsiteX20" fmla="*/ 3952875 w 9791700"/>
                <a:gd name="connsiteY20" fmla="*/ 892225 h 1580440"/>
                <a:gd name="connsiteX21" fmla="*/ 4010025 w 9791700"/>
                <a:gd name="connsiteY21" fmla="*/ 777925 h 1580440"/>
                <a:gd name="connsiteX22" fmla="*/ 4067175 w 9791700"/>
                <a:gd name="connsiteY22" fmla="*/ 635050 h 1580440"/>
                <a:gd name="connsiteX23" fmla="*/ 4200525 w 9791700"/>
                <a:gd name="connsiteY23" fmla="*/ 463600 h 1580440"/>
                <a:gd name="connsiteX24" fmla="*/ 4333875 w 9791700"/>
                <a:gd name="connsiteY24" fmla="*/ 244525 h 1580440"/>
                <a:gd name="connsiteX25" fmla="*/ 4543425 w 9791700"/>
                <a:gd name="connsiteY25" fmla="*/ 63550 h 1580440"/>
                <a:gd name="connsiteX26" fmla="*/ 4924425 w 9791700"/>
                <a:gd name="connsiteY26" fmla="*/ 6400 h 1580440"/>
                <a:gd name="connsiteX27" fmla="*/ 5153025 w 9791700"/>
                <a:gd name="connsiteY27" fmla="*/ 196900 h 1580440"/>
                <a:gd name="connsiteX28" fmla="*/ 5448300 w 9791700"/>
                <a:gd name="connsiteY28" fmla="*/ 492175 h 1580440"/>
                <a:gd name="connsiteX29" fmla="*/ 5657850 w 9791700"/>
                <a:gd name="connsiteY29" fmla="*/ 644575 h 1580440"/>
                <a:gd name="connsiteX30" fmla="*/ 5800725 w 9791700"/>
                <a:gd name="connsiteY30" fmla="*/ 673150 h 1580440"/>
                <a:gd name="connsiteX31" fmla="*/ 6000750 w 9791700"/>
                <a:gd name="connsiteY31" fmla="*/ 473125 h 1580440"/>
                <a:gd name="connsiteX32" fmla="*/ 6486525 w 9791700"/>
                <a:gd name="connsiteY32" fmla="*/ 387400 h 1580440"/>
                <a:gd name="connsiteX33" fmla="*/ 6743700 w 9791700"/>
                <a:gd name="connsiteY33" fmla="*/ 539800 h 1580440"/>
                <a:gd name="connsiteX34" fmla="*/ 6905625 w 9791700"/>
                <a:gd name="connsiteY34" fmla="*/ 568375 h 1580440"/>
                <a:gd name="connsiteX35" fmla="*/ 7229475 w 9791700"/>
                <a:gd name="connsiteY35" fmla="*/ 663625 h 1580440"/>
                <a:gd name="connsiteX36" fmla="*/ 7515225 w 9791700"/>
                <a:gd name="connsiteY36" fmla="*/ 930325 h 1580440"/>
                <a:gd name="connsiteX37" fmla="*/ 7667625 w 9791700"/>
                <a:gd name="connsiteY37" fmla="*/ 1130350 h 1580440"/>
                <a:gd name="connsiteX38" fmla="*/ 7924800 w 9791700"/>
                <a:gd name="connsiteY38" fmla="*/ 1206550 h 1580440"/>
                <a:gd name="connsiteX39" fmla="*/ 8763000 w 9791700"/>
                <a:gd name="connsiteY39" fmla="*/ 1244650 h 1580440"/>
                <a:gd name="connsiteX40" fmla="*/ 9620250 w 9791700"/>
                <a:gd name="connsiteY40" fmla="*/ 882700 h 1580440"/>
                <a:gd name="connsiteX41" fmla="*/ 9791700 w 9791700"/>
                <a:gd name="connsiteY41" fmla="*/ 1320850 h 1580440"/>
                <a:gd name="connsiteX0" fmla="*/ 0 w 9791700"/>
                <a:gd name="connsiteY0" fmla="*/ 1558975 h 1580440"/>
                <a:gd name="connsiteX1" fmla="*/ 257175 w 9791700"/>
                <a:gd name="connsiteY1" fmla="*/ 1387525 h 1580440"/>
                <a:gd name="connsiteX2" fmla="*/ 733425 w 9791700"/>
                <a:gd name="connsiteY2" fmla="*/ 1511350 h 1580440"/>
                <a:gd name="connsiteX3" fmla="*/ 942975 w 9791700"/>
                <a:gd name="connsiteY3" fmla="*/ 1501825 h 1580440"/>
                <a:gd name="connsiteX4" fmla="*/ 1057275 w 9791700"/>
                <a:gd name="connsiteY4" fmla="*/ 1578025 h 1580440"/>
                <a:gd name="connsiteX5" fmla="*/ 1495425 w 9791700"/>
                <a:gd name="connsiteY5" fmla="*/ 1397050 h 1580440"/>
                <a:gd name="connsiteX6" fmla="*/ 1647825 w 9791700"/>
                <a:gd name="connsiteY6" fmla="*/ 1425625 h 1580440"/>
                <a:gd name="connsiteX7" fmla="*/ 1724025 w 9791700"/>
                <a:gd name="connsiteY7" fmla="*/ 1349425 h 1580440"/>
                <a:gd name="connsiteX8" fmla="*/ 1924050 w 9791700"/>
                <a:gd name="connsiteY8" fmla="*/ 1454200 h 1580440"/>
                <a:gd name="connsiteX9" fmla="*/ 2066925 w 9791700"/>
                <a:gd name="connsiteY9" fmla="*/ 1444675 h 1580440"/>
                <a:gd name="connsiteX10" fmla="*/ 2400300 w 9791700"/>
                <a:gd name="connsiteY10" fmla="*/ 1168450 h 1580440"/>
                <a:gd name="connsiteX11" fmla="*/ 2600325 w 9791700"/>
                <a:gd name="connsiteY11" fmla="*/ 997000 h 1580440"/>
                <a:gd name="connsiteX12" fmla="*/ 2790825 w 9791700"/>
                <a:gd name="connsiteY12" fmla="*/ 1035100 h 1580440"/>
                <a:gd name="connsiteX13" fmla="*/ 2924175 w 9791700"/>
                <a:gd name="connsiteY13" fmla="*/ 882700 h 1580440"/>
                <a:gd name="connsiteX14" fmla="*/ 3114675 w 9791700"/>
                <a:gd name="connsiteY14" fmla="*/ 768400 h 1580440"/>
                <a:gd name="connsiteX15" fmla="*/ 3305175 w 9791700"/>
                <a:gd name="connsiteY15" fmla="*/ 673150 h 1580440"/>
                <a:gd name="connsiteX16" fmla="*/ 3400425 w 9791700"/>
                <a:gd name="connsiteY16" fmla="*/ 492175 h 1580440"/>
                <a:gd name="connsiteX17" fmla="*/ 3629025 w 9791700"/>
                <a:gd name="connsiteY17" fmla="*/ 568375 h 1580440"/>
                <a:gd name="connsiteX18" fmla="*/ 3781425 w 9791700"/>
                <a:gd name="connsiteY18" fmla="*/ 711250 h 1580440"/>
                <a:gd name="connsiteX19" fmla="*/ 3886200 w 9791700"/>
                <a:gd name="connsiteY19" fmla="*/ 863650 h 1580440"/>
                <a:gd name="connsiteX20" fmla="*/ 3952875 w 9791700"/>
                <a:gd name="connsiteY20" fmla="*/ 892225 h 1580440"/>
                <a:gd name="connsiteX21" fmla="*/ 4010025 w 9791700"/>
                <a:gd name="connsiteY21" fmla="*/ 777925 h 1580440"/>
                <a:gd name="connsiteX22" fmla="*/ 4067175 w 9791700"/>
                <a:gd name="connsiteY22" fmla="*/ 635050 h 1580440"/>
                <a:gd name="connsiteX23" fmla="*/ 4200525 w 9791700"/>
                <a:gd name="connsiteY23" fmla="*/ 463600 h 1580440"/>
                <a:gd name="connsiteX24" fmla="*/ 4333875 w 9791700"/>
                <a:gd name="connsiteY24" fmla="*/ 244525 h 1580440"/>
                <a:gd name="connsiteX25" fmla="*/ 4543425 w 9791700"/>
                <a:gd name="connsiteY25" fmla="*/ 63550 h 1580440"/>
                <a:gd name="connsiteX26" fmla="*/ 4924425 w 9791700"/>
                <a:gd name="connsiteY26" fmla="*/ 6400 h 1580440"/>
                <a:gd name="connsiteX27" fmla="*/ 5153025 w 9791700"/>
                <a:gd name="connsiteY27" fmla="*/ 196900 h 1580440"/>
                <a:gd name="connsiteX28" fmla="*/ 5448300 w 9791700"/>
                <a:gd name="connsiteY28" fmla="*/ 492175 h 1580440"/>
                <a:gd name="connsiteX29" fmla="*/ 5657850 w 9791700"/>
                <a:gd name="connsiteY29" fmla="*/ 644575 h 1580440"/>
                <a:gd name="connsiteX30" fmla="*/ 5800725 w 9791700"/>
                <a:gd name="connsiteY30" fmla="*/ 673150 h 1580440"/>
                <a:gd name="connsiteX31" fmla="*/ 6000750 w 9791700"/>
                <a:gd name="connsiteY31" fmla="*/ 473125 h 1580440"/>
                <a:gd name="connsiteX32" fmla="*/ 6486525 w 9791700"/>
                <a:gd name="connsiteY32" fmla="*/ 387400 h 1580440"/>
                <a:gd name="connsiteX33" fmla="*/ 6743700 w 9791700"/>
                <a:gd name="connsiteY33" fmla="*/ 539800 h 1580440"/>
                <a:gd name="connsiteX34" fmla="*/ 6905625 w 9791700"/>
                <a:gd name="connsiteY34" fmla="*/ 568375 h 1580440"/>
                <a:gd name="connsiteX35" fmla="*/ 7229475 w 9791700"/>
                <a:gd name="connsiteY35" fmla="*/ 663625 h 1580440"/>
                <a:gd name="connsiteX36" fmla="*/ 7515225 w 9791700"/>
                <a:gd name="connsiteY36" fmla="*/ 930325 h 1580440"/>
                <a:gd name="connsiteX37" fmla="*/ 7639050 w 9791700"/>
                <a:gd name="connsiteY37" fmla="*/ 1197025 h 1580440"/>
                <a:gd name="connsiteX38" fmla="*/ 7924800 w 9791700"/>
                <a:gd name="connsiteY38" fmla="*/ 1206550 h 1580440"/>
                <a:gd name="connsiteX39" fmla="*/ 8763000 w 9791700"/>
                <a:gd name="connsiteY39" fmla="*/ 1244650 h 1580440"/>
                <a:gd name="connsiteX40" fmla="*/ 9620250 w 9791700"/>
                <a:gd name="connsiteY40" fmla="*/ 882700 h 1580440"/>
                <a:gd name="connsiteX41" fmla="*/ 9791700 w 9791700"/>
                <a:gd name="connsiteY41" fmla="*/ 1320850 h 1580440"/>
                <a:gd name="connsiteX0" fmla="*/ 0 w 9791700"/>
                <a:gd name="connsiteY0" fmla="*/ 1558975 h 1580440"/>
                <a:gd name="connsiteX1" fmla="*/ 257175 w 9791700"/>
                <a:gd name="connsiteY1" fmla="*/ 1387525 h 1580440"/>
                <a:gd name="connsiteX2" fmla="*/ 733425 w 9791700"/>
                <a:gd name="connsiteY2" fmla="*/ 1511350 h 1580440"/>
                <a:gd name="connsiteX3" fmla="*/ 942975 w 9791700"/>
                <a:gd name="connsiteY3" fmla="*/ 1501825 h 1580440"/>
                <a:gd name="connsiteX4" fmla="*/ 1057275 w 9791700"/>
                <a:gd name="connsiteY4" fmla="*/ 1578025 h 1580440"/>
                <a:gd name="connsiteX5" fmla="*/ 1495425 w 9791700"/>
                <a:gd name="connsiteY5" fmla="*/ 1397050 h 1580440"/>
                <a:gd name="connsiteX6" fmla="*/ 1647825 w 9791700"/>
                <a:gd name="connsiteY6" fmla="*/ 1425625 h 1580440"/>
                <a:gd name="connsiteX7" fmla="*/ 1724025 w 9791700"/>
                <a:gd name="connsiteY7" fmla="*/ 1349425 h 1580440"/>
                <a:gd name="connsiteX8" fmla="*/ 1924050 w 9791700"/>
                <a:gd name="connsiteY8" fmla="*/ 1454200 h 1580440"/>
                <a:gd name="connsiteX9" fmla="*/ 2066925 w 9791700"/>
                <a:gd name="connsiteY9" fmla="*/ 1444675 h 1580440"/>
                <a:gd name="connsiteX10" fmla="*/ 2400300 w 9791700"/>
                <a:gd name="connsiteY10" fmla="*/ 1168450 h 1580440"/>
                <a:gd name="connsiteX11" fmla="*/ 2600325 w 9791700"/>
                <a:gd name="connsiteY11" fmla="*/ 997000 h 1580440"/>
                <a:gd name="connsiteX12" fmla="*/ 2790825 w 9791700"/>
                <a:gd name="connsiteY12" fmla="*/ 1035100 h 1580440"/>
                <a:gd name="connsiteX13" fmla="*/ 2924175 w 9791700"/>
                <a:gd name="connsiteY13" fmla="*/ 882700 h 1580440"/>
                <a:gd name="connsiteX14" fmla="*/ 3114675 w 9791700"/>
                <a:gd name="connsiteY14" fmla="*/ 768400 h 1580440"/>
                <a:gd name="connsiteX15" fmla="*/ 3305175 w 9791700"/>
                <a:gd name="connsiteY15" fmla="*/ 673150 h 1580440"/>
                <a:gd name="connsiteX16" fmla="*/ 3400425 w 9791700"/>
                <a:gd name="connsiteY16" fmla="*/ 492175 h 1580440"/>
                <a:gd name="connsiteX17" fmla="*/ 3629025 w 9791700"/>
                <a:gd name="connsiteY17" fmla="*/ 568375 h 1580440"/>
                <a:gd name="connsiteX18" fmla="*/ 3781425 w 9791700"/>
                <a:gd name="connsiteY18" fmla="*/ 711250 h 1580440"/>
                <a:gd name="connsiteX19" fmla="*/ 3886200 w 9791700"/>
                <a:gd name="connsiteY19" fmla="*/ 863650 h 1580440"/>
                <a:gd name="connsiteX20" fmla="*/ 3952875 w 9791700"/>
                <a:gd name="connsiteY20" fmla="*/ 892225 h 1580440"/>
                <a:gd name="connsiteX21" fmla="*/ 4010025 w 9791700"/>
                <a:gd name="connsiteY21" fmla="*/ 777925 h 1580440"/>
                <a:gd name="connsiteX22" fmla="*/ 4067175 w 9791700"/>
                <a:gd name="connsiteY22" fmla="*/ 635050 h 1580440"/>
                <a:gd name="connsiteX23" fmla="*/ 4200525 w 9791700"/>
                <a:gd name="connsiteY23" fmla="*/ 463600 h 1580440"/>
                <a:gd name="connsiteX24" fmla="*/ 4333875 w 9791700"/>
                <a:gd name="connsiteY24" fmla="*/ 244525 h 1580440"/>
                <a:gd name="connsiteX25" fmla="*/ 4543425 w 9791700"/>
                <a:gd name="connsiteY25" fmla="*/ 63550 h 1580440"/>
                <a:gd name="connsiteX26" fmla="*/ 4924425 w 9791700"/>
                <a:gd name="connsiteY26" fmla="*/ 6400 h 1580440"/>
                <a:gd name="connsiteX27" fmla="*/ 5153025 w 9791700"/>
                <a:gd name="connsiteY27" fmla="*/ 196900 h 1580440"/>
                <a:gd name="connsiteX28" fmla="*/ 5448300 w 9791700"/>
                <a:gd name="connsiteY28" fmla="*/ 492175 h 1580440"/>
                <a:gd name="connsiteX29" fmla="*/ 5657850 w 9791700"/>
                <a:gd name="connsiteY29" fmla="*/ 644575 h 1580440"/>
                <a:gd name="connsiteX30" fmla="*/ 5800725 w 9791700"/>
                <a:gd name="connsiteY30" fmla="*/ 673150 h 1580440"/>
                <a:gd name="connsiteX31" fmla="*/ 6000750 w 9791700"/>
                <a:gd name="connsiteY31" fmla="*/ 473125 h 1580440"/>
                <a:gd name="connsiteX32" fmla="*/ 6486525 w 9791700"/>
                <a:gd name="connsiteY32" fmla="*/ 387400 h 1580440"/>
                <a:gd name="connsiteX33" fmla="*/ 6743700 w 9791700"/>
                <a:gd name="connsiteY33" fmla="*/ 539800 h 1580440"/>
                <a:gd name="connsiteX34" fmla="*/ 6905625 w 9791700"/>
                <a:gd name="connsiteY34" fmla="*/ 568375 h 1580440"/>
                <a:gd name="connsiteX35" fmla="*/ 7229475 w 9791700"/>
                <a:gd name="connsiteY35" fmla="*/ 663625 h 1580440"/>
                <a:gd name="connsiteX36" fmla="*/ 7515225 w 9791700"/>
                <a:gd name="connsiteY36" fmla="*/ 930325 h 1580440"/>
                <a:gd name="connsiteX37" fmla="*/ 7639050 w 9791700"/>
                <a:gd name="connsiteY37" fmla="*/ 1197025 h 1580440"/>
                <a:gd name="connsiteX38" fmla="*/ 7953375 w 9791700"/>
                <a:gd name="connsiteY38" fmla="*/ 1054150 h 1580440"/>
                <a:gd name="connsiteX39" fmla="*/ 8763000 w 9791700"/>
                <a:gd name="connsiteY39" fmla="*/ 1244650 h 1580440"/>
                <a:gd name="connsiteX40" fmla="*/ 9620250 w 9791700"/>
                <a:gd name="connsiteY40" fmla="*/ 882700 h 1580440"/>
                <a:gd name="connsiteX41" fmla="*/ 9791700 w 9791700"/>
                <a:gd name="connsiteY41" fmla="*/ 1320850 h 1580440"/>
                <a:gd name="connsiteX0" fmla="*/ 0 w 10439400"/>
                <a:gd name="connsiteY0" fmla="*/ 1558975 h 2171750"/>
                <a:gd name="connsiteX1" fmla="*/ 257175 w 10439400"/>
                <a:gd name="connsiteY1" fmla="*/ 1387525 h 2171750"/>
                <a:gd name="connsiteX2" fmla="*/ 733425 w 10439400"/>
                <a:gd name="connsiteY2" fmla="*/ 1511350 h 2171750"/>
                <a:gd name="connsiteX3" fmla="*/ 942975 w 10439400"/>
                <a:gd name="connsiteY3" fmla="*/ 1501825 h 2171750"/>
                <a:gd name="connsiteX4" fmla="*/ 1057275 w 10439400"/>
                <a:gd name="connsiteY4" fmla="*/ 1578025 h 2171750"/>
                <a:gd name="connsiteX5" fmla="*/ 1495425 w 10439400"/>
                <a:gd name="connsiteY5" fmla="*/ 1397050 h 2171750"/>
                <a:gd name="connsiteX6" fmla="*/ 1647825 w 10439400"/>
                <a:gd name="connsiteY6" fmla="*/ 1425625 h 2171750"/>
                <a:gd name="connsiteX7" fmla="*/ 1724025 w 10439400"/>
                <a:gd name="connsiteY7" fmla="*/ 1349425 h 2171750"/>
                <a:gd name="connsiteX8" fmla="*/ 1924050 w 10439400"/>
                <a:gd name="connsiteY8" fmla="*/ 1454200 h 2171750"/>
                <a:gd name="connsiteX9" fmla="*/ 2066925 w 10439400"/>
                <a:gd name="connsiteY9" fmla="*/ 1444675 h 2171750"/>
                <a:gd name="connsiteX10" fmla="*/ 2400300 w 10439400"/>
                <a:gd name="connsiteY10" fmla="*/ 1168450 h 2171750"/>
                <a:gd name="connsiteX11" fmla="*/ 2600325 w 10439400"/>
                <a:gd name="connsiteY11" fmla="*/ 997000 h 2171750"/>
                <a:gd name="connsiteX12" fmla="*/ 2790825 w 10439400"/>
                <a:gd name="connsiteY12" fmla="*/ 1035100 h 2171750"/>
                <a:gd name="connsiteX13" fmla="*/ 2924175 w 10439400"/>
                <a:gd name="connsiteY13" fmla="*/ 882700 h 2171750"/>
                <a:gd name="connsiteX14" fmla="*/ 3114675 w 10439400"/>
                <a:gd name="connsiteY14" fmla="*/ 768400 h 2171750"/>
                <a:gd name="connsiteX15" fmla="*/ 3305175 w 10439400"/>
                <a:gd name="connsiteY15" fmla="*/ 673150 h 2171750"/>
                <a:gd name="connsiteX16" fmla="*/ 3400425 w 10439400"/>
                <a:gd name="connsiteY16" fmla="*/ 492175 h 2171750"/>
                <a:gd name="connsiteX17" fmla="*/ 3629025 w 10439400"/>
                <a:gd name="connsiteY17" fmla="*/ 568375 h 2171750"/>
                <a:gd name="connsiteX18" fmla="*/ 3781425 w 10439400"/>
                <a:gd name="connsiteY18" fmla="*/ 711250 h 2171750"/>
                <a:gd name="connsiteX19" fmla="*/ 3886200 w 10439400"/>
                <a:gd name="connsiteY19" fmla="*/ 863650 h 2171750"/>
                <a:gd name="connsiteX20" fmla="*/ 3952875 w 10439400"/>
                <a:gd name="connsiteY20" fmla="*/ 892225 h 2171750"/>
                <a:gd name="connsiteX21" fmla="*/ 4010025 w 10439400"/>
                <a:gd name="connsiteY21" fmla="*/ 777925 h 2171750"/>
                <a:gd name="connsiteX22" fmla="*/ 4067175 w 10439400"/>
                <a:gd name="connsiteY22" fmla="*/ 635050 h 2171750"/>
                <a:gd name="connsiteX23" fmla="*/ 4200525 w 10439400"/>
                <a:gd name="connsiteY23" fmla="*/ 463600 h 2171750"/>
                <a:gd name="connsiteX24" fmla="*/ 4333875 w 10439400"/>
                <a:gd name="connsiteY24" fmla="*/ 244525 h 2171750"/>
                <a:gd name="connsiteX25" fmla="*/ 4543425 w 10439400"/>
                <a:gd name="connsiteY25" fmla="*/ 63550 h 2171750"/>
                <a:gd name="connsiteX26" fmla="*/ 4924425 w 10439400"/>
                <a:gd name="connsiteY26" fmla="*/ 6400 h 2171750"/>
                <a:gd name="connsiteX27" fmla="*/ 5153025 w 10439400"/>
                <a:gd name="connsiteY27" fmla="*/ 196900 h 2171750"/>
                <a:gd name="connsiteX28" fmla="*/ 5448300 w 10439400"/>
                <a:gd name="connsiteY28" fmla="*/ 492175 h 2171750"/>
                <a:gd name="connsiteX29" fmla="*/ 5657850 w 10439400"/>
                <a:gd name="connsiteY29" fmla="*/ 644575 h 2171750"/>
                <a:gd name="connsiteX30" fmla="*/ 5800725 w 10439400"/>
                <a:gd name="connsiteY30" fmla="*/ 673150 h 2171750"/>
                <a:gd name="connsiteX31" fmla="*/ 6000750 w 10439400"/>
                <a:gd name="connsiteY31" fmla="*/ 473125 h 2171750"/>
                <a:gd name="connsiteX32" fmla="*/ 6486525 w 10439400"/>
                <a:gd name="connsiteY32" fmla="*/ 387400 h 2171750"/>
                <a:gd name="connsiteX33" fmla="*/ 6743700 w 10439400"/>
                <a:gd name="connsiteY33" fmla="*/ 539800 h 2171750"/>
                <a:gd name="connsiteX34" fmla="*/ 6905625 w 10439400"/>
                <a:gd name="connsiteY34" fmla="*/ 568375 h 2171750"/>
                <a:gd name="connsiteX35" fmla="*/ 7229475 w 10439400"/>
                <a:gd name="connsiteY35" fmla="*/ 663625 h 2171750"/>
                <a:gd name="connsiteX36" fmla="*/ 7515225 w 10439400"/>
                <a:gd name="connsiteY36" fmla="*/ 930325 h 2171750"/>
                <a:gd name="connsiteX37" fmla="*/ 7639050 w 10439400"/>
                <a:gd name="connsiteY37" fmla="*/ 1197025 h 2171750"/>
                <a:gd name="connsiteX38" fmla="*/ 7953375 w 10439400"/>
                <a:gd name="connsiteY38" fmla="*/ 1054150 h 2171750"/>
                <a:gd name="connsiteX39" fmla="*/ 8763000 w 10439400"/>
                <a:gd name="connsiteY39" fmla="*/ 1244650 h 2171750"/>
                <a:gd name="connsiteX40" fmla="*/ 9620250 w 10439400"/>
                <a:gd name="connsiteY40" fmla="*/ 882700 h 2171750"/>
                <a:gd name="connsiteX41" fmla="*/ 10439400 w 10439400"/>
                <a:gd name="connsiteY41" fmla="*/ 2171750 h 2171750"/>
                <a:gd name="connsiteX0" fmla="*/ 0 w 10439400"/>
                <a:gd name="connsiteY0" fmla="*/ 1558975 h 2171750"/>
                <a:gd name="connsiteX1" fmla="*/ 257175 w 10439400"/>
                <a:gd name="connsiteY1" fmla="*/ 1387525 h 2171750"/>
                <a:gd name="connsiteX2" fmla="*/ 733425 w 10439400"/>
                <a:gd name="connsiteY2" fmla="*/ 1511350 h 2171750"/>
                <a:gd name="connsiteX3" fmla="*/ 942975 w 10439400"/>
                <a:gd name="connsiteY3" fmla="*/ 1501825 h 2171750"/>
                <a:gd name="connsiteX4" fmla="*/ 1057275 w 10439400"/>
                <a:gd name="connsiteY4" fmla="*/ 1578025 h 2171750"/>
                <a:gd name="connsiteX5" fmla="*/ 1495425 w 10439400"/>
                <a:gd name="connsiteY5" fmla="*/ 1397050 h 2171750"/>
                <a:gd name="connsiteX6" fmla="*/ 1647825 w 10439400"/>
                <a:gd name="connsiteY6" fmla="*/ 1425625 h 2171750"/>
                <a:gd name="connsiteX7" fmla="*/ 1724025 w 10439400"/>
                <a:gd name="connsiteY7" fmla="*/ 1349425 h 2171750"/>
                <a:gd name="connsiteX8" fmla="*/ 1924050 w 10439400"/>
                <a:gd name="connsiteY8" fmla="*/ 1454200 h 2171750"/>
                <a:gd name="connsiteX9" fmla="*/ 2066925 w 10439400"/>
                <a:gd name="connsiteY9" fmla="*/ 1444675 h 2171750"/>
                <a:gd name="connsiteX10" fmla="*/ 2400300 w 10439400"/>
                <a:gd name="connsiteY10" fmla="*/ 1168450 h 2171750"/>
                <a:gd name="connsiteX11" fmla="*/ 2600325 w 10439400"/>
                <a:gd name="connsiteY11" fmla="*/ 997000 h 2171750"/>
                <a:gd name="connsiteX12" fmla="*/ 2790825 w 10439400"/>
                <a:gd name="connsiteY12" fmla="*/ 1035100 h 2171750"/>
                <a:gd name="connsiteX13" fmla="*/ 2924175 w 10439400"/>
                <a:gd name="connsiteY13" fmla="*/ 882700 h 2171750"/>
                <a:gd name="connsiteX14" fmla="*/ 3114675 w 10439400"/>
                <a:gd name="connsiteY14" fmla="*/ 768400 h 2171750"/>
                <a:gd name="connsiteX15" fmla="*/ 3305175 w 10439400"/>
                <a:gd name="connsiteY15" fmla="*/ 673150 h 2171750"/>
                <a:gd name="connsiteX16" fmla="*/ 3400425 w 10439400"/>
                <a:gd name="connsiteY16" fmla="*/ 492175 h 2171750"/>
                <a:gd name="connsiteX17" fmla="*/ 3629025 w 10439400"/>
                <a:gd name="connsiteY17" fmla="*/ 568375 h 2171750"/>
                <a:gd name="connsiteX18" fmla="*/ 3781425 w 10439400"/>
                <a:gd name="connsiteY18" fmla="*/ 711250 h 2171750"/>
                <a:gd name="connsiteX19" fmla="*/ 3886200 w 10439400"/>
                <a:gd name="connsiteY19" fmla="*/ 863650 h 2171750"/>
                <a:gd name="connsiteX20" fmla="*/ 3952875 w 10439400"/>
                <a:gd name="connsiteY20" fmla="*/ 892225 h 2171750"/>
                <a:gd name="connsiteX21" fmla="*/ 4010025 w 10439400"/>
                <a:gd name="connsiteY21" fmla="*/ 777925 h 2171750"/>
                <a:gd name="connsiteX22" fmla="*/ 4067175 w 10439400"/>
                <a:gd name="connsiteY22" fmla="*/ 635050 h 2171750"/>
                <a:gd name="connsiteX23" fmla="*/ 4200525 w 10439400"/>
                <a:gd name="connsiteY23" fmla="*/ 463600 h 2171750"/>
                <a:gd name="connsiteX24" fmla="*/ 4333875 w 10439400"/>
                <a:gd name="connsiteY24" fmla="*/ 244525 h 2171750"/>
                <a:gd name="connsiteX25" fmla="*/ 4543425 w 10439400"/>
                <a:gd name="connsiteY25" fmla="*/ 63550 h 2171750"/>
                <a:gd name="connsiteX26" fmla="*/ 4924425 w 10439400"/>
                <a:gd name="connsiteY26" fmla="*/ 6400 h 2171750"/>
                <a:gd name="connsiteX27" fmla="*/ 5153025 w 10439400"/>
                <a:gd name="connsiteY27" fmla="*/ 196900 h 2171750"/>
                <a:gd name="connsiteX28" fmla="*/ 5448300 w 10439400"/>
                <a:gd name="connsiteY28" fmla="*/ 492175 h 2171750"/>
                <a:gd name="connsiteX29" fmla="*/ 5657850 w 10439400"/>
                <a:gd name="connsiteY29" fmla="*/ 644575 h 2171750"/>
                <a:gd name="connsiteX30" fmla="*/ 5800725 w 10439400"/>
                <a:gd name="connsiteY30" fmla="*/ 673150 h 2171750"/>
                <a:gd name="connsiteX31" fmla="*/ 6000750 w 10439400"/>
                <a:gd name="connsiteY31" fmla="*/ 473125 h 2171750"/>
                <a:gd name="connsiteX32" fmla="*/ 6486525 w 10439400"/>
                <a:gd name="connsiteY32" fmla="*/ 387400 h 2171750"/>
                <a:gd name="connsiteX33" fmla="*/ 6743700 w 10439400"/>
                <a:gd name="connsiteY33" fmla="*/ 539800 h 2171750"/>
                <a:gd name="connsiteX34" fmla="*/ 6905625 w 10439400"/>
                <a:gd name="connsiteY34" fmla="*/ 568375 h 2171750"/>
                <a:gd name="connsiteX35" fmla="*/ 7229475 w 10439400"/>
                <a:gd name="connsiteY35" fmla="*/ 663625 h 2171750"/>
                <a:gd name="connsiteX36" fmla="*/ 7515225 w 10439400"/>
                <a:gd name="connsiteY36" fmla="*/ 930325 h 2171750"/>
                <a:gd name="connsiteX37" fmla="*/ 7639050 w 10439400"/>
                <a:gd name="connsiteY37" fmla="*/ 1197025 h 2171750"/>
                <a:gd name="connsiteX38" fmla="*/ 7953375 w 10439400"/>
                <a:gd name="connsiteY38" fmla="*/ 1054150 h 2171750"/>
                <a:gd name="connsiteX39" fmla="*/ 8763000 w 10439400"/>
                <a:gd name="connsiteY39" fmla="*/ 1244650 h 2171750"/>
                <a:gd name="connsiteX40" fmla="*/ 9886950 w 10439400"/>
                <a:gd name="connsiteY40" fmla="*/ 1581200 h 2171750"/>
                <a:gd name="connsiteX41" fmla="*/ 10439400 w 10439400"/>
                <a:gd name="connsiteY41" fmla="*/ 2171750 h 2171750"/>
                <a:gd name="connsiteX0" fmla="*/ 0 w 9886950"/>
                <a:gd name="connsiteY0" fmla="*/ 1558975 h 1581200"/>
                <a:gd name="connsiteX1" fmla="*/ 257175 w 9886950"/>
                <a:gd name="connsiteY1" fmla="*/ 1387525 h 1581200"/>
                <a:gd name="connsiteX2" fmla="*/ 733425 w 9886950"/>
                <a:gd name="connsiteY2" fmla="*/ 1511350 h 1581200"/>
                <a:gd name="connsiteX3" fmla="*/ 942975 w 9886950"/>
                <a:gd name="connsiteY3" fmla="*/ 1501825 h 1581200"/>
                <a:gd name="connsiteX4" fmla="*/ 1057275 w 9886950"/>
                <a:gd name="connsiteY4" fmla="*/ 1578025 h 1581200"/>
                <a:gd name="connsiteX5" fmla="*/ 1495425 w 9886950"/>
                <a:gd name="connsiteY5" fmla="*/ 1397050 h 1581200"/>
                <a:gd name="connsiteX6" fmla="*/ 1647825 w 9886950"/>
                <a:gd name="connsiteY6" fmla="*/ 1425625 h 1581200"/>
                <a:gd name="connsiteX7" fmla="*/ 1724025 w 9886950"/>
                <a:gd name="connsiteY7" fmla="*/ 1349425 h 1581200"/>
                <a:gd name="connsiteX8" fmla="*/ 1924050 w 9886950"/>
                <a:gd name="connsiteY8" fmla="*/ 1454200 h 1581200"/>
                <a:gd name="connsiteX9" fmla="*/ 2066925 w 9886950"/>
                <a:gd name="connsiteY9" fmla="*/ 1444675 h 1581200"/>
                <a:gd name="connsiteX10" fmla="*/ 2400300 w 9886950"/>
                <a:gd name="connsiteY10" fmla="*/ 1168450 h 1581200"/>
                <a:gd name="connsiteX11" fmla="*/ 2600325 w 9886950"/>
                <a:gd name="connsiteY11" fmla="*/ 997000 h 1581200"/>
                <a:gd name="connsiteX12" fmla="*/ 2790825 w 9886950"/>
                <a:gd name="connsiteY12" fmla="*/ 1035100 h 1581200"/>
                <a:gd name="connsiteX13" fmla="*/ 2924175 w 9886950"/>
                <a:gd name="connsiteY13" fmla="*/ 882700 h 1581200"/>
                <a:gd name="connsiteX14" fmla="*/ 3114675 w 9886950"/>
                <a:gd name="connsiteY14" fmla="*/ 768400 h 1581200"/>
                <a:gd name="connsiteX15" fmla="*/ 3305175 w 9886950"/>
                <a:gd name="connsiteY15" fmla="*/ 673150 h 1581200"/>
                <a:gd name="connsiteX16" fmla="*/ 3400425 w 9886950"/>
                <a:gd name="connsiteY16" fmla="*/ 492175 h 1581200"/>
                <a:gd name="connsiteX17" fmla="*/ 3629025 w 9886950"/>
                <a:gd name="connsiteY17" fmla="*/ 568375 h 1581200"/>
                <a:gd name="connsiteX18" fmla="*/ 3781425 w 9886950"/>
                <a:gd name="connsiteY18" fmla="*/ 711250 h 1581200"/>
                <a:gd name="connsiteX19" fmla="*/ 3886200 w 9886950"/>
                <a:gd name="connsiteY19" fmla="*/ 863650 h 1581200"/>
                <a:gd name="connsiteX20" fmla="*/ 3952875 w 9886950"/>
                <a:gd name="connsiteY20" fmla="*/ 892225 h 1581200"/>
                <a:gd name="connsiteX21" fmla="*/ 4010025 w 9886950"/>
                <a:gd name="connsiteY21" fmla="*/ 777925 h 1581200"/>
                <a:gd name="connsiteX22" fmla="*/ 4067175 w 9886950"/>
                <a:gd name="connsiteY22" fmla="*/ 635050 h 1581200"/>
                <a:gd name="connsiteX23" fmla="*/ 4200525 w 9886950"/>
                <a:gd name="connsiteY23" fmla="*/ 463600 h 1581200"/>
                <a:gd name="connsiteX24" fmla="*/ 4333875 w 9886950"/>
                <a:gd name="connsiteY24" fmla="*/ 244525 h 1581200"/>
                <a:gd name="connsiteX25" fmla="*/ 4543425 w 9886950"/>
                <a:gd name="connsiteY25" fmla="*/ 63550 h 1581200"/>
                <a:gd name="connsiteX26" fmla="*/ 4924425 w 9886950"/>
                <a:gd name="connsiteY26" fmla="*/ 6400 h 1581200"/>
                <a:gd name="connsiteX27" fmla="*/ 5153025 w 9886950"/>
                <a:gd name="connsiteY27" fmla="*/ 196900 h 1581200"/>
                <a:gd name="connsiteX28" fmla="*/ 5448300 w 9886950"/>
                <a:gd name="connsiteY28" fmla="*/ 492175 h 1581200"/>
                <a:gd name="connsiteX29" fmla="*/ 5657850 w 9886950"/>
                <a:gd name="connsiteY29" fmla="*/ 644575 h 1581200"/>
                <a:gd name="connsiteX30" fmla="*/ 5800725 w 9886950"/>
                <a:gd name="connsiteY30" fmla="*/ 673150 h 1581200"/>
                <a:gd name="connsiteX31" fmla="*/ 6000750 w 9886950"/>
                <a:gd name="connsiteY31" fmla="*/ 473125 h 1581200"/>
                <a:gd name="connsiteX32" fmla="*/ 6486525 w 9886950"/>
                <a:gd name="connsiteY32" fmla="*/ 387400 h 1581200"/>
                <a:gd name="connsiteX33" fmla="*/ 6743700 w 9886950"/>
                <a:gd name="connsiteY33" fmla="*/ 539800 h 1581200"/>
                <a:gd name="connsiteX34" fmla="*/ 6905625 w 9886950"/>
                <a:gd name="connsiteY34" fmla="*/ 568375 h 1581200"/>
                <a:gd name="connsiteX35" fmla="*/ 7229475 w 9886950"/>
                <a:gd name="connsiteY35" fmla="*/ 663625 h 1581200"/>
                <a:gd name="connsiteX36" fmla="*/ 7515225 w 9886950"/>
                <a:gd name="connsiteY36" fmla="*/ 930325 h 1581200"/>
                <a:gd name="connsiteX37" fmla="*/ 7639050 w 9886950"/>
                <a:gd name="connsiteY37" fmla="*/ 1197025 h 1581200"/>
                <a:gd name="connsiteX38" fmla="*/ 7953375 w 9886950"/>
                <a:gd name="connsiteY38" fmla="*/ 1054150 h 1581200"/>
                <a:gd name="connsiteX39" fmla="*/ 8763000 w 9886950"/>
                <a:gd name="connsiteY39" fmla="*/ 1244650 h 1581200"/>
                <a:gd name="connsiteX40" fmla="*/ 9886950 w 9886950"/>
                <a:gd name="connsiteY40" fmla="*/ 1581200 h 1581200"/>
                <a:gd name="connsiteX0" fmla="*/ 0 w 9886950"/>
                <a:gd name="connsiteY0" fmla="*/ 1659931 h 1682156"/>
                <a:gd name="connsiteX1" fmla="*/ 257175 w 9886950"/>
                <a:gd name="connsiteY1" fmla="*/ 1488481 h 1682156"/>
                <a:gd name="connsiteX2" fmla="*/ 733425 w 9886950"/>
                <a:gd name="connsiteY2" fmla="*/ 1612306 h 1682156"/>
                <a:gd name="connsiteX3" fmla="*/ 942975 w 9886950"/>
                <a:gd name="connsiteY3" fmla="*/ 1602781 h 1682156"/>
                <a:gd name="connsiteX4" fmla="*/ 1057275 w 9886950"/>
                <a:gd name="connsiteY4" fmla="*/ 1678981 h 1682156"/>
                <a:gd name="connsiteX5" fmla="*/ 1495425 w 9886950"/>
                <a:gd name="connsiteY5" fmla="*/ 1498006 h 1682156"/>
                <a:gd name="connsiteX6" fmla="*/ 1647825 w 9886950"/>
                <a:gd name="connsiteY6" fmla="*/ 1526581 h 1682156"/>
                <a:gd name="connsiteX7" fmla="*/ 1724025 w 9886950"/>
                <a:gd name="connsiteY7" fmla="*/ 1450381 h 1682156"/>
                <a:gd name="connsiteX8" fmla="*/ 1924050 w 9886950"/>
                <a:gd name="connsiteY8" fmla="*/ 1555156 h 1682156"/>
                <a:gd name="connsiteX9" fmla="*/ 2066925 w 9886950"/>
                <a:gd name="connsiteY9" fmla="*/ 1545631 h 1682156"/>
                <a:gd name="connsiteX10" fmla="*/ 2400300 w 9886950"/>
                <a:gd name="connsiteY10" fmla="*/ 1269406 h 1682156"/>
                <a:gd name="connsiteX11" fmla="*/ 2600325 w 9886950"/>
                <a:gd name="connsiteY11" fmla="*/ 1097956 h 1682156"/>
                <a:gd name="connsiteX12" fmla="*/ 2790825 w 9886950"/>
                <a:gd name="connsiteY12" fmla="*/ 1136056 h 1682156"/>
                <a:gd name="connsiteX13" fmla="*/ 2924175 w 9886950"/>
                <a:gd name="connsiteY13" fmla="*/ 983656 h 1682156"/>
                <a:gd name="connsiteX14" fmla="*/ 3114675 w 9886950"/>
                <a:gd name="connsiteY14" fmla="*/ 869356 h 1682156"/>
                <a:gd name="connsiteX15" fmla="*/ 3305175 w 9886950"/>
                <a:gd name="connsiteY15" fmla="*/ 774106 h 1682156"/>
                <a:gd name="connsiteX16" fmla="*/ 3400425 w 9886950"/>
                <a:gd name="connsiteY16" fmla="*/ 593131 h 1682156"/>
                <a:gd name="connsiteX17" fmla="*/ 3629025 w 9886950"/>
                <a:gd name="connsiteY17" fmla="*/ 669331 h 1682156"/>
                <a:gd name="connsiteX18" fmla="*/ 3781425 w 9886950"/>
                <a:gd name="connsiteY18" fmla="*/ 812206 h 1682156"/>
                <a:gd name="connsiteX19" fmla="*/ 3886200 w 9886950"/>
                <a:gd name="connsiteY19" fmla="*/ 964606 h 1682156"/>
                <a:gd name="connsiteX20" fmla="*/ 3952875 w 9886950"/>
                <a:gd name="connsiteY20" fmla="*/ 993181 h 1682156"/>
                <a:gd name="connsiteX21" fmla="*/ 4010025 w 9886950"/>
                <a:gd name="connsiteY21" fmla="*/ 878881 h 1682156"/>
                <a:gd name="connsiteX22" fmla="*/ 4067175 w 9886950"/>
                <a:gd name="connsiteY22" fmla="*/ 736006 h 1682156"/>
                <a:gd name="connsiteX23" fmla="*/ 4200525 w 9886950"/>
                <a:gd name="connsiteY23" fmla="*/ 564556 h 1682156"/>
                <a:gd name="connsiteX24" fmla="*/ 4333875 w 9886950"/>
                <a:gd name="connsiteY24" fmla="*/ 345481 h 1682156"/>
                <a:gd name="connsiteX25" fmla="*/ 4543425 w 9886950"/>
                <a:gd name="connsiteY25" fmla="*/ 164506 h 1682156"/>
                <a:gd name="connsiteX26" fmla="*/ 4795837 w 9886950"/>
                <a:gd name="connsiteY26" fmla="*/ 2581 h 1682156"/>
                <a:gd name="connsiteX27" fmla="*/ 5153025 w 9886950"/>
                <a:gd name="connsiteY27" fmla="*/ 297856 h 1682156"/>
                <a:gd name="connsiteX28" fmla="*/ 5448300 w 9886950"/>
                <a:gd name="connsiteY28" fmla="*/ 593131 h 1682156"/>
                <a:gd name="connsiteX29" fmla="*/ 5657850 w 9886950"/>
                <a:gd name="connsiteY29" fmla="*/ 745531 h 1682156"/>
                <a:gd name="connsiteX30" fmla="*/ 5800725 w 9886950"/>
                <a:gd name="connsiteY30" fmla="*/ 774106 h 1682156"/>
                <a:gd name="connsiteX31" fmla="*/ 6000750 w 9886950"/>
                <a:gd name="connsiteY31" fmla="*/ 574081 h 1682156"/>
                <a:gd name="connsiteX32" fmla="*/ 6486525 w 9886950"/>
                <a:gd name="connsiteY32" fmla="*/ 488356 h 1682156"/>
                <a:gd name="connsiteX33" fmla="*/ 6743700 w 9886950"/>
                <a:gd name="connsiteY33" fmla="*/ 640756 h 1682156"/>
                <a:gd name="connsiteX34" fmla="*/ 6905625 w 9886950"/>
                <a:gd name="connsiteY34" fmla="*/ 669331 h 1682156"/>
                <a:gd name="connsiteX35" fmla="*/ 7229475 w 9886950"/>
                <a:gd name="connsiteY35" fmla="*/ 764581 h 1682156"/>
                <a:gd name="connsiteX36" fmla="*/ 7515225 w 9886950"/>
                <a:gd name="connsiteY36" fmla="*/ 1031281 h 1682156"/>
                <a:gd name="connsiteX37" fmla="*/ 7639050 w 9886950"/>
                <a:gd name="connsiteY37" fmla="*/ 1297981 h 1682156"/>
                <a:gd name="connsiteX38" fmla="*/ 7953375 w 9886950"/>
                <a:gd name="connsiteY38" fmla="*/ 1155106 h 1682156"/>
                <a:gd name="connsiteX39" fmla="*/ 8763000 w 9886950"/>
                <a:gd name="connsiteY39" fmla="*/ 1345606 h 1682156"/>
                <a:gd name="connsiteX40" fmla="*/ 9886950 w 9886950"/>
                <a:gd name="connsiteY40" fmla="*/ 1682156 h 1682156"/>
                <a:gd name="connsiteX0" fmla="*/ 0 w 9886950"/>
                <a:gd name="connsiteY0" fmla="*/ 1660533 h 1682758"/>
                <a:gd name="connsiteX1" fmla="*/ 257175 w 9886950"/>
                <a:gd name="connsiteY1" fmla="*/ 1489083 h 1682758"/>
                <a:gd name="connsiteX2" fmla="*/ 733425 w 9886950"/>
                <a:gd name="connsiteY2" fmla="*/ 1612908 h 1682758"/>
                <a:gd name="connsiteX3" fmla="*/ 942975 w 9886950"/>
                <a:gd name="connsiteY3" fmla="*/ 1603383 h 1682758"/>
                <a:gd name="connsiteX4" fmla="*/ 1057275 w 9886950"/>
                <a:gd name="connsiteY4" fmla="*/ 1679583 h 1682758"/>
                <a:gd name="connsiteX5" fmla="*/ 1495425 w 9886950"/>
                <a:gd name="connsiteY5" fmla="*/ 1498608 h 1682758"/>
                <a:gd name="connsiteX6" fmla="*/ 1647825 w 9886950"/>
                <a:gd name="connsiteY6" fmla="*/ 1527183 h 1682758"/>
                <a:gd name="connsiteX7" fmla="*/ 1724025 w 9886950"/>
                <a:gd name="connsiteY7" fmla="*/ 1450983 h 1682758"/>
                <a:gd name="connsiteX8" fmla="*/ 1924050 w 9886950"/>
                <a:gd name="connsiteY8" fmla="*/ 1555758 h 1682758"/>
                <a:gd name="connsiteX9" fmla="*/ 2066925 w 9886950"/>
                <a:gd name="connsiteY9" fmla="*/ 1546233 h 1682758"/>
                <a:gd name="connsiteX10" fmla="*/ 2400300 w 9886950"/>
                <a:gd name="connsiteY10" fmla="*/ 1270008 h 1682758"/>
                <a:gd name="connsiteX11" fmla="*/ 2600325 w 9886950"/>
                <a:gd name="connsiteY11" fmla="*/ 1098558 h 1682758"/>
                <a:gd name="connsiteX12" fmla="*/ 2790825 w 9886950"/>
                <a:gd name="connsiteY12" fmla="*/ 1136658 h 1682758"/>
                <a:gd name="connsiteX13" fmla="*/ 2924175 w 9886950"/>
                <a:gd name="connsiteY13" fmla="*/ 984258 h 1682758"/>
                <a:gd name="connsiteX14" fmla="*/ 3114675 w 9886950"/>
                <a:gd name="connsiteY14" fmla="*/ 869958 h 1682758"/>
                <a:gd name="connsiteX15" fmla="*/ 3305175 w 9886950"/>
                <a:gd name="connsiteY15" fmla="*/ 774708 h 1682758"/>
                <a:gd name="connsiteX16" fmla="*/ 3400425 w 9886950"/>
                <a:gd name="connsiteY16" fmla="*/ 593733 h 1682758"/>
                <a:gd name="connsiteX17" fmla="*/ 3629025 w 9886950"/>
                <a:gd name="connsiteY17" fmla="*/ 669933 h 1682758"/>
                <a:gd name="connsiteX18" fmla="*/ 3781425 w 9886950"/>
                <a:gd name="connsiteY18" fmla="*/ 812808 h 1682758"/>
                <a:gd name="connsiteX19" fmla="*/ 3886200 w 9886950"/>
                <a:gd name="connsiteY19" fmla="*/ 965208 h 1682758"/>
                <a:gd name="connsiteX20" fmla="*/ 3952875 w 9886950"/>
                <a:gd name="connsiteY20" fmla="*/ 993783 h 1682758"/>
                <a:gd name="connsiteX21" fmla="*/ 4010025 w 9886950"/>
                <a:gd name="connsiteY21" fmla="*/ 879483 h 1682758"/>
                <a:gd name="connsiteX22" fmla="*/ 4067175 w 9886950"/>
                <a:gd name="connsiteY22" fmla="*/ 736608 h 1682758"/>
                <a:gd name="connsiteX23" fmla="*/ 4200525 w 9886950"/>
                <a:gd name="connsiteY23" fmla="*/ 565158 h 1682758"/>
                <a:gd name="connsiteX24" fmla="*/ 4333875 w 9886950"/>
                <a:gd name="connsiteY24" fmla="*/ 346083 h 1682758"/>
                <a:gd name="connsiteX25" fmla="*/ 4543425 w 9886950"/>
                <a:gd name="connsiteY25" fmla="*/ 165108 h 1682758"/>
                <a:gd name="connsiteX26" fmla="*/ 4795837 w 9886950"/>
                <a:gd name="connsiteY26" fmla="*/ 3183 h 1682758"/>
                <a:gd name="connsiteX27" fmla="*/ 5153025 w 9886950"/>
                <a:gd name="connsiteY27" fmla="*/ 298458 h 1682758"/>
                <a:gd name="connsiteX28" fmla="*/ 5448300 w 9886950"/>
                <a:gd name="connsiteY28" fmla="*/ 593733 h 1682758"/>
                <a:gd name="connsiteX29" fmla="*/ 5657850 w 9886950"/>
                <a:gd name="connsiteY29" fmla="*/ 746133 h 1682758"/>
                <a:gd name="connsiteX30" fmla="*/ 5800725 w 9886950"/>
                <a:gd name="connsiteY30" fmla="*/ 774708 h 1682758"/>
                <a:gd name="connsiteX31" fmla="*/ 6000750 w 9886950"/>
                <a:gd name="connsiteY31" fmla="*/ 574683 h 1682758"/>
                <a:gd name="connsiteX32" fmla="*/ 6486525 w 9886950"/>
                <a:gd name="connsiteY32" fmla="*/ 488958 h 1682758"/>
                <a:gd name="connsiteX33" fmla="*/ 6743700 w 9886950"/>
                <a:gd name="connsiteY33" fmla="*/ 641358 h 1682758"/>
                <a:gd name="connsiteX34" fmla="*/ 6905625 w 9886950"/>
                <a:gd name="connsiteY34" fmla="*/ 669933 h 1682758"/>
                <a:gd name="connsiteX35" fmla="*/ 7229475 w 9886950"/>
                <a:gd name="connsiteY35" fmla="*/ 765183 h 1682758"/>
                <a:gd name="connsiteX36" fmla="*/ 7515225 w 9886950"/>
                <a:gd name="connsiteY36" fmla="*/ 1031883 h 1682758"/>
                <a:gd name="connsiteX37" fmla="*/ 7639050 w 9886950"/>
                <a:gd name="connsiteY37" fmla="*/ 1298583 h 1682758"/>
                <a:gd name="connsiteX38" fmla="*/ 7953375 w 9886950"/>
                <a:gd name="connsiteY38" fmla="*/ 1155708 h 1682758"/>
                <a:gd name="connsiteX39" fmla="*/ 8763000 w 9886950"/>
                <a:gd name="connsiteY39" fmla="*/ 1346208 h 1682758"/>
                <a:gd name="connsiteX40" fmla="*/ 9886950 w 9886950"/>
                <a:gd name="connsiteY40" fmla="*/ 1682758 h 1682758"/>
                <a:gd name="connsiteX0" fmla="*/ 0 w 9886950"/>
                <a:gd name="connsiteY0" fmla="*/ 1660533 h 1682758"/>
                <a:gd name="connsiteX1" fmla="*/ 257175 w 9886950"/>
                <a:gd name="connsiteY1" fmla="*/ 1489083 h 1682758"/>
                <a:gd name="connsiteX2" fmla="*/ 733425 w 9886950"/>
                <a:gd name="connsiteY2" fmla="*/ 1612908 h 1682758"/>
                <a:gd name="connsiteX3" fmla="*/ 942975 w 9886950"/>
                <a:gd name="connsiteY3" fmla="*/ 1603383 h 1682758"/>
                <a:gd name="connsiteX4" fmla="*/ 1057275 w 9886950"/>
                <a:gd name="connsiteY4" fmla="*/ 1679583 h 1682758"/>
                <a:gd name="connsiteX5" fmla="*/ 1495425 w 9886950"/>
                <a:gd name="connsiteY5" fmla="*/ 1498608 h 1682758"/>
                <a:gd name="connsiteX6" fmla="*/ 1647825 w 9886950"/>
                <a:gd name="connsiteY6" fmla="*/ 1527183 h 1682758"/>
                <a:gd name="connsiteX7" fmla="*/ 1724025 w 9886950"/>
                <a:gd name="connsiteY7" fmla="*/ 1450983 h 1682758"/>
                <a:gd name="connsiteX8" fmla="*/ 1924050 w 9886950"/>
                <a:gd name="connsiteY8" fmla="*/ 1555758 h 1682758"/>
                <a:gd name="connsiteX9" fmla="*/ 2066925 w 9886950"/>
                <a:gd name="connsiteY9" fmla="*/ 1546233 h 1682758"/>
                <a:gd name="connsiteX10" fmla="*/ 2400300 w 9886950"/>
                <a:gd name="connsiteY10" fmla="*/ 1270008 h 1682758"/>
                <a:gd name="connsiteX11" fmla="*/ 2600325 w 9886950"/>
                <a:gd name="connsiteY11" fmla="*/ 1098558 h 1682758"/>
                <a:gd name="connsiteX12" fmla="*/ 2790825 w 9886950"/>
                <a:gd name="connsiteY12" fmla="*/ 1136658 h 1682758"/>
                <a:gd name="connsiteX13" fmla="*/ 2924175 w 9886950"/>
                <a:gd name="connsiteY13" fmla="*/ 984258 h 1682758"/>
                <a:gd name="connsiteX14" fmla="*/ 3114675 w 9886950"/>
                <a:gd name="connsiteY14" fmla="*/ 869958 h 1682758"/>
                <a:gd name="connsiteX15" fmla="*/ 3305175 w 9886950"/>
                <a:gd name="connsiteY15" fmla="*/ 774708 h 1682758"/>
                <a:gd name="connsiteX16" fmla="*/ 3400425 w 9886950"/>
                <a:gd name="connsiteY16" fmla="*/ 593733 h 1682758"/>
                <a:gd name="connsiteX17" fmla="*/ 3629025 w 9886950"/>
                <a:gd name="connsiteY17" fmla="*/ 669933 h 1682758"/>
                <a:gd name="connsiteX18" fmla="*/ 3781425 w 9886950"/>
                <a:gd name="connsiteY18" fmla="*/ 812808 h 1682758"/>
                <a:gd name="connsiteX19" fmla="*/ 3886200 w 9886950"/>
                <a:gd name="connsiteY19" fmla="*/ 965208 h 1682758"/>
                <a:gd name="connsiteX20" fmla="*/ 3952875 w 9886950"/>
                <a:gd name="connsiteY20" fmla="*/ 993783 h 1682758"/>
                <a:gd name="connsiteX21" fmla="*/ 4010025 w 9886950"/>
                <a:gd name="connsiteY21" fmla="*/ 879483 h 1682758"/>
                <a:gd name="connsiteX22" fmla="*/ 4067175 w 9886950"/>
                <a:gd name="connsiteY22" fmla="*/ 736608 h 1682758"/>
                <a:gd name="connsiteX23" fmla="*/ 4200525 w 9886950"/>
                <a:gd name="connsiteY23" fmla="*/ 565158 h 1682758"/>
                <a:gd name="connsiteX24" fmla="*/ 4333875 w 9886950"/>
                <a:gd name="connsiteY24" fmla="*/ 346083 h 1682758"/>
                <a:gd name="connsiteX25" fmla="*/ 4543425 w 9886950"/>
                <a:gd name="connsiteY25" fmla="*/ 165108 h 1682758"/>
                <a:gd name="connsiteX26" fmla="*/ 4795837 w 9886950"/>
                <a:gd name="connsiteY26" fmla="*/ 3183 h 1682758"/>
                <a:gd name="connsiteX27" fmla="*/ 5153025 w 9886950"/>
                <a:gd name="connsiteY27" fmla="*/ 298458 h 1682758"/>
                <a:gd name="connsiteX28" fmla="*/ 5448300 w 9886950"/>
                <a:gd name="connsiteY28" fmla="*/ 593733 h 1682758"/>
                <a:gd name="connsiteX29" fmla="*/ 5657850 w 9886950"/>
                <a:gd name="connsiteY29" fmla="*/ 746133 h 1682758"/>
                <a:gd name="connsiteX30" fmla="*/ 5800725 w 9886950"/>
                <a:gd name="connsiteY30" fmla="*/ 774708 h 1682758"/>
                <a:gd name="connsiteX31" fmla="*/ 6000750 w 9886950"/>
                <a:gd name="connsiteY31" fmla="*/ 574683 h 1682758"/>
                <a:gd name="connsiteX32" fmla="*/ 6296025 w 9886950"/>
                <a:gd name="connsiteY32" fmla="*/ 407996 h 1682758"/>
                <a:gd name="connsiteX33" fmla="*/ 6743700 w 9886950"/>
                <a:gd name="connsiteY33" fmla="*/ 641358 h 1682758"/>
                <a:gd name="connsiteX34" fmla="*/ 6905625 w 9886950"/>
                <a:gd name="connsiteY34" fmla="*/ 669933 h 1682758"/>
                <a:gd name="connsiteX35" fmla="*/ 7229475 w 9886950"/>
                <a:gd name="connsiteY35" fmla="*/ 765183 h 1682758"/>
                <a:gd name="connsiteX36" fmla="*/ 7515225 w 9886950"/>
                <a:gd name="connsiteY36" fmla="*/ 1031883 h 1682758"/>
                <a:gd name="connsiteX37" fmla="*/ 7639050 w 9886950"/>
                <a:gd name="connsiteY37" fmla="*/ 1298583 h 1682758"/>
                <a:gd name="connsiteX38" fmla="*/ 7953375 w 9886950"/>
                <a:gd name="connsiteY38" fmla="*/ 1155708 h 1682758"/>
                <a:gd name="connsiteX39" fmla="*/ 8763000 w 9886950"/>
                <a:gd name="connsiteY39" fmla="*/ 1346208 h 1682758"/>
                <a:gd name="connsiteX40" fmla="*/ 9886950 w 9886950"/>
                <a:gd name="connsiteY40" fmla="*/ 1682758 h 1682758"/>
                <a:gd name="connsiteX0" fmla="*/ 0 w 9886950"/>
                <a:gd name="connsiteY0" fmla="*/ 1660533 h 1682758"/>
                <a:gd name="connsiteX1" fmla="*/ 257175 w 9886950"/>
                <a:gd name="connsiteY1" fmla="*/ 1489083 h 1682758"/>
                <a:gd name="connsiteX2" fmla="*/ 733425 w 9886950"/>
                <a:gd name="connsiteY2" fmla="*/ 1612908 h 1682758"/>
                <a:gd name="connsiteX3" fmla="*/ 942975 w 9886950"/>
                <a:gd name="connsiteY3" fmla="*/ 1603383 h 1682758"/>
                <a:gd name="connsiteX4" fmla="*/ 1057275 w 9886950"/>
                <a:gd name="connsiteY4" fmla="*/ 1679583 h 1682758"/>
                <a:gd name="connsiteX5" fmla="*/ 1495425 w 9886950"/>
                <a:gd name="connsiteY5" fmla="*/ 1498608 h 1682758"/>
                <a:gd name="connsiteX6" fmla="*/ 1647825 w 9886950"/>
                <a:gd name="connsiteY6" fmla="*/ 1527183 h 1682758"/>
                <a:gd name="connsiteX7" fmla="*/ 1724025 w 9886950"/>
                <a:gd name="connsiteY7" fmla="*/ 1450983 h 1682758"/>
                <a:gd name="connsiteX8" fmla="*/ 1924050 w 9886950"/>
                <a:gd name="connsiteY8" fmla="*/ 1555758 h 1682758"/>
                <a:gd name="connsiteX9" fmla="*/ 2066925 w 9886950"/>
                <a:gd name="connsiteY9" fmla="*/ 1546233 h 1682758"/>
                <a:gd name="connsiteX10" fmla="*/ 2400300 w 9886950"/>
                <a:gd name="connsiteY10" fmla="*/ 1270008 h 1682758"/>
                <a:gd name="connsiteX11" fmla="*/ 2600325 w 9886950"/>
                <a:gd name="connsiteY11" fmla="*/ 1098558 h 1682758"/>
                <a:gd name="connsiteX12" fmla="*/ 2790825 w 9886950"/>
                <a:gd name="connsiteY12" fmla="*/ 1136658 h 1682758"/>
                <a:gd name="connsiteX13" fmla="*/ 2924175 w 9886950"/>
                <a:gd name="connsiteY13" fmla="*/ 984258 h 1682758"/>
                <a:gd name="connsiteX14" fmla="*/ 3114675 w 9886950"/>
                <a:gd name="connsiteY14" fmla="*/ 869958 h 1682758"/>
                <a:gd name="connsiteX15" fmla="*/ 3305175 w 9886950"/>
                <a:gd name="connsiteY15" fmla="*/ 774708 h 1682758"/>
                <a:gd name="connsiteX16" fmla="*/ 3400425 w 9886950"/>
                <a:gd name="connsiteY16" fmla="*/ 593733 h 1682758"/>
                <a:gd name="connsiteX17" fmla="*/ 3629025 w 9886950"/>
                <a:gd name="connsiteY17" fmla="*/ 669933 h 1682758"/>
                <a:gd name="connsiteX18" fmla="*/ 3781425 w 9886950"/>
                <a:gd name="connsiteY18" fmla="*/ 812808 h 1682758"/>
                <a:gd name="connsiteX19" fmla="*/ 3886200 w 9886950"/>
                <a:gd name="connsiteY19" fmla="*/ 965208 h 1682758"/>
                <a:gd name="connsiteX20" fmla="*/ 3952875 w 9886950"/>
                <a:gd name="connsiteY20" fmla="*/ 993783 h 1682758"/>
                <a:gd name="connsiteX21" fmla="*/ 4010025 w 9886950"/>
                <a:gd name="connsiteY21" fmla="*/ 879483 h 1682758"/>
                <a:gd name="connsiteX22" fmla="*/ 4067175 w 9886950"/>
                <a:gd name="connsiteY22" fmla="*/ 736608 h 1682758"/>
                <a:gd name="connsiteX23" fmla="*/ 4200525 w 9886950"/>
                <a:gd name="connsiteY23" fmla="*/ 565158 h 1682758"/>
                <a:gd name="connsiteX24" fmla="*/ 4333875 w 9886950"/>
                <a:gd name="connsiteY24" fmla="*/ 346083 h 1682758"/>
                <a:gd name="connsiteX25" fmla="*/ 4543425 w 9886950"/>
                <a:gd name="connsiteY25" fmla="*/ 165108 h 1682758"/>
                <a:gd name="connsiteX26" fmla="*/ 4795837 w 9886950"/>
                <a:gd name="connsiteY26" fmla="*/ 3183 h 1682758"/>
                <a:gd name="connsiteX27" fmla="*/ 5153025 w 9886950"/>
                <a:gd name="connsiteY27" fmla="*/ 298458 h 1682758"/>
                <a:gd name="connsiteX28" fmla="*/ 5448300 w 9886950"/>
                <a:gd name="connsiteY28" fmla="*/ 593733 h 1682758"/>
                <a:gd name="connsiteX29" fmla="*/ 5657850 w 9886950"/>
                <a:gd name="connsiteY29" fmla="*/ 746133 h 1682758"/>
                <a:gd name="connsiteX30" fmla="*/ 5800725 w 9886950"/>
                <a:gd name="connsiteY30" fmla="*/ 774708 h 1682758"/>
                <a:gd name="connsiteX31" fmla="*/ 6000750 w 9886950"/>
                <a:gd name="connsiteY31" fmla="*/ 574683 h 1682758"/>
                <a:gd name="connsiteX32" fmla="*/ 6296025 w 9886950"/>
                <a:gd name="connsiteY32" fmla="*/ 407996 h 1682758"/>
                <a:gd name="connsiteX33" fmla="*/ 6657975 w 9886950"/>
                <a:gd name="connsiteY33" fmla="*/ 698508 h 1682758"/>
                <a:gd name="connsiteX34" fmla="*/ 6905625 w 9886950"/>
                <a:gd name="connsiteY34" fmla="*/ 669933 h 1682758"/>
                <a:gd name="connsiteX35" fmla="*/ 7229475 w 9886950"/>
                <a:gd name="connsiteY35" fmla="*/ 765183 h 1682758"/>
                <a:gd name="connsiteX36" fmla="*/ 7515225 w 9886950"/>
                <a:gd name="connsiteY36" fmla="*/ 1031883 h 1682758"/>
                <a:gd name="connsiteX37" fmla="*/ 7639050 w 9886950"/>
                <a:gd name="connsiteY37" fmla="*/ 1298583 h 1682758"/>
                <a:gd name="connsiteX38" fmla="*/ 7953375 w 9886950"/>
                <a:gd name="connsiteY38" fmla="*/ 1155708 h 1682758"/>
                <a:gd name="connsiteX39" fmla="*/ 8763000 w 9886950"/>
                <a:gd name="connsiteY39" fmla="*/ 1346208 h 1682758"/>
                <a:gd name="connsiteX40" fmla="*/ 9886950 w 9886950"/>
                <a:gd name="connsiteY40" fmla="*/ 1682758 h 1682758"/>
                <a:gd name="connsiteX0" fmla="*/ 0 w 9886950"/>
                <a:gd name="connsiteY0" fmla="*/ 1660533 h 1682758"/>
                <a:gd name="connsiteX1" fmla="*/ 257175 w 9886950"/>
                <a:gd name="connsiteY1" fmla="*/ 1489083 h 1682758"/>
                <a:gd name="connsiteX2" fmla="*/ 733425 w 9886950"/>
                <a:gd name="connsiteY2" fmla="*/ 1612908 h 1682758"/>
                <a:gd name="connsiteX3" fmla="*/ 942975 w 9886950"/>
                <a:gd name="connsiteY3" fmla="*/ 1603383 h 1682758"/>
                <a:gd name="connsiteX4" fmla="*/ 1057275 w 9886950"/>
                <a:gd name="connsiteY4" fmla="*/ 1679583 h 1682758"/>
                <a:gd name="connsiteX5" fmla="*/ 1495425 w 9886950"/>
                <a:gd name="connsiteY5" fmla="*/ 1498608 h 1682758"/>
                <a:gd name="connsiteX6" fmla="*/ 1647825 w 9886950"/>
                <a:gd name="connsiteY6" fmla="*/ 1527183 h 1682758"/>
                <a:gd name="connsiteX7" fmla="*/ 1724025 w 9886950"/>
                <a:gd name="connsiteY7" fmla="*/ 1450983 h 1682758"/>
                <a:gd name="connsiteX8" fmla="*/ 1924050 w 9886950"/>
                <a:gd name="connsiteY8" fmla="*/ 1555758 h 1682758"/>
                <a:gd name="connsiteX9" fmla="*/ 2066925 w 9886950"/>
                <a:gd name="connsiteY9" fmla="*/ 1546233 h 1682758"/>
                <a:gd name="connsiteX10" fmla="*/ 2400300 w 9886950"/>
                <a:gd name="connsiteY10" fmla="*/ 1270008 h 1682758"/>
                <a:gd name="connsiteX11" fmla="*/ 2600325 w 9886950"/>
                <a:gd name="connsiteY11" fmla="*/ 1098558 h 1682758"/>
                <a:gd name="connsiteX12" fmla="*/ 2790825 w 9886950"/>
                <a:gd name="connsiteY12" fmla="*/ 1136658 h 1682758"/>
                <a:gd name="connsiteX13" fmla="*/ 2924175 w 9886950"/>
                <a:gd name="connsiteY13" fmla="*/ 984258 h 1682758"/>
                <a:gd name="connsiteX14" fmla="*/ 3114675 w 9886950"/>
                <a:gd name="connsiteY14" fmla="*/ 869958 h 1682758"/>
                <a:gd name="connsiteX15" fmla="*/ 3305175 w 9886950"/>
                <a:gd name="connsiteY15" fmla="*/ 774708 h 1682758"/>
                <a:gd name="connsiteX16" fmla="*/ 3400425 w 9886950"/>
                <a:gd name="connsiteY16" fmla="*/ 593733 h 1682758"/>
                <a:gd name="connsiteX17" fmla="*/ 3629025 w 9886950"/>
                <a:gd name="connsiteY17" fmla="*/ 669933 h 1682758"/>
                <a:gd name="connsiteX18" fmla="*/ 3781425 w 9886950"/>
                <a:gd name="connsiteY18" fmla="*/ 812808 h 1682758"/>
                <a:gd name="connsiteX19" fmla="*/ 3886200 w 9886950"/>
                <a:gd name="connsiteY19" fmla="*/ 965208 h 1682758"/>
                <a:gd name="connsiteX20" fmla="*/ 3952875 w 9886950"/>
                <a:gd name="connsiteY20" fmla="*/ 993783 h 1682758"/>
                <a:gd name="connsiteX21" fmla="*/ 4010025 w 9886950"/>
                <a:gd name="connsiteY21" fmla="*/ 879483 h 1682758"/>
                <a:gd name="connsiteX22" fmla="*/ 4067175 w 9886950"/>
                <a:gd name="connsiteY22" fmla="*/ 736608 h 1682758"/>
                <a:gd name="connsiteX23" fmla="*/ 4200525 w 9886950"/>
                <a:gd name="connsiteY23" fmla="*/ 565158 h 1682758"/>
                <a:gd name="connsiteX24" fmla="*/ 4333875 w 9886950"/>
                <a:gd name="connsiteY24" fmla="*/ 346083 h 1682758"/>
                <a:gd name="connsiteX25" fmla="*/ 4543425 w 9886950"/>
                <a:gd name="connsiteY25" fmla="*/ 165108 h 1682758"/>
                <a:gd name="connsiteX26" fmla="*/ 4795837 w 9886950"/>
                <a:gd name="connsiteY26" fmla="*/ 3183 h 1682758"/>
                <a:gd name="connsiteX27" fmla="*/ 5153025 w 9886950"/>
                <a:gd name="connsiteY27" fmla="*/ 298458 h 1682758"/>
                <a:gd name="connsiteX28" fmla="*/ 5448300 w 9886950"/>
                <a:gd name="connsiteY28" fmla="*/ 593733 h 1682758"/>
                <a:gd name="connsiteX29" fmla="*/ 5657850 w 9886950"/>
                <a:gd name="connsiteY29" fmla="*/ 746133 h 1682758"/>
                <a:gd name="connsiteX30" fmla="*/ 5800725 w 9886950"/>
                <a:gd name="connsiteY30" fmla="*/ 774708 h 1682758"/>
                <a:gd name="connsiteX31" fmla="*/ 6000750 w 9886950"/>
                <a:gd name="connsiteY31" fmla="*/ 574683 h 1682758"/>
                <a:gd name="connsiteX32" fmla="*/ 6296025 w 9886950"/>
                <a:gd name="connsiteY32" fmla="*/ 407996 h 1682758"/>
                <a:gd name="connsiteX33" fmla="*/ 6657975 w 9886950"/>
                <a:gd name="connsiteY33" fmla="*/ 698508 h 1682758"/>
                <a:gd name="connsiteX34" fmla="*/ 6800850 w 9886950"/>
                <a:gd name="connsiteY34" fmla="*/ 536583 h 1682758"/>
                <a:gd name="connsiteX35" fmla="*/ 7229475 w 9886950"/>
                <a:gd name="connsiteY35" fmla="*/ 765183 h 1682758"/>
                <a:gd name="connsiteX36" fmla="*/ 7515225 w 9886950"/>
                <a:gd name="connsiteY36" fmla="*/ 1031883 h 1682758"/>
                <a:gd name="connsiteX37" fmla="*/ 7639050 w 9886950"/>
                <a:gd name="connsiteY37" fmla="*/ 1298583 h 1682758"/>
                <a:gd name="connsiteX38" fmla="*/ 7953375 w 9886950"/>
                <a:gd name="connsiteY38" fmla="*/ 1155708 h 1682758"/>
                <a:gd name="connsiteX39" fmla="*/ 8763000 w 9886950"/>
                <a:gd name="connsiteY39" fmla="*/ 1346208 h 1682758"/>
                <a:gd name="connsiteX40" fmla="*/ 9886950 w 9886950"/>
                <a:gd name="connsiteY40" fmla="*/ 1682758 h 1682758"/>
                <a:gd name="connsiteX0" fmla="*/ 0 w 9886950"/>
                <a:gd name="connsiteY0" fmla="*/ 1660533 h 1682758"/>
                <a:gd name="connsiteX1" fmla="*/ 257175 w 9886950"/>
                <a:gd name="connsiteY1" fmla="*/ 1489083 h 1682758"/>
                <a:gd name="connsiteX2" fmla="*/ 733425 w 9886950"/>
                <a:gd name="connsiteY2" fmla="*/ 1612908 h 1682758"/>
                <a:gd name="connsiteX3" fmla="*/ 942975 w 9886950"/>
                <a:gd name="connsiteY3" fmla="*/ 1603383 h 1682758"/>
                <a:gd name="connsiteX4" fmla="*/ 1057275 w 9886950"/>
                <a:gd name="connsiteY4" fmla="*/ 1679583 h 1682758"/>
                <a:gd name="connsiteX5" fmla="*/ 1495425 w 9886950"/>
                <a:gd name="connsiteY5" fmla="*/ 1498608 h 1682758"/>
                <a:gd name="connsiteX6" fmla="*/ 1647825 w 9886950"/>
                <a:gd name="connsiteY6" fmla="*/ 1527183 h 1682758"/>
                <a:gd name="connsiteX7" fmla="*/ 1724025 w 9886950"/>
                <a:gd name="connsiteY7" fmla="*/ 1450983 h 1682758"/>
                <a:gd name="connsiteX8" fmla="*/ 1924050 w 9886950"/>
                <a:gd name="connsiteY8" fmla="*/ 1555758 h 1682758"/>
                <a:gd name="connsiteX9" fmla="*/ 2066925 w 9886950"/>
                <a:gd name="connsiteY9" fmla="*/ 1546233 h 1682758"/>
                <a:gd name="connsiteX10" fmla="*/ 2400300 w 9886950"/>
                <a:gd name="connsiteY10" fmla="*/ 1270008 h 1682758"/>
                <a:gd name="connsiteX11" fmla="*/ 2600325 w 9886950"/>
                <a:gd name="connsiteY11" fmla="*/ 1098558 h 1682758"/>
                <a:gd name="connsiteX12" fmla="*/ 2790825 w 9886950"/>
                <a:gd name="connsiteY12" fmla="*/ 1136658 h 1682758"/>
                <a:gd name="connsiteX13" fmla="*/ 2924175 w 9886950"/>
                <a:gd name="connsiteY13" fmla="*/ 984258 h 1682758"/>
                <a:gd name="connsiteX14" fmla="*/ 3114675 w 9886950"/>
                <a:gd name="connsiteY14" fmla="*/ 869958 h 1682758"/>
                <a:gd name="connsiteX15" fmla="*/ 3305175 w 9886950"/>
                <a:gd name="connsiteY15" fmla="*/ 774708 h 1682758"/>
                <a:gd name="connsiteX16" fmla="*/ 3400425 w 9886950"/>
                <a:gd name="connsiteY16" fmla="*/ 593733 h 1682758"/>
                <a:gd name="connsiteX17" fmla="*/ 3629025 w 9886950"/>
                <a:gd name="connsiteY17" fmla="*/ 669933 h 1682758"/>
                <a:gd name="connsiteX18" fmla="*/ 3781425 w 9886950"/>
                <a:gd name="connsiteY18" fmla="*/ 812808 h 1682758"/>
                <a:gd name="connsiteX19" fmla="*/ 3886200 w 9886950"/>
                <a:gd name="connsiteY19" fmla="*/ 965208 h 1682758"/>
                <a:gd name="connsiteX20" fmla="*/ 3952875 w 9886950"/>
                <a:gd name="connsiteY20" fmla="*/ 993783 h 1682758"/>
                <a:gd name="connsiteX21" fmla="*/ 4010025 w 9886950"/>
                <a:gd name="connsiteY21" fmla="*/ 879483 h 1682758"/>
                <a:gd name="connsiteX22" fmla="*/ 4067175 w 9886950"/>
                <a:gd name="connsiteY22" fmla="*/ 736608 h 1682758"/>
                <a:gd name="connsiteX23" fmla="*/ 4200525 w 9886950"/>
                <a:gd name="connsiteY23" fmla="*/ 565158 h 1682758"/>
                <a:gd name="connsiteX24" fmla="*/ 4333875 w 9886950"/>
                <a:gd name="connsiteY24" fmla="*/ 346083 h 1682758"/>
                <a:gd name="connsiteX25" fmla="*/ 4543425 w 9886950"/>
                <a:gd name="connsiteY25" fmla="*/ 165108 h 1682758"/>
                <a:gd name="connsiteX26" fmla="*/ 4795837 w 9886950"/>
                <a:gd name="connsiteY26" fmla="*/ 3183 h 1682758"/>
                <a:gd name="connsiteX27" fmla="*/ 5153025 w 9886950"/>
                <a:gd name="connsiteY27" fmla="*/ 298458 h 1682758"/>
                <a:gd name="connsiteX28" fmla="*/ 5448300 w 9886950"/>
                <a:gd name="connsiteY28" fmla="*/ 593733 h 1682758"/>
                <a:gd name="connsiteX29" fmla="*/ 5657850 w 9886950"/>
                <a:gd name="connsiteY29" fmla="*/ 746133 h 1682758"/>
                <a:gd name="connsiteX30" fmla="*/ 5800725 w 9886950"/>
                <a:gd name="connsiteY30" fmla="*/ 774708 h 1682758"/>
                <a:gd name="connsiteX31" fmla="*/ 6000750 w 9886950"/>
                <a:gd name="connsiteY31" fmla="*/ 574683 h 1682758"/>
                <a:gd name="connsiteX32" fmla="*/ 6296025 w 9886950"/>
                <a:gd name="connsiteY32" fmla="*/ 407996 h 1682758"/>
                <a:gd name="connsiteX33" fmla="*/ 6657975 w 9886950"/>
                <a:gd name="connsiteY33" fmla="*/ 698508 h 1682758"/>
                <a:gd name="connsiteX34" fmla="*/ 6800850 w 9886950"/>
                <a:gd name="connsiteY34" fmla="*/ 536583 h 1682758"/>
                <a:gd name="connsiteX35" fmla="*/ 7277100 w 9886950"/>
                <a:gd name="connsiteY35" fmla="*/ 993783 h 1682758"/>
                <a:gd name="connsiteX36" fmla="*/ 7515225 w 9886950"/>
                <a:gd name="connsiteY36" fmla="*/ 1031883 h 1682758"/>
                <a:gd name="connsiteX37" fmla="*/ 7639050 w 9886950"/>
                <a:gd name="connsiteY37" fmla="*/ 1298583 h 1682758"/>
                <a:gd name="connsiteX38" fmla="*/ 7953375 w 9886950"/>
                <a:gd name="connsiteY38" fmla="*/ 1155708 h 1682758"/>
                <a:gd name="connsiteX39" fmla="*/ 8763000 w 9886950"/>
                <a:gd name="connsiteY39" fmla="*/ 1346208 h 1682758"/>
                <a:gd name="connsiteX40" fmla="*/ 9886950 w 9886950"/>
                <a:gd name="connsiteY40" fmla="*/ 1682758 h 1682758"/>
                <a:gd name="connsiteX0" fmla="*/ 0 w 9886950"/>
                <a:gd name="connsiteY0" fmla="*/ 1660533 h 1682758"/>
                <a:gd name="connsiteX1" fmla="*/ 257175 w 9886950"/>
                <a:gd name="connsiteY1" fmla="*/ 1489083 h 1682758"/>
                <a:gd name="connsiteX2" fmla="*/ 733425 w 9886950"/>
                <a:gd name="connsiteY2" fmla="*/ 1612908 h 1682758"/>
                <a:gd name="connsiteX3" fmla="*/ 942975 w 9886950"/>
                <a:gd name="connsiteY3" fmla="*/ 1603383 h 1682758"/>
                <a:gd name="connsiteX4" fmla="*/ 1057275 w 9886950"/>
                <a:gd name="connsiteY4" fmla="*/ 1679583 h 1682758"/>
                <a:gd name="connsiteX5" fmla="*/ 1495425 w 9886950"/>
                <a:gd name="connsiteY5" fmla="*/ 1498608 h 1682758"/>
                <a:gd name="connsiteX6" fmla="*/ 1647825 w 9886950"/>
                <a:gd name="connsiteY6" fmla="*/ 1527183 h 1682758"/>
                <a:gd name="connsiteX7" fmla="*/ 1724025 w 9886950"/>
                <a:gd name="connsiteY7" fmla="*/ 1450983 h 1682758"/>
                <a:gd name="connsiteX8" fmla="*/ 1924050 w 9886950"/>
                <a:gd name="connsiteY8" fmla="*/ 1555758 h 1682758"/>
                <a:gd name="connsiteX9" fmla="*/ 2066925 w 9886950"/>
                <a:gd name="connsiteY9" fmla="*/ 1546233 h 1682758"/>
                <a:gd name="connsiteX10" fmla="*/ 2400300 w 9886950"/>
                <a:gd name="connsiteY10" fmla="*/ 1270008 h 1682758"/>
                <a:gd name="connsiteX11" fmla="*/ 2600325 w 9886950"/>
                <a:gd name="connsiteY11" fmla="*/ 1098558 h 1682758"/>
                <a:gd name="connsiteX12" fmla="*/ 2790825 w 9886950"/>
                <a:gd name="connsiteY12" fmla="*/ 1136658 h 1682758"/>
                <a:gd name="connsiteX13" fmla="*/ 2924175 w 9886950"/>
                <a:gd name="connsiteY13" fmla="*/ 984258 h 1682758"/>
                <a:gd name="connsiteX14" fmla="*/ 3114675 w 9886950"/>
                <a:gd name="connsiteY14" fmla="*/ 869958 h 1682758"/>
                <a:gd name="connsiteX15" fmla="*/ 3305175 w 9886950"/>
                <a:gd name="connsiteY15" fmla="*/ 774708 h 1682758"/>
                <a:gd name="connsiteX16" fmla="*/ 3400425 w 9886950"/>
                <a:gd name="connsiteY16" fmla="*/ 593733 h 1682758"/>
                <a:gd name="connsiteX17" fmla="*/ 3629025 w 9886950"/>
                <a:gd name="connsiteY17" fmla="*/ 669933 h 1682758"/>
                <a:gd name="connsiteX18" fmla="*/ 3781425 w 9886950"/>
                <a:gd name="connsiteY18" fmla="*/ 812808 h 1682758"/>
                <a:gd name="connsiteX19" fmla="*/ 3886200 w 9886950"/>
                <a:gd name="connsiteY19" fmla="*/ 965208 h 1682758"/>
                <a:gd name="connsiteX20" fmla="*/ 3952875 w 9886950"/>
                <a:gd name="connsiteY20" fmla="*/ 993783 h 1682758"/>
                <a:gd name="connsiteX21" fmla="*/ 4010025 w 9886950"/>
                <a:gd name="connsiteY21" fmla="*/ 879483 h 1682758"/>
                <a:gd name="connsiteX22" fmla="*/ 4067175 w 9886950"/>
                <a:gd name="connsiteY22" fmla="*/ 736608 h 1682758"/>
                <a:gd name="connsiteX23" fmla="*/ 4200525 w 9886950"/>
                <a:gd name="connsiteY23" fmla="*/ 565158 h 1682758"/>
                <a:gd name="connsiteX24" fmla="*/ 4333875 w 9886950"/>
                <a:gd name="connsiteY24" fmla="*/ 346083 h 1682758"/>
                <a:gd name="connsiteX25" fmla="*/ 4543425 w 9886950"/>
                <a:gd name="connsiteY25" fmla="*/ 165108 h 1682758"/>
                <a:gd name="connsiteX26" fmla="*/ 4795837 w 9886950"/>
                <a:gd name="connsiteY26" fmla="*/ 3183 h 1682758"/>
                <a:gd name="connsiteX27" fmla="*/ 5153025 w 9886950"/>
                <a:gd name="connsiteY27" fmla="*/ 298458 h 1682758"/>
                <a:gd name="connsiteX28" fmla="*/ 5448300 w 9886950"/>
                <a:gd name="connsiteY28" fmla="*/ 593733 h 1682758"/>
                <a:gd name="connsiteX29" fmla="*/ 5657850 w 9886950"/>
                <a:gd name="connsiteY29" fmla="*/ 746133 h 1682758"/>
                <a:gd name="connsiteX30" fmla="*/ 5800725 w 9886950"/>
                <a:gd name="connsiteY30" fmla="*/ 774708 h 1682758"/>
                <a:gd name="connsiteX31" fmla="*/ 6000750 w 9886950"/>
                <a:gd name="connsiteY31" fmla="*/ 574683 h 1682758"/>
                <a:gd name="connsiteX32" fmla="*/ 6296025 w 9886950"/>
                <a:gd name="connsiteY32" fmla="*/ 407996 h 1682758"/>
                <a:gd name="connsiteX33" fmla="*/ 6657975 w 9886950"/>
                <a:gd name="connsiteY33" fmla="*/ 698508 h 1682758"/>
                <a:gd name="connsiteX34" fmla="*/ 6800850 w 9886950"/>
                <a:gd name="connsiteY34" fmla="*/ 536583 h 1682758"/>
                <a:gd name="connsiteX35" fmla="*/ 7277100 w 9886950"/>
                <a:gd name="connsiteY35" fmla="*/ 993783 h 1682758"/>
                <a:gd name="connsiteX36" fmla="*/ 7439025 w 9886950"/>
                <a:gd name="connsiteY36" fmla="*/ 898533 h 1682758"/>
                <a:gd name="connsiteX37" fmla="*/ 7639050 w 9886950"/>
                <a:gd name="connsiteY37" fmla="*/ 1298583 h 1682758"/>
                <a:gd name="connsiteX38" fmla="*/ 7953375 w 9886950"/>
                <a:gd name="connsiteY38" fmla="*/ 1155708 h 1682758"/>
                <a:gd name="connsiteX39" fmla="*/ 8763000 w 9886950"/>
                <a:gd name="connsiteY39" fmla="*/ 1346208 h 1682758"/>
                <a:gd name="connsiteX40" fmla="*/ 9886950 w 9886950"/>
                <a:gd name="connsiteY40" fmla="*/ 1682758 h 1682758"/>
                <a:gd name="connsiteX0" fmla="*/ 0 w 9886950"/>
                <a:gd name="connsiteY0" fmla="*/ 1660533 h 1682758"/>
                <a:gd name="connsiteX1" fmla="*/ 257175 w 9886950"/>
                <a:gd name="connsiteY1" fmla="*/ 1489083 h 1682758"/>
                <a:gd name="connsiteX2" fmla="*/ 733425 w 9886950"/>
                <a:gd name="connsiteY2" fmla="*/ 1612908 h 1682758"/>
                <a:gd name="connsiteX3" fmla="*/ 942975 w 9886950"/>
                <a:gd name="connsiteY3" fmla="*/ 1603383 h 1682758"/>
                <a:gd name="connsiteX4" fmla="*/ 1057275 w 9886950"/>
                <a:gd name="connsiteY4" fmla="*/ 1679583 h 1682758"/>
                <a:gd name="connsiteX5" fmla="*/ 1495425 w 9886950"/>
                <a:gd name="connsiteY5" fmla="*/ 1498608 h 1682758"/>
                <a:gd name="connsiteX6" fmla="*/ 1647825 w 9886950"/>
                <a:gd name="connsiteY6" fmla="*/ 1527183 h 1682758"/>
                <a:gd name="connsiteX7" fmla="*/ 1724025 w 9886950"/>
                <a:gd name="connsiteY7" fmla="*/ 1450983 h 1682758"/>
                <a:gd name="connsiteX8" fmla="*/ 1924050 w 9886950"/>
                <a:gd name="connsiteY8" fmla="*/ 1555758 h 1682758"/>
                <a:gd name="connsiteX9" fmla="*/ 2066925 w 9886950"/>
                <a:gd name="connsiteY9" fmla="*/ 1546233 h 1682758"/>
                <a:gd name="connsiteX10" fmla="*/ 2400300 w 9886950"/>
                <a:gd name="connsiteY10" fmla="*/ 1270008 h 1682758"/>
                <a:gd name="connsiteX11" fmla="*/ 2600325 w 9886950"/>
                <a:gd name="connsiteY11" fmla="*/ 1098558 h 1682758"/>
                <a:gd name="connsiteX12" fmla="*/ 2790825 w 9886950"/>
                <a:gd name="connsiteY12" fmla="*/ 1136658 h 1682758"/>
                <a:gd name="connsiteX13" fmla="*/ 2924175 w 9886950"/>
                <a:gd name="connsiteY13" fmla="*/ 984258 h 1682758"/>
                <a:gd name="connsiteX14" fmla="*/ 3114675 w 9886950"/>
                <a:gd name="connsiteY14" fmla="*/ 869958 h 1682758"/>
                <a:gd name="connsiteX15" fmla="*/ 3305175 w 9886950"/>
                <a:gd name="connsiteY15" fmla="*/ 774708 h 1682758"/>
                <a:gd name="connsiteX16" fmla="*/ 3482975 w 9886950"/>
                <a:gd name="connsiteY16" fmla="*/ 555633 h 1682758"/>
                <a:gd name="connsiteX17" fmla="*/ 3629025 w 9886950"/>
                <a:gd name="connsiteY17" fmla="*/ 669933 h 1682758"/>
                <a:gd name="connsiteX18" fmla="*/ 3781425 w 9886950"/>
                <a:gd name="connsiteY18" fmla="*/ 812808 h 1682758"/>
                <a:gd name="connsiteX19" fmla="*/ 3886200 w 9886950"/>
                <a:gd name="connsiteY19" fmla="*/ 965208 h 1682758"/>
                <a:gd name="connsiteX20" fmla="*/ 3952875 w 9886950"/>
                <a:gd name="connsiteY20" fmla="*/ 993783 h 1682758"/>
                <a:gd name="connsiteX21" fmla="*/ 4010025 w 9886950"/>
                <a:gd name="connsiteY21" fmla="*/ 879483 h 1682758"/>
                <a:gd name="connsiteX22" fmla="*/ 4067175 w 9886950"/>
                <a:gd name="connsiteY22" fmla="*/ 736608 h 1682758"/>
                <a:gd name="connsiteX23" fmla="*/ 4200525 w 9886950"/>
                <a:gd name="connsiteY23" fmla="*/ 565158 h 1682758"/>
                <a:gd name="connsiteX24" fmla="*/ 4333875 w 9886950"/>
                <a:gd name="connsiteY24" fmla="*/ 346083 h 1682758"/>
                <a:gd name="connsiteX25" fmla="*/ 4543425 w 9886950"/>
                <a:gd name="connsiteY25" fmla="*/ 165108 h 1682758"/>
                <a:gd name="connsiteX26" fmla="*/ 4795837 w 9886950"/>
                <a:gd name="connsiteY26" fmla="*/ 3183 h 1682758"/>
                <a:gd name="connsiteX27" fmla="*/ 5153025 w 9886950"/>
                <a:gd name="connsiteY27" fmla="*/ 298458 h 1682758"/>
                <a:gd name="connsiteX28" fmla="*/ 5448300 w 9886950"/>
                <a:gd name="connsiteY28" fmla="*/ 593733 h 1682758"/>
                <a:gd name="connsiteX29" fmla="*/ 5657850 w 9886950"/>
                <a:gd name="connsiteY29" fmla="*/ 746133 h 1682758"/>
                <a:gd name="connsiteX30" fmla="*/ 5800725 w 9886950"/>
                <a:gd name="connsiteY30" fmla="*/ 774708 h 1682758"/>
                <a:gd name="connsiteX31" fmla="*/ 6000750 w 9886950"/>
                <a:gd name="connsiteY31" fmla="*/ 574683 h 1682758"/>
                <a:gd name="connsiteX32" fmla="*/ 6296025 w 9886950"/>
                <a:gd name="connsiteY32" fmla="*/ 407996 h 1682758"/>
                <a:gd name="connsiteX33" fmla="*/ 6657975 w 9886950"/>
                <a:gd name="connsiteY33" fmla="*/ 698508 h 1682758"/>
                <a:gd name="connsiteX34" fmla="*/ 6800850 w 9886950"/>
                <a:gd name="connsiteY34" fmla="*/ 536583 h 1682758"/>
                <a:gd name="connsiteX35" fmla="*/ 7277100 w 9886950"/>
                <a:gd name="connsiteY35" fmla="*/ 993783 h 1682758"/>
                <a:gd name="connsiteX36" fmla="*/ 7439025 w 9886950"/>
                <a:gd name="connsiteY36" fmla="*/ 898533 h 1682758"/>
                <a:gd name="connsiteX37" fmla="*/ 7639050 w 9886950"/>
                <a:gd name="connsiteY37" fmla="*/ 1298583 h 1682758"/>
                <a:gd name="connsiteX38" fmla="*/ 7953375 w 9886950"/>
                <a:gd name="connsiteY38" fmla="*/ 1155708 h 1682758"/>
                <a:gd name="connsiteX39" fmla="*/ 8763000 w 9886950"/>
                <a:gd name="connsiteY39" fmla="*/ 1346208 h 1682758"/>
                <a:gd name="connsiteX40" fmla="*/ 9886950 w 9886950"/>
                <a:gd name="connsiteY40" fmla="*/ 1682758 h 16827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9886950" h="1682758">
                  <a:moveTo>
                    <a:pt x="0" y="1660533"/>
                  </a:moveTo>
                  <a:cubicBezTo>
                    <a:pt x="67469" y="1578776"/>
                    <a:pt x="134938" y="1497020"/>
                    <a:pt x="257175" y="1489083"/>
                  </a:cubicBezTo>
                  <a:cubicBezTo>
                    <a:pt x="379412" y="1481146"/>
                    <a:pt x="619125" y="1593858"/>
                    <a:pt x="733425" y="1612908"/>
                  </a:cubicBezTo>
                  <a:cubicBezTo>
                    <a:pt x="847725" y="1631958"/>
                    <a:pt x="889000" y="1592271"/>
                    <a:pt x="942975" y="1603383"/>
                  </a:cubicBezTo>
                  <a:cubicBezTo>
                    <a:pt x="996950" y="1614495"/>
                    <a:pt x="965200" y="1697045"/>
                    <a:pt x="1057275" y="1679583"/>
                  </a:cubicBezTo>
                  <a:cubicBezTo>
                    <a:pt x="1149350" y="1662121"/>
                    <a:pt x="1397000" y="1524008"/>
                    <a:pt x="1495425" y="1498608"/>
                  </a:cubicBezTo>
                  <a:cubicBezTo>
                    <a:pt x="1593850" y="1473208"/>
                    <a:pt x="1609725" y="1535120"/>
                    <a:pt x="1647825" y="1527183"/>
                  </a:cubicBezTo>
                  <a:cubicBezTo>
                    <a:pt x="1685925" y="1519246"/>
                    <a:pt x="1677988" y="1446220"/>
                    <a:pt x="1724025" y="1450983"/>
                  </a:cubicBezTo>
                  <a:cubicBezTo>
                    <a:pt x="1770063" y="1455745"/>
                    <a:pt x="1866900" y="1539883"/>
                    <a:pt x="1924050" y="1555758"/>
                  </a:cubicBezTo>
                  <a:cubicBezTo>
                    <a:pt x="1981200" y="1571633"/>
                    <a:pt x="1987550" y="1593858"/>
                    <a:pt x="2066925" y="1546233"/>
                  </a:cubicBezTo>
                  <a:cubicBezTo>
                    <a:pt x="2146300" y="1498608"/>
                    <a:pt x="2311400" y="1344620"/>
                    <a:pt x="2400300" y="1270008"/>
                  </a:cubicBezTo>
                  <a:cubicBezTo>
                    <a:pt x="2489200" y="1195395"/>
                    <a:pt x="2535238" y="1120783"/>
                    <a:pt x="2600325" y="1098558"/>
                  </a:cubicBezTo>
                  <a:cubicBezTo>
                    <a:pt x="2665412" y="1076333"/>
                    <a:pt x="2736850" y="1155708"/>
                    <a:pt x="2790825" y="1136658"/>
                  </a:cubicBezTo>
                  <a:cubicBezTo>
                    <a:pt x="2844800" y="1117608"/>
                    <a:pt x="2870200" y="1028708"/>
                    <a:pt x="2924175" y="984258"/>
                  </a:cubicBezTo>
                  <a:cubicBezTo>
                    <a:pt x="2978150" y="939808"/>
                    <a:pt x="3051175" y="904883"/>
                    <a:pt x="3114675" y="869958"/>
                  </a:cubicBezTo>
                  <a:cubicBezTo>
                    <a:pt x="3178175" y="835033"/>
                    <a:pt x="3243792" y="827096"/>
                    <a:pt x="3305175" y="774708"/>
                  </a:cubicBezTo>
                  <a:cubicBezTo>
                    <a:pt x="3366558" y="722320"/>
                    <a:pt x="3429000" y="573095"/>
                    <a:pt x="3482975" y="555633"/>
                  </a:cubicBezTo>
                  <a:cubicBezTo>
                    <a:pt x="3536950" y="538171"/>
                    <a:pt x="3579283" y="627071"/>
                    <a:pt x="3629025" y="669933"/>
                  </a:cubicBezTo>
                  <a:cubicBezTo>
                    <a:pt x="3678767" y="712796"/>
                    <a:pt x="3738563" y="763595"/>
                    <a:pt x="3781425" y="812808"/>
                  </a:cubicBezTo>
                  <a:cubicBezTo>
                    <a:pt x="3824288" y="862020"/>
                    <a:pt x="3857625" y="935046"/>
                    <a:pt x="3886200" y="965208"/>
                  </a:cubicBezTo>
                  <a:cubicBezTo>
                    <a:pt x="3914775" y="995370"/>
                    <a:pt x="3932238" y="1008070"/>
                    <a:pt x="3952875" y="993783"/>
                  </a:cubicBezTo>
                  <a:cubicBezTo>
                    <a:pt x="3973512" y="979496"/>
                    <a:pt x="3990975" y="922345"/>
                    <a:pt x="4010025" y="879483"/>
                  </a:cubicBezTo>
                  <a:cubicBezTo>
                    <a:pt x="4029075" y="836620"/>
                    <a:pt x="4035425" y="788995"/>
                    <a:pt x="4067175" y="736608"/>
                  </a:cubicBezTo>
                  <a:cubicBezTo>
                    <a:pt x="4098925" y="684221"/>
                    <a:pt x="4156075" y="630245"/>
                    <a:pt x="4200525" y="565158"/>
                  </a:cubicBezTo>
                  <a:cubicBezTo>
                    <a:pt x="4244975" y="500071"/>
                    <a:pt x="4276725" y="412758"/>
                    <a:pt x="4333875" y="346083"/>
                  </a:cubicBezTo>
                  <a:cubicBezTo>
                    <a:pt x="4391025" y="279408"/>
                    <a:pt x="4475956" y="250833"/>
                    <a:pt x="4543425" y="165108"/>
                  </a:cubicBezTo>
                  <a:cubicBezTo>
                    <a:pt x="4610894" y="79383"/>
                    <a:pt x="4694237" y="-19042"/>
                    <a:pt x="4795837" y="3183"/>
                  </a:cubicBezTo>
                  <a:cubicBezTo>
                    <a:pt x="4897437" y="25408"/>
                    <a:pt x="5044281" y="200033"/>
                    <a:pt x="5153025" y="298458"/>
                  </a:cubicBezTo>
                  <a:cubicBezTo>
                    <a:pt x="5261769" y="396883"/>
                    <a:pt x="5364163" y="519120"/>
                    <a:pt x="5448300" y="593733"/>
                  </a:cubicBezTo>
                  <a:cubicBezTo>
                    <a:pt x="5532438" y="668345"/>
                    <a:pt x="5599112" y="715970"/>
                    <a:pt x="5657850" y="746133"/>
                  </a:cubicBezTo>
                  <a:cubicBezTo>
                    <a:pt x="5716588" y="776296"/>
                    <a:pt x="5743575" y="803283"/>
                    <a:pt x="5800725" y="774708"/>
                  </a:cubicBezTo>
                  <a:cubicBezTo>
                    <a:pt x="5857875" y="746133"/>
                    <a:pt x="5918200" y="635802"/>
                    <a:pt x="6000750" y="574683"/>
                  </a:cubicBezTo>
                  <a:cubicBezTo>
                    <a:pt x="6083300" y="513564"/>
                    <a:pt x="6186488" y="387359"/>
                    <a:pt x="6296025" y="407996"/>
                  </a:cubicBezTo>
                  <a:cubicBezTo>
                    <a:pt x="6405562" y="428633"/>
                    <a:pt x="6573838" y="677077"/>
                    <a:pt x="6657975" y="698508"/>
                  </a:cubicBezTo>
                  <a:cubicBezTo>
                    <a:pt x="6742113" y="719939"/>
                    <a:pt x="6697663" y="487371"/>
                    <a:pt x="6800850" y="536583"/>
                  </a:cubicBezTo>
                  <a:cubicBezTo>
                    <a:pt x="6904038" y="585796"/>
                    <a:pt x="7170738" y="933458"/>
                    <a:pt x="7277100" y="993783"/>
                  </a:cubicBezTo>
                  <a:cubicBezTo>
                    <a:pt x="7383462" y="1054108"/>
                    <a:pt x="7378700" y="847733"/>
                    <a:pt x="7439025" y="898533"/>
                  </a:cubicBezTo>
                  <a:cubicBezTo>
                    <a:pt x="7499350" y="949333"/>
                    <a:pt x="7553325" y="1255720"/>
                    <a:pt x="7639050" y="1298583"/>
                  </a:cubicBezTo>
                  <a:cubicBezTo>
                    <a:pt x="7724775" y="1341446"/>
                    <a:pt x="7766050" y="1147771"/>
                    <a:pt x="7953375" y="1155708"/>
                  </a:cubicBezTo>
                  <a:cubicBezTo>
                    <a:pt x="8140700" y="1163645"/>
                    <a:pt x="8480425" y="1400183"/>
                    <a:pt x="8763000" y="1346208"/>
                  </a:cubicBezTo>
                  <a:cubicBezTo>
                    <a:pt x="9045575" y="1292233"/>
                    <a:pt x="9607550" y="1528241"/>
                    <a:pt x="9886950" y="1682758"/>
                  </a:cubicBezTo>
                </a:path>
              </a:pathLst>
            </a:custGeom>
            <a:noFill/>
            <a:ln>
              <a:gradFill>
                <a:gsLst>
                  <a:gs pos="4300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6" name="图片 45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190" t="-1" r="7580" b="41621"/>
            <a:stretch/>
          </p:blipFill>
          <p:spPr>
            <a:xfrm>
              <a:off x="2312580" y="4273979"/>
              <a:ext cx="9879420" cy="2584021"/>
            </a:xfrm>
            <a:prstGeom prst="rect">
              <a:avLst/>
            </a:prstGeom>
          </p:spPr>
        </p:pic>
      </p:grpSp>
      <p:grpSp>
        <p:nvGrpSpPr>
          <p:cNvPr id="2" name="组合 1"/>
          <p:cNvGrpSpPr/>
          <p:nvPr/>
        </p:nvGrpSpPr>
        <p:grpSpPr>
          <a:xfrm>
            <a:off x="0" y="5820874"/>
            <a:ext cx="12192000" cy="1037126"/>
            <a:chOff x="0" y="4147241"/>
            <a:chExt cx="12192000" cy="2710759"/>
          </a:xfrm>
        </p:grpSpPr>
        <p:sp>
          <p:nvSpPr>
            <p:cNvPr id="45" name="任意多边形 44"/>
            <p:cNvSpPr/>
            <p:nvPr/>
          </p:nvSpPr>
          <p:spPr>
            <a:xfrm flipH="1">
              <a:off x="0" y="4147241"/>
              <a:ext cx="8737600" cy="2663370"/>
            </a:xfrm>
            <a:custGeom>
              <a:avLst/>
              <a:gdLst>
                <a:gd name="connsiteX0" fmla="*/ 6096000 w 6096000"/>
                <a:gd name="connsiteY0" fmla="*/ 0 h 3414220"/>
                <a:gd name="connsiteX1" fmla="*/ 6096000 w 6096000"/>
                <a:gd name="connsiteY1" fmla="*/ 3414220 h 3414220"/>
                <a:gd name="connsiteX2" fmla="*/ 0 w 6096000"/>
                <a:gd name="connsiteY2" fmla="*/ 3414220 h 3414220"/>
                <a:gd name="connsiteX3" fmla="*/ 0 w 6096000"/>
                <a:gd name="connsiteY3" fmla="*/ 1352424 h 34142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0" h="3414220">
                  <a:moveTo>
                    <a:pt x="6096000" y="0"/>
                  </a:moveTo>
                  <a:lnTo>
                    <a:pt x="6096000" y="3414220"/>
                  </a:lnTo>
                  <a:lnTo>
                    <a:pt x="0" y="3414220"/>
                  </a:lnTo>
                  <a:lnTo>
                    <a:pt x="0" y="1352424"/>
                  </a:lnTo>
                  <a:close/>
                </a:path>
              </a:pathLst>
            </a:custGeom>
            <a:solidFill>
              <a:srgbClr val="5BA3EB"/>
            </a:solidFill>
            <a:ln w="25400" cap="flat" cmpd="sng" algn="ctr">
              <a:noFill/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任意多边形 42"/>
            <p:cNvSpPr/>
            <p:nvPr/>
          </p:nvSpPr>
          <p:spPr>
            <a:xfrm>
              <a:off x="0" y="4804229"/>
              <a:ext cx="12192000" cy="2053771"/>
            </a:xfrm>
            <a:custGeom>
              <a:avLst/>
              <a:gdLst>
                <a:gd name="connsiteX0" fmla="*/ 6096000 w 6096000"/>
                <a:gd name="connsiteY0" fmla="*/ 0 h 3414220"/>
                <a:gd name="connsiteX1" fmla="*/ 6096000 w 6096000"/>
                <a:gd name="connsiteY1" fmla="*/ 3414220 h 3414220"/>
                <a:gd name="connsiteX2" fmla="*/ 0 w 6096000"/>
                <a:gd name="connsiteY2" fmla="*/ 3414220 h 3414220"/>
                <a:gd name="connsiteX3" fmla="*/ 0 w 6096000"/>
                <a:gd name="connsiteY3" fmla="*/ 1352424 h 34142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0" h="3414220">
                  <a:moveTo>
                    <a:pt x="6096000" y="0"/>
                  </a:moveTo>
                  <a:lnTo>
                    <a:pt x="6096000" y="3414220"/>
                  </a:lnTo>
                  <a:lnTo>
                    <a:pt x="0" y="3414220"/>
                  </a:lnTo>
                  <a:lnTo>
                    <a:pt x="0" y="1352424"/>
                  </a:lnTo>
                  <a:close/>
                </a:path>
              </a:pathLst>
            </a:custGeom>
            <a:solidFill>
              <a:srgbClr val="8ACF1C"/>
            </a:solidFill>
            <a:ln w="25400" cap="flat" cmpd="sng" algn="ctr">
              <a:noFill/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8" name="椭圆 47"/>
          <p:cNvSpPr/>
          <p:nvPr/>
        </p:nvSpPr>
        <p:spPr>
          <a:xfrm>
            <a:off x="6702348" y="725285"/>
            <a:ext cx="539648" cy="539648"/>
          </a:xfrm>
          <a:prstGeom prst="ellipse">
            <a:avLst/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34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椭圆 48"/>
          <p:cNvSpPr/>
          <p:nvPr/>
        </p:nvSpPr>
        <p:spPr>
          <a:xfrm>
            <a:off x="4987550" y="391125"/>
            <a:ext cx="1917496" cy="1917496"/>
          </a:xfrm>
          <a:prstGeom prst="ellipse">
            <a:avLst/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34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椭圆 49"/>
          <p:cNvSpPr/>
          <p:nvPr/>
        </p:nvSpPr>
        <p:spPr>
          <a:xfrm>
            <a:off x="9748280" y="5312601"/>
            <a:ext cx="1433038" cy="1433038"/>
          </a:xfrm>
          <a:prstGeom prst="ellipse">
            <a:avLst/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34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5001844" y="624244"/>
            <a:ext cx="1683148" cy="1736141"/>
            <a:chOff x="2575328" y="1375668"/>
            <a:chExt cx="1683148" cy="1736141"/>
          </a:xfrm>
        </p:grpSpPr>
        <p:sp>
          <p:nvSpPr>
            <p:cNvPr id="20" name="椭圆 19"/>
            <p:cNvSpPr/>
            <p:nvPr/>
          </p:nvSpPr>
          <p:spPr>
            <a:xfrm>
              <a:off x="2575328" y="2679345"/>
              <a:ext cx="432464" cy="432464"/>
            </a:xfrm>
            <a:prstGeom prst="ellipse">
              <a:avLst/>
            </a:prstGeom>
            <a:gradFill>
              <a:gsLst>
                <a:gs pos="0">
                  <a:schemeClr val="bg1">
                    <a:alpha val="19000"/>
                  </a:schemeClr>
                </a:gs>
                <a:gs pos="100000">
                  <a:schemeClr val="bg1">
                    <a:alpha val="64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800"/>
            </a:p>
          </p:txBody>
        </p:sp>
        <p:sp>
          <p:nvSpPr>
            <p:cNvPr id="82" name="文本框 81"/>
            <p:cNvSpPr txBox="1"/>
            <p:nvPr/>
          </p:nvSpPr>
          <p:spPr>
            <a:xfrm>
              <a:off x="2948502" y="1375668"/>
              <a:ext cx="1309974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7200" dirty="0">
                  <a:solidFill>
                    <a:schemeClr val="bg1"/>
                  </a:solidFill>
                  <a:latin typeface="江城斜黑体 900W" panose="020B0A00000000000000" pitchFamily="34" charset="-122"/>
                  <a:ea typeface="江城斜黑体 900W" panose="020B0A00000000000000" pitchFamily="34" charset="-122"/>
                  <a:cs typeface="+mn-ea"/>
                  <a:sym typeface="+mn-lt"/>
                </a:rPr>
                <a:t>03</a:t>
              </a:r>
              <a:endParaRPr lang="zh-CN" altLang="en-US" sz="7200" dirty="0">
                <a:solidFill>
                  <a:schemeClr val="bg1"/>
                </a:solidFill>
                <a:latin typeface="江城斜黑体 900W" panose="020B0A00000000000000" pitchFamily="34" charset="-122"/>
                <a:ea typeface="江城斜黑体 900W" panose="020B0A00000000000000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4725802" y="2509341"/>
            <a:ext cx="260840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工作计划项目</a:t>
            </a:r>
            <a:endParaRPr lang="en-US" altLang="zh-CN" sz="3200" b="1" dirty="0">
              <a:solidFill>
                <a:schemeClr val="bg1"/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152900" y="3105835"/>
            <a:ext cx="38862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</a:rPr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28029048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/>
      </p:transition>
    </mc:Choice>
    <mc:Fallback xmlns="">
      <p:transition spd="slow">
        <p:random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213759" y="3807138"/>
            <a:ext cx="7125189" cy="1714362"/>
            <a:chOff x="872270" y="4294968"/>
            <a:chExt cx="7125189" cy="1714362"/>
          </a:xfrm>
          <a:effectLst/>
        </p:grpSpPr>
        <p:sp>
          <p:nvSpPr>
            <p:cNvPr id="55" name="矩形 54"/>
            <p:cNvSpPr/>
            <p:nvPr/>
          </p:nvSpPr>
          <p:spPr>
            <a:xfrm>
              <a:off x="872270" y="4294968"/>
              <a:ext cx="7125189" cy="1714362"/>
            </a:xfrm>
            <a:prstGeom prst="rect">
              <a:avLst/>
            </a:prstGeom>
            <a:solidFill>
              <a:srgbClr val="8ACF1C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" name="îṣļîḑé-Freeform 9"/>
            <p:cNvSpPr/>
            <p:nvPr/>
          </p:nvSpPr>
          <p:spPr bwMode="auto">
            <a:xfrm>
              <a:off x="1512235" y="4880518"/>
              <a:ext cx="490173" cy="526215"/>
            </a:xfrm>
            <a:custGeom>
              <a:avLst/>
              <a:gdLst>
                <a:gd name="T0" fmla="*/ 89 w 89"/>
                <a:gd name="T1" fmla="*/ 24 h 96"/>
                <a:gd name="T2" fmla="*/ 89 w 89"/>
                <a:gd name="T3" fmla="*/ 83 h 96"/>
                <a:gd name="T4" fmla="*/ 76 w 89"/>
                <a:gd name="T5" fmla="*/ 96 h 96"/>
                <a:gd name="T6" fmla="*/ 3 w 89"/>
                <a:gd name="T7" fmla="*/ 92 h 96"/>
                <a:gd name="T8" fmla="*/ 0 w 89"/>
                <a:gd name="T9" fmla="*/ 28 h 96"/>
                <a:gd name="T10" fmla="*/ 13 w 89"/>
                <a:gd name="T11" fmla="*/ 15 h 96"/>
                <a:gd name="T12" fmla="*/ 49 w 89"/>
                <a:gd name="T13" fmla="*/ 6 h 96"/>
                <a:gd name="T14" fmla="*/ 65 w 89"/>
                <a:gd name="T15" fmla="*/ 0 h 96"/>
                <a:gd name="T16" fmla="*/ 81 w 89"/>
                <a:gd name="T17" fmla="*/ 6 h 96"/>
                <a:gd name="T18" fmla="*/ 88 w 89"/>
                <a:gd name="T19" fmla="*/ 22 h 96"/>
                <a:gd name="T20" fmla="*/ 65 w 89"/>
                <a:gd name="T21" fmla="*/ 11 h 96"/>
                <a:gd name="T22" fmla="*/ 76 w 89"/>
                <a:gd name="T23" fmla="*/ 22 h 96"/>
                <a:gd name="T24" fmla="*/ 65 w 89"/>
                <a:gd name="T25" fmla="*/ 33 h 96"/>
                <a:gd name="T26" fmla="*/ 54 w 89"/>
                <a:gd name="T27" fmla="*/ 22 h 96"/>
                <a:gd name="T28" fmla="*/ 65 w 89"/>
                <a:gd name="T29" fmla="*/ 11 h 96"/>
                <a:gd name="T30" fmla="*/ 70 w 89"/>
                <a:gd name="T31" fmla="*/ 17 h 96"/>
                <a:gd name="T32" fmla="*/ 60 w 89"/>
                <a:gd name="T33" fmla="*/ 17 h 96"/>
                <a:gd name="T34" fmla="*/ 60 w 89"/>
                <a:gd name="T35" fmla="*/ 27 h 96"/>
                <a:gd name="T36" fmla="*/ 70 w 89"/>
                <a:gd name="T37" fmla="*/ 27 h 96"/>
                <a:gd name="T38" fmla="*/ 70 w 89"/>
                <a:gd name="T39" fmla="*/ 17 h 96"/>
                <a:gd name="T40" fmla="*/ 43 w 89"/>
                <a:gd name="T41" fmla="*/ 22 h 96"/>
                <a:gd name="T42" fmla="*/ 8 w 89"/>
                <a:gd name="T43" fmla="*/ 24 h 96"/>
                <a:gd name="T44" fmla="*/ 7 w 89"/>
                <a:gd name="T45" fmla="*/ 83 h 96"/>
                <a:gd name="T46" fmla="*/ 13 w 89"/>
                <a:gd name="T47" fmla="*/ 89 h 96"/>
                <a:gd name="T48" fmla="*/ 81 w 89"/>
                <a:gd name="T49" fmla="*/ 87 h 96"/>
                <a:gd name="T50" fmla="*/ 82 w 89"/>
                <a:gd name="T51" fmla="*/ 37 h 96"/>
                <a:gd name="T52" fmla="*/ 67 w 89"/>
                <a:gd name="T53" fmla="*/ 52 h 96"/>
                <a:gd name="T54" fmla="*/ 64 w 89"/>
                <a:gd name="T55" fmla="*/ 52 h 96"/>
                <a:gd name="T56" fmla="*/ 57 w 89"/>
                <a:gd name="T57" fmla="*/ 43 h 96"/>
                <a:gd name="T58" fmla="*/ 43 w 89"/>
                <a:gd name="T59" fmla="*/ 22 h 96"/>
                <a:gd name="T60" fmla="*/ 78 w 89"/>
                <a:gd name="T61" fmla="*/ 9 h 96"/>
                <a:gd name="T62" fmla="*/ 52 w 89"/>
                <a:gd name="T63" fmla="*/ 9 h 96"/>
                <a:gd name="T64" fmla="*/ 47 w 89"/>
                <a:gd name="T65" fmla="*/ 22 h 96"/>
                <a:gd name="T66" fmla="*/ 59 w 89"/>
                <a:gd name="T67" fmla="*/ 40 h 96"/>
                <a:gd name="T68" fmla="*/ 65 w 89"/>
                <a:gd name="T69" fmla="*/ 47 h 96"/>
                <a:gd name="T70" fmla="*/ 72 w 89"/>
                <a:gd name="T71" fmla="*/ 40 h 96"/>
                <a:gd name="T72" fmla="*/ 84 w 89"/>
                <a:gd name="T73" fmla="*/ 22 h 96"/>
                <a:gd name="T74" fmla="*/ 51 w 89"/>
                <a:gd name="T75" fmla="*/ 48 h 96"/>
                <a:gd name="T76" fmla="*/ 54 w 89"/>
                <a:gd name="T77" fmla="*/ 48 h 96"/>
                <a:gd name="T78" fmla="*/ 48 w 89"/>
                <a:gd name="T79" fmla="*/ 57 h 96"/>
                <a:gd name="T80" fmla="*/ 73 w 89"/>
                <a:gd name="T81" fmla="*/ 55 h 96"/>
                <a:gd name="T82" fmla="*/ 76 w 89"/>
                <a:gd name="T83" fmla="*/ 58 h 96"/>
                <a:gd name="T84" fmla="*/ 68 w 89"/>
                <a:gd name="T85" fmla="*/ 76 h 96"/>
                <a:gd name="T86" fmla="*/ 65 w 89"/>
                <a:gd name="T87" fmla="*/ 79 h 96"/>
                <a:gd name="T88" fmla="*/ 59 w 89"/>
                <a:gd name="T89" fmla="*/ 73 h 96"/>
                <a:gd name="T90" fmla="*/ 59 w 89"/>
                <a:gd name="T91" fmla="*/ 73 h 96"/>
                <a:gd name="T92" fmla="*/ 59 w 89"/>
                <a:gd name="T93" fmla="*/ 73 h 96"/>
                <a:gd name="T94" fmla="*/ 46 w 89"/>
                <a:gd name="T95" fmla="*/ 60 h 96"/>
                <a:gd name="T96" fmla="*/ 19 w 89"/>
                <a:gd name="T97" fmla="*/ 83 h 96"/>
                <a:gd name="T98" fmla="*/ 43 w 89"/>
                <a:gd name="T99" fmla="*/ 57 h 96"/>
                <a:gd name="T100" fmla="*/ 17 w 89"/>
                <a:gd name="T101" fmla="*/ 63 h 96"/>
                <a:gd name="T102" fmla="*/ 14 w 89"/>
                <a:gd name="T103" fmla="*/ 60 h 96"/>
                <a:gd name="T104" fmla="*/ 20 w 89"/>
                <a:gd name="T105" fmla="*/ 34 h 96"/>
                <a:gd name="T106" fmla="*/ 23 w 89"/>
                <a:gd name="T107" fmla="*/ 31 h 96"/>
                <a:gd name="T108" fmla="*/ 34 w 89"/>
                <a:gd name="T109" fmla="*/ 43 h 96"/>
                <a:gd name="T110" fmla="*/ 34 w 89"/>
                <a:gd name="T111" fmla="*/ 43 h 96"/>
                <a:gd name="T112" fmla="*/ 46 w 89"/>
                <a:gd name="T113" fmla="*/ 54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9" h="96">
                  <a:moveTo>
                    <a:pt x="88" y="22"/>
                  </a:moveTo>
                  <a:cubicBezTo>
                    <a:pt x="88" y="23"/>
                    <a:pt x="88" y="24"/>
                    <a:pt x="89" y="24"/>
                  </a:cubicBezTo>
                  <a:cubicBezTo>
                    <a:pt x="89" y="26"/>
                    <a:pt x="89" y="27"/>
                    <a:pt x="89" y="28"/>
                  </a:cubicBezTo>
                  <a:cubicBezTo>
                    <a:pt x="89" y="83"/>
                    <a:pt x="89" y="83"/>
                    <a:pt x="89" y="83"/>
                  </a:cubicBezTo>
                  <a:cubicBezTo>
                    <a:pt x="89" y="87"/>
                    <a:pt x="88" y="90"/>
                    <a:pt x="85" y="92"/>
                  </a:cubicBezTo>
                  <a:cubicBezTo>
                    <a:pt x="83" y="95"/>
                    <a:pt x="80" y="96"/>
                    <a:pt x="76" y="96"/>
                  </a:cubicBezTo>
                  <a:cubicBezTo>
                    <a:pt x="13" y="96"/>
                    <a:pt x="13" y="96"/>
                    <a:pt x="13" y="96"/>
                  </a:cubicBezTo>
                  <a:cubicBezTo>
                    <a:pt x="9" y="96"/>
                    <a:pt x="6" y="95"/>
                    <a:pt x="3" y="92"/>
                  </a:cubicBezTo>
                  <a:cubicBezTo>
                    <a:pt x="1" y="90"/>
                    <a:pt x="0" y="87"/>
                    <a:pt x="0" y="83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5"/>
                    <a:pt x="1" y="21"/>
                    <a:pt x="3" y="19"/>
                  </a:cubicBezTo>
                  <a:cubicBezTo>
                    <a:pt x="6" y="17"/>
                    <a:pt x="9" y="15"/>
                    <a:pt x="13" y="15"/>
                  </a:cubicBezTo>
                  <a:cubicBezTo>
                    <a:pt x="44" y="15"/>
                    <a:pt x="44" y="15"/>
                    <a:pt x="44" y="15"/>
                  </a:cubicBezTo>
                  <a:cubicBezTo>
                    <a:pt x="45" y="12"/>
                    <a:pt x="47" y="9"/>
                    <a:pt x="49" y="6"/>
                  </a:cubicBezTo>
                  <a:cubicBezTo>
                    <a:pt x="49" y="6"/>
                    <a:pt x="49" y="6"/>
                    <a:pt x="49" y="6"/>
                  </a:cubicBezTo>
                  <a:cubicBezTo>
                    <a:pt x="53" y="2"/>
                    <a:pt x="59" y="0"/>
                    <a:pt x="65" y="0"/>
                  </a:cubicBezTo>
                  <a:cubicBezTo>
                    <a:pt x="71" y="0"/>
                    <a:pt x="77" y="2"/>
                    <a:pt x="81" y="6"/>
                  </a:cubicBezTo>
                  <a:cubicBezTo>
                    <a:pt x="81" y="6"/>
                    <a:pt x="81" y="6"/>
                    <a:pt x="81" y="6"/>
                  </a:cubicBezTo>
                  <a:cubicBezTo>
                    <a:pt x="85" y="10"/>
                    <a:pt x="88" y="16"/>
                    <a:pt x="88" y="22"/>
                  </a:cubicBezTo>
                  <a:cubicBezTo>
                    <a:pt x="88" y="22"/>
                    <a:pt x="88" y="22"/>
                    <a:pt x="88" y="22"/>
                  </a:cubicBezTo>
                  <a:close/>
                  <a:moveTo>
                    <a:pt x="65" y="11"/>
                  </a:moveTo>
                  <a:cubicBezTo>
                    <a:pt x="65" y="11"/>
                    <a:pt x="65" y="11"/>
                    <a:pt x="65" y="11"/>
                  </a:cubicBezTo>
                  <a:cubicBezTo>
                    <a:pt x="68" y="11"/>
                    <a:pt x="71" y="13"/>
                    <a:pt x="73" y="15"/>
                  </a:cubicBezTo>
                  <a:cubicBezTo>
                    <a:pt x="75" y="17"/>
                    <a:pt x="76" y="19"/>
                    <a:pt x="76" y="22"/>
                  </a:cubicBezTo>
                  <a:cubicBezTo>
                    <a:pt x="76" y="25"/>
                    <a:pt x="75" y="28"/>
                    <a:pt x="73" y="30"/>
                  </a:cubicBezTo>
                  <a:cubicBezTo>
                    <a:pt x="71" y="32"/>
                    <a:pt x="68" y="33"/>
                    <a:pt x="65" y="33"/>
                  </a:cubicBezTo>
                  <a:cubicBezTo>
                    <a:pt x="62" y="33"/>
                    <a:pt x="59" y="32"/>
                    <a:pt x="57" y="30"/>
                  </a:cubicBezTo>
                  <a:cubicBezTo>
                    <a:pt x="55" y="28"/>
                    <a:pt x="54" y="25"/>
                    <a:pt x="54" y="22"/>
                  </a:cubicBezTo>
                  <a:cubicBezTo>
                    <a:pt x="54" y="19"/>
                    <a:pt x="55" y="17"/>
                    <a:pt x="57" y="15"/>
                  </a:cubicBezTo>
                  <a:cubicBezTo>
                    <a:pt x="59" y="13"/>
                    <a:pt x="62" y="11"/>
                    <a:pt x="65" y="11"/>
                  </a:cubicBezTo>
                  <a:close/>
                  <a:moveTo>
                    <a:pt x="70" y="17"/>
                  </a:moveTo>
                  <a:cubicBezTo>
                    <a:pt x="70" y="17"/>
                    <a:pt x="70" y="17"/>
                    <a:pt x="70" y="17"/>
                  </a:cubicBezTo>
                  <a:cubicBezTo>
                    <a:pt x="69" y="16"/>
                    <a:pt x="67" y="15"/>
                    <a:pt x="65" y="15"/>
                  </a:cubicBezTo>
                  <a:cubicBezTo>
                    <a:pt x="63" y="15"/>
                    <a:pt x="62" y="16"/>
                    <a:pt x="60" y="17"/>
                  </a:cubicBezTo>
                  <a:cubicBezTo>
                    <a:pt x="59" y="19"/>
                    <a:pt x="58" y="20"/>
                    <a:pt x="58" y="22"/>
                  </a:cubicBezTo>
                  <a:cubicBezTo>
                    <a:pt x="58" y="24"/>
                    <a:pt x="59" y="26"/>
                    <a:pt x="60" y="27"/>
                  </a:cubicBezTo>
                  <a:cubicBezTo>
                    <a:pt x="62" y="29"/>
                    <a:pt x="63" y="29"/>
                    <a:pt x="65" y="29"/>
                  </a:cubicBezTo>
                  <a:cubicBezTo>
                    <a:pt x="67" y="29"/>
                    <a:pt x="69" y="29"/>
                    <a:pt x="70" y="27"/>
                  </a:cubicBezTo>
                  <a:cubicBezTo>
                    <a:pt x="71" y="26"/>
                    <a:pt x="72" y="24"/>
                    <a:pt x="72" y="22"/>
                  </a:cubicBezTo>
                  <a:cubicBezTo>
                    <a:pt x="72" y="20"/>
                    <a:pt x="71" y="19"/>
                    <a:pt x="70" y="17"/>
                  </a:cubicBezTo>
                  <a:close/>
                  <a:moveTo>
                    <a:pt x="43" y="22"/>
                  </a:moveTo>
                  <a:cubicBezTo>
                    <a:pt x="43" y="22"/>
                    <a:pt x="43" y="22"/>
                    <a:pt x="43" y="22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1" y="22"/>
                    <a:pt x="9" y="23"/>
                    <a:pt x="8" y="24"/>
                  </a:cubicBezTo>
                  <a:cubicBezTo>
                    <a:pt x="7" y="25"/>
                    <a:pt x="7" y="27"/>
                    <a:pt x="7" y="28"/>
                  </a:cubicBezTo>
                  <a:cubicBezTo>
                    <a:pt x="7" y="83"/>
                    <a:pt x="7" y="83"/>
                    <a:pt x="7" y="83"/>
                  </a:cubicBezTo>
                  <a:cubicBezTo>
                    <a:pt x="7" y="85"/>
                    <a:pt x="7" y="86"/>
                    <a:pt x="8" y="87"/>
                  </a:cubicBezTo>
                  <a:cubicBezTo>
                    <a:pt x="9" y="88"/>
                    <a:pt x="11" y="89"/>
                    <a:pt x="13" y="89"/>
                  </a:cubicBezTo>
                  <a:cubicBezTo>
                    <a:pt x="76" y="89"/>
                    <a:pt x="76" y="89"/>
                    <a:pt x="76" y="89"/>
                  </a:cubicBezTo>
                  <a:cubicBezTo>
                    <a:pt x="78" y="89"/>
                    <a:pt x="79" y="88"/>
                    <a:pt x="81" y="87"/>
                  </a:cubicBezTo>
                  <a:cubicBezTo>
                    <a:pt x="82" y="86"/>
                    <a:pt x="82" y="85"/>
                    <a:pt x="82" y="83"/>
                  </a:cubicBezTo>
                  <a:cubicBezTo>
                    <a:pt x="82" y="37"/>
                    <a:pt x="82" y="37"/>
                    <a:pt x="82" y="37"/>
                  </a:cubicBezTo>
                  <a:cubicBezTo>
                    <a:pt x="80" y="40"/>
                    <a:pt x="77" y="42"/>
                    <a:pt x="74" y="43"/>
                  </a:cubicBezTo>
                  <a:cubicBezTo>
                    <a:pt x="67" y="52"/>
                    <a:pt x="67" y="52"/>
                    <a:pt x="67" y="52"/>
                  </a:cubicBezTo>
                  <a:cubicBezTo>
                    <a:pt x="66" y="53"/>
                    <a:pt x="65" y="53"/>
                    <a:pt x="64" y="52"/>
                  </a:cubicBezTo>
                  <a:cubicBezTo>
                    <a:pt x="64" y="52"/>
                    <a:pt x="64" y="52"/>
                    <a:pt x="64" y="52"/>
                  </a:cubicBezTo>
                  <a:cubicBezTo>
                    <a:pt x="64" y="52"/>
                    <a:pt x="64" y="52"/>
                    <a:pt x="64" y="52"/>
                  </a:cubicBezTo>
                  <a:cubicBezTo>
                    <a:pt x="57" y="43"/>
                    <a:pt x="57" y="43"/>
                    <a:pt x="57" y="43"/>
                  </a:cubicBezTo>
                  <a:cubicBezTo>
                    <a:pt x="53" y="42"/>
                    <a:pt x="49" y="39"/>
                    <a:pt x="47" y="35"/>
                  </a:cubicBezTo>
                  <a:cubicBezTo>
                    <a:pt x="44" y="31"/>
                    <a:pt x="43" y="27"/>
                    <a:pt x="43" y="22"/>
                  </a:cubicBezTo>
                  <a:close/>
                  <a:moveTo>
                    <a:pt x="78" y="9"/>
                  </a:moveTo>
                  <a:cubicBezTo>
                    <a:pt x="78" y="9"/>
                    <a:pt x="78" y="9"/>
                    <a:pt x="78" y="9"/>
                  </a:cubicBezTo>
                  <a:cubicBezTo>
                    <a:pt x="75" y="6"/>
                    <a:pt x="70" y="4"/>
                    <a:pt x="65" y="4"/>
                  </a:cubicBezTo>
                  <a:cubicBezTo>
                    <a:pt x="60" y="4"/>
                    <a:pt x="56" y="6"/>
                    <a:pt x="52" y="9"/>
                  </a:cubicBezTo>
                  <a:cubicBezTo>
                    <a:pt x="52" y="9"/>
                    <a:pt x="52" y="9"/>
                    <a:pt x="52" y="9"/>
                  </a:cubicBezTo>
                  <a:cubicBezTo>
                    <a:pt x="49" y="13"/>
                    <a:pt x="47" y="17"/>
                    <a:pt x="47" y="22"/>
                  </a:cubicBezTo>
                  <a:cubicBezTo>
                    <a:pt x="47" y="26"/>
                    <a:pt x="48" y="30"/>
                    <a:pt x="50" y="33"/>
                  </a:cubicBezTo>
                  <a:cubicBezTo>
                    <a:pt x="52" y="36"/>
                    <a:pt x="55" y="38"/>
                    <a:pt x="59" y="40"/>
                  </a:cubicBezTo>
                  <a:cubicBezTo>
                    <a:pt x="59" y="40"/>
                    <a:pt x="59" y="40"/>
                    <a:pt x="60" y="40"/>
                  </a:cubicBezTo>
                  <a:cubicBezTo>
                    <a:pt x="65" y="47"/>
                    <a:pt x="65" y="47"/>
                    <a:pt x="65" y="47"/>
                  </a:cubicBezTo>
                  <a:cubicBezTo>
                    <a:pt x="71" y="40"/>
                    <a:pt x="71" y="40"/>
                    <a:pt x="71" y="40"/>
                  </a:cubicBezTo>
                  <a:cubicBezTo>
                    <a:pt x="71" y="40"/>
                    <a:pt x="71" y="40"/>
                    <a:pt x="72" y="40"/>
                  </a:cubicBezTo>
                  <a:cubicBezTo>
                    <a:pt x="75" y="38"/>
                    <a:pt x="78" y="36"/>
                    <a:pt x="80" y="33"/>
                  </a:cubicBezTo>
                  <a:cubicBezTo>
                    <a:pt x="82" y="30"/>
                    <a:pt x="84" y="26"/>
                    <a:pt x="84" y="22"/>
                  </a:cubicBezTo>
                  <a:cubicBezTo>
                    <a:pt x="84" y="17"/>
                    <a:pt x="82" y="13"/>
                    <a:pt x="78" y="9"/>
                  </a:cubicBezTo>
                  <a:close/>
                  <a:moveTo>
                    <a:pt x="51" y="48"/>
                  </a:moveTo>
                  <a:cubicBezTo>
                    <a:pt x="51" y="48"/>
                    <a:pt x="51" y="48"/>
                    <a:pt x="51" y="48"/>
                  </a:cubicBezTo>
                  <a:cubicBezTo>
                    <a:pt x="52" y="47"/>
                    <a:pt x="53" y="47"/>
                    <a:pt x="54" y="48"/>
                  </a:cubicBezTo>
                  <a:cubicBezTo>
                    <a:pt x="55" y="49"/>
                    <a:pt x="55" y="50"/>
                    <a:pt x="54" y="51"/>
                  </a:cubicBezTo>
                  <a:cubicBezTo>
                    <a:pt x="48" y="57"/>
                    <a:pt x="48" y="57"/>
                    <a:pt x="48" y="57"/>
                  </a:cubicBezTo>
                  <a:cubicBezTo>
                    <a:pt x="60" y="69"/>
                    <a:pt x="60" y="69"/>
                    <a:pt x="60" y="69"/>
                  </a:cubicBezTo>
                  <a:cubicBezTo>
                    <a:pt x="73" y="55"/>
                    <a:pt x="73" y="55"/>
                    <a:pt x="73" y="55"/>
                  </a:cubicBezTo>
                  <a:cubicBezTo>
                    <a:pt x="74" y="55"/>
                    <a:pt x="76" y="55"/>
                    <a:pt x="76" y="55"/>
                  </a:cubicBezTo>
                  <a:cubicBezTo>
                    <a:pt x="77" y="56"/>
                    <a:pt x="77" y="58"/>
                    <a:pt x="76" y="58"/>
                  </a:cubicBezTo>
                  <a:cubicBezTo>
                    <a:pt x="63" y="72"/>
                    <a:pt x="63" y="72"/>
                    <a:pt x="63" y="72"/>
                  </a:cubicBezTo>
                  <a:cubicBezTo>
                    <a:pt x="68" y="76"/>
                    <a:pt x="68" y="76"/>
                    <a:pt x="68" y="76"/>
                  </a:cubicBezTo>
                  <a:cubicBezTo>
                    <a:pt x="68" y="77"/>
                    <a:pt x="68" y="78"/>
                    <a:pt x="68" y="79"/>
                  </a:cubicBezTo>
                  <a:cubicBezTo>
                    <a:pt x="67" y="80"/>
                    <a:pt x="65" y="80"/>
                    <a:pt x="65" y="79"/>
                  </a:cubicBezTo>
                  <a:cubicBezTo>
                    <a:pt x="59" y="73"/>
                    <a:pt x="59" y="73"/>
                    <a:pt x="59" y="73"/>
                  </a:cubicBezTo>
                  <a:cubicBezTo>
                    <a:pt x="59" y="73"/>
                    <a:pt x="59" y="73"/>
                    <a:pt x="59" y="73"/>
                  </a:cubicBezTo>
                  <a:cubicBezTo>
                    <a:pt x="59" y="73"/>
                    <a:pt x="59" y="73"/>
                    <a:pt x="59" y="73"/>
                  </a:cubicBezTo>
                  <a:cubicBezTo>
                    <a:pt x="59" y="73"/>
                    <a:pt x="59" y="73"/>
                    <a:pt x="59" y="73"/>
                  </a:cubicBezTo>
                  <a:cubicBezTo>
                    <a:pt x="59" y="73"/>
                    <a:pt x="59" y="73"/>
                    <a:pt x="59" y="73"/>
                  </a:cubicBezTo>
                  <a:cubicBezTo>
                    <a:pt x="59" y="73"/>
                    <a:pt x="59" y="73"/>
                    <a:pt x="59" y="73"/>
                  </a:cubicBezTo>
                  <a:cubicBezTo>
                    <a:pt x="59" y="73"/>
                    <a:pt x="59" y="73"/>
                    <a:pt x="59" y="73"/>
                  </a:cubicBezTo>
                  <a:cubicBezTo>
                    <a:pt x="46" y="60"/>
                    <a:pt x="46" y="60"/>
                    <a:pt x="46" y="60"/>
                  </a:cubicBezTo>
                  <a:cubicBezTo>
                    <a:pt x="22" y="83"/>
                    <a:pt x="22" y="83"/>
                    <a:pt x="22" y="83"/>
                  </a:cubicBezTo>
                  <a:cubicBezTo>
                    <a:pt x="21" y="84"/>
                    <a:pt x="20" y="84"/>
                    <a:pt x="19" y="83"/>
                  </a:cubicBezTo>
                  <a:cubicBezTo>
                    <a:pt x="18" y="83"/>
                    <a:pt x="18" y="81"/>
                    <a:pt x="19" y="81"/>
                  </a:cubicBezTo>
                  <a:cubicBezTo>
                    <a:pt x="43" y="57"/>
                    <a:pt x="43" y="57"/>
                    <a:pt x="43" y="5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17" y="63"/>
                    <a:pt x="17" y="63"/>
                    <a:pt x="17" y="63"/>
                  </a:cubicBezTo>
                  <a:cubicBezTo>
                    <a:pt x="16" y="64"/>
                    <a:pt x="15" y="64"/>
                    <a:pt x="14" y="63"/>
                  </a:cubicBezTo>
                  <a:cubicBezTo>
                    <a:pt x="13" y="62"/>
                    <a:pt x="13" y="61"/>
                    <a:pt x="14" y="60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19" y="33"/>
                    <a:pt x="19" y="32"/>
                    <a:pt x="20" y="31"/>
                  </a:cubicBezTo>
                  <a:cubicBezTo>
                    <a:pt x="21" y="30"/>
                    <a:pt x="22" y="30"/>
                    <a:pt x="23" y="31"/>
                  </a:cubicBezTo>
                  <a:cubicBezTo>
                    <a:pt x="34" y="43"/>
                    <a:pt x="34" y="43"/>
                    <a:pt x="34" y="43"/>
                  </a:cubicBezTo>
                  <a:cubicBezTo>
                    <a:pt x="34" y="43"/>
                    <a:pt x="34" y="43"/>
                    <a:pt x="34" y="43"/>
                  </a:cubicBezTo>
                  <a:cubicBezTo>
                    <a:pt x="34" y="43"/>
                    <a:pt x="34" y="43"/>
                    <a:pt x="34" y="43"/>
                  </a:cubicBezTo>
                  <a:cubicBezTo>
                    <a:pt x="34" y="43"/>
                    <a:pt x="34" y="43"/>
                    <a:pt x="34" y="43"/>
                  </a:cubicBezTo>
                  <a:cubicBezTo>
                    <a:pt x="34" y="43"/>
                    <a:pt x="34" y="43"/>
                    <a:pt x="34" y="43"/>
                  </a:cubicBezTo>
                  <a:cubicBezTo>
                    <a:pt x="46" y="54"/>
                    <a:pt x="46" y="54"/>
                    <a:pt x="46" y="54"/>
                  </a:cubicBezTo>
                  <a:cubicBezTo>
                    <a:pt x="51" y="48"/>
                    <a:pt x="51" y="48"/>
                    <a:pt x="51" y="4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lnSpc>
                  <a:spcPct val="130000"/>
                </a:lnSpc>
              </a:pPr>
              <a:endParaRPr lang="zh-CN" altLang="en-US" dirty="0">
                <a:cs typeface="+mn-ea"/>
                <a:sym typeface="+mn-lt"/>
              </a:endParaRPr>
            </a:p>
          </p:txBody>
        </p:sp>
      </p:grpSp>
      <p:sp>
        <p:nvSpPr>
          <p:cNvPr id="27" name="矩形 26"/>
          <p:cNvSpPr/>
          <p:nvPr/>
        </p:nvSpPr>
        <p:spPr>
          <a:xfrm>
            <a:off x="1217300" y="1851035"/>
            <a:ext cx="7125189" cy="1714362"/>
          </a:xfrm>
          <a:prstGeom prst="rect">
            <a:avLst/>
          </a:prstGeom>
          <a:solidFill>
            <a:srgbClr val="8E7E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2" name="îṣļîḑé-Freeform 5"/>
          <p:cNvSpPr/>
          <p:nvPr/>
        </p:nvSpPr>
        <p:spPr bwMode="auto">
          <a:xfrm>
            <a:off x="1844901" y="2495351"/>
            <a:ext cx="471792" cy="458118"/>
          </a:xfrm>
          <a:custGeom>
            <a:avLst/>
            <a:gdLst>
              <a:gd name="T0" fmla="*/ 89 w 144"/>
              <a:gd name="T1" fmla="*/ 129 h 140"/>
              <a:gd name="T2" fmla="*/ 82 w 144"/>
              <a:gd name="T3" fmla="*/ 11 h 140"/>
              <a:gd name="T4" fmla="*/ 11 w 144"/>
              <a:gd name="T5" fmla="*/ 129 h 140"/>
              <a:gd name="T6" fmla="*/ 27 w 144"/>
              <a:gd name="T7" fmla="*/ 107 h 140"/>
              <a:gd name="T8" fmla="*/ 72 w 144"/>
              <a:gd name="T9" fmla="*/ 113 h 140"/>
              <a:gd name="T10" fmla="*/ 82 w 144"/>
              <a:gd name="T11" fmla="*/ 129 h 140"/>
              <a:gd name="T12" fmla="*/ 103 w 144"/>
              <a:gd name="T13" fmla="*/ 68 h 140"/>
              <a:gd name="T14" fmla="*/ 119 w 144"/>
              <a:gd name="T15" fmla="*/ 61 h 140"/>
              <a:gd name="T16" fmla="*/ 103 w 144"/>
              <a:gd name="T17" fmla="*/ 68 h 140"/>
              <a:gd name="T18" fmla="*/ 100 w 144"/>
              <a:gd name="T19" fmla="*/ 82 h 140"/>
              <a:gd name="T20" fmla="*/ 122 w 144"/>
              <a:gd name="T21" fmla="*/ 82 h 140"/>
              <a:gd name="T22" fmla="*/ 103 w 144"/>
              <a:gd name="T23" fmla="*/ 103 h 140"/>
              <a:gd name="T24" fmla="*/ 103 w 144"/>
              <a:gd name="T25" fmla="*/ 96 h 140"/>
              <a:gd name="T26" fmla="*/ 119 w 144"/>
              <a:gd name="T27" fmla="*/ 103 h 140"/>
              <a:gd name="T28" fmla="*/ 103 w 144"/>
              <a:gd name="T29" fmla="*/ 121 h 140"/>
              <a:gd name="T30" fmla="*/ 119 w 144"/>
              <a:gd name="T31" fmla="*/ 114 h 140"/>
              <a:gd name="T32" fmla="*/ 103 w 144"/>
              <a:gd name="T33" fmla="*/ 121 h 140"/>
              <a:gd name="T34" fmla="*/ 18 w 144"/>
              <a:gd name="T35" fmla="*/ 24 h 140"/>
              <a:gd name="T36" fmla="*/ 40 w 144"/>
              <a:gd name="T37" fmla="*/ 24 h 140"/>
              <a:gd name="T38" fmla="*/ 57 w 144"/>
              <a:gd name="T39" fmla="*/ 27 h 140"/>
              <a:gd name="T40" fmla="*/ 57 w 144"/>
              <a:gd name="T41" fmla="*/ 21 h 140"/>
              <a:gd name="T42" fmla="*/ 72 w 144"/>
              <a:gd name="T43" fmla="*/ 27 h 140"/>
              <a:gd name="T44" fmla="*/ 21 w 144"/>
              <a:gd name="T45" fmla="*/ 45 h 140"/>
              <a:gd name="T46" fmla="*/ 37 w 144"/>
              <a:gd name="T47" fmla="*/ 38 h 140"/>
              <a:gd name="T48" fmla="*/ 21 w 144"/>
              <a:gd name="T49" fmla="*/ 45 h 140"/>
              <a:gd name="T50" fmla="*/ 53 w 144"/>
              <a:gd name="T51" fmla="*/ 42 h 140"/>
              <a:gd name="T52" fmla="*/ 75 w 144"/>
              <a:gd name="T53" fmla="*/ 42 h 140"/>
              <a:gd name="T54" fmla="*/ 21 w 144"/>
              <a:gd name="T55" fmla="*/ 63 h 140"/>
              <a:gd name="T56" fmla="*/ 21 w 144"/>
              <a:gd name="T57" fmla="*/ 56 h 140"/>
              <a:gd name="T58" fmla="*/ 37 w 144"/>
              <a:gd name="T59" fmla="*/ 63 h 140"/>
              <a:gd name="T60" fmla="*/ 57 w 144"/>
              <a:gd name="T61" fmla="*/ 63 h 140"/>
              <a:gd name="T62" fmla="*/ 72 w 144"/>
              <a:gd name="T63" fmla="*/ 56 h 140"/>
              <a:gd name="T64" fmla="*/ 57 w 144"/>
              <a:gd name="T65" fmla="*/ 63 h 140"/>
              <a:gd name="T66" fmla="*/ 18 w 144"/>
              <a:gd name="T67" fmla="*/ 77 h 140"/>
              <a:gd name="T68" fmla="*/ 40 w 144"/>
              <a:gd name="T69" fmla="*/ 77 h 140"/>
              <a:gd name="T70" fmla="*/ 57 w 144"/>
              <a:gd name="T71" fmla="*/ 80 h 140"/>
              <a:gd name="T72" fmla="*/ 57 w 144"/>
              <a:gd name="T73" fmla="*/ 74 h 140"/>
              <a:gd name="T74" fmla="*/ 72 w 144"/>
              <a:gd name="T75" fmla="*/ 80 h 140"/>
              <a:gd name="T76" fmla="*/ 21 w 144"/>
              <a:gd name="T77" fmla="*/ 98 h 140"/>
              <a:gd name="T78" fmla="*/ 37 w 144"/>
              <a:gd name="T79" fmla="*/ 91 h 140"/>
              <a:gd name="T80" fmla="*/ 21 w 144"/>
              <a:gd name="T81" fmla="*/ 98 h 140"/>
              <a:gd name="T82" fmla="*/ 53 w 144"/>
              <a:gd name="T83" fmla="*/ 95 h 140"/>
              <a:gd name="T84" fmla="*/ 75 w 144"/>
              <a:gd name="T85" fmla="*/ 95 h 140"/>
              <a:gd name="T86" fmla="*/ 93 w 144"/>
              <a:gd name="T87" fmla="*/ 41 h 140"/>
              <a:gd name="T88" fmla="*/ 138 w 144"/>
              <a:gd name="T89" fmla="*/ 41 h 140"/>
              <a:gd name="T90" fmla="*/ 144 w 144"/>
              <a:gd name="T91" fmla="*/ 135 h 140"/>
              <a:gd name="T92" fmla="*/ 67 w 144"/>
              <a:gd name="T93" fmla="*/ 140 h 140"/>
              <a:gd name="T94" fmla="*/ 61 w 144"/>
              <a:gd name="T95" fmla="*/ 118 h 140"/>
              <a:gd name="T96" fmla="*/ 32 w 144"/>
              <a:gd name="T97" fmla="*/ 135 h 140"/>
              <a:gd name="T98" fmla="*/ 6 w 144"/>
              <a:gd name="T99" fmla="*/ 140 h 140"/>
              <a:gd name="T100" fmla="*/ 0 w 144"/>
              <a:gd name="T101" fmla="*/ 6 h 140"/>
              <a:gd name="T102" fmla="*/ 88 w 144"/>
              <a:gd name="T103" fmla="*/ 0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44" h="140">
                <a:moveTo>
                  <a:pt x="133" y="52"/>
                </a:moveTo>
                <a:cubicBezTo>
                  <a:pt x="89" y="52"/>
                  <a:pt x="89" y="52"/>
                  <a:pt x="89" y="52"/>
                </a:cubicBezTo>
                <a:cubicBezTo>
                  <a:pt x="89" y="129"/>
                  <a:pt x="89" y="129"/>
                  <a:pt x="89" y="129"/>
                </a:cubicBezTo>
                <a:cubicBezTo>
                  <a:pt x="133" y="129"/>
                  <a:pt x="133" y="129"/>
                  <a:pt x="133" y="129"/>
                </a:cubicBezTo>
                <a:cubicBezTo>
                  <a:pt x="133" y="52"/>
                  <a:pt x="133" y="52"/>
                  <a:pt x="133" y="52"/>
                </a:cubicBezTo>
                <a:close/>
                <a:moveTo>
                  <a:pt x="82" y="11"/>
                </a:moveTo>
                <a:cubicBezTo>
                  <a:pt x="82" y="11"/>
                  <a:pt x="82" y="11"/>
                  <a:pt x="82" y="11"/>
                </a:cubicBezTo>
                <a:cubicBezTo>
                  <a:pt x="11" y="11"/>
                  <a:pt x="11" y="11"/>
                  <a:pt x="11" y="11"/>
                </a:cubicBezTo>
                <a:cubicBezTo>
                  <a:pt x="11" y="129"/>
                  <a:pt x="11" y="129"/>
                  <a:pt x="11" y="129"/>
                </a:cubicBezTo>
                <a:cubicBezTo>
                  <a:pt x="21" y="129"/>
                  <a:pt x="21" y="129"/>
                  <a:pt x="21" y="129"/>
                </a:cubicBezTo>
                <a:cubicBezTo>
                  <a:pt x="21" y="113"/>
                  <a:pt x="21" y="113"/>
                  <a:pt x="21" y="113"/>
                </a:cubicBezTo>
                <a:cubicBezTo>
                  <a:pt x="21" y="110"/>
                  <a:pt x="24" y="107"/>
                  <a:pt x="27" y="107"/>
                </a:cubicBezTo>
                <a:cubicBezTo>
                  <a:pt x="27" y="107"/>
                  <a:pt x="27" y="107"/>
                  <a:pt x="27" y="107"/>
                </a:cubicBezTo>
                <a:cubicBezTo>
                  <a:pt x="67" y="107"/>
                  <a:pt x="67" y="107"/>
                  <a:pt x="67" y="107"/>
                </a:cubicBezTo>
                <a:cubicBezTo>
                  <a:pt x="70" y="107"/>
                  <a:pt x="72" y="110"/>
                  <a:pt x="72" y="113"/>
                </a:cubicBezTo>
                <a:cubicBezTo>
                  <a:pt x="72" y="113"/>
                  <a:pt x="72" y="113"/>
                  <a:pt x="72" y="113"/>
                </a:cubicBezTo>
                <a:cubicBezTo>
                  <a:pt x="72" y="129"/>
                  <a:pt x="72" y="129"/>
                  <a:pt x="72" y="129"/>
                </a:cubicBezTo>
                <a:cubicBezTo>
                  <a:pt x="82" y="129"/>
                  <a:pt x="82" y="129"/>
                  <a:pt x="82" y="129"/>
                </a:cubicBezTo>
                <a:cubicBezTo>
                  <a:pt x="82" y="90"/>
                  <a:pt x="82" y="51"/>
                  <a:pt x="82" y="11"/>
                </a:cubicBezTo>
                <a:close/>
                <a:moveTo>
                  <a:pt x="103" y="68"/>
                </a:moveTo>
                <a:cubicBezTo>
                  <a:pt x="103" y="68"/>
                  <a:pt x="103" y="68"/>
                  <a:pt x="103" y="68"/>
                </a:cubicBezTo>
                <a:cubicBezTo>
                  <a:pt x="101" y="68"/>
                  <a:pt x="100" y="66"/>
                  <a:pt x="100" y="64"/>
                </a:cubicBezTo>
                <a:cubicBezTo>
                  <a:pt x="100" y="62"/>
                  <a:pt x="101" y="61"/>
                  <a:pt x="103" y="61"/>
                </a:cubicBezTo>
                <a:cubicBezTo>
                  <a:pt x="119" y="61"/>
                  <a:pt x="119" y="61"/>
                  <a:pt x="119" y="61"/>
                </a:cubicBezTo>
                <a:cubicBezTo>
                  <a:pt x="120" y="61"/>
                  <a:pt x="122" y="62"/>
                  <a:pt x="122" y="64"/>
                </a:cubicBezTo>
                <a:cubicBezTo>
                  <a:pt x="122" y="66"/>
                  <a:pt x="120" y="68"/>
                  <a:pt x="119" y="68"/>
                </a:cubicBezTo>
                <a:cubicBezTo>
                  <a:pt x="103" y="68"/>
                  <a:pt x="103" y="68"/>
                  <a:pt x="103" y="68"/>
                </a:cubicBezTo>
                <a:close/>
                <a:moveTo>
                  <a:pt x="103" y="85"/>
                </a:moveTo>
                <a:cubicBezTo>
                  <a:pt x="103" y="85"/>
                  <a:pt x="103" y="85"/>
                  <a:pt x="103" y="85"/>
                </a:cubicBezTo>
                <a:cubicBezTo>
                  <a:pt x="101" y="85"/>
                  <a:pt x="100" y="84"/>
                  <a:pt x="100" y="82"/>
                </a:cubicBezTo>
                <a:cubicBezTo>
                  <a:pt x="100" y="80"/>
                  <a:pt x="101" y="79"/>
                  <a:pt x="103" y="79"/>
                </a:cubicBezTo>
                <a:cubicBezTo>
                  <a:pt x="119" y="79"/>
                  <a:pt x="119" y="79"/>
                  <a:pt x="119" y="79"/>
                </a:cubicBezTo>
                <a:cubicBezTo>
                  <a:pt x="120" y="79"/>
                  <a:pt x="122" y="80"/>
                  <a:pt x="122" y="82"/>
                </a:cubicBezTo>
                <a:cubicBezTo>
                  <a:pt x="122" y="84"/>
                  <a:pt x="120" y="85"/>
                  <a:pt x="119" y="85"/>
                </a:cubicBezTo>
                <a:cubicBezTo>
                  <a:pt x="103" y="85"/>
                  <a:pt x="103" y="85"/>
                  <a:pt x="103" y="85"/>
                </a:cubicBezTo>
                <a:close/>
                <a:moveTo>
                  <a:pt x="103" y="103"/>
                </a:moveTo>
                <a:cubicBezTo>
                  <a:pt x="103" y="103"/>
                  <a:pt x="103" y="103"/>
                  <a:pt x="103" y="103"/>
                </a:cubicBezTo>
                <a:cubicBezTo>
                  <a:pt x="101" y="103"/>
                  <a:pt x="100" y="101"/>
                  <a:pt x="100" y="100"/>
                </a:cubicBezTo>
                <a:cubicBezTo>
                  <a:pt x="100" y="98"/>
                  <a:pt x="101" y="96"/>
                  <a:pt x="103" y="96"/>
                </a:cubicBezTo>
                <a:cubicBezTo>
                  <a:pt x="119" y="96"/>
                  <a:pt x="119" y="96"/>
                  <a:pt x="119" y="96"/>
                </a:cubicBezTo>
                <a:cubicBezTo>
                  <a:pt x="120" y="96"/>
                  <a:pt x="122" y="98"/>
                  <a:pt x="122" y="100"/>
                </a:cubicBezTo>
                <a:cubicBezTo>
                  <a:pt x="122" y="101"/>
                  <a:pt x="120" y="103"/>
                  <a:pt x="119" y="103"/>
                </a:cubicBezTo>
                <a:cubicBezTo>
                  <a:pt x="103" y="103"/>
                  <a:pt x="103" y="103"/>
                  <a:pt x="103" y="103"/>
                </a:cubicBezTo>
                <a:close/>
                <a:moveTo>
                  <a:pt x="103" y="121"/>
                </a:moveTo>
                <a:cubicBezTo>
                  <a:pt x="103" y="121"/>
                  <a:pt x="103" y="121"/>
                  <a:pt x="103" y="121"/>
                </a:cubicBezTo>
                <a:cubicBezTo>
                  <a:pt x="101" y="121"/>
                  <a:pt x="100" y="119"/>
                  <a:pt x="100" y="117"/>
                </a:cubicBezTo>
                <a:cubicBezTo>
                  <a:pt x="100" y="116"/>
                  <a:pt x="101" y="114"/>
                  <a:pt x="103" y="114"/>
                </a:cubicBezTo>
                <a:cubicBezTo>
                  <a:pt x="119" y="114"/>
                  <a:pt x="119" y="114"/>
                  <a:pt x="119" y="114"/>
                </a:cubicBezTo>
                <a:cubicBezTo>
                  <a:pt x="120" y="114"/>
                  <a:pt x="122" y="116"/>
                  <a:pt x="122" y="117"/>
                </a:cubicBezTo>
                <a:cubicBezTo>
                  <a:pt x="122" y="119"/>
                  <a:pt x="120" y="121"/>
                  <a:pt x="119" y="121"/>
                </a:cubicBezTo>
                <a:cubicBezTo>
                  <a:pt x="103" y="121"/>
                  <a:pt x="103" y="121"/>
                  <a:pt x="103" y="121"/>
                </a:cubicBezTo>
                <a:close/>
                <a:moveTo>
                  <a:pt x="21" y="27"/>
                </a:moveTo>
                <a:cubicBezTo>
                  <a:pt x="21" y="27"/>
                  <a:pt x="21" y="27"/>
                  <a:pt x="21" y="27"/>
                </a:cubicBezTo>
                <a:cubicBezTo>
                  <a:pt x="19" y="27"/>
                  <a:pt x="18" y="26"/>
                  <a:pt x="18" y="24"/>
                </a:cubicBezTo>
                <a:cubicBezTo>
                  <a:pt x="18" y="22"/>
                  <a:pt x="19" y="21"/>
                  <a:pt x="21" y="21"/>
                </a:cubicBezTo>
                <a:cubicBezTo>
                  <a:pt x="37" y="21"/>
                  <a:pt x="37" y="21"/>
                  <a:pt x="37" y="21"/>
                </a:cubicBezTo>
                <a:cubicBezTo>
                  <a:pt x="39" y="21"/>
                  <a:pt x="40" y="22"/>
                  <a:pt x="40" y="24"/>
                </a:cubicBezTo>
                <a:cubicBezTo>
                  <a:pt x="40" y="26"/>
                  <a:pt x="39" y="27"/>
                  <a:pt x="37" y="27"/>
                </a:cubicBezTo>
                <a:cubicBezTo>
                  <a:pt x="21" y="27"/>
                  <a:pt x="21" y="27"/>
                  <a:pt x="21" y="27"/>
                </a:cubicBezTo>
                <a:close/>
                <a:moveTo>
                  <a:pt x="57" y="27"/>
                </a:moveTo>
                <a:cubicBezTo>
                  <a:pt x="57" y="27"/>
                  <a:pt x="57" y="27"/>
                  <a:pt x="57" y="27"/>
                </a:cubicBezTo>
                <a:cubicBezTo>
                  <a:pt x="55" y="27"/>
                  <a:pt x="53" y="26"/>
                  <a:pt x="53" y="24"/>
                </a:cubicBezTo>
                <a:cubicBezTo>
                  <a:pt x="53" y="22"/>
                  <a:pt x="55" y="21"/>
                  <a:pt x="57" y="21"/>
                </a:cubicBezTo>
                <a:cubicBezTo>
                  <a:pt x="72" y="21"/>
                  <a:pt x="72" y="21"/>
                  <a:pt x="72" y="21"/>
                </a:cubicBezTo>
                <a:cubicBezTo>
                  <a:pt x="74" y="21"/>
                  <a:pt x="75" y="22"/>
                  <a:pt x="75" y="24"/>
                </a:cubicBezTo>
                <a:cubicBezTo>
                  <a:pt x="75" y="26"/>
                  <a:pt x="74" y="27"/>
                  <a:pt x="72" y="27"/>
                </a:cubicBezTo>
                <a:cubicBezTo>
                  <a:pt x="57" y="27"/>
                  <a:pt x="57" y="27"/>
                  <a:pt x="57" y="27"/>
                </a:cubicBezTo>
                <a:close/>
                <a:moveTo>
                  <a:pt x="21" y="45"/>
                </a:moveTo>
                <a:cubicBezTo>
                  <a:pt x="21" y="45"/>
                  <a:pt x="21" y="45"/>
                  <a:pt x="21" y="45"/>
                </a:cubicBezTo>
                <a:cubicBezTo>
                  <a:pt x="19" y="45"/>
                  <a:pt x="18" y="44"/>
                  <a:pt x="18" y="42"/>
                </a:cubicBezTo>
                <a:cubicBezTo>
                  <a:pt x="18" y="40"/>
                  <a:pt x="19" y="38"/>
                  <a:pt x="21" y="38"/>
                </a:cubicBezTo>
                <a:cubicBezTo>
                  <a:pt x="37" y="38"/>
                  <a:pt x="37" y="38"/>
                  <a:pt x="37" y="38"/>
                </a:cubicBezTo>
                <a:cubicBezTo>
                  <a:pt x="39" y="38"/>
                  <a:pt x="40" y="40"/>
                  <a:pt x="40" y="42"/>
                </a:cubicBezTo>
                <a:cubicBezTo>
                  <a:pt x="40" y="44"/>
                  <a:pt x="39" y="45"/>
                  <a:pt x="37" y="45"/>
                </a:cubicBezTo>
                <a:cubicBezTo>
                  <a:pt x="21" y="45"/>
                  <a:pt x="21" y="45"/>
                  <a:pt x="21" y="45"/>
                </a:cubicBezTo>
                <a:close/>
                <a:moveTo>
                  <a:pt x="57" y="45"/>
                </a:moveTo>
                <a:cubicBezTo>
                  <a:pt x="57" y="45"/>
                  <a:pt x="57" y="45"/>
                  <a:pt x="57" y="45"/>
                </a:cubicBezTo>
                <a:cubicBezTo>
                  <a:pt x="55" y="45"/>
                  <a:pt x="53" y="44"/>
                  <a:pt x="53" y="42"/>
                </a:cubicBezTo>
                <a:cubicBezTo>
                  <a:pt x="53" y="40"/>
                  <a:pt x="55" y="38"/>
                  <a:pt x="57" y="38"/>
                </a:cubicBezTo>
                <a:cubicBezTo>
                  <a:pt x="72" y="38"/>
                  <a:pt x="72" y="38"/>
                  <a:pt x="72" y="38"/>
                </a:cubicBezTo>
                <a:cubicBezTo>
                  <a:pt x="74" y="38"/>
                  <a:pt x="75" y="40"/>
                  <a:pt x="75" y="42"/>
                </a:cubicBezTo>
                <a:cubicBezTo>
                  <a:pt x="75" y="44"/>
                  <a:pt x="74" y="45"/>
                  <a:pt x="72" y="45"/>
                </a:cubicBezTo>
                <a:cubicBezTo>
                  <a:pt x="57" y="45"/>
                  <a:pt x="57" y="45"/>
                  <a:pt x="57" y="45"/>
                </a:cubicBezTo>
                <a:close/>
                <a:moveTo>
                  <a:pt x="21" y="63"/>
                </a:moveTo>
                <a:cubicBezTo>
                  <a:pt x="21" y="63"/>
                  <a:pt x="21" y="63"/>
                  <a:pt x="21" y="63"/>
                </a:cubicBezTo>
                <a:cubicBezTo>
                  <a:pt x="19" y="63"/>
                  <a:pt x="18" y="61"/>
                  <a:pt x="18" y="59"/>
                </a:cubicBezTo>
                <a:cubicBezTo>
                  <a:pt x="18" y="58"/>
                  <a:pt x="19" y="56"/>
                  <a:pt x="21" y="56"/>
                </a:cubicBezTo>
                <a:cubicBezTo>
                  <a:pt x="37" y="56"/>
                  <a:pt x="37" y="56"/>
                  <a:pt x="37" y="56"/>
                </a:cubicBezTo>
                <a:cubicBezTo>
                  <a:pt x="39" y="56"/>
                  <a:pt x="40" y="58"/>
                  <a:pt x="40" y="59"/>
                </a:cubicBezTo>
                <a:cubicBezTo>
                  <a:pt x="40" y="61"/>
                  <a:pt x="39" y="63"/>
                  <a:pt x="37" y="63"/>
                </a:cubicBezTo>
                <a:cubicBezTo>
                  <a:pt x="21" y="63"/>
                  <a:pt x="21" y="63"/>
                  <a:pt x="21" y="63"/>
                </a:cubicBezTo>
                <a:close/>
                <a:moveTo>
                  <a:pt x="57" y="63"/>
                </a:moveTo>
                <a:cubicBezTo>
                  <a:pt x="57" y="63"/>
                  <a:pt x="57" y="63"/>
                  <a:pt x="57" y="63"/>
                </a:cubicBezTo>
                <a:cubicBezTo>
                  <a:pt x="55" y="63"/>
                  <a:pt x="53" y="61"/>
                  <a:pt x="53" y="59"/>
                </a:cubicBezTo>
                <a:cubicBezTo>
                  <a:pt x="53" y="58"/>
                  <a:pt x="55" y="56"/>
                  <a:pt x="57" y="56"/>
                </a:cubicBezTo>
                <a:cubicBezTo>
                  <a:pt x="72" y="56"/>
                  <a:pt x="72" y="56"/>
                  <a:pt x="72" y="56"/>
                </a:cubicBezTo>
                <a:cubicBezTo>
                  <a:pt x="74" y="56"/>
                  <a:pt x="75" y="58"/>
                  <a:pt x="75" y="59"/>
                </a:cubicBezTo>
                <a:cubicBezTo>
                  <a:pt x="75" y="61"/>
                  <a:pt x="74" y="63"/>
                  <a:pt x="72" y="63"/>
                </a:cubicBezTo>
                <a:cubicBezTo>
                  <a:pt x="57" y="63"/>
                  <a:pt x="57" y="63"/>
                  <a:pt x="57" y="63"/>
                </a:cubicBezTo>
                <a:close/>
                <a:moveTo>
                  <a:pt x="21" y="80"/>
                </a:moveTo>
                <a:cubicBezTo>
                  <a:pt x="21" y="80"/>
                  <a:pt x="21" y="80"/>
                  <a:pt x="21" y="80"/>
                </a:cubicBezTo>
                <a:cubicBezTo>
                  <a:pt x="19" y="80"/>
                  <a:pt x="18" y="79"/>
                  <a:pt x="18" y="77"/>
                </a:cubicBezTo>
                <a:cubicBezTo>
                  <a:pt x="18" y="75"/>
                  <a:pt x="19" y="74"/>
                  <a:pt x="21" y="74"/>
                </a:cubicBezTo>
                <a:cubicBezTo>
                  <a:pt x="37" y="74"/>
                  <a:pt x="37" y="74"/>
                  <a:pt x="37" y="74"/>
                </a:cubicBezTo>
                <a:cubicBezTo>
                  <a:pt x="39" y="74"/>
                  <a:pt x="40" y="75"/>
                  <a:pt x="40" y="77"/>
                </a:cubicBezTo>
                <a:cubicBezTo>
                  <a:pt x="40" y="79"/>
                  <a:pt x="39" y="80"/>
                  <a:pt x="37" y="80"/>
                </a:cubicBezTo>
                <a:cubicBezTo>
                  <a:pt x="21" y="80"/>
                  <a:pt x="21" y="80"/>
                  <a:pt x="21" y="80"/>
                </a:cubicBezTo>
                <a:close/>
                <a:moveTo>
                  <a:pt x="57" y="80"/>
                </a:moveTo>
                <a:cubicBezTo>
                  <a:pt x="57" y="80"/>
                  <a:pt x="57" y="80"/>
                  <a:pt x="57" y="80"/>
                </a:cubicBezTo>
                <a:cubicBezTo>
                  <a:pt x="55" y="80"/>
                  <a:pt x="53" y="79"/>
                  <a:pt x="53" y="77"/>
                </a:cubicBezTo>
                <a:cubicBezTo>
                  <a:pt x="53" y="75"/>
                  <a:pt x="55" y="74"/>
                  <a:pt x="57" y="74"/>
                </a:cubicBezTo>
                <a:cubicBezTo>
                  <a:pt x="72" y="74"/>
                  <a:pt x="72" y="74"/>
                  <a:pt x="72" y="74"/>
                </a:cubicBezTo>
                <a:cubicBezTo>
                  <a:pt x="74" y="74"/>
                  <a:pt x="75" y="75"/>
                  <a:pt x="75" y="77"/>
                </a:cubicBezTo>
                <a:cubicBezTo>
                  <a:pt x="75" y="79"/>
                  <a:pt x="74" y="80"/>
                  <a:pt x="72" y="80"/>
                </a:cubicBezTo>
                <a:cubicBezTo>
                  <a:pt x="57" y="80"/>
                  <a:pt x="57" y="80"/>
                  <a:pt x="57" y="80"/>
                </a:cubicBezTo>
                <a:close/>
                <a:moveTo>
                  <a:pt x="21" y="98"/>
                </a:moveTo>
                <a:cubicBezTo>
                  <a:pt x="21" y="98"/>
                  <a:pt x="21" y="98"/>
                  <a:pt x="21" y="98"/>
                </a:cubicBezTo>
                <a:cubicBezTo>
                  <a:pt x="19" y="98"/>
                  <a:pt x="18" y="97"/>
                  <a:pt x="18" y="95"/>
                </a:cubicBezTo>
                <a:cubicBezTo>
                  <a:pt x="18" y="93"/>
                  <a:pt x="19" y="91"/>
                  <a:pt x="21" y="91"/>
                </a:cubicBezTo>
                <a:cubicBezTo>
                  <a:pt x="37" y="91"/>
                  <a:pt x="37" y="91"/>
                  <a:pt x="37" y="91"/>
                </a:cubicBezTo>
                <a:cubicBezTo>
                  <a:pt x="39" y="91"/>
                  <a:pt x="40" y="93"/>
                  <a:pt x="40" y="95"/>
                </a:cubicBezTo>
                <a:cubicBezTo>
                  <a:pt x="40" y="97"/>
                  <a:pt x="39" y="98"/>
                  <a:pt x="37" y="98"/>
                </a:cubicBezTo>
                <a:cubicBezTo>
                  <a:pt x="21" y="98"/>
                  <a:pt x="21" y="98"/>
                  <a:pt x="21" y="98"/>
                </a:cubicBezTo>
                <a:close/>
                <a:moveTo>
                  <a:pt x="57" y="98"/>
                </a:moveTo>
                <a:cubicBezTo>
                  <a:pt x="57" y="98"/>
                  <a:pt x="57" y="98"/>
                  <a:pt x="57" y="98"/>
                </a:cubicBezTo>
                <a:cubicBezTo>
                  <a:pt x="55" y="98"/>
                  <a:pt x="53" y="97"/>
                  <a:pt x="53" y="95"/>
                </a:cubicBezTo>
                <a:cubicBezTo>
                  <a:pt x="53" y="93"/>
                  <a:pt x="55" y="91"/>
                  <a:pt x="57" y="91"/>
                </a:cubicBezTo>
                <a:cubicBezTo>
                  <a:pt x="72" y="91"/>
                  <a:pt x="72" y="91"/>
                  <a:pt x="72" y="91"/>
                </a:cubicBezTo>
                <a:cubicBezTo>
                  <a:pt x="74" y="91"/>
                  <a:pt x="75" y="93"/>
                  <a:pt x="75" y="95"/>
                </a:cubicBezTo>
                <a:cubicBezTo>
                  <a:pt x="75" y="97"/>
                  <a:pt x="74" y="98"/>
                  <a:pt x="72" y="98"/>
                </a:cubicBezTo>
                <a:cubicBezTo>
                  <a:pt x="57" y="98"/>
                  <a:pt x="57" y="98"/>
                  <a:pt x="57" y="98"/>
                </a:cubicBezTo>
                <a:close/>
                <a:moveTo>
                  <a:pt x="93" y="41"/>
                </a:moveTo>
                <a:cubicBezTo>
                  <a:pt x="93" y="41"/>
                  <a:pt x="93" y="41"/>
                  <a:pt x="93" y="41"/>
                </a:cubicBezTo>
                <a:cubicBezTo>
                  <a:pt x="138" y="41"/>
                  <a:pt x="138" y="41"/>
                  <a:pt x="138" y="41"/>
                </a:cubicBezTo>
                <a:cubicBezTo>
                  <a:pt x="138" y="41"/>
                  <a:pt x="138" y="41"/>
                  <a:pt x="138" y="41"/>
                </a:cubicBezTo>
                <a:cubicBezTo>
                  <a:pt x="141" y="41"/>
                  <a:pt x="144" y="44"/>
                  <a:pt x="144" y="47"/>
                </a:cubicBezTo>
                <a:cubicBezTo>
                  <a:pt x="144" y="135"/>
                  <a:pt x="144" y="135"/>
                  <a:pt x="144" y="135"/>
                </a:cubicBezTo>
                <a:cubicBezTo>
                  <a:pt x="144" y="135"/>
                  <a:pt x="144" y="135"/>
                  <a:pt x="144" y="135"/>
                </a:cubicBezTo>
                <a:cubicBezTo>
                  <a:pt x="144" y="138"/>
                  <a:pt x="141" y="140"/>
                  <a:pt x="138" y="140"/>
                </a:cubicBezTo>
                <a:cubicBezTo>
                  <a:pt x="88" y="140"/>
                  <a:pt x="88" y="140"/>
                  <a:pt x="88" y="140"/>
                </a:cubicBezTo>
                <a:cubicBezTo>
                  <a:pt x="67" y="140"/>
                  <a:pt x="67" y="140"/>
                  <a:pt x="67" y="140"/>
                </a:cubicBezTo>
                <a:cubicBezTo>
                  <a:pt x="67" y="140"/>
                  <a:pt x="67" y="140"/>
                  <a:pt x="67" y="140"/>
                </a:cubicBezTo>
                <a:cubicBezTo>
                  <a:pt x="64" y="140"/>
                  <a:pt x="61" y="138"/>
                  <a:pt x="61" y="135"/>
                </a:cubicBezTo>
                <a:cubicBezTo>
                  <a:pt x="61" y="118"/>
                  <a:pt x="61" y="118"/>
                  <a:pt x="61" y="118"/>
                </a:cubicBezTo>
                <a:cubicBezTo>
                  <a:pt x="32" y="118"/>
                  <a:pt x="32" y="118"/>
                  <a:pt x="32" y="118"/>
                </a:cubicBezTo>
                <a:cubicBezTo>
                  <a:pt x="32" y="135"/>
                  <a:pt x="32" y="135"/>
                  <a:pt x="32" y="135"/>
                </a:cubicBezTo>
                <a:cubicBezTo>
                  <a:pt x="32" y="135"/>
                  <a:pt x="32" y="135"/>
                  <a:pt x="32" y="135"/>
                </a:cubicBezTo>
                <a:cubicBezTo>
                  <a:pt x="32" y="138"/>
                  <a:pt x="30" y="140"/>
                  <a:pt x="27" y="140"/>
                </a:cubicBezTo>
                <a:cubicBezTo>
                  <a:pt x="6" y="140"/>
                  <a:pt x="6" y="140"/>
                  <a:pt x="6" y="140"/>
                </a:cubicBezTo>
                <a:cubicBezTo>
                  <a:pt x="6" y="140"/>
                  <a:pt x="6" y="140"/>
                  <a:pt x="6" y="140"/>
                </a:cubicBezTo>
                <a:cubicBezTo>
                  <a:pt x="3" y="140"/>
                  <a:pt x="0" y="138"/>
                  <a:pt x="0" y="135"/>
                </a:cubicBezTo>
                <a:cubicBezTo>
                  <a:pt x="0" y="6"/>
                  <a:pt x="0" y="6"/>
                  <a:pt x="0" y="6"/>
                </a:cubicBezTo>
                <a:cubicBezTo>
                  <a:pt x="0" y="6"/>
                  <a:pt x="0" y="6"/>
                  <a:pt x="0" y="6"/>
                </a:cubicBezTo>
                <a:cubicBezTo>
                  <a:pt x="0" y="2"/>
                  <a:pt x="3" y="0"/>
                  <a:pt x="6" y="0"/>
                </a:cubicBezTo>
                <a:cubicBezTo>
                  <a:pt x="88" y="0"/>
                  <a:pt x="88" y="0"/>
                  <a:pt x="88" y="0"/>
                </a:cubicBezTo>
                <a:cubicBezTo>
                  <a:pt x="88" y="0"/>
                  <a:pt x="88" y="0"/>
                  <a:pt x="88" y="0"/>
                </a:cubicBezTo>
                <a:cubicBezTo>
                  <a:pt x="91" y="0"/>
                  <a:pt x="93" y="2"/>
                  <a:pt x="93" y="6"/>
                </a:cubicBezTo>
                <a:cubicBezTo>
                  <a:pt x="93" y="41"/>
                  <a:pt x="93" y="41"/>
                  <a:pt x="93" y="4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>
              <a:lnSpc>
                <a:spcPct val="130000"/>
              </a:lnSpc>
            </a:pPr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2686780" y="2203920"/>
            <a:ext cx="5027734" cy="2961552"/>
            <a:chOff x="6365893" y="1960674"/>
            <a:chExt cx="5027734" cy="2961552"/>
          </a:xfrm>
        </p:grpSpPr>
        <p:sp>
          <p:nvSpPr>
            <p:cNvPr id="47" name="矩形 46"/>
            <p:cNvSpPr/>
            <p:nvPr/>
          </p:nvSpPr>
          <p:spPr>
            <a:xfrm>
              <a:off x="6365893" y="1960674"/>
              <a:ext cx="2241974" cy="40549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algn="just">
                <a:lnSpc>
                  <a:spcPct val="120000"/>
                </a:lnSpc>
                <a:defRPr/>
              </a:pPr>
              <a:r>
                <a:rPr lang="zh-CN" altLang="en-US" b="1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  <a:endPara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6365893" y="2279616"/>
              <a:ext cx="5027734" cy="65659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>
                <a:lnSpc>
                  <a:spcPts val="2200"/>
                </a:lnSpc>
                <a:defRPr/>
              </a:pPr>
              <a:r>
                <a:rPr lang="zh-CN" altLang="en-US" sz="1400" dirty="0">
                  <a:solidFill>
                    <a:schemeClr val="bg1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bg1"/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28" name="矩形 27"/>
            <p:cNvSpPr/>
            <p:nvPr/>
          </p:nvSpPr>
          <p:spPr>
            <a:xfrm>
              <a:off x="6365893" y="3946694"/>
              <a:ext cx="2241974" cy="40549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algn="just">
                <a:lnSpc>
                  <a:spcPct val="120000"/>
                </a:lnSpc>
                <a:defRPr/>
              </a:pPr>
              <a:r>
                <a:rPr lang="zh-CN" altLang="en-US" b="1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  <a:endPara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6365893" y="4265636"/>
              <a:ext cx="5027734" cy="65659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>
                <a:lnSpc>
                  <a:spcPts val="2200"/>
                </a:lnSpc>
                <a:defRPr/>
              </a:pPr>
              <a:r>
                <a:rPr lang="zh-CN" altLang="en-US" sz="1400" dirty="0">
                  <a:solidFill>
                    <a:schemeClr val="bg1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bg1"/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sp>
        <p:nvSpPr>
          <p:cNvPr id="25" name="矩形 24"/>
          <p:cNvSpPr/>
          <p:nvPr/>
        </p:nvSpPr>
        <p:spPr>
          <a:xfrm>
            <a:off x="1344489" y="185808"/>
            <a:ext cx="20024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工作计划项目</a:t>
            </a:r>
            <a:endParaRPr lang="en-US" altLang="zh-CN" sz="2400" b="1" dirty="0">
              <a:solidFill>
                <a:schemeClr val="bg1"/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337446" y="-18788"/>
            <a:ext cx="74571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江城斜黑体 900W" panose="020B0A00000000000000" pitchFamily="34" charset="-122"/>
                <a:ea typeface="江城斜黑体 900W" panose="020B0A00000000000000" pitchFamily="34" charset="-122"/>
                <a:cs typeface="+mn-ea"/>
                <a:sym typeface="+mn-lt"/>
              </a:rPr>
              <a:t>03</a:t>
            </a:r>
            <a:endParaRPr lang="zh-CN" altLang="en-US" sz="3600" dirty="0">
              <a:solidFill>
                <a:schemeClr val="bg1"/>
              </a:solidFill>
              <a:latin typeface="江城斜黑体 900W" panose="020B0A00000000000000" pitchFamily="34" charset="-122"/>
              <a:ea typeface="江城斜黑体 900W" panose="020B0A00000000000000" pitchFamily="34" charset="-122"/>
              <a:cs typeface="+mn-ea"/>
              <a:sym typeface="+mn-lt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1447" y="2857616"/>
            <a:ext cx="6025093" cy="401672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/>
      </p:transition>
    </mc:Choice>
    <mc:Fallback xmlns="">
      <p:transition spd="slow">
        <p:random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80366"/>
            <a:ext cx="6105540" cy="4064002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>
            <a:off x="5020310" y="2606040"/>
            <a:ext cx="2272030" cy="718185"/>
          </a:xfrm>
          <a:prstGeom prst="rect">
            <a:avLst/>
          </a:prstGeom>
          <a:solidFill>
            <a:srgbClr val="8E7E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strike="noStrike" kern="1200" cap="none" spc="60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+mn-ea"/>
                <a:sym typeface="+mn-lt"/>
              </a:rPr>
              <a:t>输入标题</a:t>
            </a:r>
          </a:p>
        </p:txBody>
      </p:sp>
      <p:sp>
        <p:nvSpPr>
          <p:cNvPr id="36" name="矩形 35"/>
          <p:cNvSpPr/>
          <p:nvPr/>
        </p:nvSpPr>
        <p:spPr>
          <a:xfrm>
            <a:off x="6792353" y="2344430"/>
            <a:ext cx="1371600" cy="5232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9900" b="0" i="0" u="none" strike="noStrike" kern="1200" cap="none" spc="0" normalizeH="0" baseline="0" noProof="0" dirty="0">
                <a:ln>
                  <a:noFill/>
                </a:ln>
                <a:solidFill>
                  <a:srgbClr val="8ACF1C"/>
                </a:solidFill>
                <a:effectLst/>
                <a:uLnTx/>
                <a:uFillTx/>
                <a:cs typeface="+mn-ea"/>
                <a:sym typeface="+mn-lt"/>
              </a:rPr>
              <a:t>”</a:t>
            </a:r>
          </a:p>
        </p:txBody>
      </p:sp>
      <p:sp>
        <p:nvSpPr>
          <p:cNvPr id="37" name="矩形 36"/>
          <p:cNvSpPr/>
          <p:nvPr/>
        </p:nvSpPr>
        <p:spPr>
          <a:xfrm>
            <a:off x="6614553" y="3517818"/>
            <a:ext cx="4701147" cy="1567096"/>
          </a:xfrm>
          <a:prstGeom prst="rect">
            <a:avLst/>
          </a:prstGeom>
        </p:spPr>
        <p:txBody>
          <a:bodyPr wrap="square" numCol="1" spcCol="360000">
            <a:spAutoFit/>
          </a:bodyPr>
          <a:lstStyle/>
          <a:p>
            <a:pPr>
              <a:lnSpc>
                <a:spcPts val="2300"/>
              </a:lnSpc>
              <a:defRPr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</a:p>
        </p:txBody>
      </p:sp>
      <p:sp>
        <p:nvSpPr>
          <p:cNvPr id="14" name="矩形 13"/>
          <p:cNvSpPr/>
          <p:nvPr/>
        </p:nvSpPr>
        <p:spPr>
          <a:xfrm>
            <a:off x="1344489" y="185808"/>
            <a:ext cx="20024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工作计划项目</a:t>
            </a:r>
            <a:endParaRPr lang="en-US" altLang="zh-CN" sz="2400" b="1" dirty="0">
              <a:solidFill>
                <a:schemeClr val="bg1"/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37446" y="-18788"/>
            <a:ext cx="74571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江城斜黑体 900W" panose="020B0A00000000000000" pitchFamily="34" charset="-122"/>
                <a:ea typeface="江城斜黑体 900W" panose="020B0A00000000000000" pitchFamily="34" charset="-122"/>
                <a:cs typeface="+mn-ea"/>
                <a:sym typeface="+mn-lt"/>
              </a:rPr>
              <a:t>03</a:t>
            </a:r>
            <a:endParaRPr lang="zh-CN" altLang="en-US" sz="3600" dirty="0">
              <a:solidFill>
                <a:schemeClr val="bg1"/>
              </a:solidFill>
              <a:latin typeface="江城斜黑体 900W" panose="020B0A00000000000000" pitchFamily="34" charset="-122"/>
              <a:ea typeface="江城斜黑体 900W" panose="020B0A00000000000000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/>
      </p:transition>
    </mc:Choice>
    <mc:Fallback xmlns="">
      <p:transition spd="slow">
        <p:random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Line 5"/>
          <p:cNvSpPr>
            <a:spLocks noChangeShapeType="1"/>
          </p:cNvSpPr>
          <p:nvPr/>
        </p:nvSpPr>
        <p:spPr bwMode="auto">
          <a:xfrm flipV="1">
            <a:off x="5615799" y="4845883"/>
            <a:ext cx="5292344" cy="0"/>
          </a:xfrm>
          <a:prstGeom prst="line">
            <a:avLst/>
          </a:prstGeom>
          <a:noFill/>
          <a:ln w="38100">
            <a:solidFill>
              <a:sysClr val="window" lastClr="FFFFFF">
                <a:lumMod val="65000"/>
              </a:sysClr>
            </a:solidFill>
            <a:prstDash val="dash"/>
            <a:round/>
            <a:headEnd type="diamond" w="med" len="med"/>
            <a:tailEnd type="diamond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 anchor="ctr"/>
          <a:lstStyle/>
          <a:p>
            <a:pPr marL="0" marR="0" lvl="0" indent="0" algn="ctr" defTabSz="609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8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0" name="AutoShape 6"/>
          <p:cNvSpPr/>
          <p:nvPr/>
        </p:nvSpPr>
        <p:spPr bwMode="auto">
          <a:xfrm>
            <a:off x="6729158" y="2202749"/>
            <a:ext cx="424407" cy="307047"/>
          </a:xfrm>
          <a:custGeom>
            <a:avLst/>
            <a:gdLst>
              <a:gd name="T0" fmla="*/ 476250 w 21600"/>
              <a:gd name="T1" fmla="*/ 344488 h 21600"/>
              <a:gd name="T2" fmla="*/ 476250 w 21600"/>
              <a:gd name="T3" fmla="*/ 344488 h 21600"/>
              <a:gd name="T4" fmla="*/ 476250 w 21600"/>
              <a:gd name="T5" fmla="*/ 344488 h 21600"/>
              <a:gd name="T6" fmla="*/ 476250 w 21600"/>
              <a:gd name="T7" fmla="*/ 344488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 defTabSz="609600">
              <a:lnSpc>
                <a:spcPct val="120000"/>
              </a:lnSpc>
            </a:pPr>
            <a:r>
              <a:rPr lang="es-ES" altLang="zh-CN" sz="1335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80%</a:t>
            </a:r>
          </a:p>
        </p:txBody>
      </p:sp>
      <p:sp>
        <p:nvSpPr>
          <p:cNvPr id="41" name="AutoShape 7"/>
          <p:cNvSpPr/>
          <p:nvPr/>
        </p:nvSpPr>
        <p:spPr bwMode="auto">
          <a:xfrm>
            <a:off x="6026766" y="2913057"/>
            <a:ext cx="423700" cy="307047"/>
          </a:xfrm>
          <a:custGeom>
            <a:avLst/>
            <a:gdLst>
              <a:gd name="T0" fmla="*/ 475457 w 21600"/>
              <a:gd name="T1" fmla="*/ 344488 h 21600"/>
              <a:gd name="T2" fmla="*/ 475457 w 21600"/>
              <a:gd name="T3" fmla="*/ 344488 h 21600"/>
              <a:gd name="T4" fmla="*/ 475457 w 21600"/>
              <a:gd name="T5" fmla="*/ 344488 h 21600"/>
              <a:gd name="T6" fmla="*/ 475457 w 21600"/>
              <a:gd name="T7" fmla="*/ 344488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 defTabSz="609600">
              <a:lnSpc>
                <a:spcPct val="120000"/>
              </a:lnSpc>
            </a:pPr>
            <a:r>
              <a:rPr lang="es-ES" altLang="zh-CN" sz="1335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45%</a:t>
            </a:r>
          </a:p>
        </p:txBody>
      </p:sp>
      <p:sp>
        <p:nvSpPr>
          <p:cNvPr id="42" name="AutoShape 8"/>
          <p:cNvSpPr/>
          <p:nvPr/>
        </p:nvSpPr>
        <p:spPr bwMode="auto">
          <a:xfrm>
            <a:off x="7432260" y="3348156"/>
            <a:ext cx="424407" cy="307047"/>
          </a:xfrm>
          <a:custGeom>
            <a:avLst/>
            <a:gdLst>
              <a:gd name="T0" fmla="*/ 476250 w 21600"/>
              <a:gd name="T1" fmla="*/ 344488 h 21600"/>
              <a:gd name="T2" fmla="*/ 476250 w 21600"/>
              <a:gd name="T3" fmla="*/ 344488 h 21600"/>
              <a:gd name="T4" fmla="*/ 476250 w 21600"/>
              <a:gd name="T5" fmla="*/ 344488 h 21600"/>
              <a:gd name="T6" fmla="*/ 476250 w 21600"/>
              <a:gd name="T7" fmla="*/ 344488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 defTabSz="609600">
              <a:lnSpc>
                <a:spcPct val="120000"/>
              </a:lnSpc>
            </a:pPr>
            <a:r>
              <a:rPr lang="es-ES" altLang="zh-CN" sz="1335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25%</a:t>
            </a:r>
          </a:p>
        </p:txBody>
      </p:sp>
      <p:sp>
        <p:nvSpPr>
          <p:cNvPr id="43" name="AutoShape 9"/>
          <p:cNvSpPr/>
          <p:nvPr/>
        </p:nvSpPr>
        <p:spPr bwMode="auto">
          <a:xfrm>
            <a:off x="8188409" y="2533143"/>
            <a:ext cx="424407" cy="307753"/>
          </a:xfrm>
          <a:custGeom>
            <a:avLst/>
            <a:gdLst>
              <a:gd name="T0" fmla="*/ 476250 w 21600"/>
              <a:gd name="T1" fmla="*/ 345281 h 21600"/>
              <a:gd name="T2" fmla="*/ 476250 w 21600"/>
              <a:gd name="T3" fmla="*/ 345281 h 21600"/>
              <a:gd name="T4" fmla="*/ 476250 w 21600"/>
              <a:gd name="T5" fmla="*/ 345281 h 21600"/>
              <a:gd name="T6" fmla="*/ 476250 w 21600"/>
              <a:gd name="T7" fmla="*/ 345281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 defTabSz="609600">
              <a:lnSpc>
                <a:spcPct val="120000"/>
              </a:lnSpc>
            </a:pPr>
            <a:r>
              <a:rPr lang="es-ES" altLang="zh-CN" sz="1335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70%</a:t>
            </a:r>
          </a:p>
        </p:txBody>
      </p:sp>
      <p:sp>
        <p:nvSpPr>
          <p:cNvPr id="44" name="AutoShape 10"/>
          <p:cNvSpPr/>
          <p:nvPr/>
        </p:nvSpPr>
        <p:spPr bwMode="auto">
          <a:xfrm>
            <a:off x="8837750" y="2969654"/>
            <a:ext cx="424407" cy="307047"/>
          </a:xfrm>
          <a:custGeom>
            <a:avLst/>
            <a:gdLst>
              <a:gd name="T0" fmla="*/ 476250 w 21600"/>
              <a:gd name="T1" fmla="*/ 344488 h 21600"/>
              <a:gd name="T2" fmla="*/ 476250 w 21600"/>
              <a:gd name="T3" fmla="*/ 344488 h 21600"/>
              <a:gd name="T4" fmla="*/ 476250 w 21600"/>
              <a:gd name="T5" fmla="*/ 344488 h 21600"/>
              <a:gd name="T6" fmla="*/ 476250 w 21600"/>
              <a:gd name="T7" fmla="*/ 344488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 defTabSz="609600">
              <a:lnSpc>
                <a:spcPct val="120000"/>
              </a:lnSpc>
            </a:pPr>
            <a:r>
              <a:rPr lang="es-ES" altLang="zh-CN" sz="1335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35%</a:t>
            </a:r>
          </a:p>
        </p:txBody>
      </p:sp>
      <p:sp>
        <p:nvSpPr>
          <p:cNvPr id="45" name="AutoShape 11"/>
          <p:cNvSpPr/>
          <p:nvPr/>
        </p:nvSpPr>
        <p:spPr bwMode="auto">
          <a:xfrm>
            <a:off x="6537182" y="5115380"/>
            <a:ext cx="795629" cy="170611"/>
          </a:xfrm>
          <a:custGeom>
            <a:avLst/>
            <a:gdLst>
              <a:gd name="T0" fmla="*/ 669925 w 21600"/>
              <a:gd name="T1" fmla="*/ 245269 h 21600"/>
              <a:gd name="T2" fmla="*/ 669925 w 21600"/>
              <a:gd name="T3" fmla="*/ 245269 h 21600"/>
              <a:gd name="T4" fmla="*/ 669925 w 21600"/>
              <a:gd name="T5" fmla="*/ 245269 h 21600"/>
              <a:gd name="T6" fmla="*/ 669925 w 21600"/>
              <a:gd name="T7" fmla="*/ 245269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 defTabSz="609600">
              <a:lnSpc>
                <a:spcPct val="120000"/>
              </a:lnSpc>
            </a:pPr>
            <a:r>
              <a:rPr lang="zh-CN" altLang="en-US" sz="1065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文字内容</a:t>
            </a:r>
            <a:endParaRPr lang="es-ES" altLang="zh-CN" sz="1065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6" name="AutoShape 12"/>
          <p:cNvSpPr/>
          <p:nvPr/>
        </p:nvSpPr>
        <p:spPr bwMode="auto">
          <a:xfrm>
            <a:off x="5845399" y="5115380"/>
            <a:ext cx="795629" cy="170611"/>
          </a:xfrm>
          <a:custGeom>
            <a:avLst/>
            <a:gdLst>
              <a:gd name="T0" fmla="*/ 669925 w 21600"/>
              <a:gd name="T1" fmla="*/ 245269 h 21600"/>
              <a:gd name="T2" fmla="*/ 669925 w 21600"/>
              <a:gd name="T3" fmla="*/ 245269 h 21600"/>
              <a:gd name="T4" fmla="*/ 669925 w 21600"/>
              <a:gd name="T5" fmla="*/ 245269 h 21600"/>
              <a:gd name="T6" fmla="*/ 669925 w 21600"/>
              <a:gd name="T7" fmla="*/ 245269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 defTabSz="609600">
              <a:lnSpc>
                <a:spcPct val="120000"/>
              </a:lnSpc>
            </a:pPr>
            <a:r>
              <a:rPr lang="zh-CN" altLang="en-US" sz="1065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文字内容</a:t>
            </a:r>
            <a:endParaRPr lang="es-ES" altLang="zh-CN" sz="1065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7" name="AutoShape 13"/>
          <p:cNvSpPr/>
          <p:nvPr/>
        </p:nvSpPr>
        <p:spPr bwMode="auto">
          <a:xfrm>
            <a:off x="7239574" y="5115380"/>
            <a:ext cx="795629" cy="170611"/>
          </a:xfrm>
          <a:custGeom>
            <a:avLst/>
            <a:gdLst>
              <a:gd name="T0" fmla="*/ 669925 w 21600"/>
              <a:gd name="T1" fmla="*/ 245269 h 21600"/>
              <a:gd name="T2" fmla="*/ 669925 w 21600"/>
              <a:gd name="T3" fmla="*/ 245269 h 21600"/>
              <a:gd name="T4" fmla="*/ 669925 w 21600"/>
              <a:gd name="T5" fmla="*/ 245269 h 21600"/>
              <a:gd name="T6" fmla="*/ 669925 w 21600"/>
              <a:gd name="T7" fmla="*/ 245269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 defTabSz="609600">
              <a:lnSpc>
                <a:spcPct val="120000"/>
              </a:lnSpc>
            </a:pPr>
            <a:r>
              <a:rPr lang="zh-CN" altLang="en-US" sz="1065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文字内容</a:t>
            </a:r>
            <a:endParaRPr lang="es-ES" altLang="zh-CN" sz="1065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8" name="AutoShape 14"/>
          <p:cNvSpPr/>
          <p:nvPr/>
        </p:nvSpPr>
        <p:spPr bwMode="auto">
          <a:xfrm>
            <a:off x="7939135" y="5115380"/>
            <a:ext cx="795629" cy="170611"/>
          </a:xfrm>
          <a:custGeom>
            <a:avLst/>
            <a:gdLst>
              <a:gd name="T0" fmla="*/ 669925 w 21600"/>
              <a:gd name="T1" fmla="*/ 245269 h 21600"/>
              <a:gd name="T2" fmla="*/ 669925 w 21600"/>
              <a:gd name="T3" fmla="*/ 245269 h 21600"/>
              <a:gd name="T4" fmla="*/ 669925 w 21600"/>
              <a:gd name="T5" fmla="*/ 245269 h 21600"/>
              <a:gd name="T6" fmla="*/ 669925 w 21600"/>
              <a:gd name="T7" fmla="*/ 245269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 defTabSz="609600">
              <a:lnSpc>
                <a:spcPct val="120000"/>
              </a:lnSpc>
            </a:pPr>
            <a:r>
              <a:rPr lang="zh-CN" altLang="en-US" sz="1065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文字内容</a:t>
            </a:r>
            <a:endParaRPr lang="es-ES" altLang="zh-CN" sz="1065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9" name="AutoShape 15"/>
          <p:cNvSpPr/>
          <p:nvPr/>
        </p:nvSpPr>
        <p:spPr bwMode="auto">
          <a:xfrm>
            <a:off x="8645771" y="5115380"/>
            <a:ext cx="795629" cy="170611"/>
          </a:xfrm>
          <a:custGeom>
            <a:avLst/>
            <a:gdLst>
              <a:gd name="T0" fmla="*/ 669925 w 21600"/>
              <a:gd name="T1" fmla="*/ 245269 h 21600"/>
              <a:gd name="T2" fmla="*/ 669925 w 21600"/>
              <a:gd name="T3" fmla="*/ 245269 h 21600"/>
              <a:gd name="T4" fmla="*/ 669925 w 21600"/>
              <a:gd name="T5" fmla="*/ 245269 h 21600"/>
              <a:gd name="T6" fmla="*/ 669925 w 21600"/>
              <a:gd name="T7" fmla="*/ 245269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 defTabSz="609600">
              <a:lnSpc>
                <a:spcPct val="120000"/>
              </a:lnSpc>
            </a:pPr>
            <a:r>
              <a:rPr lang="zh-CN" altLang="en-US" sz="1065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文字内容</a:t>
            </a:r>
            <a:endParaRPr lang="es-ES" altLang="zh-CN" sz="1065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0" name="AutoShape 16"/>
          <p:cNvSpPr/>
          <p:nvPr/>
        </p:nvSpPr>
        <p:spPr bwMode="auto">
          <a:xfrm>
            <a:off x="9504066" y="2530313"/>
            <a:ext cx="424407" cy="307047"/>
          </a:xfrm>
          <a:custGeom>
            <a:avLst/>
            <a:gdLst>
              <a:gd name="T0" fmla="*/ 476250 w 21600"/>
              <a:gd name="T1" fmla="*/ 344488 h 21600"/>
              <a:gd name="T2" fmla="*/ 476250 w 21600"/>
              <a:gd name="T3" fmla="*/ 344488 h 21600"/>
              <a:gd name="T4" fmla="*/ 476250 w 21600"/>
              <a:gd name="T5" fmla="*/ 344488 h 21600"/>
              <a:gd name="T6" fmla="*/ 476250 w 21600"/>
              <a:gd name="T7" fmla="*/ 344488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 defTabSz="609600">
              <a:lnSpc>
                <a:spcPct val="120000"/>
              </a:lnSpc>
            </a:pPr>
            <a:r>
              <a:rPr lang="es-ES" altLang="zh-CN" sz="1335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70%</a:t>
            </a:r>
          </a:p>
        </p:txBody>
      </p:sp>
      <p:sp>
        <p:nvSpPr>
          <p:cNvPr id="51" name="AutoShape 17"/>
          <p:cNvSpPr/>
          <p:nvPr/>
        </p:nvSpPr>
        <p:spPr bwMode="auto">
          <a:xfrm>
            <a:off x="9333430" y="5111843"/>
            <a:ext cx="794687" cy="170611"/>
          </a:xfrm>
          <a:custGeom>
            <a:avLst/>
            <a:gdLst>
              <a:gd name="T0" fmla="*/ 669131 w 21600"/>
              <a:gd name="T1" fmla="*/ 245269 h 21600"/>
              <a:gd name="T2" fmla="*/ 669131 w 21600"/>
              <a:gd name="T3" fmla="*/ 245269 h 21600"/>
              <a:gd name="T4" fmla="*/ 669131 w 21600"/>
              <a:gd name="T5" fmla="*/ 245269 h 21600"/>
              <a:gd name="T6" fmla="*/ 669131 w 21600"/>
              <a:gd name="T7" fmla="*/ 245269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 defTabSz="609600">
              <a:lnSpc>
                <a:spcPct val="120000"/>
              </a:lnSpc>
            </a:pPr>
            <a:r>
              <a:rPr lang="zh-CN" altLang="en-US" sz="1065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文字内容</a:t>
            </a:r>
            <a:endParaRPr lang="es-ES" altLang="zh-CN" sz="1065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2" name="AutoShape 18"/>
          <p:cNvSpPr/>
          <p:nvPr/>
        </p:nvSpPr>
        <p:spPr bwMode="auto">
          <a:xfrm>
            <a:off x="6053646" y="3312782"/>
            <a:ext cx="367112" cy="1666111"/>
          </a:xfrm>
          <a:prstGeom prst="roundRect">
            <a:avLst>
              <a:gd name="adj" fmla="val 50000"/>
            </a:avLst>
          </a:prstGeom>
          <a:solidFill>
            <a:srgbClr val="8E7EF0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</a:ln>
          <a:effectLst/>
        </p:spPr>
        <p:txBody>
          <a:bodyPr lIns="0" tIns="0" rIns="0" bIns="0" anchor="ctr"/>
          <a:lstStyle/>
          <a:p>
            <a:pPr marL="0" marR="0" lvl="0" indent="0" algn="ctr" defTabSz="26035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s-ES" sz="8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cs typeface="+mn-ea"/>
              <a:sym typeface="+mn-lt"/>
            </a:endParaRPr>
          </a:p>
        </p:txBody>
      </p:sp>
      <p:sp>
        <p:nvSpPr>
          <p:cNvPr id="53" name="AutoShape 19"/>
          <p:cNvSpPr/>
          <p:nvPr/>
        </p:nvSpPr>
        <p:spPr bwMode="auto">
          <a:xfrm>
            <a:off x="6756746" y="2505550"/>
            <a:ext cx="367112" cy="2473343"/>
          </a:xfrm>
          <a:prstGeom prst="roundRect">
            <a:avLst>
              <a:gd name="adj" fmla="val 50000"/>
            </a:avLst>
          </a:prstGeom>
          <a:solidFill>
            <a:srgbClr val="8ACF1C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</a:ln>
          <a:effectLst/>
        </p:spPr>
        <p:txBody>
          <a:bodyPr lIns="0" tIns="0" rIns="0" bIns="0" anchor="ctr"/>
          <a:lstStyle/>
          <a:p>
            <a:pPr marL="0" marR="0" lvl="0" indent="0" algn="ctr" defTabSz="26035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s-ES" sz="8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cs typeface="+mn-ea"/>
              <a:sym typeface="+mn-lt"/>
            </a:endParaRPr>
          </a:p>
        </p:txBody>
      </p:sp>
      <p:sp>
        <p:nvSpPr>
          <p:cNvPr id="54" name="AutoShape 20"/>
          <p:cNvSpPr/>
          <p:nvPr/>
        </p:nvSpPr>
        <p:spPr bwMode="auto">
          <a:xfrm>
            <a:off x="7459844" y="3747176"/>
            <a:ext cx="367112" cy="1231719"/>
          </a:xfrm>
          <a:prstGeom prst="roundRect">
            <a:avLst>
              <a:gd name="adj" fmla="val 50000"/>
            </a:avLst>
          </a:prstGeom>
          <a:solidFill>
            <a:srgbClr val="8E7EF0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</a:ln>
          <a:effectLst/>
        </p:spPr>
        <p:txBody>
          <a:bodyPr lIns="0" tIns="0" rIns="0" bIns="0" anchor="ctr"/>
          <a:lstStyle/>
          <a:p>
            <a:pPr marL="0" marR="0" lvl="0" indent="0" algn="ctr" defTabSz="26035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s-ES" sz="8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cs typeface="+mn-ea"/>
              <a:sym typeface="+mn-lt"/>
            </a:endParaRPr>
          </a:p>
        </p:txBody>
      </p:sp>
      <p:sp>
        <p:nvSpPr>
          <p:cNvPr id="55" name="AutoShape 21"/>
          <p:cNvSpPr/>
          <p:nvPr/>
        </p:nvSpPr>
        <p:spPr bwMode="auto">
          <a:xfrm>
            <a:off x="8162942" y="2908813"/>
            <a:ext cx="367112" cy="2070081"/>
          </a:xfrm>
          <a:prstGeom prst="roundRect">
            <a:avLst>
              <a:gd name="adj" fmla="val 50000"/>
            </a:avLst>
          </a:prstGeom>
          <a:solidFill>
            <a:srgbClr val="8ACF1C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</a:ln>
          <a:effectLst/>
        </p:spPr>
        <p:txBody>
          <a:bodyPr lIns="0" tIns="0" rIns="0" bIns="0" anchor="ctr"/>
          <a:lstStyle/>
          <a:p>
            <a:pPr marL="0" marR="0" lvl="0" indent="0" algn="ctr" defTabSz="26035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s-ES" sz="8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cs typeface="+mn-ea"/>
              <a:sym typeface="+mn-lt"/>
            </a:endParaRPr>
          </a:p>
        </p:txBody>
      </p:sp>
      <p:sp>
        <p:nvSpPr>
          <p:cNvPr id="56" name="AutoShape 22"/>
          <p:cNvSpPr/>
          <p:nvPr/>
        </p:nvSpPr>
        <p:spPr bwMode="auto">
          <a:xfrm>
            <a:off x="8866750" y="3312782"/>
            <a:ext cx="366404" cy="1666111"/>
          </a:xfrm>
          <a:prstGeom prst="roundRect">
            <a:avLst>
              <a:gd name="adj" fmla="val 50000"/>
            </a:avLst>
          </a:prstGeom>
          <a:solidFill>
            <a:srgbClr val="8E7EF0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</a:ln>
          <a:effectLst/>
        </p:spPr>
        <p:txBody>
          <a:bodyPr lIns="0" tIns="0" rIns="0" bIns="0" anchor="ctr"/>
          <a:lstStyle/>
          <a:p>
            <a:pPr marL="0" marR="0" lvl="0" indent="0" algn="ctr" defTabSz="26035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s-ES" sz="8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cs typeface="+mn-ea"/>
              <a:sym typeface="+mn-lt"/>
            </a:endParaRPr>
          </a:p>
        </p:txBody>
      </p:sp>
      <p:sp>
        <p:nvSpPr>
          <p:cNvPr id="57" name="AutoShape 23"/>
          <p:cNvSpPr/>
          <p:nvPr/>
        </p:nvSpPr>
        <p:spPr bwMode="auto">
          <a:xfrm>
            <a:off x="9504002" y="2912806"/>
            <a:ext cx="366404" cy="2070081"/>
          </a:xfrm>
          <a:prstGeom prst="roundRect">
            <a:avLst>
              <a:gd name="adj" fmla="val 50000"/>
            </a:avLst>
          </a:prstGeom>
          <a:solidFill>
            <a:srgbClr val="8ACF1C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</a:ln>
          <a:effectLst/>
        </p:spPr>
        <p:txBody>
          <a:bodyPr lIns="0" tIns="0" rIns="0" bIns="0" anchor="ctr"/>
          <a:lstStyle/>
          <a:p>
            <a:pPr marL="0" marR="0" lvl="0" indent="0" algn="ctr" defTabSz="26035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s-ES" sz="8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cs typeface="+mn-ea"/>
              <a:sym typeface="+mn-lt"/>
            </a:endParaRPr>
          </a:p>
        </p:txBody>
      </p:sp>
      <p:sp>
        <p:nvSpPr>
          <p:cNvPr id="58" name="AutoShape 24"/>
          <p:cNvSpPr/>
          <p:nvPr/>
        </p:nvSpPr>
        <p:spPr bwMode="auto">
          <a:xfrm>
            <a:off x="10304778" y="3312782"/>
            <a:ext cx="366404" cy="1666111"/>
          </a:xfrm>
          <a:prstGeom prst="roundRect">
            <a:avLst>
              <a:gd name="adj" fmla="val 50000"/>
            </a:avLst>
          </a:prstGeom>
          <a:solidFill>
            <a:srgbClr val="8E7EF0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</a:ln>
          <a:effectLst/>
        </p:spPr>
        <p:txBody>
          <a:bodyPr lIns="0" tIns="0" rIns="0" bIns="0" anchor="ctr"/>
          <a:lstStyle/>
          <a:p>
            <a:pPr marL="0" marR="0" lvl="0" indent="0" algn="ctr" defTabSz="26035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s-ES" sz="8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cs typeface="+mn-ea"/>
              <a:sym typeface="+mn-lt"/>
            </a:endParaRPr>
          </a:p>
        </p:txBody>
      </p:sp>
      <p:sp>
        <p:nvSpPr>
          <p:cNvPr id="59" name="AutoShape 25"/>
          <p:cNvSpPr/>
          <p:nvPr/>
        </p:nvSpPr>
        <p:spPr bwMode="auto">
          <a:xfrm>
            <a:off x="10275072" y="2969654"/>
            <a:ext cx="424407" cy="307047"/>
          </a:xfrm>
          <a:custGeom>
            <a:avLst/>
            <a:gdLst>
              <a:gd name="T0" fmla="*/ 476250 w 21600"/>
              <a:gd name="T1" fmla="*/ 344488 h 21600"/>
              <a:gd name="T2" fmla="*/ 476250 w 21600"/>
              <a:gd name="T3" fmla="*/ 344488 h 21600"/>
              <a:gd name="T4" fmla="*/ 476250 w 21600"/>
              <a:gd name="T5" fmla="*/ 344488 h 21600"/>
              <a:gd name="T6" fmla="*/ 476250 w 21600"/>
              <a:gd name="T7" fmla="*/ 344488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 defTabSz="609600">
              <a:lnSpc>
                <a:spcPct val="120000"/>
              </a:lnSpc>
            </a:pPr>
            <a:r>
              <a:rPr lang="es-ES" altLang="zh-CN" sz="1335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35%</a:t>
            </a:r>
          </a:p>
        </p:txBody>
      </p:sp>
      <p:sp>
        <p:nvSpPr>
          <p:cNvPr id="60" name="AutoShape 26"/>
          <p:cNvSpPr/>
          <p:nvPr/>
        </p:nvSpPr>
        <p:spPr bwMode="auto">
          <a:xfrm>
            <a:off x="10103018" y="5111843"/>
            <a:ext cx="794687" cy="170611"/>
          </a:xfrm>
          <a:custGeom>
            <a:avLst/>
            <a:gdLst>
              <a:gd name="T0" fmla="*/ 669131 w 21600"/>
              <a:gd name="T1" fmla="*/ 245269 h 21600"/>
              <a:gd name="T2" fmla="*/ 669131 w 21600"/>
              <a:gd name="T3" fmla="*/ 245269 h 21600"/>
              <a:gd name="T4" fmla="*/ 669131 w 21600"/>
              <a:gd name="T5" fmla="*/ 245269 h 21600"/>
              <a:gd name="T6" fmla="*/ 669131 w 21600"/>
              <a:gd name="T7" fmla="*/ 245269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 defTabSz="609600">
              <a:lnSpc>
                <a:spcPct val="120000"/>
              </a:lnSpc>
            </a:pPr>
            <a:r>
              <a:rPr lang="zh-CN" altLang="en-US" sz="1065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文字内容</a:t>
            </a:r>
            <a:endParaRPr lang="es-ES" altLang="zh-CN" sz="1065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7" name="椭圆 66"/>
          <p:cNvSpPr/>
          <p:nvPr/>
        </p:nvSpPr>
        <p:spPr>
          <a:xfrm>
            <a:off x="967550" y="2895203"/>
            <a:ext cx="576622" cy="576785"/>
          </a:xfrm>
          <a:prstGeom prst="ellipse">
            <a:avLst/>
          </a:prstGeom>
          <a:solidFill>
            <a:srgbClr val="8ACF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1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68" name="直接连接符 67"/>
          <p:cNvCxnSpPr/>
          <p:nvPr/>
        </p:nvCxnSpPr>
        <p:spPr>
          <a:xfrm>
            <a:off x="1531988" y="3161935"/>
            <a:ext cx="584912" cy="0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标题 11"/>
          <p:cNvSpPr txBox="1"/>
          <p:nvPr/>
        </p:nvSpPr>
        <p:spPr>
          <a:xfrm>
            <a:off x="2278425" y="2980251"/>
            <a:ext cx="2599361" cy="796652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defTabSz="609600">
              <a:lnSpc>
                <a:spcPts val="2000"/>
              </a:lnSpc>
              <a:buClr>
                <a:srgbClr val="E7E6E6">
                  <a:lumMod val="10000"/>
                </a:srgbClr>
              </a:buClr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</a:p>
          <a:p>
            <a:pPr algn="l"/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0" name="椭圆 69"/>
          <p:cNvSpPr/>
          <p:nvPr/>
        </p:nvSpPr>
        <p:spPr>
          <a:xfrm>
            <a:off x="967551" y="3995597"/>
            <a:ext cx="576622" cy="576785"/>
          </a:xfrm>
          <a:prstGeom prst="ellipse">
            <a:avLst/>
          </a:prstGeom>
          <a:solidFill>
            <a:srgbClr val="8E7E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2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71" name="直接连接符 70"/>
          <p:cNvCxnSpPr/>
          <p:nvPr/>
        </p:nvCxnSpPr>
        <p:spPr>
          <a:xfrm>
            <a:off x="1531989" y="4262329"/>
            <a:ext cx="584911" cy="0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标题 11"/>
          <p:cNvSpPr txBox="1"/>
          <p:nvPr/>
        </p:nvSpPr>
        <p:spPr>
          <a:xfrm>
            <a:off x="2270684" y="4058247"/>
            <a:ext cx="2599361" cy="796652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defTabSz="609600">
              <a:lnSpc>
                <a:spcPts val="2000"/>
              </a:lnSpc>
              <a:buClr>
                <a:srgbClr val="E7E6E6">
                  <a:lumMod val="10000"/>
                </a:srgbClr>
              </a:buClr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</a:p>
          <a:p>
            <a:pPr algn="l"/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1344489" y="185808"/>
            <a:ext cx="20024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工作计划项目</a:t>
            </a:r>
            <a:endParaRPr lang="en-US" altLang="zh-CN" sz="2400" b="1" dirty="0">
              <a:solidFill>
                <a:schemeClr val="bg1"/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337446" y="-18788"/>
            <a:ext cx="74571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江城斜黑体 900W" panose="020B0A00000000000000" pitchFamily="34" charset="-122"/>
                <a:ea typeface="江城斜黑体 900W" panose="020B0A00000000000000" pitchFamily="34" charset="-122"/>
                <a:cs typeface="+mn-ea"/>
                <a:sym typeface="+mn-lt"/>
              </a:rPr>
              <a:t>03</a:t>
            </a:r>
            <a:endParaRPr lang="zh-CN" altLang="en-US" sz="3600" dirty="0">
              <a:solidFill>
                <a:schemeClr val="bg1"/>
              </a:solidFill>
              <a:latin typeface="江城斜黑体 900W" panose="020B0A00000000000000" pitchFamily="34" charset="-122"/>
              <a:ea typeface="江城斜黑体 900W" panose="020B0A00000000000000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/>
      </p:transition>
    </mc:Choice>
    <mc:Fallback xmlns="">
      <p:transition spd="slow">
        <p:random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8E7EF0">
              <a:alpha val="59000"/>
            </a:srgbClr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椭圆 50"/>
          <p:cNvSpPr/>
          <p:nvPr/>
        </p:nvSpPr>
        <p:spPr>
          <a:xfrm>
            <a:off x="3136900" y="3369750"/>
            <a:ext cx="2042838" cy="2042838"/>
          </a:xfrm>
          <a:prstGeom prst="ellipse">
            <a:avLst/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34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-34712" y="3568700"/>
            <a:ext cx="12226711" cy="3289300"/>
            <a:chOff x="2305050" y="4198156"/>
            <a:chExt cx="9886950" cy="2659844"/>
          </a:xfrm>
        </p:grpSpPr>
        <p:sp>
          <p:nvSpPr>
            <p:cNvPr id="53" name="任意多边形 52"/>
            <p:cNvSpPr/>
            <p:nvPr/>
          </p:nvSpPr>
          <p:spPr>
            <a:xfrm>
              <a:off x="2305050" y="4198156"/>
              <a:ext cx="9886950" cy="1682758"/>
            </a:xfrm>
            <a:custGeom>
              <a:avLst/>
              <a:gdLst>
                <a:gd name="connsiteX0" fmla="*/ 0 w 9810750"/>
                <a:gd name="connsiteY0" fmla="*/ 1558975 h 1580440"/>
                <a:gd name="connsiteX1" fmla="*/ 257175 w 9810750"/>
                <a:gd name="connsiteY1" fmla="*/ 1387525 h 1580440"/>
                <a:gd name="connsiteX2" fmla="*/ 733425 w 9810750"/>
                <a:gd name="connsiteY2" fmla="*/ 1511350 h 1580440"/>
                <a:gd name="connsiteX3" fmla="*/ 942975 w 9810750"/>
                <a:gd name="connsiteY3" fmla="*/ 1501825 h 1580440"/>
                <a:gd name="connsiteX4" fmla="*/ 1057275 w 9810750"/>
                <a:gd name="connsiteY4" fmla="*/ 1578025 h 1580440"/>
                <a:gd name="connsiteX5" fmla="*/ 1495425 w 9810750"/>
                <a:gd name="connsiteY5" fmla="*/ 1397050 h 1580440"/>
                <a:gd name="connsiteX6" fmla="*/ 1647825 w 9810750"/>
                <a:gd name="connsiteY6" fmla="*/ 1425625 h 1580440"/>
                <a:gd name="connsiteX7" fmla="*/ 1724025 w 9810750"/>
                <a:gd name="connsiteY7" fmla="*/ 1349425 h 1580440"/>
                <a:gd name="connsiteX8" fmla="*/ 1924050 w 9810750"/>
                <a:gd name="connsiteY8" fmla="*/ 1454200 h 1580440"/>
                <a:gd name="connsiteX9" fmla="*/ 2066925 w 9810750"/>
                <a:gd name="connsiteY9" fmla="*/ 1444675 h 1580440"/>
                <a:gd name="connsiteX10" fmla="*/ 2400300 w 9810750"/>
                <a:gd name="connsiteY10" fmla="*/ 1168450 h 1580440"/>
                <a:gd name="connsiteX11" fmla="*/ 2600325 w 9810750"/>
                <a:gd name="connsiteY11" fmla="*/ 997000 h 1580440"/>
                <a:gd name="connsiteX12" fmla="*/ 2790825 w 9810750"/>
                <a:gd name="connsiteY12" fmla="*/ 1035100 h 1580440"/>
                <a:gd name="connsiteX13" fmla="*/ 2924175 w 9810750"/>
                <a:gd name="connsiteY13" fmla="*/ 882700 h 1580440"/>
                <a:gd name="connsiteX14" fmla="*/ 3114675 w 9810750"/>
                <a:gd name="connsiteY14" fmla="*/ 768400 h 1580440"/>
                <a:gd name="connsiteX15" fmla="*/ 3305175 w 9810750"/>
                <a:gd name="connsiteY15" fmla="*/ 673150 h 1580440"/>
                <a:gd name="connsiteX16" fmla="*/ 3400425 w 9810750"/>
                <a:gd name="connsiteY16" fmla="*/ 492175 h 1580440"/>
                <a:gd name="connsiteX17" fmla="*/ 3629025 w 9810750"/>
                <a:gd name="connsiteY17" fmla="*/ 568375 h 1580440"/>
                <a:gd name="connsiteX18" fmla="*/ 3781425 w 9810750"/>
                <a:gd name="connsiteY18" fmla="*/ 711250 h 1580440"/>
                <a:gd name="connsiteX19" fmla="*/ 3886200 w 9810750"/>
                <a:gd name="connsiteY19" fmla="*/ 863650 h 1580440"/>
                <a:gd name="connsiteX20" fmla="*/ 3952875 w 9810750"/>
                <a:gd name="connsiteY20" fmla="*/ 892225 h 1580440"/>
                <a:gd name="connsiteX21" fmla="*/ 4010025 w 9810750"/>
                <a:gd name="connsiteY21" fmla="*/ 777925 h 1580440"/>
                <a:gd name="connsiteX22" fmla="*/ 4067175 w 9810750"/>
                <a:gd name="connsiteY22" fmla="*/ 635050 h 1580440"/>
                <a:gd name="connsiteX23" fmla="*/ 4200525 w 9810750"/>
                <a:gd name="connsiteY23" fmla="*/ 463600 h 1580440"/>
                <a:gd name="connsiteX24" fmla="*/ 4333875 w 9810750"/>
                <a:gd name="connsiteY24" fmla="*/ 244525 h 1580440"/>
                <a:gd name="connsiteX25" fmla="*/ 4543425 w 9810750"/>
                <a:gd name="connsiteY25" fmla="*/ 63550 h 1580440"/>
                <a:gd name="connsiteX26" fmla="*/ 4924425 w 9810750"/>
                <a:gd name="connsiteY26" fmla="*/ 6400 h 1580440"/>
                <a:gd name="connsiteX27" fmla="*/ 5153025 w 9810750"/>
                <a:gd name="connsiteY27" fmla="*/ 196900 h 1580440"/>
                <a:gd name="connsiteX28" fmla="*/ 5448300 w 9810750"/>
                <a:gd name="connsiteY28" fmla="*/ 492175 h 1580440"/>
                <a:gd name="connsiteX29" fmla="*/ 5657850 w 9810750"/>
                <a:gd name="connsiteY29" fmla="*/ 644575 h 1580440"/>
                <a:gd name="connsiteX30" fmla="*/ 5800725 w 9810750"/>
                <a:gd name="connsiteY30" fmla="*/ 673150 h 1580440"/>
                <a:gd name="connsiteX31" fmla="*/ 6000750 w 9810750"/>
                <a:gd name="connsiteY31" fmla="*/ 473125 h 1580440"/>
                <a:gd name="connsiteX32" fmla="*/ 6486525 w 9810750"/>
                <a:gd name="connsiteY32" fmla="*/ 387400 h 1580440"/>
                <a:gd name="connsiteX33" fmla="*/ 6743700 w 9810750"/>
                <a:gd name="connsiteY33" fmla="*/ 539800 h 1580440"/>
                <a:gd name="connsiteX34" fmla="*/ 6905625 w 9810750"/>
                <a:gd name="connsiteY34" fmla="*/ 568375 h 1580440"/>
                <a:gd name="connsiteX35" fmla="*/ 7229475 w 9810750"/>
                <a:gd name="connsiteY35" fmla="*/ 663625 h 1580440"/>
                <a:gd name="connsiteX36" fmla="*/ 7515225 w 9810750"/>
                <a:gd name="connsiteY36" fmla="*/ 930325 h 1580440"/>
                <a:gd name="connsiteX37" fmla="*/ 7667625 w 9810750"/>
                <a:gd name="connsiteY37" fmla="*/ 1130350 h 1580440"/>
                <a:gd name="connsiteX38" fmla="*/ 7924800 w 9810750"/>
                <a:gd name="connsiteY38" fmla="*/ 1206550 h 1580440"/>
                <a:gd name="connsiteX39" fmla="*/ 9620250 w 9810750"/>
                <a:gd name="connsiteY39" fmla="*/ 882700 h 1580440"/>
                <a:gd name="connsiteX40" fmla="*/ 9791700 w 9810750"/>
                <a:gd name="connsiteY40" fmla="*/ 1320850 h 1580440"/>
                <a:gd name="connsiteX0" fmla="*/ 0 w 9791700"/>
                <a:gd name="connsiteY0" fmla="*/ 1558975 h 1580440"/>
                <a:gd name="connsiteX1" fmla="*/ 257175 w 9791700"/>
                <a:gd name="connsiteY1" fmla="*/ 1387525 h 1580440"/>
                <a:gd name="connsiteX2" fmla="*/ 733425 w 9791700"/>
                <a:gd name="connsiteY2" fmla="*/ 1511350 h 1580440"/>
                <a:gd name="connsiteX3" fmla="*/ 942975 w 9791700"/>
                <a:gd name="connsiteY3" fmla="*/ 1501825 h 1580440"/>
                <a:gd name="connsiteX4" fmla="*/ 1057275 w 9791700"/>
                <a:gd name="connsiteY4" fmla="*/ 1578025 h 1580440"/>
                <a:gd name="connsiteX5" fmla="*/ 1495425 w 9791700"/>
                <a:gd name="connsiteY5" fmla="*/ 1397050 h 1580440"/>
                <a:gd name="connsiteX6" fmla="*/ 1647825 w 9791700"/>
                <a:gd name="connsiteY6" fmla="*/ 1425625 h 1580440"/>
                <a:gd name="connsiteX7" fmla="*/ 1724025 w 9791700"/>
                <a:gd name="connsiteY7" fmla="*/ 1349425 h 1580440"/>
                <a:gd name="connsiteX8" fmla="*/ 1924050 w 9791700"/>
                <a:gd name="connsiteY8" fmla="*/ 1454200 h 1580440"/>
                <a:gd name="connsiteX9" fmla="*/ 2066925 w 9791700"/>
                <a:gd name="connsiteY9" fmla="*/ 1444675 h 1580440"/>
                <a:gd name="connsiteX10" fmla="*/ 2400300 w 9791700"/>
                <a:gd name="connsiteY10" fmla="*/ 1168450 h 1580440"/>
                <a:gd name="connsiteX11" fmla="*/ 2600325 w 9791700"/>
                <a:gd name="connsiteY11" fmla="*/ 997000 h 1580440"/>
                <a:gd name="connsiteX12" fmla="*/ 2790825 w 9791700"/>
                <a:gd name="connsiteY12" fmla="*/ 1035100 h 1580440"/>
                <a:gd name="connsiteX13" fmla="*/ 2924175 w 9791700"/>
                <a:gd name="connsiteY13" fmla="*/ 882700 h 1580440"/>
                <a:gd name="connsiteX14" fmla="*/ 3114675 w 9791700"/>
                <a:gd name="connsiteY14" fmla="*/ 768400 h 1580440"/>
                <a:gd name="connsiteX15" fmla="*/ 3305175 w 9791700"/>
                <a:gd name="connsiteY15" fmla="*/ 673150 h 1580440"/>
                <a:gd name="connsiteX16" fmla="*/ 3400425 w 9791700"/>
                <a:gd name="connsiteY16" fmla="*/ 492175 h 1580440"/>
                <a:gd name="connsiteX17" fmla="*/ 3629025 w 9791700"/>
                <a:gd name="connsiteY17" fmla="*/ 568375 h 1580440"/>
                <a:gd name="connsiteX18" fmla="*/ 3781425 w 9791700"/>
                <a:gd name="connsiteY18" fmla="*/ 711250 h 1580440"/>
                <a:gd name="connsiteX19" fmla="*/ 3886200 w 9791700"/>
                <a:gd name="connsiteY19" fmla="*/ 863650 h 1580440"/>
                <a:gd name="connsiteX20" fmla="*/ 3952875 w 9791700"/>
                <a:gd name="connsiteY20" fmla="*/ 892225 h 1580440"/>
                <a:gd name="connsiteX21" fmla="*/ 4010025 w 9791700"/>
                <a:gd name="connsiteY21" fmla="*/ 777925 h 1580440"/>
                <a:gd name="connsiteX22" fmla="*/ 4067175 w 9791700"/>
                <a:gd name="connsiteY22" fmla="*/ 635050 h 1580440"/>
                <a:gd name="connsiteX23" fmla="*/ 4200525 w 9791700"/>
                <a:gd name="connsiteY23" fmla="*/ 463600 h 1580440"/>
                <a:gd name="connsiteX24" fmla="*/ 4333875 w 9791700"/>
                <a:gd name="connsiteY24" fmla="*/ 244525 h 1580440"/>
                <a:gd name="connsiteX25" fmla="*/ 4543425 w 9791700"/>
                <a:gd name="connsiteY25" fmla="*/ 63550 h 1580440"/>
                <a:gd name="connsiteX26" fmla="*/ 4924425 w 9791700"/>
                <a:gd name="connsiteY26" fmla="*/ 6400 h 1580440"/>
                <a:gd name="connsiteX27" fmla="*/ 5153025 w 9791700"/>
                <a:gd name="connsiteY27" fmla="*/ 196900 h 1580440"/>
                <a:gd name="connsiteX28" fmla="*/ 5448300 w 9791700"/>
                <a:gd name="connsiteY28" fmla="*/ 492175 h 1580440"/>
                <a:gd name="connsiteX29" fmla="*/ 5657850 w 9791700"/>
                <a:gd name="connsiteY29" fmla="*/ 644575 h 1580440"/>
                <a:gd name="connsiteX30" fmla="*/ 5800725 w 9791700"/>
                <a:gd name="connsiteY30" fmla="*/ 673150 h 1580440"/>
                <a:gd name="connsiteX31" fmla="*/ 6000750 w 9791700"/>
                <a:gd name="connsiteY31" fmla="*/ 473125 h 1580440"/>
                <a:gd name="connsiteX32" fmla="*/ 6486525 w 9791700"/>
                <a:gd name="connsiteY32" fmla="*/ 387400 h 1580440"/>
                <a:gd name="connsiteX33" fmla="*/ 6743700 w 9791700"/>
                <a:gd name="connsiteY33" fmla="*/ 539800 h 1580440"/>
                <a:gd name="connsiteX34" fmla="*/ 6905625 w 9791700"/>
                <a:gd name="connsiteY34" fmla="*/ 568375 h 1580440"/>
                <a:gd name="connsiteX35" fmla="*/ 7229475 w 9791700"/>
                <a:gd name="connsiteY35" fmla="*/ 663625 h 1580440"/>
                <a:gd name="connsiteX36" fmla="*/ 7515225 w 9791700"/>
                <a:gd name="connsiteY36" fmla="*/ 930325 h 1580440"/>
                <a:gd name="connsiteX37" fmla="*/ 7667625 w 9791700"/>
                <a:gd name="connsiteY37" fmla="*/ 1130350 h 1580440"/>
                <a:gd name="connsiteX38" fmla="*/ 7924800 w 9791700"/>
                <a:gd name="connsiteY38" fmla="*/ 1206550 h 1580440"/>
                <a:gd name="connsiteX39" fmla="*/ 8763000 w 9791700"/>
                <a:gd name="connsiteY39" fmla="*/ 1244650 h 1580440"/>
                <a:gd name="connsiteX40" fmla="*/ 9620250 w 9791700"/>
                <a:gd name="connsiteY40" fmla="*/ 882700 h 1580440"/>
                <a:gd name="connsiteX41" fmla="*/ 9791700 w 9791700"/>
                <a:gd name="connsiteY41" fmla="*/ 1320850 h 1580440"/>
                <a:gd name="connsiteX0" fmla="*/ 0 w 9791700"/>
                <a:gd name="connsiteY0" fmla="*/ 1558975 h 1580440"/>
                <a:gd name="connsiteX1" fmla="*/ 257175 w 9791700"/>
                <a:gd name="connsiteY1" fmla="*/ 1387525 h 1580440"/>
                <a:gd name="connsiteX2" fmla="*/ 733425 w 9791700"/>
                <a:gd name="connsiteY2" fmla="*/ 1511350 h 1580440"/>
                <a:gd name="connsiteX3" fmla="*/ 942975 w 9791700"/>
                <a:gd name="connsiteY3" fmla="*/ 1501825 h 1580440"/>
                <a:gd name="connsiteX4" fmla="*/ 1057275 w 9791700"/>
                <a:gd name="connsiteY4" fmla="*/ 1578025 h 1580440"/>
                <a:gd name="connsiteX5" fmla="*/ 1495425 w 9791700"/>
                <a:gd name="connsiteY5" fmla="*/ 1397050 h 1580440"/>
                <a:gd name="connsiteX6" fmla="*/ 1647825 w 9791700"/>
                <a:gd name="connsiteY6" fmla="*/ 1425625 h 1580440"/>
                <a:gd name="connsiteX7" fmla="*/ 1724025 w 9791700"/>
                <a:gd name="connsiteY7" fmla="*/ 1349425 h 1580440"/>
                <a:gd name="connsiteX8" fmla="*/ 1924050 w 9791700"/>
                <a:gd name="connsiteY8" fmla="*/ 1454200 h 1580440"/>
                <a:gd name="connsiteX9" fmla="*/ 2066925 w 9791700"/>
                <a:gd name="connsiteY9" fmla="*/ 1444675 h 1580440"/>
                <a:gd name="connsiteX10" fmla="*/ 2400300 w 9791700"/>
                <a:gd name="connsiteY10" fmla="*/ 1168450 h 1580440"/>
                <a:gd name="connsiteX11" fmla="*/ 2600325 w 9791700"/>
                <a:gd name="connsiteY11" fmla="*/ 997000 h 1580440"/>
                <a:gd name="connsiteX12" fmla="*/ 2790825 w 9791700"/>
                <a:gd name="connsiteY12" fmla="*/ 1035100 h 1580440"/>
                <a:gd name="connsiteX13" fmla="*/ 2924175 w 9791700"/>
                <a:gd name="connsiteY13" fmla="*/ 882700 h 1580440"/>
                <a:gd name="connsiteX14" fmla="*/ 3114675 w 9791700"/>
                <a:gd name="connsiteY14" fmla="*/ 768400 h 1580440"/>
                <a:gd name="connsiteX15" fmla="*/ 3305175 w 9791700"/>
                <a:gd name="connsiteY15" fmla="*/ 673150 h 1580440"/>
                <a:gd name="connsiteX16" fmla="*/ 3400425 w 9791700"/>
                <a:gd name="connsiteY16" fmla="*/ 492175 h 1580440"/>
                <a:gd name="connsiteX17" fmla="*/ 3629025 w 9791700"/>
                <a:gd name="connsiteY17" fmla="*/ 568375 h 1580440"/>
                <a:gd name="connsiteX18" fmla="*/ 3781425 w 9791700"/>
                <a:gd name="connsiteY18" fmla="*/ 711250 h 1580440"/>
                <a:gd name="connsiteX19" fmla="*/ 3886200 w 9791700"/>
                <a:gd name="connsiteY19" fmla="*/ 863650 h 1580440"/>
                <a:gd name="connsiteX20" fmla="*/ 3952875 w 9791700"/>
                <a:gd name="connsiteY20" fmla="*/ 892225 h 1580440"/>
                <a:gd name="connsiteX21" fmla="*/ 4010025 w 9791700"/>
                <a:gd name="connsiteY21" fmla="*/ 777925 h 1580440"/>
                <a:gd name="connsiteX22" fmla="*/ 4067175 w 9791700"/>
                <a:gd name="connsiteY22" fmla="*/ 635050 h 1580440"/>
                <a:gd name="connsiteX23" fmla="*/ 4200525 w 9791700"/>
                <a:gd name="connsiteY23" fmla="*/ 463600 h 1580440"/>
                <a:gd name="connsiteX24" fmla="*/ 4333875 w 9791700"/>
                <a:gd name="connsiteY24" fmla="*/ 244525 h 1580440"/>
                <a:gd name="connsiteX25" fmla="*/ 4543425 w 9791700"/>
                <a:gd name="connsiteY25" fmla="*/ 63550 h 1580440"/>
                <a:gd name="connsiteX26" fmla="*/ 4924425 w 9791700"/>
                <a:gd name="connsiteY26" fmla="*/ 6400 h 1580440"/>
                <a:gd name="connsiteX27" fmla="*/ 5153025 w 9791700"/>
                <a:gd name="connsiteY27" fmla="*/ 196900 h 1580440"/>
                <a:gd name="connsiteX28" fmla="*/ 5448300 w 9791700"/>
                <a:gd name="connsiteY28" fmla="*/ 492175 h 1580440"/>
                <a:gd name="connsiteX29" fmla="*/ 5657850 w 9791700"/>
                <a:gd name="connsiteY29" fmla="*/ 644575 h 1580440"/>
                <a:gd name="connsiteX30" fmla="*/ 5800725 w 9791700"/>
                <a:gd name="connsiteY30" fmla="*/ 673150 h 1580440"/>
                <a:gd name="connsiteX31" fmla="*/ 6000750 w 9791700"/>
                <a:gd name="connsiteY31" fmla="*/ 473125 h 1580440"/>
                <a:gd name="connsiteX32" fmla="*/ 6486525 w 9791700"/>
                <a:gd name="connsiteY32" fmla="*/ 387400 h 1580440"/>
                <a:gd name="connsiteX33" fmla="*/ 6743700 w 9791700"/>
                <a:gd name="connsiteY33" fmla="*/ 539800 h 1580440"/>
                <a:gd name="connsiteX34" fmla="*/ 6905625 w 9791700"/>
                <a:gd name="connsiteY34" fmla="*/ 568375 h 1580440"/>
                <a:gd name="connsiteX35" fmla="*/ 7229475 w 9791700"/>
                <a:gd name="connsiteY35" fmla="*/ 663625 h 1580440"/>
                <a:gd name="connsiteX36" fmla="*/ 7515225 w 9791700"/>
                <a:gd name="connsiteY36" fmla="*/ 930325 h 1580440"/>
                <a:gd name="connsiteX37" fmla="*/ 7639050 w 9791700"/>
                <a:gd name="connsiteY37" fmla="*/ 1197025 h 1580440"/>
                <a:gd name="connsiteX38" fmla="*/ 7924800 w 9791700"/>
                <a:gd name="connsiteY38" fmla="*/ 1206550 h 1580440"/>
                <a:gd name="connsiteX39" fmla="*/ 8763000 w 9791700"/>
                <a:gd name="connsiteY39" fmla="*/ 1244650 h 1580440"/>
                <a:gd name="connsiteX40" fmla="*/ 9620250 w 9791700"/>
                <a:gd name="connsiteY40" fmla="*/ 882700 h 1580440"/>
                <a:gd name="connsiteX41" fmla="*/ 9791700 w 9791700"/>
                <a:gd name="connsiteY41" fmla="*/ 1320850 h 1580440"/>
                <a:gd name="connsiteX0" fmla="*/ 0 w 9791700"/>
                <a:gd name="connsiteY0" fmla="*/ 1558975 h 1580440"/>
                <a:gd name="connsiteX1" fmla="*/ 257175 w 9791700"/>
                <a:gd name="connsiteY1" fmla="*/ 1387525 h 1580440"/>
                <a:gd name="connsiteX2" fmla="*/ 733425 w 9791700"/>
                <a:gd name="connsiteY2" fmla="*/ 1511350 h 1580440"/>
                <a:gd name="connsiteX3" fmla="*/ 942975 w 9791700"/>
                <a:gd name="connsiteY3" fmla="*/ 1501825 h 1580440"/>
                <a:gd name="connsiteX4" fmla="*/ 1057275 w 9791700"/>
                <a:gd name="connsiteY4" fmla="*/ 1578025 h 1580440"/>
                <a:gd name="connsiteX5" fmla="*/ 1495425 w 9791700"/>
                <a:gd name="connsiteY5" fmla="*/ 1397050 h 1580440"/>
                <a:gd name="connsiteX6" fmla="*/ 1647825 w 9791700"/>
                <a:gd name="connsiteY6" fmla="*/ 1425625 h 1580440"/>
                <a:gd name="connsiteX7" fmla="*/ 1724025 w 9791700"/>
                <a:gd name="connsiteY7" fmla="*/ 1349425 h 1580440"/>
                <a:gd name="connsiteX8" fmla="*/ 1924050 w 9791700"/>
                <a:gd name="connsiteY8" fmla="*/ 1454200 h 1580440"/>
                <a:gd name="connsiteX9" fmla="*/ 2066925 w 9791700"/>
                <a:gd name="connsiteY9" fmla="*/ 1444675 h 1580440"/>
                <a:gd name="connsiteX10" fmla="*/ 2400300 w 9791700"/>
                <a:gd name="connsiteY10" fmla="*/ 1168450 h 1580440"/>
                <a:gd name="connsiteX11" fmla="*/ 2600325 w 9791700"/>
                <a:gd name="connsiteY11" fmla="*/ 997000 h 1580440"/>
                <a:gd name="connsiteX12" fmla="*/ 2790825 w 9791700"/>
                <a:gd name="connsiteY12" fmla="*/ 1035100 h 1580440"/>
                <a:gd name="connsiteX13" fmla="*/ 2924175 w 9791700"/>
                <a:gd name="connsiteY13" fmla="*/ 882700 h 1580440"/>
                <a:gd name="connsiteX14" fmla="*/ 3114675 w 9791700"/>
                <a:gd name="connsiteY14" fmla="*/ 768400 h 1580440"/>
                <a:gd name="connsiteX15" fmla="*/ 3305175 w 9791700"/>
                <a:gd name="connsiteY15" fmla="*/ 673150 h 1580440"/>
                <a:gd name="connsiteX16" fmla="*/ 3400425 w 9791700"/>
                <a:gd name="connsiteY16" fmla="*/ 492175 h 1580440"/>
                <a:gd name="connsiteX17" fmla="*/ 3629025 w 9791700"/>
                <a:gd name="connsiteY17" fmla="*/ 568375 h 1580440"/>
                <a:gd name="connsiteX18" fmla="*/ 3781425 w 9791700"/>
                <a:gd name="connsiteY18" fmla="*/ 711250 h 1580440"/>
                <a:gd name="connsiteX19" fmla="*/ 3886200 w 9791700"/>
                <a:gd name="connsiteY19" fmla="*/ 863650 h 1580440"/>
                <a:gd name="connsiteX20" fmla="*/ 3952875 w 9791700"/>
                <a:gd name="connsiteY20" fmla="*/ 892225 h 1580440"/>
                <a:gd name="connsiteX21" fmla="*/ 4010025 w 9791700"/>
                <a:gd name="connsiteY21" fmla="*/ 777925 h 1580440"/>
                <a:gd name="connsiteX22" fmla="*/ 4067175 w 9791700"/>
                <a:gd name="connsiteY22" fmla="*/ 635050 h 1580440"/>
                <a:gd name="connsiteX23" fmla="*/ 4200525 w 9791700"/>
                <a:gd name="connsiteY23" fmla="*/ 463600 h 1580440"/>
                <a:gd name="connsiteX24" fmla="*/ 4333875 w 9791700"/>
                <a:gd name="connsiteY24" fmla="*/ 244525 h 1580440"/>
                <a:gd name="connsiteX25" fmla="*/ 4543425 w 9791700"/>
                <a:gd name="connsiteY25" fmla="*/ 63550 h 1580440"/>
                <a:gd name="connsiteX26" fmla="*/ 4924425 w 9791700"/>
                <a:gd name="connsiteY26" fmla="*/ 6400 h 1580440"/>
                <a:gd name="connsiteX27" fmla="*/ 5153025 w 9791700"/>
                <a:gd name="connsiteY27" fmla="*/ 196900 h 1580440"/>
                <a:gd name="connsiteX28" fmla="*/ 5448300 w 9791700"/>
                <a:gd name="connsiteY28" fmla="*/ 492175 h 1580440"/>
                <a:gd name="connsiteX29" fmla="*/ 5657850 w 9791700"/>
                <a:gd name="connsiteY29" fmla="*/ 644575 h 1580440"/>
                <a:gd name="connsiteX30" fmla="*/ 5800725 w 9791700"/>
                <a:gd name="connsiteY30" fmla="*/ 673150 h 1580440"/>
                <a:gd name="connsiteX31" fmla="*/ 6000750 w 9791700"/>
                <a:gd name="connsiteY31" fmla="*/ 473125 h 1580440"/>
                <a:gd name="connsiteX32" fmla="*/ 6486525 w 9791700"/>
                <a:gd name="connsiteY32" fmla="*/ 387400 h 1580440"/>
                <a:gd name="connsiteX33" fmla="*/ 6743700 w 9791700"/>
                <a:gd name="connsiteY33" fmla="*/ 539800 h 1580440"/>
                <a:gd name="connsiteX34" fmla="*/ 6905625 w 9791700"/>
                <a:gd name="connsiteY34" fmla="*/ 568375 h 1580440"/>
                <a:gd name="connsiteX35" fmla="*/ 7229475 w 9791700"/>
                <a:gd name="connsiteY35" fmla="*/ 663625 h 1580440"/>
                <a:gd name="connsiteX36" fmla="*/ 7515225 w 9791700"/>
                <a:gd name="connsiteY36" fmla="*/ 930325 h 1580440"/>
                <a:gd name="connsiteX37" fmla="*/ 7639050 w 9791700"/>
                <a:gd name="connsiteY37" fmla="*/ 1197025 h 1580440"/>
                <a:gd name="connsiteX38" fmla="*/ 7953375 w 9791700"/>
                <a:gd name="connsiteY38" fmla="*/ 1054150 h 1580440"/>
                <a:gd name="connsiteX39" fmla="*/ 8763000 w 9791700"/>
                <a:gd name="connsiteY39" fmla="*/ 1244650 h 1580440"/>
                <a:gd name="connsiteX40" fmla="*/ 9620250 w 9791700"/>
                <a:gd name="connsiteY40" fmla="*/ 882700 h 1580440"/>
                <a:gd name="connsiteX41" fmla="*/ 9791700 w 9791700"/>
                <a:gd name="connsiteY41" fmla="*/ 1320850 h 1580440"/>
                <a:gd name="connsiteX0" fmla="*/ 0 w 10439400"/>
                <a:gd name="connsiteY0" fmla="*/ 1558975 h 2171750"/>
                <a:gd name="connsiteX1" fmla="*/ 257175 w 10439400"/>
                <a:gd name="connsiteY1" fmla="*/ 1387525 h 2171750"/>
                <a:gd name="connsiteX2" fmla="*/ 733425 w 10439400"/>
                <a:gd name="connsiteY2" fmla="*/ 1511350 h 2171750"/>
                <a:gd name="connsiteX3" fmla="*/ 942975 w 10439400"/>
                <a:gd name="connsiteY3" fmla="*/ 1501825 h 2171750"/>
                <a:gd name="connsiteX4" fmla="*/ 1057275 w 10439400"/>
                <a:gd name="connsiteY4" fmla="*/ 1578025 h 2171750"/>
                <a:gd name="connsiteX5" fmla="*/ 1495425 w 10439400"/>
                <a:gd name="connsiteY5" fmla="*/ 1397050 h 2171750"/>
                <a:gd name="connsiteX6" fmla="*/ 1647825 w 10439400"/>
                <a:gd name="connsiteY6" fmla="*/ 1425625 h 2171750"/>
                <a:gd name="connsiteX7" fmla="*/ 1724025 w 10439400"/>
                <a:gd name="connsiteY7" fmla="*/ 1349425 h 2171750"/>
                <a:gd name="connsiteX8" fmla="*/ 1924050 w 10439400"/>
                <a:gd name="connsiteY8" fmla="*/ 1454200 h 2171750"/>
                <a:gd name="connsiteX9" fmla="*/ 2066925 w 10439400"/>
                <a:gd name="connsiteY9" fmla="*/ 1444675 h 2171750"/>
                <a:gd name="connsiteX10" fmla="*/ 2400300 w 10439400"/>
                <a:gd name="connsiteY10" fmla="*/ 1168450 h 2171750"/>
                <a:gd name="connsiteX11" fmla="*/ 2600325 w 10439400"/>
                <a:gd name="connsiteY11" fmla="*/ 997000 h 2171750"/>
                <a:gd name="connsiteX12" fmla="*/ 2790825 w 10439400"/>
                <a:gd name="connsiteY12" fmla="*/ 1035100 h 2171750"/>
                <a:gd name="connsiteX13" fmla="*/ 2924175 w 10439400"/>
                <a:gd name="connsiteY13" fmla="*/ 882700 h 2171750"/>
                <a:gd name="connsiteX14" fmla="*/ 3114675 w 10439400"/>
                <a:gd name="connsiteY14" fmla="*/ 768400 h 2171750"/>
                <a:gd name="connsiteX15" fmla="*/ 3305175 w 10439400"/>
                <a:gd name="connsiteY15" fmla="*/ 673150 h 2171750"/>
                <a:gd name="connsiteX16" fmla="*/ 3400425 w 10439400"/>
                <a:gd name="connsiteY16" fmla="*/ 492175 h 2171750"/>
                <a:gd name="connsiteX17" fmla="*/ 3629025 w 10439400"/>
                <a:gd name="connsiteY17" fmla="*/ 568375 h 2171750"/>
                <a:gd name="connsiteX18" fmla="*/ 3781425 w 10439400"/>
                <a:gd name="connsiteY18" fmla="*/ 711250 h 2171750"/>
                <a:gd name="connsiteX19" fmla="*/ 3886200 w 10439400"/>
                <a:gd name="connsiteY19" fmla="*/ 863650 h 2171750"/>
                <a:gd name="connsiteX20" fmla="*/ 3952875 w 10439400"/>
                <a:gd name="connsiteY20" fmla="*/ 892225 h 2171750"/>
                <a:gd name="connsiteX21" fmla="*/ 4010025 w 10439400"/>
                <a:gd name="connsiteY21" fmla="*/ 777925 h 2171750"/>
                <a:gd name="connsiteX22" fmla="*/ 4067175 w 10439400"/>
                <a:gd name="connsiteY22" fmla="*/ 635050 h 2171750"/>
                <a:gd name="connsiteX23" fmla="*/ 4200525 w 10439400"/>
                <a:gd name="connsiteY23" fmla="*/ 463600 h 2171750"/>
                <a:gd name="connsiteX24" fmla="*/ 4333875 w 10439400"/>
                <a:gd name="connsiteY24" fmla="*/ 244525 h 2171750"/>
                <a:gd name="connsiteX25" fmla="*/ 4543425 w 10439400"/>
                <a:gd name="connsiteY25" fmla="*/ 63550 h 2171750"/>
                <a:gd name="connsiteX26" fmla="*/ 4924425 w 10439400"/>
                <a:gd name="connsiteY26" fmla="*/ 6400 h 2171750"/>
                <a:gd name="connsiteX27" fmla="*/ 5153025 w 10439400"/>
                <a:gd name="connsiteY27" fmla="*/ 196900 h 2171750"/>
                <a:gd name="connsiteX28" fmla="*/ 5448300 w 10439400"/>
                <a:gd name="connsiteY28" fmla="*/ 492175 h 2171750"/>
                <a:gd name="connsiteX29" fmla="*/ 5657850 w 10439400"/>
                <a:gd name="connsiteY29" fmla="*/ 644575 h 2171750"/>
                <a:gd name="connsiteX30" fmla="*/ 5800725 w 10439400"/>
                <a:gd name="connsiteY30" fmla="*/ 673150 h 2171750"/>
                <a:gd name="connsiteX31" fmla="*/ 6000750 w 10439400"/>
                <a:gd name="connsiteY31" fmla="*/ 473125 h 2171750"/>
                <a:gd name="connsiteX32" fmla="*/ 6486525 w 10439400"/>
                <a:gd name="connsiteY32" fmla="*/ 387400 h 2171750"/>
                <a:gd name="connsiteX33" fmla="*/ 6743700 w 10439400"/>
                <a:gd name="connsiteY33" fmla="*/ 539800 h 2171750"/>
                <a:gd name="connsiteX34" fmla="*/ 6905625 w 10439400"/>
                <a:gd name="connsiteY34" fmla="*/ 568375 h 2171750"/>
                <a:gd name="connsiteX35" fmla="*/ 7229475 w 10439400"/>
                <a:gd name="connsiteY35" fmla="*/ 663625 h 2171750"/>
                <a:gd name="connsiteX36" fmla="*/ 7515225 w 10439400"/>
                <a:gd name="connsiteY36" fmla="*/ 930325 h 2171750"/>
                <a:gd name="connsiteX37" fmla="*/ 7639050 w 10439400"/>
                <a:gd name="connsiteY37" fmla="*/ 1197025 h 2171750"/>
                <a:gd name="connsiteX38" fmla="*/ 7953375 w 10439400"/>
                <a:gd name="connsiteY38" fmla="*/ 1054150 h 2171750"/>
                <a:gd name="connsiteX39" fmla="*/ 8763000 w 10439400"/>
                <a:gd name="connsiteY39" fmla="*/ 1244650 h 2171750"/>
                <a:gd name="connsiteX40" fmla="*/ 9620250 w 10439400"/>
                <a:gd name="connsiteY40" fmla="*/ 882700 h 2171750"/>
                <a:gd name="connsiteX41" fmla="*/ 10439400 w 10439400"/>
                <a:gd name="connsiteY41" fmla="*/ 2171750 h 2171750"/>
                <a:gd name="connsiteX0" fmla="*/ 0 w 10439400"/>
                <a:gd name="connsiteY0" fmla="*/ 1558975 h 2171750"/>
                <a:gd name="connsiteX1" fmla="*/ 257175 w 10439400"/>
                <a:gd name="connsiteY1" fmla="*/ 1387525 h 2171750"/>
                <a:gd name="connsiteX2" fmla="*/ 733425 w 10439400"/>
                <a:gd name="connsiteY2" fmla="*/ 1511350 h 2171750"/>
                <a:gd name="connsiteX3" fmla="*/ 942975 w 10439400"/>
                <a:gd name="connsiteY3" fmla="*/ 1501825 h 2171750"/>
                <a:gd name="connsiteX4" fmla="*/ 1057275 w 10439400"/>
                <a:gd name="connsiteY4" fmla="*/ 1578025 h 2171750"/>
                <a:gd name="connsiteX5" fmla="*/ 1495425 w 10439400"/>
                <a:gd name="connsiteY5" fmla="*/ 1397050 h 2171750"/>
                <a:gd name="connsiteX6" fmla="*/ 1647825 w 10439400"/>
                <a:gd name="connsiteY6" fmla="*/ 1425625 h 2171750"/>
                <a:gd name="connsiteX7" fmla="*/ 1724025 w 10439400"/>
                <a:gd name="connsiteY7" fmla="*/ 1349425 h 2171750"/>
                <a:gd name="connsiteX8" fmla="*/ 1924050 w 10439400"/>
                <a:gd name="connsiteY8" fmla="*/ 1454200 h 2171750"/>
                <a:gd name="connsiteX9" fmla="*/ 2066925 w 10439400"/>
                <a:gd name="connsiteY9" fmla="*/ 1444675 h 2171750"/>
                <a:gd name="connsiteX10" fmla="*/ 2400300 w 10439400"/>
                <a:gd name="connsiteY10" fmla="*/ 1168450 h 2171750"/>
                <a:gd name="connsiteX11" fmla="*/ 2600325 w 10439400"/>
                <a:gd name="connsiteY11" fmla="*/ 997000 h 2171750"/>
                <a:gd name="connsiteX12" fmla="*/ 2790825 w 10439400"/>
                <a:gd name="connsiteY12" fmla="*/ 1035100 h 2171750"/>
                <a:gd name="connsiteX13" fmla="*/ 2924175 w 10439400"/>
                <a:gd name="connsiteY13" fmla="*/ 882700 h 2171750"/>
                <a:gd name="connsiteX14" fmla="*/ 3114675 w 10439400"/>
                <a:gd name="connsiteY14" fmla="*/ 768400 h 2171750"/>
                <a:gd name="connsiteX15" fmla="*/ 3305175 w 10439400"/>
                <a:gd name="connsiteY15" fmla="*/ 673150 h 2171750"/>
                <a:gd name="connsiteX16" fmla="*/ 3400425 w 10439400"/>
                <a:gd name="connsiteY16" fmla="*/ 492175 h 2171750"/>
                <a:gd name="connsiteX17" fmla="*/ 3629025 w 10439400"/>
                <a:gd name="connsiteY17" fmla="*/ 568375 h 2171750"/>
                <a:gd name="connsiteX18" fmla="*/ 3781425 w 10439400"/>
                <a:gd name="connsiteY18" fmla="*/ 711250 h 2171750"/>
                <a:gd name="connsiteX19" fmla="*/ 3886200 w 10439400"/>
                <a:gd name="connsiteY19" fmla="*/ 863650 h 2171750"/>
                <a:gd name="connsiteX20" fmla="*/ 3952875 w 10439400"/>
                <a:gd name="connsiteY20" fmla="*/ 892225 h 2171750"/>
                <a:gd name="connsiteX21" fmla="*/ 4010025 w 10439400"/>
                <a:gd name="connsiteY21" fmla="*/ 777925 h 2171750"/>
                <a:gd name="connsiteX22" fmla="*/ 4067175 w 10439400"/>
                <a:gd name="connsiteY22" fmla="*/ 635050 h 2171750"/>
                <a:gd name="connsiteX23" fmla="*/ 4200525 w 10439400"/>
                <a:gd name="connsiteY23" fmla="*/ 463600 h 2171750"/>
                <a:gd name="connsiteX24" fmla="*/ 4333875 w 10439400"/>
                <a:gd name="connsiteY24" fmla="*/ 244525 h 2171750"/>
                <a:gd name="connsiteX25" fmla="*/ 4543425 w 10439400"/>
                <a:gd name="connsiteY25" fmla="*/ 63550 h 2171750"/>
                <a:gd name="connsiteX26" fmla="*/ 4924425 w 10439400"/>
                <a:gd name="connsiteY26" fmla="*/ 6400 h 2171750"/>
                <a:gd name="connsiteX27" fmla="*/ 5153025 w 10439400"/>
                <a:gd name="connsiteY27" fmla="*/ 196900 h 2171750"/>
                <a:gd name="connsiteX28" fmla="*/ 5448300 w 10439400"/>
                <a:gd name="connsiteY28" fmla="*/ 492175 h 2171750"/>
                <a:gd name="connsiteX29" fmla="*/ 5657850 w 10439400"/>
                <a:gd name="connsiteY29" fmla="*/ 644575 h 2171750"/>
                <a:gd name="connsiteX30" fmla="*/ 5800725 w 10439400"/>
                <a:gd name="connsiteY30" fmla="*/ 673150 h 2171750"/>
                <a:gd name="connsiteX31" fmla="*/ 6000750 w 10439400"/>
                <a:gd name="connsiteY31" fmla="*/ 473125 h 2171750"/>
                <a:gd name="connsiteX32" fmla="*/ 6486525 w 10439400"/>
                <a:gd name="connsiteY32" fmla="*/ 387400 h 2171750"/>
                <a:gd name="connsiteX33" fmla="*/ 6743700 w 10439400"/>
                <a:gd name="connsiteY33" fmla="*/ 539800 h 2171750"/>
                <a:gd name="connsiteX34" fmla="*/ 6905625 w 10439400"/>
                <a:gd name="connsiteY34" fmla="*/ 568375 h 2171750"/>
                <a:gd name="connsiteX35" fmla="*/ 7229475 w 10439400"/>
                <a:gd name="connsiteY35" fmla="*/ 663625 h 2171750"/>
                <a:gd name="connsiteX36" fmla="*/ 7515225 w 10439400"/>
                <a:gd name="connsiteY36" fmla="*/ 930325 h 2171750"/>
                <a:gd name="connsiteX37" fmla="*/ 7639050 w 10439400"/>
                <a:gd name="connsiteY37" fmla="*/ 1197025 h 2171750"/>
                <a:gd name="connsiteX38" fmla="*/ 7953375 w 10439400"/>
                <a:gd name="connsiteY38" fmla="*/ 1054150 h 2171750"/>
                <a:gd name="connsiteX39" fmla="*/ 8763000 w 10439400"/>
                <a:gd name="connsiteY39" fmla="*/ 1244650 h 2171750"/>
                <a:gd name="connsiteX40" fmla="*/ 9886950 w 10439400"/>
                <a:gd name="connsiteY40" fmla="*/ 1581200 h 2171750"/>
                <a:gd name="connsiteX41" fmla="*/ 10439400 w 10439400"/>
                <a:gd name="connsiteY41" fmla="*/ 2171750 h 2171750"/>
                <a:gd name="connsiteX0" fmla="*/ 0 w 9886950"/>
                <a:gd name="connsiteY0" fmla="*/ 1558975 h 1581200"/>
                <a:gd name="connsiteX1" fmla="*/ 257175 w 9886950"/>
                <a:gd name="connsiteY1" fmla="*/ 1387525 h 1581200"/>
                <a:gd name="connsiteX2" fmla="*/ 733425 w 9886950"/>
                <a:gd name="connsiteY2" fmla="*/ 1511350 h 1581200"/>
                <a:gd name="connsiteX3" fmla="*/ 942975 w 9886950"/>
                <a:gd name="connsiteY3" fmla="*/ 1501825 h 1581200"/>
                <a:gd name="connsiteX4" fmla="*/ 1057275 w 9886950"/>
                <a:gd name="connsiteY4" fmla="*/ 1578025 h 1581200"/>
                <a:gd name="connsiteX5" fmla="*/ 1495425 w 9886950"/>
                <a:gd name="connsiteY5" fmla="*/ 1397050 h 1581200"/>
                <a:gd name="connsiteX6" fmla="*/ 1647825 w 9886950"/>
                <a:gd name="connsiteY6" fmla="*/ 1425625 h 1581200"/>
                <a:gd name="connsiteX7" fmla="*/ 1724025 w 9886950"/>
                <a:gd name="connsiteY7" fmla="*/ 1349425 h 1581200"/>
                <a:gd name="connsiteX8" fmla="*/ 1924050 w 9886950"/>
                <a:gd name="connsiteY8" fmla="*/ 1454200 h 1581200"/>
                <a:gd name="connsiteX9" fmla="*/ 2066925 w 9886950"/>
                <a:gd name="connsiteY9" fmla="*/ 1444675 h 1581200"/>
                <a:gd name="connsiteX10" fmla="*/ 2400300 w 9886950"/>
                <a:gd name="connsiteY10" fmla="*/ 1168450 h 1581200"/>
                <a:gd name="connsiteX11" fmla="*/ 2600325 w 9886950"/>
                <a:gd name="connsiteY11" fmla="*/ 997000 h 1581200"/>
                <a:gd name="connsiteX12" fmla="*/ 2790825 w 9886950"/>
                <a:gd name="connsiteY12" fmla="*/ 1035100 h 1581200"/>
                <a:gd name="connsiteX13" fmla="*/ 2924175 w 9886950"/>
                <a:gd name="connsiteY13" fmla="*/ 882700 h 1581200"/>
                <a:gd name="connsiteX14" fmla="*/ 3114675 w 9886950"/>
                <a:gd name="connsiteY14" fmla="*/ 768400 h 1581200"/>
                <a:gd name="connsiteX15" fmla="*/ 3305175 w 9886950"/>
                <a:gd name="connsiteY15" fmla="*/ 673150 h 1581200"/>
                <a:gd name="connsiteX16" fmla="*/ 3400425 w 9886950"/>
                <a:gd name="connsiteY16" fmla="*/ 492175 h 1581200"/>
                <a:gd name="connsiteX17" fmla="*/ 3629025 w 9886950"/>
                <a:gd name="connsiteY17" fmla="*/ 568375 h 1581200"/>
                <a:gd name="connsiteX18" fmla="*/ 3781425 w 9886950"/>
                <a:gd name="connsiteY18" fmla="*/ 711250 h 1581200"/>
                <a:gd name="connsiteX19" fmla="*/ 3886200 w 9886950"/>
                <a:gd name="connsiteY19" fmla="*/ 863650 h 1581200"/>
                <a:gd name="connsiteX20" fmla="*/ 3952875 w 9886950"/>
                <a:gd name="connsiteY20" fmla="*/ 892225 h 1581200"/>
                <a:gd name="connsiteX21" fmla="*/ 4010025 w 9886950"/>
                <a:gd name="connsiteY21" fmla="*/ 777925 h 1581200"/>
                <a:gd name="connsiteX22" fmla="*/ 4067175 w 9886950"/>
                <a:gd name="connsiteY22" fmla="*/ 635050 h 1581200"/>
                <a:gd name="connsiteX23" fmla="*/ 4200525 w 9886950"/>
                <a:gd name="connsiteY23" fmla="*/ 463600 h 1581200"/>
                <a:gd name="connsiteX24" fmla="*/ 4333875 w 9886950"/>
                <a:gd name="connsiteY24" fmla="*/ 244525 h 1581200"/>
                <a:gd name="connsiteX25" fmla="*/ 4543425 w 9886950"/>
                <a:gd name="connsiteY25" fmla="*/ 63550 h 1581200"/>
                <a:gd name="connsiteX26" fmla="*/ 4924425 w 9886950"/>
                <a:gd name="connsiteY26" fmla="*/ 6400 h 1581200"/>
                <a:gd name="connsiteX27" fmla="*/ 5153025 w 9886950"/>
                <a:gd name="connsiteY27" fmla="*/ 196900 h 1581200"/>
                <a:gd name="connsiteX28" fmla="*/ 5448300 w 9886950"/>
                <a:gd name="connsiteY28" fmla="*/ 492175 h 1581200"/>
                <a:gd name="connsiteX29" fmla="*/ 5657850 w 9886950"/>
                <a:gd name="connsiteY29" fmla="*/ 644575 h 1581200"/>
                <a:gd name="connsiteX30" fmla="*/ 5800725 w 9886950"/>
                <a:gd name="connsiteY30" fmla="*/ 673150 h 1581200"/>
                <a:gd name="connsiteX31" fmla="*/ 6000750 w 9886950"/>
                <a:gd name="connsiteY31" fmla="*/ 473125 h 1581200"/>
                <a:gd name="connsiteX32" fmla="*/ 6486525 w 9886950"/>
                <a:gd name="connsiteY32" fmla="*/ 387400 h 1581200"/>
                <a:gd name="connsiteX33" fmla="*/ 6743700 w 9886950"/>
                <a:gd name="connsiteY33" fmla="*/ 539800 h 1581200"/>
                <a:gd name="connsiteX34" fmla="*/ 6905625 w 9886950"/>
                <a:gd name="connsiteY34" fmla="*/ 568375 h 1581200"/>
                <a:gd name="connsiteX35" fmla="*/ 7229475 w 9886950"/>
                <a:gd name="connsiteY35" fmla="*/ 663625 h 1581200"/>
                <a:gd name="connsiteX36" fmla="*/ 7515225 w 9886950"/>
                <a:gd name="connsiteY36" fmla="*/ 930325 h 1581200"/>
                <a:gd name="connsiteX37" fmla="*/ 7639050 w 9886950"/>
                <a:gd name="connsiteY37" fmla="*/ 1197025 h 1581200"/>
                <a:gd name="connsiteX38" fmla="*/ 7953375 w 9886950"/>
                <a:gd name="connsiteY38" fmla="*/ 1054150 h 1581200"/>
                <a:gd name="connsiteX39" fmla="*/ 8763000 w 9886950"/>
                <a:gd name="connsiteY39" fmla="*/ 1244650 h 1581200"/>
                <a:gd name="connsiteX40" fmla="*/ 9886950 w 9886950"/>
                <a:gd name="connsiteY40" fmla="*/ 1581200 h 1581200"/>
                <a:gd name="connsiteX0" fmla="*/ 0 w 9886950"/>
                <a:gd name="connsiteY0" fmla="*/ 1659931 h 1682156"/>
                <a:gd name="connsiteX1" fmla="*/ 257175 w 9886950"/>
                <a:gd name="connsiteY1" fmla="*/ 1488481 h 1682156"/>
                <a:gd name="connsiteX2" fmla="*/ 733425 w 9886950"/>
                <a:gd name="connsiteY2" fmla="*/ 1612306 h 1682156"/>
                <a:gd name="connsiteX3" fmla="*/ 942975 w 9886950"/>
                <a:gd name="connsiteY3" fmla="*/ 1602781 h 1682156"/>
                <a:gd name="connsiteX4" fmla="*/ 1057275 w 9886950"/>
                <a:gd name="connsiteY4" fmla="*/ 1678981 h 1682156"/>
                <a:gd name="connsiteX5" fmla="*/ 1495425 w 9886950"/>
                <a:gd name="connsiteY5" fmla="*/ 1498006 h 1682156"/>
                <a:gd name="connsiteX6" fmla="*/ 1647825 w 9886950"/>
                <a:gd name="connsiteY6" fmla="*/ 1526581 h 1682156"/>
                <a:gd name="connsiteX7" fmla="*/ 1724025 w 9886950"/>
                <a:gd name="connsiteY7" fmla="*/ 1450381 h 1682156"/>
                <a:gd name="connsiteX8" fmla="*/ 1924050 w 9886950"/>
                <a:gd name="connsiteY8" fmla="*/ 1555156 h 1682156"/>
                <a:gd name="connsiteX9" fmla="*/ 2066925 w 9886950"/>
                <a:gd name="connsiteY9" fmla="*/ 1545631 h 1682156"/>
                <a:gd name="connsiteX10" fmla="*/ 2400300 w 9886950"/>
                <a:gd name="connsiteY10" fmla="*/ 1269406 h 1682156"/>
                <a:gd name="connsiteX11" fmla="*/ 2600325 w 9886950"/>
                <a:gd name="connsiteY11" fmla="*/ 1097956 h 1682156"/>
                <a:gd name="connsiteX12" fmla="*/ 2790825 w 9886950"/>
                <a:gd name="connsiteY12" fmla="*/ 1136056 h 1682156"/>
                <a:gd name="connsiteX13" fmla="*/ 2924175 w 9886950"/>
                <a:gd name="connsiteY13" fmla="*/ 983656 h 1682156"/>
                <a:gd name="connsiteX14" fmla="*/ 3114675 w 9886950"/>
                <a:gd name="connsiteY14" fmla="*/ 869356 h 1682156"/>
                <a:gd name="connsiteX15" fmla="*/ 3305175 w 9886950"/>
                <a:gd name="connsiteY15" fmla="*/ 774106 h 1682156"/>
                <a:gd name="connsiteX16" fmla="*/ 3400425 w 9886950"/>
                <a:gd name="connsiteY16" fmla="*/ 593131 h 1682156"/>
                <a:gd name="connsiteX17" fmla="*/ 3629025 w 9886950"/>
                <a:gd name="connsiteY17" fmla="*/ 669331 h 1682156"/>
                <a:gd name="connsiteX18" fmla="*/ 3781425 w 9886950"/>
                <a:gd name="connsiteY18" fmla="*/ 812206 h 1682156"/>
                <a:gd name="connsiteX19" fmla="*/ 3886200 w 9886950"/>
                <a:gd name="connsiteY19" fmla="*/ 964606 h 1682156"/>
                <a:gd name="connsiteX20" fmla="*/ 3952875 w 9886950"/>
                <a:gd name="connsiteY20" fmla="*/ 993181 h 1682156"/>
                <a:gd name="connsiteX21" fmla="*/ 4010025 w 9886950"/>
                <a:gd name="connsiteY21" fmla="*/ 878881 h 1682156"/>
                <a:gd name="connsiteX22" fmla="*/ 4067175 w 9886950"/>
                <a:gd name="connsiteY22" fmla="*/ 736006 h 1682156"/>
                <a:gd name="connsiteX23" fmla="*/ 4200525 w 9886950"/>
                <a:gd name="connsiteY23" fmla="*/ 564556 h 1682156"/>
                <a:gd name="connsiteX24" fmla="*/ 4333875 w 9886950"/>
                <a:gd name="connsiteY24" fmla="*/ 345481 h 1682156"/>
                <a:gd name="connsiteX25" fmla="*/ 4543425 w 9886950"/>
                <a:gd name="connsiteY25" fmla="*/ 164506 h 1682156"/>
                <a:gd name="connsiteX26" fmla="*/ 4795837 w 9886950"/>
                <a:gd name="connsiteY26" fmla="*/ 2581 h 1682156"/>
                <a:gd name="connsiteX27" fmla="*/ 5153025 w 9886950"/>
                <a:gd name="connsiteY27" fmla="*/ 297856 h 1682156"/>
                <a:gd name="connsiteX28" fmla="*/ 5448300 w 9886950"/>
                <a:gd name="connsiteY28" fmla="*/ 593131 h 1682156"/>
                <a:gd name="connsiteX29" fmla="*/ 5657850 w 9886950"/>
                <a:gd name="connsiteY29" fmla="*/ 745531 h 1682156"/>
                <a:gd name="connsiteX30" fmla="*/ 5800725 w 9886950"/>
                <a:gd name="connsiteY30" fmla="*/ 774106 h 1682156"/>
                <a:gd name="connsiteX31" fmla="*/ 6000750 w 9886950"/>
                <a:gd name="connsiteY31" fmla="*/ 574081 h 1682156"/>
                <a:gd name="connsiteX32" fmla="*/ 6486525 w 9886950"/>
                <a:gd name="connsiteY32" fmla="*/ 488356 h 1682156"/>
                <a:gd name="connsiteX33" fmla="*/ 6743700 w 9886950"/>
                <a:gd name="connsiteY33" fmla="*/ 640756 h 1682156"/>
                <a:gd name="connsiteX34" fmla="*/ 6905625 w 9886950"/>
                <a:gd name="connsiteY34" fmla="*/ 669331 h 1682156"/>
                <a:gd name="connsiteX35" fmla="*/ 7229475 w 9886950"/>
                <a:gd name="connsiteY35" fmla="*/ 764581 h 1682156"/>
                <a:gd name="connsiteX36" fmla="*/ 7515225 w 9886950"/>
                <a:gd name="connsiteY36" fmla="*/ 1031281 h 1682156"/>
                <a:gd name="connsiteX37" fmla="*/ 7639050 w 9886950"/>
                <a:gd name="connsiteY37" fmla="*/ 1297981 h 1682156"/>
                <a:gd name="connsiteX38" fmla="*/ 7953375 w 9886950"/>
                <a:gd name="connsiteY38" fmla="*/ 1155106 h 1682156"/>
                <a:gd name="connsiteX39" fmla="*/ 8763000 w 9886950"/>
                <a:gd name="connsiteY39" fmla="*/ 1345606 h 1682156"/>
                <a:gd name="connsiteX40" fmla="*/ 9886950 w 9886950"/>
                <a:gd name="connsiteY40" fmla="*/ 1682156 h 1682156"/>
                <a:gd name="connsiteX0" fmla="*/ 0 w 9886950"/>
                <a:gd name="connsiteY0" fmla="*/ 1660533 h 1682758"/>
                <a:gd name="connsiteX1" fmla="*/ 257175 w 9886950"/>
                <a:gd name="connsiteY1" fmla="*/ 1489083 h 1682758"/>
                <a:gd name="connsiteX2" fmla="*/ 733425 w 9886950"/>
                <a:gd name="connsiteY2" fmla="*/ 1612908 h 1682758"/>
                <a:gd name="connsiteX3" fmla="*/ 942975 w 9886950"/>
                <a:gd name="connsiteY3" fmla="*/ 1603383 h 1682758"/>
                <a:gd name="connsiteX4" fmla="*/ 1057275 w 9886950"/>
                <a:gd name="connsiteY4" fmla="*/ 1679583 h 1682758"/>
                <a:gd name="connsiteX5" fmla="*/ 1495425 w 9886950"/>
                <a:gd name="connsiteY5" fmla="*/ 1498608 h 1682758"/>
                <a:gd name="connsiteX6" fmla="*/ 1647825 w 9886950"/>
                <a:gd name="connsiteY6" fmla="*/ 1527183 h 1682758"/>
                <a:gd name="connsiteX7" fmla="*/ 1724025 w 9886950"/>
                <a:gd name="connsiteY7" fmla="*/ 1450983 h 1682758"/>
                <a:gd name="connsiteX8" fmla="*/ 1924050 w 9886950"/>
                <a:gd name="connsiteY8" fmla="*/ 1555758 h 1682758"/>
                <a:gd name="connsiteX9" fmla="*/ 2066925 w 9886950"/>
                <a:gd name="connsiteY9" fmla="*/ 1546233 h 1682758"/>
                <a:gd name="connsiteX10" fmla="*/ 2400300 w 9886950"/>
                <a:gd name="connsiteY10" fmla="*/ 1270008 h 1682758"/>
                <a:gd name="connsiteX11" fmla="*/ 2600325 w 9886950"/>
                <a:gd name="connsiteY11" fmla="*/ 1098558 h 1682758"/>
                <a:gd name="connsiteX12" fmla="*/ 2790825 w 9886950"/>
                <a:gd name="connsiteY12" fmla="*/ 1136658 h 1682758"/>
                <a:gd name="connsiteX13" fmla="*/ 2924175 w 9886950"/>
                <a:gd name="connsiteY13" fmla="*/ 984258 h 1682758"/>
                <a:gd name="connsiteX14" fmla="*/ 3114675 w 9886950"/>
                <a:gd name="connsiteY14" fmla="*/ 869958 h 1682758"/>
                <a:gd name="connsiteX15" fmla="*/ 3305175 w 9886950"/>
                <a:gd name="connsiteY15" fmla="*/ 774708 h 1682758"/>
                <a:gd name="connsiteX16" fmla="*/ 3400425 w 9886950"/>
                <a:gd name="connsiteY16" fmla="*/ 593733 h 1682758"/>
                <a:gd name="connsiteX17" fmla="*/ 3629025 w 9886950"/>
                <a:gd name="connsiteY17" fmla="*/ 669933 h 1682758"/>
                <a:gd name="connsiteX18" fmla="*/ 3781425 w 9886950"/>
                <a:gd name="connsiteY18" fmla="*/ 812808 h 1682758"/>
                <a:gd name="connsiteX19" fmla="*/ 3886200 w 9886950"/>
                <a:gd name="connsiteY19" fmla="*/ 965208 h 1682758"/>
                <a:gd name="connsiteX20" fmla="*/ 3952875 w 9886950"/>
                <a:gd name="connsiteY20" fmla="*/ 993783 h 1682758"/>
                <a:gd name="connsiteX21" fmla="*/ 4010025 w 9886950"/>
                <a:gd name="connsiteY21" fmla="*/ 879483 h 1682758"/>
                <a:gd name="connsiteX22" fmla="*/ 4067175 w 9886950"/>
                <a:gd name="connsiteY22" fmla="*/ 736608 h 1682758"/>
                <a:gd name="connsiteX23" fmla="*/ 4200525 w 9886950"/>
                <a:gd name="connsiteY23" fmla="*/ 565158 h 1682758"/>
                <a:gd name="connsiteX24" fmla="*/ 4333875 w 9886950"/>
                <a:gd name="connsiteY24" fmla="*/ 346083 h 1682758"/>
                <a:gd name="connsiteX25" fmla="*/ 4543425 w 9886950"/>
                <a:gd name="connsiteY25" fmla="*/ 165108 h 1682758"/>
                <a:gd name="connsiteX26" fmla="*/ 4795837 w 9886950"/>
                <a:gd name="connsiteY26" fmla="*/ 3183 h 1682758"/>
                <a:gd name="connsiteX27" fmla="*/ 5153025 w 9886950"/>
                <a:gd name="connsiteY27" fmla="*/ 298458 h 1682758"/>
                <a:gd name="connsiteX28" fmla="*/ 5448300 w 9886950"/>
                <a:gd name="connsiteY28" fmla="*/ 593733 h 1682758"/>
                <a:gd name="connsiteX29" fmla="*/ 5657850 w 9886950"/>
                <a:gd name="connsiteY29" fmla="*/ 746133 h 1682758"/>
                <a:gd name="connsiteX30" fmla="*/ 5800725 w 9886950"/>
                <a:gd name="connsiteY30" fmla="*/ 774708 h 1682758"/>
                <a:gd name="connsiteX31" fmla="*/ 6000750 w 9886950"/>
                <a:gd name="connsiteY31" fmla="*/ 574683 h 1682758"/>
                <a:gd name="connsiteX32" fmla="*/ 6486525 w 9886950"/>
                <a:gd name="connsiteY32" fmla="*/ 488958 h 1682758"/>
                <a:gd name="connsiteX33" fmla="*/ 6743700 w 9886950"/>
                <a:gd name="connsiteY33" fmla="*/ 641358 h 1682758"/>
                <a:gd name="connsiteX34" fmla="*/ 6905625 w 9886950"/>
                <a:gd name="connsiteY34" fmla="*/ 669933 h 1682758"/>
                <a:gd name="connsiteX35" fmla="*/ 7229475 w 9886950"/>
                <a:gd name="connsiteY35" fmla="*/ 765183 h 1682758"/>
                <a:gd name="connsiteX36" fmla="*/ 7515225 w 9886950"/>
                <a:gd name="connsiteY36" fmla="*/ 1031883 h 1682758"/>
                <a:gd name="connsiteX37" fmla="*/ 7639050 w 9886950"/>
                <a:gd name="connsiteY37" fmla="*/ 1298583 h 1682758"/>
                <a:gd name="connsiteX38" fmla="*/ 7953375 w 9886950"/>
                <a:gd name="connsiteY38" fmla="*/ 1155708 h 1682758"/>
                <a:gd name="connsiteX39" fmla="*/ 8763000 w 9886950"/>
                <a:gd name="connsiteY39" fmla="*/ 1346208 h 1682758"/>
                <a:gd name="connsiteX40" fmla="*/ 9886950 w 9886950"/>
                <a:gd name="connsiteY40" fmla="*/ 1682758 h 1682758"/>
                <a:gd name="connsiteX0" fmla="*/ 0 w 9886950"/>
                <a:gd name="connsiteY0" fmla="*/ 1660533 h 1682758"/>
                <a:gd name="connsiteX1" fmla="*/ 257175 w 9886950"/>
                <a:gd name="connsiteY1" fmla="*/ 1489083 h 1682758"/>
                <a:gd name="connsiteX2" fmla="*/ 733425 w 9886950"/>
                <a:gd name="connsiteY2" fmla="*/ 1612908 h 1682758"/>
                <a:gd name="connsiteX3" fmla="*/ 942975 w 9886950"/>
                <a:gd name="connsiteY3" fmla="*/ 1603383 h 1682758"/>
                <a:gd name="connsiteX4" fmla="*/ 1057275 w 9886950"/>
                <a:gd name="connsiteY4" fmla="*/ 1679583 h 1682758"/>
                <a:gd name="connsiteX5" fmla="*/ 1495425 w 9886950"/>
                <a:gd name="connsiteY5" fmla="*/ 1498608 h 1682758"/>
                <a:gd name="connsiteX6" fmla="*/ 1647825 w 9886950"/>
                <a:gd name="connsiteY6" fmla="*/ 1527183 h 1682758"/>
                <a:gd name="connsiteX7" fmla="*/ 1724025 w 9886950"/>
                <a:gd name="connsiteY7" fmla="*/ 1450983 h 1682758"/>
                <a:gd name="connsiteX8" fmla="*/ 1924050 w 9886950"/>
                <a:gd name="connsiteY8" fmla="*/ 1555758 h 1682758"/>
                <a:gd name="connsiteX9" fmla="*/ 2066925 w 9886950"/>
                <a:gd name="connsiteY9" fmla="*/ 1546233 h 1682758"/>
                <a:gd name="connsiteX10" fmla="*/ 2400300 w 9886950"/>
                <a:gd name="connsiteY10" fmla="*/ 1270008 h 1682758"/>
                <a:gd name="connsiteX11" fmla="*/ 2600325 w 9886950"/>
                <a:gd name="connsiteY11" fmla="*/ 1098558 h 1682758"/>
                <a:gd name="connsiteX12" fmla="*/ 2790825 w 9886950"/>
                <a:gd name="connsiteY12" fmla="*/ 1136658 h 1682758"/>
                <a:gd name="connsiteX13" fmla="*/ 2924175 w 9886950"/>
                <a:gd name="connsiteY13" fmla="*/ 984258 h 1682758"/>
                <a:gd name="connsiteX14" fmla="*/ 3114675 w 9886950"/>
                <a:gd name="connsiteY14" fmla="*/ 869958 h 1682758"/>
                <a:gd name="connsiteX15" fmla="*/ 3305175 w 9886950"/>
                <a:gd name="connsiteY15" fmla="*/ 774708 h 1682758"/>
                <a:gd name="connsiteX16" fmla="*/ 3400425 w 9886950"/>
                <a:gd name="connsiteY16" fmla="*/ 593733 h 1682758"/>
                <a:gd name="connsiteX17" fmla="*/ 3629025 w 9886950"/>
                <a:gd name="connsiteY17" fmla="*/ 669933 h 1682758"/>
                <a:gd name="connsiteX18" fmla="*/ 3781425 w 9886950"/>
                <a:gd name="connsiteY18" fmla="*/ 812808 h 1682758"/>
                <a:gd name="connsiteX19" fmla="*/ 3886200 w 9886950"/>
                <a:gd name="connsiteY19" fmla="*/ 965208 h 1682758"/>
                <a:gd name="connsiteX20" fmla="*/ 3952875 w 9886950"/>
                <a:gd name="connsiteY20" fmla="*/ 993783 h 1682758"/>
                <a:gd name="connsiteX21" fmla="*/ 4010025 w 9886950"/>
                <a:gd name="connsiteY21" fmla="*/ 879483 h 1682758"/>
                <a:gd name="connsiteX22" fmla="*/ 4067175 w 9886950"/>
                <a:gd name="connsiteY22" fmla="*/ 736608 h 1682758"/>
                <a:gd name="connsiteX23" fmla="*/ 4200525 w 9886950"/>
                <a:gd name="connsiteY23" fmla="*/ 565158 h 1682758"/>
                <a:gd name="connsiteX24" fmla="*/ 4333875 w 9886950"/>
                <a:gd name="connsiteY24" fmla="*/ 346083 h 1682758"/>
                <a:gd name="connsiteX25" fmla="*/ 4543425 w 9886950"/>
                <a:gd name="connsiteY25" fmla="*/ 165108 h 1682758"/>
                <a:gd name="connsiteX26" fmla="*/ 4795837 w 9886950"/>
                <a:gd name="connsiteY26" fmla="*/ 3183 h 1682758"/>
                <a:gd name="connsiteX27" fmla="*/ 5153025 w 9886950"/>
                <a:gd name="connsiteY27" fmla="*/ 298458 h 1682758"/>
                <a:gd name="connsiteX28" fmla="*/ 5448300 w 9886950"/>
                <a:gd name="connsiteY28" fmla="*/ 593733 h 1682758"/>
                <a:gd name="connsiteX29" fmla="*/ 5657850 w 9886950"/>
                <a:gd name="connsiteY29" fmla="*/ 746133 h 1682758"/>
                <a:gd name="connsiteX30" fmla="*/ 5800725 w 9886950"/>
                <a:gd name="connsiteY30" fmla="*/ 774708 h 1682758"/>
                <a:gd name="connsiteX31" fmla="*/ 6000750 w 9886950"/>
                <a:gd name="connsiteY31" fmla="*/ 574683 h 1682758"/>
                <a:gd name="connsiteX32" fmla="*/ 6296025 w 9886950"/>
                <a:gd name="connsiteY32" fmla="*/ 407996 h 1682758"/>
                <a:gd name="connsiteX33" fmla="*/ 6743700 w 9886950"/>
                <a:gd name="connsiteY33" fmla="*/ 641358 h 1682758"/>
                <a:gd name="connsiteX34" fmla="*/ 6905625 w 9886950"/>
                <a:gd name="connsiteY34" fmla="*/ 669933 h 1682758"/>
                <a:gd name="connsiteX35" fmla="*/ 7229475 w 9886950"/>
                <a:gd name="connsiteY35" fmla="*/ 765183 h 1682758"/>
                <a:gd name="connsiteX36" fmla="*/ 7515225 w 9886950"/>
                <a:gd name="connsiteY36" fmla="*/ 1031883 h 1682758"/>
                <a:gd name="connsiteX37" fmla="*/ 7639050 w 9886950"/>
                <a:gd name="connsiteY37" fmla="*/ 1298583 h 1682758"/>
                <a:gd name="connsiteX38" fmla="*/ 7953375 w 9886950"/>
                <a:gd name="connsiteY38" fmla="*/ 1155708 h 1682758"/>
                <a:gd name="connsiteX39" fmla="*/ 8763000 w 9886950"/>
                <a:gd name="connsiteY39" fmla="*/ 1346208 h 1682758"/>
                <a:gd name="connsiteX40" fmla="*/ 9886950 w 9886950"/>
                <a:gd name="connsiteY40" fmla="*/ 1682758 h 1682758"/>
                <a:gd name="connsiteX0" fmla="*/ 0 w 9886950"/>
                <a:gd name="connsiteY0" fmla="*/ 1660533 h 1682758"/>
                <a:gd name="connsiteX1" fmla="*/ 257175 w 9886950"/>
                <a:gd name="connsiteY1" fmla="*/ 1489083 h 1682758"/>
                <a:gd name="connsiteX2" fmla="*/ 733425 w 9886950"/>
                <a:gd name="connsiteY2" fmla="*/ 1612908 h 1682758"/>
                <a:gd name="connsiteX3" fmla="*/ 942975 w 9886950"/>
                <a:gd name="connsiteY3" fmla="*/ 1603383 h 1682758"/>
                <a:gd name="connsiteX4" fmla="*/ 1057275 w 9886950"/>
                <a:gd name="connsiteY4" fmla="*/ 1679583 h 1682758"/>
                <a:gd name="connsiteX5" fmla="*/ 1495425 w 9886950"/>
                <a:gd name="connsiteY5" fmla="*/ 1498608 h 1682758"/>
                <a:gd name="connsiteX6" fmla="*/ 1647825 w 9886950"/>
                <a:gd name="connsiteY6" fmla="*/ 1527183 h 1682758"/>
                <a:gd name="connsiteX7" fmla="*/ 1724025 w 9886950"/>
                <a:gd name="connsiteY7" fmla="*/ 1450983 h 1682758"/>
                <a:gd name="connsiteX8" fmla="*/ 1924050 w 9886950"/>
                <a:gd name="connsiteY8" fmla="*/ 1555758 h 1682758"/>
                <a:gd name="connsiteX9" fmla="*/ 2066925 w 9886950"/>
                <a:gd name="connsiteY9" fmla="*/ 1546233 h 1682758"/>
                <a:gd name="connsiteX10" fmla="*/ 2400300 w 9886950"/>
                <a:gd name="connsiteY10" fmla="*/ 1270008 h 1682758"/>
                <a:gd name="connsiteX11" fmla="*/ 2600325 w 9886950"/>
                <a:gd name="connsiteY11" fmla="*/ 1098558 h 1682758"/>
                <a:gd name="connsiteX12" fmla="*/ 2790825 w 9886950"/>
                <a:gd name="connsiteY12" fmla="*/ 1136658 h 1682758"/>
                <a:gd name="connsiteX13" fmla="*/ 2924175 w 9886950"/>
                <a:gd name="connsiteY13" fmla="*/ 984258 h 1682758"/>
                <a:gd name="connsiteX14" fmla="*/ 3114675 w 9886950"/>
                <a:gd name="connsiteY14" fmla="*/ 869958 h 1682758"/>
                <a:gd name="connsiteX15" fmla="*/ 3305175 w 9886950"/>
                <a:gd name="connsiteY15" fmla="*/ 774708 h 1682758"/>
                <a:gd name="connsiteX16" fmla="*/ 3400425 w 9886950"/>
                <a:gd name="connsiteY16" fmla="*/ 593733 h 1682758"/>
                <a:gd name="connsiteX17" fmla="*/ 3629025 w 9886950"/>
                <a:gd name="connsiteY17" fmla="*/ 669933 h 1682758"/>
                <a:gd name="connsiteX18" fmla="*/ 3781425 w 9886950"/>
                <a:gd name="connsiteY18" fmla="*/ 812808 h 1682758"/>
                <a:gd name="connsiteX19" fmla="*/ 3886200 w 9886950"/>
                <a:gd name="connsiteY19" fmla="*/ 965208 h 1682758"/>
                <a:gd name="connsiteX20" fmla="*/ 3952875 w 9886950"/>
                <a:gd name="connsiteY20" fmla="*/ 993783 h 1682758"/>
                <a:gd name="connsiteX21" fmla="*/ 4010025 w 9886950"/>
                <a:gd name="connsiteY21" fmla="*/ 879483 h 1682758"/>
                <a:gd name="connsiteX22" fmla="*/ 4067175 w 9886950"/>
                <a:gd name="connsiteY22" fmla="*/ 736608 h 1682758"/>
                <a:gd name="connsiteX23" fmla="*/ 4200525 w 9886950"/>
                <a:gd name="connsiteY23" fmla="*/ 565158 h 1682758"/>
                <a:gd name="connsiteX24" fmla="*/ 4333875 w 9886950"/>
                <a:gd name="connsiteY24" fmla="*/ 346083 h 1682758"/>
                <a:gd name="connsiteX25" fmla="*/ 4543425 w 9886950"/>
                <a:gd name="connsiteY25" fmla="*/ 165108 h 1682758"/>
                <a:gd name="connsiteX26" fmla="*/ 4795837 w 9886950"/>
                <a:gd name="connsiteY26" fmla="*/ 3183 h 1682758"/>
                <a:gd name="connsiteX27" fmla="*/ 5153025 w 9886950"/>
                <a:gd name="connsiteY27" fmla="*/ 298458 h 1682758"/>
                <a:gd name="connsiteX28" fmla="*/ 5448300 w 9886950"/>
                <a:gd name="connsiteY28" fmla="*/ 593733 h 1682758"/>
                <a:gd name="connsiteX29" fmla="*/ 5657850 w 9886950"/>
                <a:gd name="connsiteY29" fmla="*/ 746133 h 1682758"/>
                <a:gd name="connsiteX30" fmla="*/ 5800725 w 9886950"/>
                <a:gd name="connsiteY30" fmla="*/ 774708 h 1682758"/>
                <a:gd name="connsiteX31" fmla="*/ 6000750 w 9886950"/>
                <a:gd name="connsiteY31" fmla="*/ 574683 h 1682758"/>
                <a:gd name="connsiteX32" fmla="*/ 6296025 w 9886950"/>
                <a:gd name="connsiteY32" fmla="*/ 407996 h 1682758"/>
                <a:gd name="connsiteX33" fmla="*/ 6657975 w 9886950"/>
                <a:gd name="connsiteY33" fmla="*/ 698508 h 1682758"/>
                <a:gd name="connsiteX34" fmla="*/ 6905625 w 9886950"/>
                <a:gd name="connsiteY34" fmla="*/ 669933 h 1682758"/>
                <a:gd name="connsiteX35" fmla="*/ 7229475 w 9886950"/>
                <a:gd name="connsiteY35" fmla="*/ 765183 h 1682758"/>
                <a:gd name="connsiteX36" fmla="*/ 7515225 w 9886950"/>
                <a:gd name="connsiteY36" fmla="*/ 1031883 h 1682758"/>
                <a:gd name="connsiteX37" fmla="*/ 7639050 w 9886950"/>
                <a:gd name="connsiteY37" fmla="*/ 1298583 h 1682758"/>
                <a:gd name="connsiteX38" fmla="*/ 7953375 w 9886950"/>
                <a:gd name="connsiteY38" fmla="*/ 1155708 h 1682758"/>
                <a:gd name="connsiteX39" fmla="*/ 8763000 w 9886950"/>
                <a:gd name="connsiteY39" fmla="*/ 1346208 h 1682758"/>
                <a:gd name="connsiteX40" fmla="*/ 9886950 w 9886950"/>
                <a:gd name="connsiteY40" fmla="*/ 1682758 h 1682758"/>
                <a:gd name="connsiteX0" fmla="*/ 0 w 9886950"/>
                <a:gd name="connsiteY0" fmla="*/ 1660533 h 1682758"/>
                <a:gd name="connsiteX1" fmla="*/ 257175 w 9886950"/>
                <a:gd name="connsiteY1" fmla="*/ 1489083 h 1682758"/>
                <a:gd name="connsiteX2" fmla="*/ 733425 w 9886950"/>
                <a:gd name="connsiteY2" fmla="*/ 1612908 h 1682758"/>
                <a:gd name="connsiteX3" fmla="*/ 942975 w 9886950"/>
                <a:gd name="connsiteY3" fmla="*/ 1603383 h 1682758"/>
                <a:gd name="connsiteX4" fmla="*/ 1057275 w 9886950"/>
                <a:gd name="connsiteY4" fmla="*/ 1679583 h 1682758"/>
                <a:gd name="connsiteX5" fmla="*/ 1495425 w 9886950"/>
                <a:gd name="connsiteY5" fmla="*/ 1498608 h 1682758"/>
                <a:gd name="connsiteX6" fmla="*/ 1647825 w 9886950"/>
                <a:gd name="connsiteY6" fmla="*/ 1527183 h 1682758"/>
                <a:gd name="connsiteX7" fmla="*/ 1724025 w 9886950"/>
                <a:gd name="connsiteY7" fmla="*/ 1450983 h 1682758"/>
                <a:gd name="connsiteX8" fmla="*/ 1924050 w 9886950"/>
                <a:gd name="connsiteY8" fmla="*/ 1555758 h 1682758"/>
                <a:gd name="connsiteX9" fmla="*/ 2066925 w 9886950"/>
                <a:gd name="connsiteY9" fmla="*/ 1546233 h 1682758"/>
                <a:gd name="connsiteX10" fmla="*/ 2400300 w 9886950"/>
                <a:gd name="connsiteY10" fmla="*/ 1270008 h 1682758"/>
                <a:gd name="connsiteX11" fmla="*/ 2600325 w 9886950"/>
                <a:gd name="connsiteY11" fmla="*/ 1098558 h 1682758"/>
                <a:gd name="connsiteX12" fmla="*/ 2790825 w 9886950"/>
                <a:gd name="connsiteY12" fmla="*/ 1136658 h 1682758"/>
                <a:gd name="connsiteX13" fmla="*/ 2924175 w 9886950"/>
                <a:gd name="connsiteY13" fmla="*/ 984258 h 1682758"/>
                <a:gd name="connsiteX14" fmla="*/ 3114675 w 9886950"/>
                <a:gd name="connsiteY14" fmla="*/ 869958 h 1682758"/>
                <a:gd name="connsiteX15" fmla="*/ 3305175 w 9886950"/>
                <a:gd name="connsiteY15" fmla="*/ 774708 h 1682758"/>
                <a:gd name="connsiteX16" fmla="*/ 3400425 w 9886950"/>
                <a:gd name="connsiteY16" fmla="*/ 593733 h 1682758"/>
                <a:gd name="connsiteX17" fmla="*/ 3629025 w 9886950"/>
                <a:gd name="connsiteY17" fmla="*/ 669933 h 1682758"/>
                <a:gd name="connsiteX18" fmla="*/ 3781425 w 9886950"/>
                <a:gd name="connsiteY18" fmla="*/ 812808 h 1682758"/>
                <a:gd name="connsiteX19" fmla="*/ 3886200 w 9886950"/>
                <a:gd name="connsiteY19" fmla="*/ 965208 h 1682758"/>
                <a:gd name="connsiteX20" fmla="*/ 3952875 w 9886950"/>
                <a:gd name="connsiteY20" fmla="*/ 993783 h 1682758"/>
                <a:gd name="connsiteX21" fmla="*/ 4010025 w 9886950"/>
                <a:gd name="connsiteY21" fmla="*/ 879483 h 1682758"/>
                <a:gd name="connsiteX22" fmla="*/ 4067175 w 9886950"/>
                <a:gd name="connsiteY22" fmla="*/ 736608 h 1682758"/>
                <a:gd name="connsiteX23" fmla="*/ 4200525 w 9886950"/>
                <a:gd name="connsiteY23" fmla="*/ 565158 h 1682758"/>
                <a:gd name="connsiteX24" fmla="*/ 4333875 w 9886950"/>
                <a:gd name="connsiteY24" fmla="*/ 346083 h 1682758"/>
                <a:gd name="connsiteX25" fmla="*/ 4543425 w 9886950"/>
                <a:gd name="connsiteY25" fmla="*/ 165108 h 1682758"/>
                <a:gd name="connsiteX26" fmla="*/ 4795837 w 9886950"/>
                <a:gd name="connsiteY26" fmla="*/ 3183 h 1682758"/>
                <a:gd name="connsiteX27" fmla="*/ 5153025 w 9886950"/>
                <a:gd name="connsiteY27" fmla="*/ 298458 h 1682758"/>
                <a:gd name="connsiteX28" fmla="*/ 5448300 w 9886950"/>
                <a:gd name="connsiteY28" fmla="*/ 593733 h 1682758"/>
                <a:gd name="connsiteX29" fmla="*/ 5657850 w 9886950"/>
                <a:gd name="connsiteY29" fmla="*/ 746133 h 1682758"/>
                <a:gd name="connsiteX30" fmla="*/ 5800725 w 9886950"/>
                <a:gd name="connsiteY30" fmla="*/ 774708 h 1682758"/>
                <a:gd name="connsiteX31" fmla="*/ 6000750 w 9886950"/>
                <a:gd name="connsiteY31" fmla="*/ 574683 h 1682758"/>
                <a:gd name="connsiteX32" fmla="*/ 6296025 w 9886950"/>
                <a:gd name="connsiteY32" fmla="*/ 407996 h 1682758"/>
                <a:gd name="connsiteX33" fmla="*/ 6657975 w 9886950"/>
                <a:gd name="connsiteY33" fmla="*/ 698508 h 1682758"/>
                <a:gd name="connsiteX34" fmla="*/ 6800850 w 9886950"/>
                <a:gd name="connsiteY34" fmla="*/ 536583 h 1682758"/>
                <a:gd name="connsiteX35" fmla="*/ 7229475 w 9886950"/>
                <a:gd name="connsiteY35" fmla="*/ 765183 h 1682758"/>
                <a:gd name="connsiteX36" fmla="*/ 7515225 w 9886950"/>
                <a:gd name="connsiteY36" fmla="*/ 1031883 h 1682758"/>
                <a:gd name="connsiteX37" fmla="*/ 7639050 w 9886950"/>
                <a:gd name="connsiteY37" fmla="*/ 1298583 h 1682758"/>
                <a:gd name="connsiteX38" fmla="*/ 7953375 w 9886950"/>
                <a:gd name="connsiteY38" fmla="*/ 1155708 h 1682758"/>
                <a:gd name="connsiteX39" fmla="*/ 8763000 w 9886950"/>
                <a:gd name="connsiteY39" fmla="*/ 1346208 h 1682758"/>
                <a:gd name="connsiteX40" fmla="*/ 9886950 w 9886950"/>
                <a:gd name="connsiteY40" fmla="*/ 1682758 h 1682758"/>
                <a:gd name="connsiteX0" fmla="*/ 0 w 9886950"/>
                <a:gd name="connsiteY0" fmla="*/ 1660533 h 1682758"/>
                <a:gd name="connsiteX1" fmla="*/ 257175 w 9886950"/>
                <a:gd name="connsiteY1" fmla="*/ 1489083 h 1682758"/>
                <a:gd name="connsiteX2" fmla="*/ 733425 w 9886950"/>
                <a:gd name="connsiteY2" fmla="*/ 1612908 h 1682758"/>
                <a:gd name="connsiteX3" fmla="*/ 942975 w 9886950"/>
                <a:gd name="connsiteY3" fmla="*/ 1603383 h 1682758"/>
                <a:gd name="connsiteX4" fmla="*/ 1057275 w 9886950"/>
                <a:gd name="connsiteY4" fmla="*/ 1679583 h 1682758"/>
                <a:gd name="connsiteX5" fmla="*/ 1495425 w 9886950"/>
                <a:gd name="connsiteY5" fmla="*/ 1498608 h 1682758"/>
                <a:gd name="connsiteX6" fmla="*/ 1647825 w 9886950"/>
                <a:gd name="connsiteY6" fmla="*/ 1527183 h 1682758"/>
                <a:gd name="connsiteX7" fmla="*/ 1724025 w 9886950"/>
                <a:gd name="connsiteY7" fmla="*/ 1450983 h 1682758"/>
                <a:gd name="connsiteX8" fmla="*/ 1924050 w 9886950"/>
                <a:gd name="connsiteY8" fmla="*/ 1555758 h 1682758"/>
                <a:gd name="connsiteX9" fmla="*/ 2066925 w 9886950"/>
                <a:gd name="connsiteY9" fmla="*/ 1546233 h 1682758"/>
                <a:gd name="connsiteX10" fmla="*/ 2400300 w 9886950"/>
                <a:gd name="connsiteY10" fmla="*/ 1270008 h 1682758"/>
                <a:gd name="connsiteX11" fmla="*/ 2600325 w 9886950"/>
                <a:gd name="connsiteY11" fmla="*/ 1098558 h 1682758"/>
                <a:gd name="connsiteX12" fmla="*/ 2790825 w 9886950"/>
                <a:gd name="connsiteY12" fmla="*/ 1136658 h 1682758"/>
                <a:gd name="connsiteX13" fmla="*/ 2924175 w 9886950"/>
                <a:gd name="connsiteY13" fmla="*/ 984258 h 1682758"/>
                <a:gd name="connsiteX14" fmla="*/ 3114675 w 9886950"/>
                <a:gd name="connsiteY14" fmla="*/ 869958 h 1682758"/>
                <a:gd name="connsiteX15" fmla="*/ 3305175 w 9886950"/>
                <a:gd name="connsiteY15" fmla="*/ 774708 h 1682758"/>
                <a:gd name="connsiteX16" fmla="*/ 3400425 w 9886950"/>
                <a:gd name="connsiteY16" fmla="*/ 593733 h 1682758"/>
                <a:gd name="connsiteX17" fmla="*/ 3629025 w 9886950"/>
                <a:gd name="connsiteY17" fmla="*/ 669933 h 1682758"/>
                <a:gd name="connsiteX18" fmla="*/ 3781425 w 9886950"/>
                <a:gd name="connsiteY18" fmla="*/ 812808 h 1682758"/>
                <a:gd name="connsiteX19" fmla="*/ 3886200 w 9886950"/>
                <a:gd name="connsiteY19" fmla="*/ 965208 h 1682758"/>
                <a:gd name="connsiteX20" fmla="*/ 3952875 w 9886950"/>
                <a:gd name="connsiteY20" fmla="*/ 993783 h 1682758"/>
                <a:gd name="connsiteX21" fmla="*/ 4010025 w 9886950"/>
                <a:gd name="connsiteY21" fmla="*/ 879483 h 1682758"/>
                <a:gd name="connsiteX22" fmla="*/ 4067175 w 9886950"/>
                <a:gd name="connsiteY22" fmla="*/ 736608 h 1682758"/>
                <a:gd name="connsiteX23" fmla="*/ 4200525 w 9886950"/>
                <a:gd name="connsiteY23" fmla="*/ 565158 h 1682758"/>
                <a:gd name="connsiteX24" fmla="*/ 4333875 w 9886950"/>
                <a:gd name="connsiteY24" fmla="*/ 346083 h 1682758"/>
                <a:gd name="connsiteX25" fmla="*/ 4543425 w 9886950"/>
                <a:gd name="connsiteY25" fmla="*/ 165108 h 1682758"/>
                <a:gd name="connsiteX26" fmla="*/ 4795837 w 9886950"/>
                <a:gd name="connsiteY26" fmla="*/ 3183 h 1682758"/>
                <a:gd name="connsiteX27" fmla="*/ 5153025 w 9886950"/>
                <a:gd name="connsiteY27" fmla="*/ 298458 h 1682758"/>
                <a:gd name="connsiteX28" fmla="*/ 5448300 w 9886950"/>
                <a:gd name="connsiteY28" fmla="*/ 593733 h 1682758"/>
                <a:gd name="connsiteX29" fmla="*/ 5657850 w 9886950"/>
                <a:gd name="connsiteY29" fmla="*/ 746133 h 1682758"/>
                <a:gd name="connsiteX30" fmla="*/ 5800725 w 9886950"/>
                <a:gd name="connsiteY30" fmla="*/ 774708 h 1682758"/>
                <a:gd name="connsiteX31" fmla="*/ 6000750 w 9886950"/>
                <a:gd name="connsiteY31" fmla="*/ 574683 h 1682758"/>
                <a:gd name="connsiteX32" fmla="*/ 6296025 w 9886950"/>
                <a:gd name="connsiteY32" fmla="*/ 407996 h 1682758"/>
                <a:gd name="connsiteX33" fmla="*/ 6657975 w 9886950"/>
                <a:gd name="connsiteY33" fmla="*/ 698508 h 1682758"/>
                <a:gd name="connsiteX34" fmla="*/ 6800850 w 9886950"/>
                <a:gd name="connsiteY34" fmla="*/ 536583 h 1682758"/>
                <a:gd name="connsiteX35" fmla="*/ 7277100 w 9886950"/>
                <a:gd name="connsiteY35" fmla="*/ 993783 h 1682758"/>
                <a:gd name="connsiteX36" fmla="*/ 7515225 w 9886950"/>
                <a:gd name="connsiteY36" fmla="*/ 1031883 h 1682758"/>
                <a:gd name="connsiteX37" fmla="*/ 7639050 w 9886950"/>
                <a:gd name="connsiteY37" fmla="*/ 1298583 h 1682758"/>
                <a:gd name="connsiteX38" fmla="*/ 7953375 w 9886950"/>
                <a:gd name="connsiteY38" fmla="*/ 1155708 h 1682758"/>
                <a:gd name="connsiteX39" fmla="*/ 8763000 w 9886950"/>
                <a:gd name="connsiteY39" fmla="*/ 1346208 h 1682758"/>
                <a:gd name="connsiteX40" fmla="*/ 9886950 w 9886950"/>
                <a:gd name="connsiteY40" fmla="*/ 1682758 h 1682758"/>
                <a:gd name="connsiteX0" fmla="*/ 0 w 9886950"/>
                <a:gd name="connsiteY0" fmla="*/ 1660533 h 1682758"/>
                <a:gd name="connsiteX1" fmla="*/ 257175 w 9886950"/>
                <a:gd name="connsiteY1" fmla="*/ 1489083 h 1682758"/>
                <a:gd name="connsiteX2" fmla="*/ 733425 w 9886950"/>
                <a:gd name="connsiteY2" fmla="*/ 1612908 h 1682758"/>
                <a:gd name="connsiteX3" fmla="*/ 942975 w 9886950"/>
                <a:gd name="connsiteY3" fmla="*/ 1603383 h 1682758"/>
                <a:gd name="connsiteX4" fmla="*/ 1057275 w 9886950"/>
                <a:gd name="connsiteY4" fmla="*/ 1679583 h 1682758"/>
                <a:gd name="connsiteX5" fmla="*/ 1495425 w 9886950"/>
                <a:gd name="connsiteY5" fmla="*/ 1498608 h 1682758"/>
                <a:gd name="connsiteX6" fmla="*/ 1647825 w 9886950"/>
                <a:gd name="connsiteY6" fmla="*/ 1527183 h 1682758"/>
                <a:gd name="connsiteX7" fmla="*/ 1724025 w 9886950"/>
                <a:gd name="connsiteY7" fmla="*/ 1450983 h 1682758"/>
                <a:gd name="connsiteX8" fmla="*/ 1924050 w 9886950"/>
                <a:gd name="connsiteY8" fmla="*/ 1555758 h 1682758"/>
                <a:gd name="connsiteX9" fmla="*/ 2066925 w 9886950"/>
                <a:gd name="connsiteY9" fmla="*/ 1546233 h 1682758"/>
                <a:gd name="connsiteX10" fmla="*/ 2400300 w 9886950"/>
                <a:gd name="connsiteY10" fmla="*/ 1270008 h 1682758"/>
                <a:gd name="connsiteX11" fmla="*/ 2600325 w 9886950"/>
                <a:gd name="connsiteY11" fmla="*/ 1098558 h 1682758"/>
                <a:gd name="connsiteX12" fmla="*/ 2790825 w 9886950"/>
                <a:gd name="connsiteY12" fmla="*/ 1136658 h 1682758"/>
                <a:gd name="connsiteX13" fmla="*/ 2924175 w 9886950"/>
                <a:gd name="connsiteY13" fmla="*/ 984258 h 1682758"/>
                <a:gd name="connsiteX14" fmla="*/ 3114675 w 9886950"/>
                <a:gd name="connsiteY14" fmla="*/ 869958 h 1682758"/>
                <a:gd name="connsiteX15" fmla="*/ 3305175 w 9886950"/>
                <a:gd name="connsiteY15" fmla="*/ 774708 h 1682758"/>
                <a:gd name="connsiteX16" fmla="*/ 3400425 w 9886950"/>
                <a:gd name="connsiteY16" fmla="*/ 593733 h 1682758"/>
                <a:gd name="connsiteX17" fmla="*/ 3629025 w 9886950"/>
                <a:gd name="connsiteY17" fmla="*/ 669933 h 1682758"/>
                <a:gd name="connsiteX18" fmla="*/ 3781425 w 9886950"/>
                <a:gd name="connsiteY18" fmla="*/ 812808 h 1682758"/>
                <a:gd name="connsiteX19" fmla="*/ 3886200 w 9886950"/>
                <a:gd name="connsiteY19" fmla="*/ 965208 h 1682758"/>
                <a:gd name="connsiteX20" fmla="*/ 3952875 w 9886950"/>
                <a:gd name="connsiteY20" fmla="*/ 993783 h 1682758"/>
                <a:gd name="connsiteX21" fmla="*/ 4010025 w 9886950"/>
                <a:gd name="connsiteY21" fmla="*/ 879483 h 1682758"/>
                <a:gd name="connsiteX22" fmla="*/ 4067175 w 9886950"/>
                <a:gd name="connsiteY22" fmla="*/ 736608 h 1682758"/>
                <a:gd name="connsiteX23" fmla="*/ 4200525 w 9886950"/>
                <a:gd name="connsiteY23" fmla="*/ 565158 h 1682758"/>
                <a:gd name="connsiteX24" fmla="*/ 4333875 w 9886950"/>
                <a:gd name="connsiteY24" fmla="*/ 346083 h 1682758"/>
                <a:gd name="connsiteX25" fmla="*/ 4543425 w 9886950"/>
                <a:gd name="connsiteY25" fmla="*/ 165108 h 1682758"/>
                <a:gd name="connsiteX26" fmla="*/ 4795837 w 9886950"/>
                <a:gd name="connsiteY26" fmla="*/ 3183 h 1682758"/>
                <a:gd name="connsiteX27" fmla="*/ 5153025 w 9886950"/>
                <a:gd name="connsiteY27" fmla="*/ 298458 h 1682758"/>
                <a:gd name="connsiteX28" fmla="*/ 5448300 w 9886950"/>
                <a:gd name="connsiteY28" fmla="*/ 593733 h 1682758"/>
                <a:gd name="connsiteX29" fmla="*/ 5657850 w 9886950"/>
                <a:gd name="connsiteY29" fmla="*/ 746133 h 1682758"/>
                <a:gd name="connsiteX30" fmla="*/ 5800725 w 9886950"/>
                <a:gd name="connsiteY30" fmla="*/ 774708 h 1682758"/>
                <a:gd name="connsiteX31" fmla="*/ 6000750 w 9886950"/>
                <a:gd name="connsiteY31" fmla="*/ 574683 h 1682758"/>
                <a:gd name="connsiteX32" fmla="*/ 6296025 w 9886950"/>
                <a:gd name="connsiteY32" fmla="*/ 407996 h 1682758"/>
                <a:gd name="connsiteX33" fmla="*/ 6657975 w 9886950"/>
                <a:gd name="connsiteY33" fmla="*/ 698508 h 1682758"/>
                <a:gd name="connsiteX34" fmla="*/ 6800850 w 9886950"/>
                <a:gd name="connsiteY34" fmla="*/ 536583 h 1682758"/>
                <a:gd name="connsiteX35" fmla="*/ 7277100 w 9886950"/>
                <a:gd name="connsiteY35" fmla="*/ 993783 h 1682758"/>
                <a:gd name="connsiteX36" fmla="*/ 7439025 w 9886950"/>
                <a:gd name="connsiteY36" fmla="*/ 898533 h 1682758"/>
                <a:gd name="connsiteX37" fmla="*/ 7639050 w 9886950"/>
                <a:gd name="connsiteY37" fmla="*/ 1298583 h 1682758"/>
                <a:gd name="connsiteX38" fmla="*/ 7953375 w 9886950"/>
                <a:gd name="connsiteY38" fmla="*/ 1155708 h 1682758"/>
                <a:gd name="connsiteX39" fmla="*/ 8763000 w 9886950"/>
                <a:gd name="connsiteY39" fmla="*/ 1346208 h 1682758"/>
                <a:gd name="connsiteX40" fmla="*/ 9886950 w 9886950"/>
                <a:gd name="connsiteY40" fmla="*/ 1682758 h 1682758"/>
                <a:gd name="connsiteX0" fmla="*/ 0 w 9886950"/>
                <a:gd name="connsiteY0" fmla="*/ 1660533 h 1682758"/>
                <a:gd name="connsiteX1" fmla="*/ 257175 w 9886950"/>
                <a:gd name="connsiteY1" fmla="*/ 1489083 h 1682758"/>
                <a:gd name="connsiteX2" fmla="*/ 733425 w 9886950"/>
                <a:gd name="connsiteY2" fmla="*/ 1612908 h 1682758"/>
                <a:gd name="connsiteX3" fmla="*/ 942975 w 9886950"/>
                <a:gd name="connsiteY3" fmla="*/ 1603383 h 1682758"/>
                <a:gd name="connsiteX4" fmla="*/ 1057275 w 9886950"/>
                <a:gd name="connsiteY4" fmla="*/ 1679583 h 1682758"/>
                <a:gd name="connsiteX5" fmla="*/ 1495425 w 9886950"/>
                <a:gd name="connsiteY5" fmla="*/ 1498608 h 1682758"/>
                <a:gd name="connsiteX6" fmla="*/ 1647825 w 9886950"/>
                <a:gd name="connsiteY6" fmla="*/ 1527183 h 1682758"/>
                <a:gd name="connsiteX7" fmla="*/ 1724025 w 9886950"/>
                <a:gd name="connsiteY7" fmla="*/ 1450983 h 1682758"/>
                <a:gd name="connsiteX8" fmla="*/ 1924050 w 9886950"/>
                <a:gd name="connsiteY8" fmla="*/ 1555758 h 1682758"/>
                <a:gd name="connsiteX9" fmla="*/ 2066925 w 9886950"/>
                <a:gd name="connsiteY9" fmla="*/ 1546233 h 1682758"/>
                <a:gd name="connsiteX10" fmla="*/ 2400300 w 9886950"/>
                <a:gd name="connsiteY10" fmla="*/ 1270008 h 1682758"/>
                <a:gd name="connsiteX11" fmla="*/ 2600325 w 9886950"/>
                <a:gd name="connsiteY11" fmla="*/ 1098558 h 1682758"/>
                <a:gd name="connsiteX12" fmla="*/ 2790825 w 9886950"/>
                <a:gd name="connsiteY12" fmla="*/ 1136658 h 1682758"/>
                <a:gd name="connsiteX13" fmla="*/ 2924175 w 9886950"/>
                <a:gd name="connsiteY13" fmla="*/ 984258 h 1682758"/>
                <a:gd name="connsiteX14" fmla="*/ 3114675 w 9886950"/>
                <a:gd name="connsiteY14" fmla="*/ 869958 h 1682758"/>
                <a:gd name="connsiteX15" fmla="*/ 3305175 w 9886950"/>
                <a:gd name="connsiteY15" fmla="*/ 774708 h 1682758"/>
                <a:gd name="connsiteX16" fmla="*/ 3482975 w 9886950"/>
                <a:gd name="connsiteY16" fmla="*/ 555633 h 1682758"/>
                <a:gd name="connsiteX17" fmla="*/ 3629025 w 9886950"/>
                <a:gd name="connsiteY17" fmla="*/ 669933 h 1682758"/>
                <a:gd name="connsiteX18" fmla="*/ 3781425 w 9886950"/>
                <a:gd name="connsiteY18" fmla="*/ 812808 h 1682758"/>
                <a:gd name="connsiteX19" fmla="*/ 3886200 w 9886950"/>
                <a:gd name="connsiteY19" fmla="*/ 965208 h 1682758"/>
                <a:gd name="connsiteX20" fmla="*/ 3952875 w 9886950"/>
                <a:gd name="connsiteY20" fmla="*/ 993783 h 1682758"/>
                <a:gd name="connsiteX21" fmla="*/ 4010025 w 9886950"/>
                <a:gd name="connsiteY21" fmla="*/ 879483 h 1682758"/>
                <a:gd name="connsiteX22" fmla="*/ 4067175 w 9886950"/>
                <a:gd name="connsiteY22" fmla="*/ 736608 h 1682758"/>
                <a:gd name="connsiteX23" fmla="*/ 4200525 w 9886950"/>
                <a:gd name="connsiteY23" fmla="*/ 565158 h 1682758"/>
                <a:gd name="connsiteX24" fmla="*/ 4333875 w 9886950"/>
                <a:gd name="connsiteY24" fmla="*/ 346083 h 1682758"/>
                <a:gd name="connsiteX25" fmla="*/ 4543425 w 9886950"/>
                <a:gd name="connsiteY25" fmla="*/ 165108 h 1682758"/>
                <a:gd name="connsiteX26" fmla="*/ 4795837 w 9886950"/>
                <a:gd name="connsiteY26" fmla="*/ 3183 h 1682758"/>
                <a:gd name="connsiteX27" fmla="*/ 5153025 w 9886950"/>
                <a:gd name="connsiteY27" fmla="*/ 298458 h 1682758"/>
                <a:gd name="connsiteX28" fmla="*/ 5448300 w 9886950"/>
                <a:gd name="connsiteY28" fmla="*/ 593733 h 1682758"/>
                <a:gd name="connsiteX29" fmla="*/ 5657850 w 9886950"/>
                <a:gd name="connsiteY29" fmla="*/ 746133 h 1682758"/>
                <a:gd name="connsiteX30" fmla="*/ 5800725 w 9886950"/>
                <a:gd name="connsiteY30" fmla="*/ 774708 h 1682758"/>
                <a:gd name="connsiteX31" fmla="*/ 6000750 w 9886950"/>
                <a:gd name="connsiteY31" fmla="*/ 574683 h 1682758"/>
                <a:gd name="connsiteX32" fmla="*/ 6296025 w 9886950"/>
                <a:gd name="connsiteY32" fmla="*/ 407996 h 1682758"/>
                <a:gd name="connsiteX33" fmla="*/ 6657975 w 9886950"/>
                <a:gd name="connsiteY33" fmla="*/ 698508 h 1682758"/>
                <a:gd name="connsiteX34" fmla="*/ 6800850 w 9886950"/>
                <a:gd name="connsiteY34" fmla="*/ 536583 h 1682758"/>
                <a:gd name="connsiteX35" fmla="*/ 7277100 w 9886950"/>
                <a:gd name="connsiteY35" fmla="*/ 993783 h 1682758"/>
                <a:gd name="connsiteX36" fmla="*/ 7439025 w 9886950"/>
                <a:gd name="connsiteY36" fmla="*/ 898533 h 1682758"/>
                <a:gd name="connsiteX37" fmla="*/ 7639050 w 9886950"/>
                <a:gd name="connsiteY37" fmla="*/ 1298583 h 1682758"/>
                <a:gd name="connsiteX38" fmla="*/ 7953375 w 9886950"/>
                <a:gd name="connsiteY38" fmla="*/ 1155708 h 1682758"/>
                <a:gd name="connsiteX39" fmla="*/ 8763000 w 9886950"/>
                <a:gd name="connsiteY39" fmla="*/ 1346208 h 1682758"/>
                <a:gd name="connsiteX40" fmla="*/ 9886950 w 9886950"/>
                <a:gd name="connsiteY40" fmla="*/ 1682758 h 16827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9886950" h="1682758">
                  <a:moveTo>
                    <a:pt x="0" y="1660533"/>
                  </a:moveTo>
                  <a:cubicBezTo>
                    <a:pt x="67469" y="1578776"/>
                    <a:pt x="134938" y="1497020"/>
                    <a:pt x="257175" y="1489083"/>
                  </a:cubicBezTo>
                  <a:cubicBezTo>
                    <a:pt x="379412" y="1481146"/>
                    <a:pt x="619125" y="1593858"/>
                    <a:pt x="733425" y="1612908"/>
                  </a:cubicBezTo>
                  <a:cubicBezTo>
                    <a:pt x="847725" y="1631958"/>
                    <a:pt x="889000" y="1592271"/>
                    <a:pt x="942975" y="1603383"/>
                  </a:cubicBezTo>
                  <a:cubicBezTo>
                    <a:pt x="996950" y="1614495"/>
                    <a:pt x="965200" y="1697045"/>
                    <a:pt x="1057275" y="1679583"/>
                  </a:cubicBezTo>
                  <a:cubicBezTo>
                    <a:pt x="1149350" y="1662121"/>
                    <a:pt x="1397000" y="1524008"/>
                    <a:pt x="1495425" y="1498608"/>
                  </a:cubicBezTo>
                  <a:cubicBezTo>
                    <a:pt x="1593850" y="1473208"/>
                    <a:pt x="1609725" y="1535120"/>
                    <a:pt x="1647825" y="1527183"/>
                  </a:cubicBezTo>
                  <a:cubicBezTo>
                    <a:pt x="1685925" y="1519246"/>
                    <a:pt x="1677988" y="1446220"/>
                    <a:pt x="1724025" y="1450983"/>
                  </a:cubicBezTo>
                  <a:cubicBezTo>
                    <a:pt x="1770063" y="1455745"/>
                    <a:pt x="1866900" y="1539883"/>
                    <a:pt x="1924050" y="1555758"/>
                  </a:cubicBezTo>
                  <a:cubicBezTo>
                    <a:pt x="1981200" y="1571633"/>
                    <a:pt x="1987550" y="1593858"/>
                    <a:pt x="2066925" y="1546233"/>
                  </a:cubicBezTo>
                  <a:cubicBezTo>
                    <a:pt x="2146300" y="1498608"/>
                    <a:pt x="2311400" y="1344620"/>
                    <a:pt x="2400300" y="1270008"/>
                  </a:cubicBezTo>
                  <a:cubicBezTo>
                    <a:pt x="2489200" y="1195395"/>
                    <a:pt x="2535238" y="1120783"/>
                    <a:pt x="2600325" y="1098558"/>
                  </a:cubicBezTo>
                  <a:cubicBezTo>
                    <a:pt x="2665412" y="1076333"/>
                    <a:pt x="2736850" y="1155708"/>
                    <a:pt x="2790825" y="1136658"/>
                  </a:cubicBezTo>
                  <a:cubicBezTo>
                    <a:pt x="2844800" y="1117608"/>
                    <a:pt x="2870200" y="1028708"/>
                    <a:pt x="2924175" y="984258"/>
                  </a:cubicBezTo>
                  <a:cubicBezTo>
                    <a:pt x="2978150" y="939808"/>
                    <a:pt x="3051175" y="904883"/>
                    <a:pt x="3114675" y="869958"/>
                  </a:cubicBezTo>
                  <a:cubicBezTo>
                    <a:pt x="3178175" y="835033"/>
                    <a:pt x="3243792" y="827096"/>
                    <a:pt x="3305175" y="774708"/>
                  </a:cubicBezTo>
                  <a:cubicBezTo>
                    <a:pt x="3366558" y="722320"/>
                    <a:pt x="3429000" y="573095"/>
                    <a:pt x="3482975" y="555633"/>
                  </a:cubicBezTo>
                  <a:cubicBezTo>
                    <a:pt x="3536950" y="538171"/>
                    <a:pt x="3579283" y="627071"/>
                    <a:pt x="3629025" y="669933"/>
                  </a:cubicBezTo>
                  <a:cubicBezTo>
                    <a:pt x="3678767" y="712796"/>
                    <a:pt x="3738563" y="763595"/>
                    <a:pt x="3781425" y="812808"/>
                  </a:cubicBezTo>
                  <a:cubicBezTo>
                    <a:pt x="3824288" y="862020"/>
                    <a:pt x="3857625" y="935046"/>
                    <a:pt x="3886200" y="965208"/>
                  </a:cubicBezTo>
                  <a:cubicBezTo>
                    <a:pt x="3914775" y="995370"/>
                    <a:pt x="3932238" y="1008070"/>
                    <a:pt x="3952875" y="993783"/>
                  </a:cubicBezTo>
                  <a:cubicBezTo>
                    <a:pt x="3973512" y="979496"/>
                    <a:pt x="3990975" y="922345"/>
                    <a:pt x="4010025" y="879483"/>
                  </a:cubicBezTo>
                  <a:cubicBezTo>
                    <a:pt x="4029075" y="836620"/>
                    <a:pt x="4035425" y="788995"/>
                    <a:pt x="4067175" y="736608"/>
                  </a:cubicBezTo>
                  <a:cubicBezTo>
                    <a:pt x="4098925" y="684221"/>
                    <a:pt x="4156075" y="630245"/>
                    <a:pt x="4200525" y="565158"/>
                  </a:cubicBezTo>
                  <a:cubicBezTo>
                    <a:pt x="4244975" y="500071"/>
                    <a:pt x="4276725" y="412758"/>
                    <a:pt x="4333875" y="346083"/>
                  </a:cubicBezTo>
                  <a:cubicBezTo>
                    <a:pt x="4391025" y="279408"/>
                    <a:pt x="4475956" y="250833"/>
                    <a:pt x="4543425" y="165108"/>
                  </a:cubicBezTo>
                  <a:cubicBezTo>
                    <a:pt x="4610894" y="79383"/>
                    <a:pt x="4694237" y="-19042"/>
                    <a:pt x="4795837" y="3183"/>
                  </a:cubicBezTo>
                  <a:cubicBezTo>
                    <a:pt x="4897437" y="25408"/>
                    <a:pt x="5044281" y="200033"/>
                    <a:pt x="5153025" y="298458"/>
                  </a:cubicBezTo>
                  <a:cubicBezTo>
                    <a:pt x="5261769" y="396883"/>
                    <a:pt x="5364163" y="519120"/>
                    <a:pt x="5448300" y="593733"/>
                  </a:cubicBezTo>
                  <a:cubicBezTo>
                    <a:pt x="5532438" y="668345"/>
                    <a:pt x="5599112" y="715970"/>
                    <a:pt x="5657850" y="746133"/>
                  </a:cubicBezTo>
                  <a:cubicBezTo>
                    <a:pt x="5716588" y="776296"/>
                    <a:pt x="5743575" y="803283"/>
                    <a:pt x="5800725" y="774708"/>
                  </a:cubicBezTo>
                  <a:cubicBezTo>
                    <a:pt x="5857875" y="746133"/>
                    <a:pt x="5918200" y="635802"/>
                    <a:pt x="6000750" y="574683"/>
                  </a:cubicBezTo>
                  <a:cubicBezTo>
                    <a:pt x="6083300" y="513564"/>
                    <a:pt x="6186488" y="387359"/>
                    <a:pt x="6296025" y="407996"/>
                  </a:cubicBezTo>
                  <a:cubicBezTo>
                    <a:pt x="6405562" y="428633"/>
                    <a:pt x="6573838" y="677077"/>
                    <a:pt x="6657975" y="698508"/>
                  </a:cubicBezTo>
                  <a:cubicBezTo>
                    <a:pt x="6742113" y="719939"/>
                    <a:pt x="6697663" y="487371"/>
                    <a:pt x="6800850" y="536583"/>
                  </a:cubicBezTo>
                  <a:cubicBezTo>
                    <a:pt x="6904038" y="585796"/>
                    <a:pt x="7170738" y="933458"/>
                    <a:pt x="7277100" y="993783"/>
                  </a:cubicBezTo>
                  <a:cubicBezTo>
                    <a:pt x="7383462" y="1054108"/>
                    <a:pt x="7378700" y="847733"/>
                    <a:pt x="7439025" y="898533"/>
                  </a:cubicBezTo>
                  <a:cubicBezTo>
                    <a:pt x="7499350" y="949333"/>
                    <a:pt x="7553325" y="1255720"/>
                    <a:pt x="7639050" y="1298583"/>
                  </a:cubicBezTo>
                  <a:cubicBezTo>
                    <a:pt x="7724775" y="1341446"/>
                    <a:pt x="7766050" y="1147771"/>
                    <a:pt x="7953375" y="1155708"/>
                  </a:cubicBezTo>
                  <a:cubicBezTo>
                    <a:pt x="8140700" y="1163645"/>
                    <a:pt x="8480425" y="1400183"/>
                    <a:pt x="8763000" y="1346208"/>
                  </a:cubicBezTo>
                  <a:cubicBezTo>
                    <a:pt x="9045575" y="1292233"/>
                    <a:pt x="9607550" y="1528241"/>
                    <a:pt x="9886950" y="1682758"/>
                  </a:cubicBezTo>
                </a:path>
              </a:pathLst>
            </a:custGeom>
            <a:noFill/>
            <a:ln>
              <a:gradFill>
                <a:gsLst>
                  <a:gs pos="4300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6" name="图片 45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190" t="-1" r="7580" b="41621"/>
            <a:stretch/>
          </p:blipFill>
          <p:spPr>
            <a:xfrm>
              <a:off x="2312580" y="4273979"/>
              <a:ext cx="9879420" cy="2584021"/>
            </a:xfrm>
            <a:prstGeom prst="rect">
              <a:avLst/>
            </a:prstGeom>
          </p:spPr>
        </p:pic>
      </p:grpSp>
      <p:grpSp>
        <p:nvGrpSpPr>
          <p:cNvPr id="2" name="组合 1"/>
          <p:cNvGrpSpPr/>
          <p:nvPr/>
        </p:nvGrpSpPr>
        <p:grpSpPr>
          <a:xfrm>
            <a:off x="0" y="5820874"/>
            <a:ext cx="12192000" cy="1037126"/>
            <a:chOff x="0" y="4147241"/>
            <a:chExt cx="12192000" cy="2710759"/>
          </a:xfrm>
        </p:grpSpPr>
        <p:sp>
          <p:nvSpPr>
            <p:cNvPr id="45" name="任意多边形 44"/>
            <p:cNvSpPr/>
            <p:nvPr/>
          </p:nvSpPr>
          <p:spPr>
            <a:xfrm flipH="1">
              <a:off x="0" y="4147241"/>
              <a:ext cx="8737600" cy="2663370"/>
            </a:xfrm>
            <a:custGeom>
              <a:avLst/>
              <a:gdLst>
                <a:gd name="connsiteX0" fmla="*/ 6096000 w 6096000"/>
                <a:gd name="connsiteY0" fmla="*/ 0 h 3414220"/>
                <a:gd name="connsiteX1" fmla="*/ 6096000 w 6096000"/>
                <a:gd name="connsiteY1" fmla="*/ 3414220 h 3414220"/>
                <a:gd name="connsiteX2" fmla="*/ 0 w 6096000"/>
                <a:gd name="connsiteY2" fmla="*/ 3414220 h 3414220"/>
                <a:gd name="connsiteX3" fmla="*/ 0 w 6096000"/>
                <a:gd name="connsiteY3" fmla="*/ 1352424 h 34142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0" h="3414220">
                  <a:moveTo>
                    <a:pt x="6096000" y="0"/>
                  </a:moveTo>
                  <a:lnTo>
                    <a:pt x="6096000" y="3414220"/>
                  </a:lnTo>
                  <a:lnTo>
                    <a:pt x="0" y="3414220"/>
                  </a:lnTo>
                  <a:lnTo>
                    <a:pt x="0" y="1352424"/>
                  </a:lnTo>
                  <a:close/>
                </a:path>
              </a:pathLst>
            </a:custGeom>
            <a:solidFill>
              <a:srgbClr val="5BA3EB"/>
            </a:solidFill>
            <a:ln w="25400" cap="flat" cmpd="sng" algn="ctr">
              <a:noFill/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任意多边形 42"/>
            <p:cNvSpPr/>
            <p:nvPr/>
          </p:nvSpPr>
          <p:spPr>
            <a:xfrm>
              <a:off x="0" y="4804229"/>
              <a:ext cx="12192000" cy="2053771"/>
            </a:xfrm>
            <a:custGeom>
              <a:avLst/>
              <a:gdLst>
                <a:gd name="connsiteX0" fmla="*/ 6096000 w 6096000"/>
                <a:gd name="connsiteY0" fmla="*/ 0 h 3414220"/>
                <a:gd name="connsiteX1" fmla="*/ 6096000 w 6096000"/>
                <a:gd name="connsiteY1" fmla="*/ 3414220 h 3414220"/>
                <a:gd name="connsiteX2" fmla="*/ 0 w 6096000"/>
                <a:gd name="connsiteY2" fmla="*/ 3414220 h 3414220"/>
                <a:gd name="connsiteX3" fmla="*/ 0 w 6096000"/>
                <a:gd name="connsiteY3" fmla="*/ 1352424 h 34142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0" h="3414220">
                  <a:moveTo>
                    <a:pt x="6096000" y="0"/>
                  </a:moveTo>
                  <a:lnTo>
                    <a:pt x="6096000" y="3414220"/>
                  </a:lnTo>
                  <a:lnTo>
                    <a:pt x="0" y="3414220"/>
                  </a:lnTo>
                  <a:lnTo>
                    <a:pt x="0" y="1352424"/>
                  </a:lnTo>
                  <a:close/>
                </a:path>
              </a:pathLst>
            </a:custGeom>
            <a:solidFill>
              <a:srgbClr val="8ACF1C"/>
            </a:solidFill>
            <a:ln w="25400" cap="flat" cmpd="sng" algn="ctr">
              <a:noFill/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8" name="椭圆 47"/>
          <p:cNvSpPr/>
          <p:nvPr/>
        </p:nvSpPr>
        <p:spPr>
          <a:xfrm>
            <a:off x="6702348" y="725285"/>
            <a:ext cx="539648" cy="539648"/>
          </a:xfrm>
          <a:prstGeom prst="ellipse">
            <a:avLst/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34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椭圆 48"/>
          <p:cNvSpPr/>
          <p:nvPr/>
        </p:nvSpPr>
        <p:spPr>
          <a:xfrm>
            <a:off x="4987550" y="391125"/>
            <a:ext cx="1917496" cy="1917496"/>
          </a:xfrm>
          <a:prstGeom prst="ellipse">
            <a:avLst/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34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椭圆 49"/>
          <p:cNvSpPr/>
          <p:nvPr/>
        </p:nvSpPr>
        <p:spPr>
          <a:xfrm>
            <a:off x="9748280" y="5312601"/>
            <a:ext cx="1433038" cy="1433038"/>
          </a:xfrm>
          <a:prstGeom prst="ellipse">
            <a:avLst/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34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5001844" y="624244"/>
            <a:ext cx="1683148" cy="1736141"/>
            <a:chOff x="2575328" y="1375668"/>
            <a:chExt cx="1683148" cy="1736141"/>
          </a:xfrm>
        </p:grpSpPr>
        <p:sp>
          <p:nvSpPr>
            <p:cNvPr id="20" name="椭圆 19"/>
            <p:cNvSpPr/>
            <p:nvPr/>
          </p:nvSpPr>
          <p:spPr>
            <a:xfrm>
              <a:off x="2575328" y="2679345"/>
              <a:ext cx="432464" cy="432464"/>
            </a:xfrm>
            <a:prstGeom prst="ellipse">
              <a:avLst/>
            </a:prstGeom>
            <a:gradFill>
              <a:gsLst>
                <a:gs pos="0">
                  <a:schemeClr val="bg1">
                    <a:alpha val="19000"/>
                  </a:schemeClr>
                </a:gs>
                <a:gs pos="100000">
                  <a:schemeClr val="bg1">
                    <a:alpha val="64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800"/>
            </a:p>
          </p:txBody>
        </p:sp>
        <p:sp>
          <p:nvSpPr>
            <p:cNvPr id="82" name="文本框 81"/>
            <p:cNvSpPr txBox="1"/>
            <p:nvPr/>
          </p:nvSpPr>
          <p:spPr>
            <a:xfrm>
              <a:off x="2948502" y="1375668"/>
              <a:ext cx="1309974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7200" dirty="0">
                  <a:solidFill>
                    <a:schemeClr val="bg1"/>
                  </a:solidFill>
                  <a:latin typeface="江城斜黑体 900W" panose="020B0A00000000000000" pitchFamily="34" charset="-122"/>
                  <a:ea typeface="江城斜黑体 900W" panose="020B0A00000000000000" pitchFamily="34" charset="-122"/>
                  <a:cs typeface="+mn-ea"/>
                  <a:sym typeface="+mn-lt"/>
                </a:rPr>
                <a:t>04</a:t>
              </a:r>
              <a:endParaRPr lang="zh-CN" altLang="en-US" sz="7200" dirty="0">
                <a:solidFill>
                  <a:schemeClr val="bg1"/>
                </a:solidFill>
                <a:latin typeface="江城斜黑体 900W" panose="020B0A00000000000000" pitchFamily="34" charset="-122"/>
                <a:ea typeface="江城斜黑体 900W" panose="020B0A00000000000000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4725802" y="2509341"/>
            <a:ext cx="260840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工作开展汇报</a:t>
            </a:r>
            <a:endParaRPr lang="en-US" altLang="zh-CN" sz="3200" b="1" dirty="0">
              <a:solidFill>
                <a:schemeClr val="bg1"/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152900" y="3105835"/>
            <a:ext cx="38862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</a:rPr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32571433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/>
      </p:transition>
    </mc:Choice>
    <mc:Fallback xmlns="">
      <p:transition spd="slow">
        <p:random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14"/>
          <p:cNvGrpSpPr/>
          <p:nvPr/>
        </p:nvGrpSpPr>
        <p:grpSpPr>
          <a:xfrm>
            <a:off x="1083163" y="2315936"/>
            <a:ext cx="5139229" cy="2853297"/>
            <a:chOff x="1154113" y="2038815"/>
            <a:chExt cx="4040774" cy="2215331"/>
          </a:xfrm>
        </p:grpSpPr>
        <p:pic>
          <p:nvPicPr>
            <p:cNvPr id="10" name="Picture 1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54113" y="2038815"/>
              <a:ext cx="4040774" cy="2215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" name="Rectangle 16"/>
            <p:cNvSpPr/>
            <p:nvPr/>
          </p:nvSpPr>
          <p:spPr>
            <a:xfrm>
              <a:off x="1739900" y="2178050"/>
              <a:ext cx="2851150" cy="1797050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14" name="Rectangle 3"/>
          <p:cNvSpPr/>
          <p:nvPr/>
        </p:nvSpPr>
        <p:spPr>
          <a:xfrm>
            <a:off x="7039334" y="2652425"/>
            <a:ext cx="290934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 b="0" spc="0">
                <a:solidFill>
                  <a:srgbClr val="000000"/>
                </a:solidFill>
              </a:defRPr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请在这里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 b="0" spc="0">
                <a:solidFill>
                  <a:srgbClr val="000000"/>
                </a:solidFill>
              </a:defRPr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添加标题文字</a:t>
            </a:r>
            <a:endParaRPr kumimoji="0" lang="id-ID" sz="28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5" name="Rectangle 4"/>
          <p:cNvSpPr/>
          <p:nvPr/>
        </p:nvSpPr>
        <p:spPr>
          <a:xfrm>
            <a:off x="7039334" y="3742585"/>
            <a:ext cx="3767867" cy="5908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ts val="2000"/>
              </a:lnSpc>
              <a:defRPr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6" name="Rectangle 9"/>
          <p:cNvSpPr/>
          <p:nvPr/>
        </p:nvSpPr>
        <p:spPr>
          <a:xfrm>
            <a:off x="7091474" y="4547856"/>
            <a:ext cx="2020302" cy="388425"/>
          </a:xfrm>
          <a:prstGeom prst="rect">
            <a:avLst/>
          </a:prstGeom>
          <a:solidFill>
            <a:srgbClr val="8E7E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7" name="TextBox 10"/>
          <p:cNvSpPr txBox="1"/>
          <p:nvPr/>
        </p:nvSpPr>
        <p:spPr>
          <a:xfrm>
            <a:off x="7091474" y="4622035"/>
            <a:ext cx="2020303" cy="2479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id-ID" sz="1200" b="0" i="0" u="none" strike="noStrike" kern="1200" cap="none" spc="30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LEARN MORE</a:t>
            </a:r>
            <a:endParaRPr kumimoji="0" lang="en-US" sz="1200" b="0" i="0" u="none" strike="noStrike" kern="1200" cap="none" spc="30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20" name="Picture Placeholder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3599" y="2495268"/>
            <a:ext cx="3678355" cy="2314560"/>
          </a:xfrm>
          <a:prstGeom prst="rect">
            <a:avLst/>
          </a:prstGeom>
        </p:spPr>
      </p:pic>
      <p:sp>
        <p:nvSpPr>
          <p:cNvPr id="21" name="矩形 20"/>
          <p:cNvSpPr/>
          <p:nvPr/>
        </p:nvSpPr>
        <p:spPr>
          <a:xfrm>
            <a:off x="1344489" y="185808"/>
            <a:ext cx="20024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工作开展汇报</a:t>
            </a:r>
            <a:endParaRPr lang="en-US" altLang="zh-CN" sz="2400" b="1" dirty="0">
              <a:solidFill>
                <a:schemeClr val="bg1"/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337446" y="-18788"/>
            <a:ext cx="74571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江城斜黑体 900W" panose="020B0A00000000000000" pitchFamily="34" charset="-122"/>
                <a:ea typeface="江城斜黑体 900W" panose="020B0A00000000000000" pitchFamily="34" charset="-122"/>
                <a:cs typeface="+mn-ea"/>
                <a:sym typeface="+mn-lt"/>
              </a:rPr>
              <a:t>04</a:t>
            </a:r>
            <a:endParaRPr lang="zh-CN" altLang="en-US" sz="3600" dirty="0">
              <a:solidFill>
                <a:schemeClr val="bg1"/>
              </a:solidFill>
              <a:latin typeface="江城斜黑体 900W" panose="020B0A00000000000000" pitchFamily="34" charset="-122"/>
              <a:ea typeface="江城斜黑体 900W" panose="020B0A00000000000000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/>
      </p:transition>
    </mc:Choice>
    <mc:Fallback xmlns="">
      <p:transition spd="slow">
        <p:random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2"/>
          <p:cNvGrpSpPr/>
          <p:nvPr/>
        </p:nvGrpSpPr>
        <p:grpSpPr>
          <a:xfrm>
            <a:off x="6027963" y="1585666"/>
            <a:ext cx="221762" cy="4730804"/>
            <a:chOff x="5888038" y="1230313"/>
            <a:chExt cx="354013" cy="7323137"/>
          </a:xfrm>
          <a:solidFill>
            <a:srgbClr val="D7D8D8"/>
          </a:solidFill>
        </p:grpSpPr>
        <p:sp>
          <p:nvSpPr>
            <p:cNvPr id="16" name="Rectangle 44"/>
            <p:cNvSpPr/>
            <p:nvPr/>
          </p:nvSpPr>
          <p:spPr bwMode="auto">
            <a:xfrm>
              <a:off x="5916613" y="1384300"/>
              <a:ext cx="300038" cy="7169150"/>
            </a:xfrm>
            <a:prstGeom prst="rect">
              <a:avLst/>
            </a:pr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7" name="Rectangle 45"/>
            <p:cNvSpPr/>
            <p:nvPr/>
          </p:nvSpPr>
          <p:spPr bwMode="auto">
            <a:xfrm>
              <a:off x="5888038" y="1230313"/>
              <a:ext cx="354013" cy="255588"/>
            </a:xfrm>
            <a:prstGeom prst="rect">
              <a:avLst/>
            </a:pr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13" name="Freeform: Shape 38"/>
          <p:cNvSpPr/>
          <p:nvPr/>
        </p:nvSpPr>
        <p:spPr bwMode="auto">
          <a:xfrm>
            <a:off x="4881487" y="2214637"/>
            <a:ext cx="1733877" cy="663179"/>
          </a:xfrm>
          <a:custGeom>
            <a:avLst/>
            <a:gdLst>
              <a:gd name="T0" fmla="*/ 1282 w 1282"/>
              <a:gd name="T1" fmla="*/ 311 h 341"/>
              <a:gd name="T2" fmla="*/ 1252 w 1282"/>
              <a:gd name="T3" fmla="*/ 341 h 341"/>
              <a:gd name="T4" fmla="*/ 30 w 1282"/>
              <a:gd name="T5" fmla="*/ 341 h 341"/>
              <a:gd name="T6" fmla="*/ 0 w 1282"/>
              <a:gd name="T7" fmla="*/ 311 h 341"/>
              <a:gd name="T8" fmla="*/ 0 w 1282"/>
              <a:gd name="T9" fmla="*/ 30 h 341"/>
              <a:gd name="T10" fmla="*/ 30 w 1282"/>
              <a:gd name="T11" fmla="*/ 0 h 341"/>
              <a:gd name="T12" fmla="*/ 1252 w 1282"/>
              <a:gd name="T13" fmla="*/ 0 h 341"/>
              <a:gd name="T14" fmla="*/ 1282 w 1282"/>
              <a:gd name="T15" fmla="*/ 30 h 341"/>
              <a:gd name="T16" fmla="*/ 1282 w 1282"/>
              <a:gd name="T17" fmla="*/ 311 h 3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82" h="341">
                <a:moveTo>
                  <a:pt x="1282" y="311"/>
                </a:moveTo>
                <a:cubicBezTo>
                  <a:pt x="1282" y="327"/>
                  <a:pt x="1268" y="341"/>
                  <a:pt x="1252" y="341"/>
                </a:cubicBezTo>
                <a:cubicBezTo>
                  <a:pt x="30" y="341"/>
                  <a:pt x="30" y="341"/>
                  <a:pt x="30" y="341"/>
                </a:cubicBezTo>
                <a:cubicBezTo>
                  <a:pt x="13" y="341"/>
                  <a:pt x="0" y="327"/>
                  <a:pt x="0" y="311"/>
                </a:cubicBezTo>
                <a:cubicBezTo>
                  <a:pt x="0" y="30"/>
                  <a:pt x="0" y="30"/>
                  <a:pt x="0" y="30"/>
                </a:cubicBezTo>
                <a:cubicBezTo>
                  <a:pt x="0" y="13"/>
                  <a:pt x="13" y="0"/>
                  <a:pt x="30" y="0"/>
                </a:cubicBezTo>
                <a:cubicBezTo>
                  <a:pt x="1252" y="0"/>
                  <a:pt x="1252" y="0"/>
                  <a:pt x="1252" y="0"/>
                </a:cubicBezTo>
                <a:cubicBezTo>
                  <a:pt x="1268" y="0"/>
                  <a:pt x="1282" y="13"/>
                  <a:pt x="1282" y="30"/>
                </a:cubicBezTo>
                <a:lnTo>
                  <a:pt x="1282" y="311"/>
                </a:lnTo>
                <a:close/>
              </a:path>
            </a:pathLst>
          </a:custGeom>
          <a:solidFill>
            <a:srgbClr val="8E7EF0"/>
          </a:solidFill>
          <a:ln>
            <a:noFill/>
          </a:ln>
        </p:spPr>
        <p:txBody>
          <a:bodyPr anchor="ctr"/>
          <a:lstStyle/>
          <a:p>
            <a:pPr algn="ctr"/>
            <a:endParaRPr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Freeform: Shape 36"/>
          <p:cNvSpPr/>
          <p:nvPr/>
        </p:nvSpPr>
        <p:spPr bwMode="auto">
          <a:xfrm>
            <a:off x="5705305" y="3488295"/>
            <a:ext cx="1623963" cy="661988"/>
          </a:xfrm>
          <a:custGeom>
            <a:avLst/>
            <a:gdLst>
              <a:gd name="T0" fmla="*/ 1282 w 1282"/>
              <a:gd name="T1" fmla="*/ 311 h 341"/>
              <a:gd name="T2" fmla="*/ 1252 w 1282"/>
              <a:gd name="T3" fmla="*/ 341 h 341"/>
              <a:gd name="T4" fmla="*/ 30 w 1282"/>
              <a:gd name="T5" fmla="*/ 341 h 341"/>
              <a:gd name="T6" fmla="*/ 0 w 1282"/>
              <a:gd name="T7" fmla="*/ 311 h 341"/>
              <a:gd name="T8" fmla="*/ 0 w 1282"/>
              <a:gd name="T9" fmla="*/ 30 h 341"/>
              <a:gd name="T10" fmla="*/ 30 w 1282"/>
              <a:gd name="T11" fmla="*/ 0 h 341"/>
              <a:gd name="T12" fmla="*/ 1252 w 1282"/>
              <a:gd name="T13" fmla="*/ 0 h 341"/>
              <a:gd name="T14" fmla="*/ 1282 w 1282"/>
              <a:gd name="T15" fmla="*/ 30 h 341"/>
              <a:gd name="T16" fmla="*/ 1282 w 1282"/>
              <a:gd name="T17" fmla="*/ 311 h 3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82" h="341">
                <a:moveTo>
                  <a:pt x="1282" y="311"/>
                </a:moveTo>
                <a:cubicBezTo>
                  <a:pt x="1282" y="327"/>
                  <a:pt x="1268" y="341"/>
                  <a:pt x="1252" y="341"/>
                </a:cubicBezTo>
                <a:cubicBezTo>
                  <a:pt x="30" y="341"/>
                  <a:pt x="30" y="341"/>
                  <a:pt x="30" y="341"/>
                </a:cubicBezTo>
                <a:cubicBezTo>
                  <a:pt x="13" y="341"/>
                  <a:pt x="0" y="327"/>
                  <a:pt x="0" y="311"/>
                </a:cubicBezTo>
                <a:cubicBezTo>
                  <a:pt x="0" y="30"/>
                  <a:pt x="0" y="30"/>
                  <a:pt x="0" y="30"/>
                </a:cubicBezTo>
                <a:cubicBezTo>
                  <a:pt x="0" y="13"/>
                  <a:pt x="13" y="0"/>
                  <a:pt x="30" y="0"/>
                </a:cubicBezTo>
                <a:cubicBezTo>
                  <a:pt x="1252" y="0"/>
                  <a:pt x="1252" y="0"/>
                  <a:pt x="1252" y="0"/>
                </a:cubicBezTo>
                <a:cubicBezTo>
                  <a:pt x="1268" y="0"/>
                  <a:pt x="1282" y="13"/>
                  <a:pt x="1282" y="30"/>
                </a:cubicBezTo>
                <a:lnTo>
                  <a:pt x="1282" y="311"/>
                </a:lnTo>
                <a:close/>
              </a:path>
            </a:pathLst>
          </a:custGeom>
          <a:solidFill>
            <a:srgbClr val="8ACF1C"/>
          </a:solidFill>
          <a:ln>
            <a:noFill/>
          </a:ln>
        </p:spPr>
        <p:txBody>
          <a:bodyPr anchor="ctr"/>
          <a:lstStyle/>
          <a:p>
            <a:pPr algn="ctr"/>
            <a:endParaRPr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" name="Freeform: Shape 42"/>
          <p:cNvSpPr/>
          <p:nvPr/>
        </p:nvSpPr>
        <p:spPr bwMode="auto">
          <a:xfrm>
            <a:off x="4881489" y="4781677"/>
            <a:ext cx="1733878" cy="663179"/>
          </a:xfrm>
          <a:custGeom>
            <a:avLst/>
            <a:gdLst>
              <a:gd name="T0" fmla="*/ 1282 w 1282"/>
              <a:gd name="T1" fmla="*/ 311 h 341"/>
              <a:gd name="T2" fmla="*/ 1252 w 1282"/>
              <a:gd name="T3" fmla="*/ 341 h 341"/>
              <a:gd name="T4" fmla="*/ 30 w 1282"/>
              <a:gd name="T5" fmla="*/ 341 h 341"/>
              <a:gd name="T6" fmla="*/ 0 w 1282"/>
              <a:gd name="T7" fmla="*/ 311 h 341"/>
              <a:gd name="T8" fmla="*/ 0 w 1282"/>
              <a:gd name="T9" fmla="*/ 30 h 341"/>
              <a:gd name="T10" fmla="*/ 30 w 1282"/>
              <a:gd name="T11" fmla="*/ 0 h 341"/>
              <a:gd name="T12" fmla="*/ 1252 w 1282"/>
              <a:gd name="T13" fmla="*/ 0 h 341"/>
              <a:gd name="T14" fmla="*/ 1282 w 1282"/>
              <a:gd name="T15" fmla="*/ 30 h 341"/>
              <a:gd name="T16" fmla="*/ 1282 w 1282"/>
              <a:gd name="T17" fmla="*/ 311 h 3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82" h="341">
                <a:moveTo>
                  <a:pt x="1282" y="311"/>
                </a:moveTo>
                <a:cubicBezTo>
                  <a:pt x="1282" y="327"/>
                  <a:pt x="1268" y="341"/>
                  <a:pt x="1252" y="341"/>
                </a:cubicBezTo>
                <a:cubicBezTo>
                  <a:pt x="30" y="341"/>
                  <a:pt x="30" y="341"/>
                  <a:pt x="30" y="341"/>
                </a:cubicBezTo>
                <a:cubicBezTo>
                  <a:pt x="13" y="341"/>
                  <a:pt x="0" y="327"/>
                  <a:pt x="0" y="311"/>
                </a:cubicBezTo>
                <a:cubicBezTo>
                  <a:pt x="0" y="30"/>
                  <a:pt x="0" y="30"/>
                  <a:pt x="0" y="30"/>
                </a:cubicBezTo>
                <a:cubicBezTo>
                  <a:pt x="0" y="13"/>
                  <a:pt x="13" y="0"/>
                  <a:pt x="30" y="0"/>
                </a:cubicBezTo>
                <a:cubicBezTo>
                  <a:pt x="1252" y="0"/>
                  <a:pt x="1252" y="0"/>
                  <a:pt x="1252" y="0"/>
                </a:cubicBezTo>
                <a:cubicBezTo>
                  <a:pt x="1268" y="0"/>
                  <a:pt x="1282" y="13"/>
                  <a:pt x="1282" y="30"/>
                </a:cubicBezTo>
                <a:lnTo>
                  <a:pt x="1282" y="311"/>
                </a:lnTo>
                <a:close/>
              </a:path>
            </a:pathLst>
          </a:custGeom>
          <a:solidFill>
            <a:srgbClr val="5BA3EB"/>
          </a:solidFill>
          <a:ln>
            <a:noFill/>
          </a:ln>
        </p:spPr>
        <p:txBody>
          <a:bodyPr anchor="ctr"/>
          <a:lstStyle/>
          <a:p>
            <a:pPr algn="ctr"/>
            <a:endParaRPr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983475" y="2346171"/>
            <a:ext cx="153701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标题内容</a:t>
            </a:r>
          </a:p>
        </p:txBody>
      </p:sp>
      <p:sp>
        <p:nvSpPr>
          <p:cNvPr id="21" name="矩形 20"/>
          <p:cNvSpPr/>
          <p:nvPr/>
        </p:nvSpPr>
        <p:spPr>
          <a:xfrm>
            <a:off x="5846857" y="3619232"/>
            <a:ext cx="153701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标题内容</a:t>
            </a:r>
          </a:p>
        </p:txBody>
      </p:sp>
      <p:sp>
        <p:nvSpPr>
          <p:cNvPr id="22" name="矩形 21"/>
          <p:cNvSpPr/>
          <p:nvPr/>
        </p:nvSpPr>
        <p:spPr>
          <a:xfrm>
            <a:off x="4983474" y="4920421"/>
            <a:ext cx="153701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标题内容</a:t>
            </a:r>
          </a:p>
        </p:txBody>
      </p:sp>
      <p:sp>
        <p:nvSpPr>
          <p:cNvPr id="23" name="TextBox 54"/>
          <p:cNvSpPr txBox="1"/>
          <p:nvPr/>
        </p:nvSpPr>
        <p:spPr>
          <a:xfrm>
            <a:off x="7525423" y="3472744"/>
            <a:ext cx="3797002" cy="605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ts val="2000"/>
              </a:lnSpc>
              <a:defRPr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24" name="TextBox 54"/>
          <p:cNvSpPr txBox="1"/>
          <p:nvPr/>
        </p:nvSpPr>
        <p:spPr>
          <a:xfrm>
            <a:off x="996706" y="2160849"/>
            <a:ext cx="3789004" cy="7101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25" name="TextBox 54"/>
          <p:cNvSpPr txBox="1"/>
          <p:nvPr/>
        </p:nvSpPr>
        <p:spPr>
          <a:xfrm>
            <a:off x="997605" y="4793730"/>
            <a:ext cx="3789004" cy="605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r">
              <a:lnSpc>
                <a:spcPts val="2000"/>
              </a:lnSpc>
              <a:defRPr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26" name="矩形 25"/>
          <p:cNvSpPr/>
          <p:nvPr/>
        </p:nvSpPr>
        <p:spPr>
          <a:xfrm>
            <a:off x="1344489" y="185808"/>
            <a:ext cx="20024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工作开展汇报</a:t>
            </a:r>
            <a:endParaRPr lang="en-US" altLang="zh-CN" sz="2400" b="1" dirty="0">
              <a:solidFill>
                <a:schemeClr val="bg1"/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337446" y="-18788"/>
            <a:ext cx="74571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江城斜黑体 900W" panose="020B0A00000000000000" pitchFamily="34" charset="-122"/>
                <a:ea typeface="江城斜黑体 900W" panose="020B0A00000000000000" pitchFamily="34" charset="-122"/>
                <a:cs typeface="+mn-ea"/>
                <a:sym typeface="+mn-lt"/>
              </a:rPr>
              <a:t>04</a:t>
            </a:r>
            <a:endParaRPr lang="zh-CN" altLang="en-US" sz="3600" dirty="0">
              <a:solidFill>
                <a:schemeClr val="bg1"/>
              </a:solidFill>
              <a:latin typeface="江城斜黑体 900W" panose="020B0A00000000000000" pitchFamily="34" charset="-122"/>
              <a:ea typeface="江城斜黑体 900W" panose="020B0A00000000000000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/>
      </p:transition>
    </mc:Choice>
    <mc:Fallback xmlns="">
      <p:transition spd="slow">
        <p:random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8E7EF0">
              <a:alpha val="59000"/>
            </a:srgbClr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423426" y="-1"/>
            <a:ext cx="1828571" cy="4323809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-34712" y="3568700"/>
            <a:ext cx="12226711" cy="3289300"/>
            <a:chOff x="2305050" y="4198156"/>
            <a:chExt cx="9886950" cy="2659844"/>
          </a:xfrm>
        </p:grpSpPr>
        <p:sp>
          <p:nvSpPr>
            <p:cNvPr id="53" name="任意多边形 52"/>
            <p:cNvSpPr/>
            <p:nvPr/>
          </p:nvSpPr>
          <p:spPr>
            <a:xfrm>
              <a:off x="2305050" y="4198156"/>
              <a:ext cx="9886950" cy="1682758"/>
            </a:xfrm>
            <a:custGeom>
              <a:avLst/>
              <a:gdLst>
                <a:gd name="connsiteX0" fmla="*/ 0 w 9810750"/>
                <a:gd name="connsiteY0" fmla="*/ 1558975 h 1580440"/>
                <a:gd name="connsiteX1" fmla="*/ 257175 w 9810750"/>
                <a:gd name="connsiteY1" fmla="*/ 1387525 h 1580440"/>
                <a:gd name="connsiteX2" fmla="*/ 733425 w 9810750"/>
                <a:gd name="connsiteY2" fmla="*/ 1511350 h 1580440"/>
                <a:gd name="connsiteX3" fmla="*/ 942975 w 9810750"/>
                <a:gd name="connsiteY3" fmla="*/ 1501825 h 1580440"/>
                <a:gd name="connsiteX4" fmla="*/ 1057275 w 9810750"/>
                <a:gd name="connsiteY4" fmla="*/ 1578025 h 1580440"/>
                <a:gd name="connsiteX5" fmla="*/ 1495425 w 9810750"/>
                <a:gd name="connsiteY5" fmla="*/ 1397050 h 1580440"/>
                <a:gd name="connsiteX6" fmla="*/ 1647825 w 9810750"/>
                <a:gd name="connsiteY6" fmla="*/ 1425625 h 1580440"/>
                <a:gd name="connsiteX7" fmla="*/ 1724025 w 9810750"/>
                <a:gd name="connsiteY7" fmla="*/ 1349425 h 1580440"/>
                <a:gd name="connsiteX8" fmla="*/ 1924050 w 9810750"/>
                <a:gd name="connsiteY8" fmla="*/ 1454200 h 1580440"/>
                <a:gd name="connsiteX9" fmla="*/ 2066925 w 9810750"/>
                <a:gd name="connsiteY9" fmla="*/ 1444675 h 1580440"/>
                <a:gd name="connsiteX10" fmla="*/ 2400300 w 9810750"/>
                <a:gd name="connsiteY10" fmla="*/ 1168450 h 1580440"/>
                <a:gd name="connsiteX11" fmla="*/ 2600325 w 9810750"/>
                <a:gd name="connsiteY11" fmla="*/ 997000 h 1580440"/>
                <a:gd name="connsiteX12" fmla="*/ 2790825 w 9810750"/>
                <a:gd name="connsiteY12" fmla="*/ 1035100 h 1580440"/>
                <a:gd name="connsiteX13" fmla="*/ 2924175 w 9810750"/>
                <a:gd name="connsiteY13" fmla="*/ 882700 h 1580440"/>
                <a:gd name="connsiteX14" fmla="*/ 3114675 w 9810750"/>
                <a:gd name="connsiteY14" fmla="*/ 768400 h 1580440"/>
                <a:gd name="connsiteX15" fmla="*/ 3305175 w 9810750"/>
                <a:gd name="connsiteY15" fmla="*/ 673150 h 1580440"/>
                <a:gd name="connsiteX16" fmla="*/ 3400425 w 9810750"/>
                <a:gd name="connsiteY16" fmla="*/ 492175 h 1580440"/>
                <a:gd name="connsiteX17" fmla="*/ 3629025 w 9810750"/>
                <a:gd name="connsiteY17" fmla="*/ 568375 h 1580440"/>
                <a:gd name="connsiteX18" fmla="*/ 3781425 w 9810750"/>
                <a:gd name="connsiteY18" fmla="*/ 711250 h 1580440"/>
                <a:gd name="connsiteX19" fmla="*/ 3886200 w 9810750"/>
                <a:gd name="connsiteY19" fmla="*/ 863650 h 1580440"/>
                <a:gd name="connsiteX20" fmla="*/ 3952875 w 9810750"/>
                <a:gd name="connsiteY20" fmla="*/ 892225 h 1580440"/>
                <a:gd name="connsiteX21" fmla="*/ 4010025 w 9810750"/>
                <a:gd name="connsiteY21" fmla="*/ 777925 h 1580440"/>
                <a:gd name="connsiteX22" fmla="*/ 4067175 w 9810750"/>
                <a:gd name="connsiteY22" fmla="*/ 635050 h 1580440"/>
                <a:gd name="connsiteX23" fmla="*/ 4200525 w 9810750"/>
                <a:gd name="connsiteY23" fmla="*/ 463600 h 1580440"/>
                <a:gd name="connsiteX24" fmla="*/ 4333875 w 9810750"/>
                <a:gd name="connsiteY24" fmla="*/ 244525 h 1580440"/>
                <a:gd name="connsiteX25" fmla="*/ 4543425 w 9810750"/>
                <a:gd name="connsiteY25" fmla="*/ 63550 h 1580440"/>
                <a:gd name="connsiteX26" fmla="*/ 4924425 w 9810750"/>
                <a:gd name="connsiteY26" fmla="*/ 6400 h 1580440"/>
                <a:gd name="connsiteX27" fmla="*/ 5153025 w 9810750"/>
                <a:gd name="connsiteY27" fmla="*/ 196900 h 1580440"/>
                <a:gd name="connsiteX28" fmla="*/ 5448300 w 9810750"/>
                <a:gd name="connsiteY28" fmla="*/ 492175 h 1580440"/>
                <a:gd name="connsiteX29" fmla="*/ 5657850 w 9810750"/>
                <a:gd name="connsiteY29" fmla="*/ 644575 h 1580440"/>
                <a:gd name="connsiteX30" fmla="*/ 5800725 w 9810750"/>
                <a:gd name="connsiteY30" fmla="*/ 673150 h 1580440"/>
                <a:gd name="connsiteX31" fmla="*/ 6000750 w 9810750"/>
                <a:gd name="connsiteY31" fmla="*/ 473125 h 1580440"/>
                <a:gd name="connsiteX32" fmla="*/ 6486525 w 9810750"/>
                <a:gd name="connsiteY32" fmla="*/ 387400 h 1580440"/>
                <a:gd name="connsiteX33" fmla="*/ 6743700 w 9810750"/>
                <a:gd name="connsiteY33" fmla="*/ 539800 h 1580440"/>
                <a:gd name="connsiteX34" fmla="*/ 6905625 w 9810750"/>
                <a:gd name="connsiteY34" fmla="*/ 568375 h 1580440"/>
                <a:gd name="connsiteX35" fmla="*/ 7229475 w 9810750"/>
                <a:gd name="connsiteY35" fmla="*/ 663625 h 1580440"/>
                <a:gd name="connsiteX36" fmla="*/ 7515225 w 9810750"/>
                <a:gd name="connsiteY36" fmla="*/ 930325 h 1580440"/>
                <a:gd name="connsiteX37" fmla="*/ 7667625 w 9810750"/>
                <a:gd name="connsiteY37" fmla="*/ 1130350 h 1580440"/>
                <a:gd name="connsiteX38" fmla="*/ 7924800 w 9810750"/>
                <a:gd name="connsiteY38" fmla="*/ 1206550 h 1580440"/>
                <a:gd name="connsiteX39" fmla="*/ 9620250 w 9810750"/>
                <a:gd name="connsiteY39" fmla="*/ 882700 h 1580440"/>
                <a:gd name="connsiteX40" fmla="*/ 9791700 w 9810750"/>
                <a:gd name="connsiteY40" fmla="*/ 1320850 h 1580440"/>
                <a:gd name="connsiteX0" fmla="*/ 0 w 9791700"/>
                <a:gd name="connsiteY0" fmla="*/ 1558975 h 1580440"/>
                <a:gd name="connsiteX1" fmla="*/ 257175 w 9791700"/>
                <a:gd name="connsiteY1" fmla="*/ 1387525 h 1580440"/>
                <a:gd name="connsiteX2" fmla="*/ 733425 w 9791700"/>
                <a:gd name="connsiteY2" fmla="*/ 1511350 h 1580440"/>
                <a:gd name="connsiteX3" fmla="*/ 942975 w 9791700"/>
                <a:gd name="connsiteY3" fmla="*/ 1501825 h 1580440"/>
                <a:gd name="connsiteX4" fmla="*/ 1057275 w 9791700"/>
                <a:gd name="connsiteY4" fmla="*/ 1578025 h 1580440"/>
                <a:gd name="connsiteX5" fmla="*/ 1495425 w 9791700"/>
                <a:gd name="connsiteY5" fmla="*/ 1397050 h 1580440"/>
                <a:gd name="connsiteX6" fmla="*/ 1647825 w 9791700"/>
                <a:gd name="connsiteY6" fmla="*/ 1425625 h 1580440"/>
                <a:gd name="connsiteX7" fmla="*/ 1724025 w 9791700"/>
                <a:gd name="connsiteY7" fmla="*/ 1349425 h 1580440"/>
                <a:gd name="connsiteX8" fmla="*/ 1924050 w 9791700"/>
                <a:gd name="connsiteY8" fmla="*/ 1454200 h 1580440"/>
                <a:gd name="connsiteX9" fmla="*/ 2066925 w 9791700"/>
                <a:gd name="connsiteY9" fmla="*/ 1444675 h 1580440"/>
                <a:gd name="connsiteX10" fmla="*/ 2400300 w 9791700"/>
                <a:gd name="connsiteY10" fmla="*/ 1168450 h 1580440"/>
                <a:gd name="connsiteX11" fmla="*/ 2600325 w 9791700"/>
                <a:gd name="connsiteY11" fmla="*/ 997000 h 1580440"/>
                <a:gd name="connsiteX12" fmla="*/ 2790825 w 9791700"/>
                <a:gd name="connsiteY12" fmla="*/ 1035100 h 1580440"/>
                <a:gd name="connsiteX13" fmla="*/ 2924175 w 9791700"/>
                <a:gd name="connsiteY13" fmla="*/ 882700 h 1580440"/>
                <a:gd name="connsiteX14" fmla="*/ 3114675 w 9791700"/>
                <a:gd name="connsiteY14" fmla="*/ 768400 h 1580440"/>
                <a:gd name="connsiteX15" fmla="*/ 3305175 w 9791700"/>
                <a:gd name="connsiteY15" fmla="*/ 673150 h 1580440"/>
                <a:gd name="connsiteX16" fmla="*/ 3400425 w 9791700"/>
                <a:gd name="connsiteY16" fmla="*/ 492175 h 1580440"/>
                <a:gd name="connsiteX17" fmla="*/ 3629025 w 9791700"/>
                <a:gd name="connsiteY17" fmla="*/ 568375 h 1580440"/>
                <a:gd name="connsiteX18" fmla="*/ 3781425 w 9791700"/>
                <a:gd name="connsiteY18" fmla="*/ 711250 h 1580440"/>
                <a:gd name="connsiteX19" fmla="*/ 3886200 w 9791700"/>
                <a:gd name="connsiteY19" fmla="*/ 863650 h 1580440"/>
                <a:gd name="connsiteX20" fmla="*/ 3952875 w 9791700"/>
                <a:gd name="connsiteY20" fmla="*/ 892225 h 1580440"/>
                <a:gd name="connsiteX21" fmla="*/ 4010025 w 9791700"/>
                <a:gd name="connsiteY21" fmla="*/ 777925 h 1580440"/>
                <a:gd name="connsiteX22" fmla="*/ 4067175 w 9791700"/>
                <a:gd name="connsiteY22" fmla="*/ 635050 h 1580440"/>
                <a:gd name="connsiteX23" fmla="*/ 4200525 w 9791700"/>
                <a:gd name="connsiteY23" fmla="*/ 463600 h 1580440"/>
                <a:gd name="connsiteX24" fmla="*/ 4333875 w 9791700"/>
                <a:gd name="connsiteY24" fmla="*/ 244525 h 1580440"/>
                <a:gd name="connsiteX25" fmla="*/ 4543425 w 9791700"/>
                <a:gd name="connsiteY25" fmla="*/ 63550 h 1580440"/>
                <a:gd name="connsiteX26" fmla="*/ 4924425 w 9791700"/>
                <a:gd name="connsiteY26" fmla="*/ 6400 h 1580440"/>
                <a:gd name="connsiteX27" fmla="*/ 5153025 w 9791700"/>
                <a:gd name="connsiteY27" fmla="*/ 196900 h 1580440"/>
                <a:gd name="connsiteX28" fmla="*/ 5448300 w 9791700"/>
                <a:gd name="connsiteY28" fmla="*/ 492175 h 1580440"/>
                <a:gd name="connsiteX29" fmla="*/ 5657850 w 9791700"/>
                <a:gd name="connsiteY29" fmla="*/ 644575 h 1580440"/>
                <a:gd name="connsiteX30" fmla="*/ 5800725 w 9791700"/>
                <a:gd name="connsiteY30" fmla="*/ 673150 h 1580440"/>
                <a:gd name="connsiteX31" fmla="*/ 6000750 w 9791700"/>
                <a:gd name="connsiteY31" fmla="*/ 473125 h 1580440"/>
                <a:gd name="connsiteX32" fmla="*/ 6486525 w 9791700"/>
                <a:gd name="connsiteY32" fmla="*/ 387400 h 1580440"/>
                <a:gd name="connsiteX33" fmla="*/ 6743700 w 9791700"/>
                <a:gd name="connsiteY33" fmla="*/ 539800 h 1580440"/>
                <a:gd name="connsiteX34" fmla="*/ 6905625 w 9791700"/>
                <a:gd name="connsiteY34" fmla="*/ 568375 h 1580440"/>
                <a:gd name="connsiteX35" fmla="*/ 7229475 w 9791700"/>
                <a:gd name="connsiteY35" fmla="*/ 663625 h 1580440"/>
                <a:gd name="connsiteX36" fmla="*/ 7515225 w 9791700"/>
                <a:gd name="connsiteY36" fmla="*/ 930325 h 1580440"/>
                <a:gd name="connsiteX37" fmla="*/ 7667625 w 9791700"/>
                <a:gd name="connsiteY37" fmla="*/ 1130350 h 1580440"/>
                <a:gd name="connsiteX38" fmla="*/ 7924800 w 9791700"/>
                <a:gd name="connsiteY38" fmla="*/ 1206550 h 1580440"/>
                <a:gd name="connsiteX39" fmla="*/ 8763000 w 9791700"/>
                <a:gd name="connsiteY39" fmla="*/ 1244650 h 1580440"/>
                <a:gd name="connsiteX40" fmla="*/ 9620250 w 9791700"/>
                <a:gd name="connsiteY40" fmla="*/ 882700 h 1580440"/>
                <a:gd name="connsiteX41" fmla="*/ 9791700 w 9791700"/>
                <a:gd name="connsiteY41" fmla="*/ 1320850 h 1580440"/>
                <a:gd name="connsiteX0" fmla="*/ 0 w 9791700"/>
                <a:gd name="connsiteY0" fmla="*/ 1558975 h 1580440"/>
                <a:gd name="connsiteX1" fmla="*/ 257175 w 9791700"/>
                <a:gd name="connsiteY1" fmla="*/ 1387525 h 1580440"/>
                <a:gd name="connsiteX2" fmla="*/ 733425 w 9791700"/>
                <a:gd name="connsiteY2" fmla="*/ 1511350 h 1580440"/>
                <a:gd name="connsiteX3" fmla="*/ 942975 w 9791700"/>
                <a:gd name="connsiteY3" fmla="*/ 1501825 h 1580440"/>
                <a:gd name="connsiteX4" fmla="*/ 1057275 w 9791700"/>
                <a:gd name="connsiteY4" fmla="*/ 1578025 h 1580440"/>
                <a:gd name="connsiteX5" fmla="*/ 1495425 w 9791700"/>
                <a:gd name="connsiteY5" fmla="*/ 1397050 h 1580440"/>
                <a:gd name="connsiteX6" fmla="*/ 1647825 w 9791700"/>
                <a:gd name="connsiteY6" fmla="*/ 1425625 h 1580440"/>
                <a:gd name="connsiteX7" fmla="*/ 1724025 w 9791700"/>
                <a:gd name="connsiteY7" fmla="*/ 1349425 h 1580440"/>
                <a:gd name="connsiteX8" fmla="*/ 1924050 w 9791700"/>
                <a:gd name="connsiteY8" fmla="*/ 1454200 h 1580440"/>
                <a:gd name="connsiteX9" fmla="*/ 2066925 w 9791700"/>
                <a:gd name="connsiteY9" fmla="*/ 1444675 h 1580440"/>
                <a:gd name="connsiteX10" fmla="*/ 2400300 w 9791700"/>
                <a:gd name="connsiteY10" fmla="*/ 1168450 h 1580440"/>
                <a:gd name="connsiteX11" fmla="*/ 2600325 w 9791700"/>
                <a:gd name="connsiteY11" fmla="*/ 997000 h 1580440"/>
                <a:gd name="connsiteX12" fmla="*/ 2790825 w 9791700"/>
                <a:gd name="connsiteY12" fmla="*/ 1035100 h 1580440"/>
                <a:gd name="connsiteX13" fmla="*/ 2924175 w 9791700"/>
                <a:gd name="connsiteY13" fmla="*/ 882700 h 1580440"/>
                <a:gd name="connsiteX14" fmla="*/ 3114675 w 9791700"/>
                <a:gd name="connsiteY14" fmla="*/ 768400 h 1580440"/>
                <a:gd name="connsiteX15" fmla="*/ 3305175 w 9791700"/>
                <a:gd name="connsiteY15" fmla="*/ 673150 h 1580440"/>
                <a:gd name="connsiteX16" fmla="*/ 3400425 w 9791700"/>
                <a:gd name="connsiteY16" fmla="*/ 492175 h 1580440"/>
                <a:gd name="connsiteX17" fmla="*/ 3629025 w 9791700"/>
                <a:gd name="connsiteY17" fmla="*/ 568375 h 1580440"/>
                <a:gd name="connsiteX18" fmla="*/ 3781425 w 9791700"/>
                <a:gd name="connsiteY18" fmla="*/ 711250 h 1580440"/>
                <a:gd name="connsiteX19" fmla="*/ 3886200 w 9791700"/>
                <a:gd name="connsiteY19" fmla="*/ 863650 h 1580440"/>
                <a:gd name="connsiteX20" fmla="*/ 3952875 w 9791700"/>
                <a:gd name="connsiteY20" fmla="*/ 892225 h 1580440"/>
                <a:gd name="connsiteX21" fmla="*/ 4010025 w 9791700"/>
                <a:gd name="connsiteY21" fmla="*/ 777925 h 1580440"/>
                <a:gd name="connsiteX22" fmla="*/ 4067175 w 9791700"/>
                <a:gd name="connsiteY22" fmla="*/ 635050 h 1580440"/>
                <a:gd name="connsiteX23" fmla="*/ 4200525 w 9791700"/>
                <a:gd name="connsiteY23" fmla="*/ 463600 h 1580440"/>
                <a:gd name="connsiteX24" fmla="*/ 4333875 w 9791700"/>
                <a:gd name="connsiteY24" fmla="*/ 244525 h 1580440"/>
                <a:gd name="connsiteX25" fmla="*/ 4543425 w 9791700"/>
                <a:gd name="connsiteY25" fmla="*/ 63550 h 1580440"/>
                <a:gd name="connsiteX26" fmla="*/ 4924425 w 9791700"/>
                <a:gd name="connsiteY26" fmla="*/ 6400 h 1580440"/>
                <a:gd name="connsiteX27" fmla="*/ 5153025 w 9791700"/>
                <a:gd name="connsiteY27" fmla="*/ 196900 h 1580440"/>
                <a:gd name="connsiteX28" fmla="*/ 5448300 w 9791700"/>
                <a:gd name="connsiteY28" fmla="*/ 492175 h 1580440"/>
                <a:gd name="connsiteX29" fmla="*/ 5657850 w 9791700"/>
                <a:gd name="connsiteY29" fmla="*/ 644575 h 1580440"/>
                <a:gd name="connsiteX30" fmla="*/ 5800725 w 9791700"/>
                <a:gd name="connsiteY30" fmla="*/ 673150 h 1580440"/>
                <a:gd name="connsiteX31" fmla="*/ 6000750 w 9791700"/>
                <a:gd name="connsiteY31" fmla="*/ 473125 h 1580440"/>
                <a:gd name="connsiteX32" fmla="*/ 6486525 w 9791700"/>
                <a:gd name="connsiteY32" fmla="*/ 387400 h 1580440"/>
                <a:gd name="connsiteX33" fmla="*/ 6743700 w 9791700"/>
                <a:gd name="connsiteY33" fmla="*/ 539800 h 1580440"/>
                <a:gd name="connsiteX34" fmla="*/ 6905625 w 9791700"/>
                <a:gd name="connsiteY34" fmla="*/ 568375 h 1580440"/>
                <a:gd name="connsiteX35" fmla="*/ 7229475 w 9791700"/>
                <a:gd name="connsiteY35" fmla="*/ 663625 h 1580440"/>
                <a:gd name="connsiteX36" fmla="*/ 7515225 w 9791700"/>
                <a:gd name="connsiteY36" fmla="*/ 930325 h 1580440"/>
                <a:gd name="connsiteX37" fmla="*/ 7639050 w 9791700"/>
                <a:gd name="connsiteY37" fmla="*/ 1197025 h 1580440"/>
                <a:gd name="connsiteX38" fmla="*/ 7924800 w 9791700"/>
                <a:gd name="connsiteY38" fmla="*/ 1206550 h 1580440"/>
                <a:gd name="connsiteX39" fmla="*/ 8763000 w 9791700"/>
                <a:gd name="connsiteY39" fmla="*/ 1244650 h 1580440"/>
                <a:gd name="connsiteX40" fmla="*/ 9620250 w 9791700"/>
                <a:gd name="connsiteY40" fmla="*/ 882700 h 1580440"/>
                <a:gd name="connsiteX41" fmla="*/ 9791700 w 9791700"/>
                <a:gd name="connsiteY41" fmla="*/ 1320850 h 1580440"/>
                <a:gd name="connsiteX0" fmla="*/ 0 w 9791700"/>
                <a:gd name="connsiteY0" fmla="*/ 1558975 h 1580440"/>
                <a:gd name="connsiteX1" fmla="*/ 257175 w 9791700"/>
                <a:gd name="connsiteY1" fmla="*/ 1387525 h 1580440"/>
                <a:gd name="connsiteX2" fmla="*/ 733425 w 9791700"/>
                <a:gd name="connsiteY2" fmla="*/ 1511350 h 1580440"/>
                <a:gd name="connsiteX3" fmla="*/ 942975 w 9791700"/>
                <a:gd name="connsiteY3" fmla="*/ 1501825 h 1580440"/>
                <a:gd name="connsiteX4" fmla="*/ 1057275 w 9791700"/>
                <a:gd name="connsiteY4" fmla="*/ 1578025 h 1580440"/>
                <a:gd name="connsiteX5" fmla="*/ 1495425 w 9791700"/>
                <a:gd name="connsiteY5" fmla="*/ 1397050 h 1580440"/>
                <a:gd name="connsiteX6" fmla="*/ 1647825 w 9791700"/>
                <a:gd name="connsiteY6" fmla="*/ 1425625 h 1580440"/>
                <a:gd name="connsiteX7" fmla="*/ 1724025 w 9791700"/>
                <a:gd name="connsiteY7" fmla="*/ 1349425 h 1580440"/>
                <a:gd name="connsiteX8" fmla="*/ 1924050 w 9791700"/>
                <a:gd name="connsiteY8" fmla="*/ 1454200 h 1580440"/>
                <a:gd name="connsiteX9" fmla="*/ 2066925 w 9791700"/>
                <a:gd name="connsiteY9" fmla="*/ 1444675 h 1580440"/>
                <a:gd name="connsiteX10" fmla="*/ 2400300 w 9791700"/>
                <a:gd name="connsiteY10" fmla="*/ 1168450 h 1580440"/>
                <a:gd name="connsiteX11" fmla="*/ 2600325 w 9791700"/>
                <a:gd name="connsiteY11" fmla="*/ 997000 h 1580440"/>
                <a:gd name="connsiteX12" fmla="*/ 2790825 w 9791700"/>
                <a:gd name="connsiteY12" fmla="*/ 1035100 h 1580440"/>
                <a:gd name="connsiteX13" fmla="*/ 2924175 w 9791700"/>
                <a:gd name="connsiteY13" fmla="*/ 882700 h 1580440"/>
                <a:gd name="connsiteX14" fmla="*/ 3114675 w 9791700"/>
                <a:gd name="connsiteY14" fmla="*/ 768400 h 1580440"/>
                <a:gd name="connsiteX15" fmla="*/ 3305175 w 9791700"/>
                <a:gd name="connsiteY15" fmla="*/ 673150 h 1580440"/>
                <a:gd name="connsiteX16" fmla="*/ 3400425 w 9791700"/>
                <a:gd name="connsiteY16" fmla="*/ 492175 h 1580440"/>
                <a:gd name="connsiteX17" fmla="*/ 3629025 w 9791700"/>
                <a:gd name="connsiteY17" fmla="*/ 568375 h 1580440"/>
                <a:gd name="connsiteX18" fmla="*/ 3781425 w 9791700"/>
                <a:gd name="connsiteY18" fmla="*/ 711250 h 1580440"/>
                <a:gd name="connsiteX19" fmla="*/ 3886200 w 9791700"/>
                <a:gd name="connsiteY19" fmla="*/ 863650 h 1580440"/>
                <a:gd name="connsiteX20" fmla="*/ 3952875 w 9791700"/>
                <a:gd name="connsiteY20" fmla="*/ 892225 h 1580440"/>
                <a:gd name="connsiteX21" fmla="*/ 4010025 w 9791700"/>
                <a:gd name="connsiteY21" fmla="*/ 777925 h 1580440"/>
                <a:gd name="connsiteX22" fmla="*/ 4067175 w 9791700"/>
                <a:gd name="connsiteY22" fmla="*/ 635050 h 1580440"/>
                <a:gd name="connsiteX23" fmla="*/ 4200525 w 9791700"/>
                <a:gd name="connsiteY23" fmla="*/ 463600 h 1580440"/>
                <a:gd name="connsiteX24" fmla="*/ 4333875 w 9791700"/>
                <a:gd name="connsiteY24" fmla="*/ 244525 h 1580440"/>
                <a:gd name="connsiteX25" fmla="*/ 4543425 w 9791700"/>
                <a:gd name="connsiteY25" fmla="*/ 63550 h 1580440"/>
                <a:gd name="connsiteX26" fmla="*/ 4924425 w 9791700"/>
                <a:gd name="connsiteY26" fmla="*/ 6400 h 1580440"/>
                <a:gd name="connsiteX27" fmla="*/ 5153025 w 9791700"/>
                <a:gd name="connsiteY27" fmla="*/ 196900 h 1580440"/>
                <a:gd name="connsiteX28" fmla="*/ 5448300 w 9791700"/>
                <a:gd name="connsiteY28" fmla="*/ 492175 h 1580440"/>
                <a:gd name="connsiteX29" fmla="*/ 5657850 w 9791700"/>
                <a:gd name="connsiteY29" fmla="*/ 644575 h 1580440"/>
                <a:gd name="connsiteX30" fmla="*/ 5800725 w 9791700"/>
                <a:gd name="connsiteY30" fmla="*/ 673150 h 1580440"/>
                <a:gd name="connsiteX31" fmla="*/ 6000750 w 9791700"/>
                <a:gd name="connsiteY31" fmla="*/ 473125 h 1580440"/>
                <a:gd name="connsiteX32" fmla="*/ 6486525 w 9791700"/>
                <a:gd name="connsiteY32" fmla="*/ 387400 h 1580440"/>
                <a:gd name="connsiteX33" fmla="*/ 6743700 w 9791700"/>
                <a:gd name="connsiteY33" fmla="*/ 539800 h 1580440"/>
                <a:gd name="connsiteX34" fmla="*/ 6905625 w 9791700"/>
                <a:gd name="connsiteY34" fmla="*/ 568375 h 1580440"/>
                <a:gd name="connsiteX35" fmla="*/ 7229475 w 9791700"/>
                <a:gd name="connsiteY35" fmla="*/ 663625 h 1580440"/>
                <a:gd name="connsiteX36" fmla="*/ 7515225 w 9791700"/>
                <a:gd name="connsiteY36" fmla="*/ 930325 h 1580440"/>
                <a:gd name="connsiteX37" fmla="*/ 7639050 w 9791700"/>
                <a:gd name="connsiteY37" fmla="*/ 1197025 h 1580440"/>
                <a:gd name="connsiteX38" fmla="*/ 7953375 w 9791700"/>
                <a:gd name="connsiteY38" fmla="*/ 1054150 h 1580440"/>
                <a:gd name="connsiteX39" fmla="*/ 8763000 w 9791700"/>
                <a:gd name="connsiteY39" fmla="*/ 1244650 h 1580440"/>
                <a:gd name="connsiteX40" fmla="*/ 9620250 w 9791700"/>
                <a:gd name="connsiteY40" fmla="*/ 882700 h 1580440"/>
                <a:gd name="connsiteX41" fmla="*/ 9791700 w 9791700"/>
                <a:gd name="connsiteY41" fmla="*/ 1320850 h 1580440"/>
                <a:gd name="connsiteX0" fmla="*/ 0 w 10439400"/>
                <a:gd name="connsiteY0" fmla="*/ 1558975 h 2171750"/>
                <a:gd name="connsiteX1" fmla="*/ 257175 w 10439400"/>
                <a:gd name="connsiteY1" fmla="*/ 1387525 h 2171750"/>
                <a:gd name="connsiteX2" fmla="*/ 733425 w 10439400"/>
                <a:gd name="connsiteY2" fmla="*/ 1511350 h 2171750"/>
                <a:gd name="connsiteX3" fmla="*/ 942975 w 10439400"/>
                <a:gd name="connsiteY3" fmla="*/ 1501825 h 2171750"/>
                <a:gd name="connsiteX4" fmla="*/ 1057275 w 10439400"/>
                <a:gd name="connsiteY4" fmla="*/ 1578025 h 2171750"/>
                <a:gd name="connsiteX5" fmla="*/ 1495425 w 10439400"/>
                <a:gd name="connsiteY5" fmla="*/ 1397050 h 2171750"/>
                <a:gd name="connsiteX6" fmla="*/ 1647825 w 10439400"/>
                <a:gd name="connsiteY6" fmla="*/ 1425625 h 2171750"/>
                <a:gd name="connsiteX7" fmla="*/ 1724025 w 10439400"/>
                <a:gd name="connsiteY7" fmla="*/ 1349425 h 2171750"/>
                <a:gd name="connsiteX8" fmla="*/ 1924050 w 10439400"/>
                <a:gd name="connsiteY8" fmla="*/ 1454200 h 2171750"/>
                <a:gd name="connsiteX9" fmla="*/ 2066925 w 10439400"/>
                <a:gd name="connsiteY9" fmla="*/ 1444675 h 2171750"/>
                <a:gd name="connsiteX10" fmla="*/ 2400300 w 10439400"/>
                <a:gd name="connsiteY10" fmla="*/ 1168450 h 2171750"/>
                <a:gd name="connsiteX11" fmla="*/ 2600325 w 10439400"/>
                <a:gd name="connsiteY11" fmla="*/ 997000 h 2171750"/>
                <a:gd name="connsiteX12" fmla="*/ 2790825 w 10439400"/>
                <a:gd name="connsiteY12" fmla="*/ 1035100 h 2171750"/>
                <a:gd name="connsiteX13" fmla="*/ 2924175 w 10439400"/>
                <a:gd name="connsiteY13" fmla="*/ 882700 h 2171750"/>
                <a:gd name="connsiteX14" fmla="*/ 3114675 w 10439400"/>
                <a:gd name="connsiteY14" fmla="*/ 768400 h 2171750"/>
                <a:gd name="connsiteX15" fmla="*/ 3305175 w 10439400"/>
                <a:gd name="connsiteY15" fmla="*/ 673150 h 2171750"/>
                <a:gd name="connsiteX16" fmla="*/ 3400425 w 10439400"/>
                <a:gd name="connsiteY16" fmla="*/ 492175 h 2171750"/>
                <a:gd name="connsiteX17" fmla="*/ 3629025 w 10439400"/>
                <a:gd name="connsiteY17" fmla="*/ 568375 h 2171750"/>
                <a:gd name="connsiteX18" fmla="*/ 3781425 w 10439400"/>
                <a:gd name="connsiteY18" fmla="*/ 711250 h 2171750"/>
                <a:gd name="connsiteX19" fmla="*/ 3886200 w 10439400"/>
                <a:gd name="connsiteY19" fmla="*/ 863650 h 2171750"/>
                <a:gd name="connsiteX20" fmla="*/ 3952875 w 10439400"/>
                <a:gd name="connsiteY20" fmla="*/ 892225 h 2171750"/>
                <a:gd name="connsiteX21" fmla="*/ 4010025 w 10439400"/>
                <a:gd name="connsiteY21" fmla="*/ 777925 h 2171750"/>
                <a:gd name="connsiteX22" fmla="*/ 4067175 w 10439400"/>
                <a:gd name="connsiteY22" fmla="*/ 635050 h 2171750"/>
                <a:gd name="connsiteX23" fmla="*/ 4200525 w 10439400"/>
                <a:gd name="connsiteY23" fmla="*/ 463600 h 2171750"/>
                <a:gd name="connsiteX24" fmla="*/ 4333875 w 10439400"/>
                <a:gd name="connsiteY24" fmla="*/ 244525 h 2171750"/>
                <a:gd name="connsiteX25" fmla="*/ 4543425 w 10439400"/>
                <a:gd name="connsiteY25" fmla="*/ 63550 h 2171750"/>
                <a:gd name="connsiteX26" fmla="*/ 4924425 w 10439400"/>
                <a:gd name="connsiteY26" fmla="*/ 6400 h 2171750"/>
                <a:gd name="connsiteX27" fmla="*/ 5153025 w 10439400"/>
                <a:gd name="connsiteY27" fmla="*/ 196900 h 2171750"/>
                <a:gd name="connsiteX28" fmla="*/ 5448300 w 10439400"/>
                <a:gd name="connsiteY28" fmla="*/ 492175 h 2171750"/>
                <a:gd name="connsiteX29" fmla="*/ 5657850 w 10439400"/>
                <a:gd name="connsiteY29" fmla="*/ 644575 h 2171750"/>
                <a:gd name="connsiteX30" fmla="*/ 5800725 w 10439400"/>
                <a:gd name="connsiteY30" fmla="*/ 673150 h 2171750"/>
                <a:gd name="connsiteX31" fmla="*/ 6000750 w 10439400"/>
                <a:gd name="connsiteY31" fmla="*/ 473125 h 2171750"/>
                <a:gd name="connsiteX32" fmla="*/ 6486525 w 10439400"/>
                <a:gd name="connsiteY32" fmla="*/ 387400 h 2171750"/>
                <a:gd name="connsiteX33" fmla="*/ 6743700 w 10439400"/>
                <a:gd name="connsiteY33" fmla="*/ 539800 h 2171750"/>
                <a:gd name="connsiteX34" fmla="*/ 6905625 w 10439400"/>
                <a:gd name="connsiteY34" fmla="*/ 568375 h 2171750"/>
                <a:gd name="connsiteX35" fmla="*/ 7229475 w 10439400"/>
                <a:gd name="connsiteY35" fmla="*/ 663625 h 2171750"/>
                <a:gd name="connsiteX36" fmla="*/ 7515225 w 10439400"/>
                <a:gd name="connsiteY36" fmla="*/ 930325 h 2171750"/>
                <a:gd name="connsiteX37" fmla="*/ 7639050 w 10439400"/>
                <a:gd name="connsiteY37" fmla="*/ 1197025 h 2171750"/>
                <a:gd name="connsiteX38" fmla="*/ 7953375 w 10439400"/>
                <a:gd name="connsiteY38" fmla="*/ 1054150 h 2171750"/>
                <a:gd name="connsiteX39" fmla="*/ 8763000 w 10439400"/>
                <a:gd name="connsiteY39" fmla="*/ 1244650 h 2171750"/>
                <a:gd name="connsiteX40" fmla="*/ 9620250 w 10439400"/>
                <a:gd name="connsiteY40" fmla="*/ 882700 h 2171750"/>
                <a:gd name="connsiteX41" fmla="*/ 10439400 w 10439400"/>
                <a:gd name="connsiteY41" fmla="*/ 2171750 h 2171750"/>
                <a:gd name="connsiteX0" fmla="*/ 0 w 10439400"/>
                <a:gd name="connsiteY0" fmla="*/ 1558975 h 2171750"/>
                <a:gd name="connsiteX1" fmla="*/ 257175 w 10439400"/>
                <a:gd name="connsiteY1" fmla="*/ 1387525 h 2171750"/>
                <a:gd name="connsiteX2" fmla="*/ 733425 w 10439400"/>
                <a:gd name="connsiteY2" fmla="*/ 1511350 h 2171750"/>
                <a:gd name="connsiteX3" fmla="*/ 942975 w 10439400"/>
                <a:gd name="connsiteY3" fmla="*/ 1501825 h 2171750"/>
                <a:gd name="connsiteX4" fmla="*/ 1057275 w 10439400"/>
                <a:gd name="connsiteY4" fmla="*/ 1578025 h 2171750"/>
                <a:gd name="connsiteX5" fmla="*/ 1495425 w 10439400"/>
                <a:gd name="connsiteY5" fmla="*/ 1397050 h 2171750"/>
                <a:gd name="connsiteX6" fmla="*/ 1647825 w 10439400"/>
                <a:gd name="connsiteY6" fmla="*/ 1425625 h 2171750"/>
                <a:gd name="connsiteX7" fmla="*/ 1724025 w 10439400"/>
                <a:gd name="connsiteY7" fmla="*/ 1349425 h 2171750"/>
                <a:gd name="connsiteX8" fmla="*/ 1924050 w 10439400"/>
                <a:gd name="connsiteY8" fmla="*/ 1454200 h 2171750"/>
                <a:gd name="connsiteX9" fmla="*/ 2066925 w 10439400"/>
                <a:gd name="connsiteY9" fmla="*/ 1444675 h 2171750"/>
                <a:gd name="connsiteX10" fmla="*/ 2400300 w 10439400"/>
                <a:gd name="connsiteY10" fmla="*/ 1168450 h 2171750"/>
                <a:gd name="connsiteX11" fmla="*/ 2600325 w 10439400"/>
                <a:gd name="connsiteY11" fmla="*/ 997000 h 2171750"/>
                <a:gd name="connsiteX12" fmla="*/ 2790825 w 10439400"/>
                <a:gd name="connsiteY12" fmla="*/ 1035100 h 2171750"/>
                <a:gd name="connsiteX13" fmla="*/ 2924175 w 10439400"/>
                <a:gd name="connsiteY13" fmla="*/ 882700 h 2171750"/>
                <a:gd name="connsiteX14" fmla="*/ 3114675 w 10439400"/>
                <a:gd name="connsiteY14" fmla="*/ 768400 h 2171750"/>
                <a:gd name="connsiteX15" fmla="*/ 3305175 w 10439400"/>
                <a:gd name="connsiteY15" fmla="*/ 673150 h 2171750"/>
                <a:gd name="connsiteX16" fmla="*/ 3400425 w 10439400"/>
                <a:gd name="connsiteY16" fmla="*/ 492175 h 2171750"/>
                <a:gd name="connsiteX17" fmla="*/ 3629025 w 10439400"/>
                <a:gd name="connsiteY17" fmla="*/ 568375 h 2171750"/>
                <a:gd name="connsiteX18" fmla="*/ 3781425 w 10439400"/>
                <a:gd name="connsiteY18" fmla="*/ 711250 h 2171750"/>
                <a:gd name="connsiteX19" fmla="*/ 3886200 w 10439400"/>
                <a:gd name="connsiteY19" fmla="*/ 863650 h 2171750"/>
                <a:gd name="connsiteX20" fmla="*/ 3952875 w 10439400"/>
                <a:gd name="connsiteY20" fmla="*/ 892225 h 2171750"/>
                <a:gd name="connsiteX21" fmla="*/ 4010025 w 10439400"/>
                <a:gd name="connsiteY21" fmla="*/ 777925 h 2171750"/>
                <a:gd name="connsiteX22" fmla="*/ 4067175 w 10439400"/>
                <a:gd name="connsiteY22" fmla="*/ 635050 h 2171750"/>
                <a:gd name="connsiteX23" fmla="*/ 4200525 w 10439400"/>
                <a:gd name="connsiteY23" fmla="*/ 463600 h 2171750"/>
                <a:gd name="connsiteX24" fmla="*/ 4333875 w 10439400"/>
                <a:gd name="connsiteY24" fmla="*/ 244525 h 2171750"/>
                <a:gd name="connsiteX25" fmla="*/ 4543425 w 10439400"/>
                <a:gd name="connsiteY25" fmla="*/ 63550 h 2171750"/>
                <a:gd name="connsiteX26" fmla="*/ 4924425 w 10439400"/>
                <a:gd name="connsiteY26" fmla="*/ 6400 h 2171750"/>
                <a:gd name="connsiteX27" fmla="*/ 5153025 w 10439400"/>
                <a:gd name="connsiteY27" fmla="*/ 196900 h 2171750"/>
                <a:gd name="connsiteX28" fmla="*/ 5448300 w 10439400"/>
                <a:gd name="connsiteY28" fmla="*/ 492175 h 2171750"/>
                <a:gd name="connsiteX29" fmla="*/ 5657850 w 10439400"/>
                <a:gd name="connsiteY29" fmla="*/ 644575 h 2171750"/>
                <a:gd name="connsiteX30" fmla="*/ 5800725 w 10439400"/>
                <a:gd name="connsiteY30" fmla="*/ 673150 h 2171750"/>
                <a:gd name="connsiteX31" fmla="*/ 6000750 w 10439400"/>
                <a:gd name="connsiteY31" fmla="*/ 473125 h 2171750"/>
                <a:gd name="connsiteX32" fmla="*/ 6486525 w 10439400"/>
                <a:gd name="connsiteY32" fmla="*/ 387400 h 2171750"/>
                <a:gd name="connsiteX33" fmla="*/ 6743700 w 10439400"/>
                <a:gd name="connsiteY33" fmla="*/ 539800 h 2171750"/>
                <a:gd name="connsiteX34" fmla="*/ 6905625 w 10439400"/>
                <a:gd name="connsiteY34" fmla="*/ 568375 h 2171750"/>
                <a:gd name="connsiteX35" fmla="*/ 7229475 w 10439400"/>
                <a:gd name="connsiteY35" fmla="*/ 663625 h 2171750"/>
                <a:gd name="connsiteX36" fmla="*/ 7515225 w 10439400"/>
                <a:gd name="connsiteY36" fmla="*/ 930325 h 2171750"/>
                <a:gd name="connsiteX37" fmla="*/ 7639050 w 10439400"/>
                <a:gd name="connsiteY37" fmla="*/ 1197025 h 2171750"/>
                <a:gd name="connsiteX38" fmla="*/ 7953375 w 10439400"/>
                <a:gd name="connsiteY38" fmla="*/ 1054150 h 2171750"/>
                <a:gd name="connsiteX39" fmla="*/ 8763000 w 10439400"/>
                <a:gd name="connsiteY39" fmla="*/ 1244650 h 2171750"/>
                <a:gd name="connsiteX40" fmla="*/ 9886950 w 10439400"/>
                <a:gd name="connsiteY40" fmla="*/ 1581200 h 2171750"/>
                <a:gd name="connsiteX41" fmla="*/ 10439400 w 10439400"/>
                <a:gd name="connsiteY41" fmla="*/ 2171750 h 2171750"/>
                <a:gd name="connsiteX0" fmla="*/ 0 w 9886950"/>
                <a:gd name="connsiteY0" fmla="*/ 1558975 h 1581200"/>
                <a:gd name="connsiteX1" fmla="*/ 257175 w 9886950"/>
                <a:gd name="connsiteY1" fmla="*/ 1387525 h 1581200"/>
                <a:gd name="connsiteX2" fmla="*/ 733425 w 9886950"/>
                <a:gd name="connsiteY2" fmla="*/ 1511350 h 1581200"/>
                <a:gd name="connsiteX3" fmla="*/ 942975 w 9886950"/>
                <a:gd name="connsiteY3" fmla="*/ 1501825 h 1581200"/>
                <a:gd name="connsiteX4" fmla="*/ 1057275 w 9886950"/>
                <a:gd name="connsiteY4" fmla="*/ 1578025 h 1581200"/>
                <a:gd name="connsiteX5" fmla="*/ 1495425 w 9886950"/>
                <a:gd name="connsiteY5" fmla="*/ 1397050 h 1581200"/>
                <a:gd name="connsiteX6" fmla="*/ 1647825 w 9886950"/>
                <a:gd name="connsiteY6" fmla="*/ 1425625 h 1581200"/>
                <a:gd name="connsiteX7" fmla="*/ 1724025 w 9886950"/>
                <a:gd name="connsiteY7" fmla="*/ 1349425 h 1581200"/>
                <a:gd name="connsiteX8" fmla="*/ 1924050 w 9886950"/>
                <a:gd name="connsiteY8" fmla="*/ 1454200 h 1581200"/>
                <a:gd name="connsiteX9" fmla="*/ 2066925 w 9886950"/>
                <a:gd name="connsiteY9" fmla="*/ 1444675 h 1581200"/>
                <a:gd name="connsiteX10" fmla="*/ 2400300 w 9886950"/>
                <a:gd name="connsiteY10" fmla="*/ 1168450 h 1581200"/>
                <a:gd name="connsiteX11" fmla="*/ 2600325 w 9886950"/>
                <a:gd name="connsiteY11" fmla="*/ 997000 h 1581200"/>
                <a:gd name="connsiteX12" fmla="*/ 2790825 w 9886950"/>
                <a:gd name="connsiteY12" fmla="*/ 1035100 h 1581200"/>
                <a:gd name="connsiteX13" fmla="*/ 2924175 w 9886950"/>
                <a:gd name="connsiteY13" fmla="*/ 882700 h 1581200"/>
                <a:gd name="connsiteX14" fmla="*/ 3114675 w 9886950"/>
                <a:gd name="connsiteY14" fmla="*/ 768400 h 1581200"/>
                <a:gd name="connsiteX15" fmla="*/ 3305175 w 9886950"/>
                <a:gd name="connsiteY15" fmla="*/ 673150 h 1581200"/>
                <a:gd name="connsiteX16" fmla="*/ 3400425 w 9886950"/>
                <a:gd name="connsiteY16" fmla="*/ 492175 h 1581200"/>
                <a:gd name="connsiteX17" fmla="*/ 3629025 w 9886950"/>
                <a:gd name="connsiteY17" fmla="*/ 568375 h 1581200"/>
                <a:gd name="connsiteX18" fmla="*/ 3781425 w 9886950"/>
                <a:gd name="connsiteY18" fmla="*/ 711250 h 1581200"/>
                <a:gd name="connsiteX19" fmla="*/ 3886200 w 9886950"/>
                <a:gd name="connsiteY19" fmla="*/ 863650 h 1581200"/>
                <a:gd name="connsiteX20" fmla="*/ 3952875 w 9886950"/>
                <a:gd name="connsiteY20" fmla="*/ 892225 h 1581200"/>
                <a:gd name="connsiteX21" fmla="*/ 4010025 w 9886950"/>
                <a:gd name="connsiteY21" fmla="*/ 777925 h 1581200"/>
                <a:gd name="connsiteX22" fmla="*/ 4067175 w 9886950"/>
                <a:gd name="connsiteY22" fmla="*/ 635050 h 1581200"/>
                <a:gd name="connsiteX23" fmla="*/ 4200525 w 9886950"/>
                <a:gd name="connsiteY23" fmla="*/ 463600 h 1581200"/>
                <a:gd name="connsiteX24" fmla="*/ 4333875 w 9886950"/>
                <a:gd name="connsiteY24" fmla="*/ 244525 h 1581200"/>
                <a:gd name="connsiteX25" fmla="*/ 4543425 w 9886950"/>
                <a:gd name="connsiteY25" fmla="*/ 63550 h 1581200"/>
                <a:gd name="connsiteX26" fmla="*/ 4924425 w 9886950"/>
                <a:gd name="connsiteY26" fmla="*/ 6400 h 1581200"/>
                <a:gd name="connsiteX27" fmla="*/ 5153025 w 9886950"/>
                <a:gd name="connsiteY27" fmla="*/ 196900 h 1581200"/>
                <a:gd name="connsiteX28" fmla="*/ 5448300 w 9886950"/>
                <a:gd name="connsiteY28" fmla="*/ 492175 h 1581200"/>
                <a:gd name="connsiteX29" fmla="*/ 5657850 w 9886950"/>
                <a:gd name="connsiteY29" fmla="*/ 644575 h 1581200"/>
                <a:gd name="connsiteX30" fmla="*/ 5800725 w 9886950"/>
                <a:gd name="connsiteY30" fmla="*/ 673150 h 1581200"/>
                <a:gd name="connsiteX31" fmla="*/ 6000750 w 9886950"/>
                <a:gd name="connsiteY31" fmla="*/ 473125 h 1581200"/>
                <a:gd name="connsiteX32" fmla="*/ 6486525 w 9886950"/>
                <a:gd name="connsiteY32" fmla="*/ 387400 h 1581200"/>
                <a:gd name="connsiteX33" fmla="*/ 6743700 w 9886950"/>
                <a:gd name="connsiteY33" fmla="*/ 539800 h 1581200"/>
                <a:gd name="connsiteX34" fmla="*/ 6905625 w 9886950"/>
                <a:gd name="connsiteY34" fmla="*/ 568375 h 1581200"/>
                <a:gd name="connsiteX35" fmla="*/ 7229475 w 9886950"/>
                <a:gd name="connsiteY35" fmla="*/ 663625 h 1581200"/>
                <a:gd name="connsiteX36" fmla="*/ 7515225 w 9886950"/>
                <a:gd name="connsiteY36" fmla="*/ 930325 h 1581200"/>
                <a:gd name="connsiteX37" fmla="*/ 7639050 w 9886950"/>
                <a:gd name="connsiteY37" fmla="*/ 1197025 h 1581200"/>
                <a:gd name="connsiteX38" fmla="*/ 7953375 w 9886950"/>
                <a:gd name="connsiteY38" fmla="*/ 1054150 h 1581200"/>
                <a:gd name="connsiteX39" fmla="*/ 8763000 w 9886950"/>
                <a:gd name="connsiteY39" fmla="*/ 1244650 h 1581200"/>
                <a:gd name="connsiteX40" fmla="*/ 9886950 w 9886950"/>
                <a:gd name="connsiteY40" fmla="*/ 1581200 h 1581200"/>
                <a:gd name="connsiteX0" fmla="*/ 0 w 9886950"/>
                <a:gd name="connsiteY0" fmla="*/ 1659931 h 1682156"/>
                <a:gd name="connsiteX1" fmla="*/ 257175 w 9886950"/>
                <a:gd name="connsiteY1" fmla="*/ 1488481 h 1682156"/>
                <a:gd name="connsiteX2" fmla="*/ 733425 w 9886950"/>
                <a:gd name="connsiteY2" fmla="*/ 1612306 h 1682156"/>
                <a:gd name="connsiteX3" fmla="*/ 942975 w 9886950"/>
                <a:gd name="connsiteY3" fmla="*/ 1602781 h 1682156"/>
                <a:gd name="connsiteX4" fmla="*/ 1057275 w 9886950"/>
                <a:gd name="connsiteY4" fmla="*/ 1678981 h 1682156"/>
                <a:gd name="connsiteX5" fmla="*/ 1495425 w 9886950"/>
                <a:gd name="connsiteY5" fmla="*/ 1498006 h 1682156"/>
                <a:gd name="connsiteX6" fmla="*/ 1647825 w 9886950"/>
                <a:gd name="connsiteY6" fmla="*/ 1526581 h 1682156"/>
                <a:gd name="connsiteX7" fmla="*/ 1724025 w 9886950"/>
                <a:gd name="connsiteY7" fmla="*/ 1450381 h 1682156"/>
                <a:gd name="connsiteX8" fmla="*/ 1924050 w 9886950"/>
                <a:gd name="connsiteY8" fmla="*/ 1555156 h 1682156"/>
                <a:gd name="connsiteX9" fmla="*/ 2066925 w 9886950"/>
                <a:gd name="connsiteY9" fmla="*/ 1545631 h 1682156"/>
                <a:gd name="connsiteX10" fmla="*/ 2400300 w 9886950"/>
                <a:gd name="connsiteY10" fmla="*/ 1269406 h 1682156"/>
                <a:gd name="connsiteX11" fmla="*/ 2600325 w 9886950"/>
                <a:gd name="connsiteY11" fmla="*/ 1097956 h 1682156"/>
                <a:gd name="connsiteX12" fmla="*/ 2790825 w 9886950"/>
                <a:gd name="connsiteY12" fmla="*/ 1136056 h 1682156"/>
                <a:gd name="connsiteX13" fmla="*/ 2924175 w 9886950"/>
                <a:gd name="connsiteY13" fmla="*/ 983656 h 1682156"/>
                <a:gd name="connsiteX14" fmla="*/ 3114675 w 9886950"/>
                <a:gd name="connsiteY14" fmla="*/ 869356 h 1682156"/>
                <a:gd name="connsiteX15" fmla="*/ 3305175 w 9886950"/>
                <a:gd name="connsiteY15" fmla="*/ 774106 h 1682156"/>
                <a:gd name="connsiteX16" fmla="*/ 3400425 w 9886950"/>
                <a:gd name="connsiteY16" fmla="*/ 593131 h 1682156"/>
                <a:gd name="connsiteX17" fmla="*/ 3629025 w 9886950"/>
                <a:gd name="connsiteY17" fmla="*/ 669331 h 1682156"/>
                <a:gd name="connsiteX18" fmla="*/ 3781425 w 9886950"/>
                <a:gd name="connsiteY18" fmla="*/ 812206 h 1682156"/>
                <a:gd name="connsiteX19" fmla="*/ 3886200 w 9886950"/>
                <a:gd name="connsiteY19" fmla="*/ 964606 h 1682156"/>
                <a:gd name="connsiteX20" fmla="*/ 3952875 w 9886950"/>
                <a:gd name="connsiteY20" fmla="*/ 993181 h 1682156"/>
                <a:gd name="connsiteX21" fmla="*/ 4010025 w 9886950"/>
                <a:gd name="connsiteY21" fmla="*/ 878881 h 1682156"/>
                <a:gd name="connsiteX22" fmla="*/ 4067175 w 9886950"/>
                <a:gd name="connsiteY22" fmla="*/ 736006 h 1682156"/>
                <a:gd name="connsiteX23" fmla="*/ 4200525 w 9886950"/>
                <a:gd name="connsiteY23" fmla="*/ 564556 h 1682156"/>
                <a:gd name="connsiteX24" fmla="*/ 4333875 w 9886950"/>
                <a:gd name="connsiteY24" fmla="*/ 345481 h 1682156"/>
                <a:gd name="connsiteX25" fmla="*/ 4543425 w 9886950"/>
                <a:gd name="connsiteY25" fmla="*/ 164506 h 1682156"/>
                <a:gd name="connsiteX26" fmla="*/ 4795837 w 9886950"/>
                <a:gd name="connsiteY26" fmla="*/ 2581 h 1682156"/>
                <a:gd name="connsiteX27" fmla="*/ 5153025 w 9886950"/>
                <a:gd name="connsiteY27" fmla="*/ 297856 h 1682156"/>
                <a:gd name="connsiteX28" fmla="*/ 5448300 w 9886950"/>
                <a:gd name="connsiteY28" fmla="*/ 593131 h 1682156"/>
                <a:gd name="connsiteX29" fmla="*/ 5657850 w 9886950"/>
                <a:gd name="connsiteY29" fmla="*/ 745531 h 1682156"/>
                <a:gd name="connsiteX30" fmla="*/ 5800725 w 9886950"/>
                <a:gd name="connsiteY30" fmla="*/ 774106 h 1682156"/>
                <a:gd name="connsiteX31" fmla="*/ 6000750 w 9886950"/>
                <a:gd name="connsiteY31" fmla="*/ 574081 h 1682156"/>
                <a:gd name="connsiteX32" fmla="*/ 6486525 w 9886950"/>
                <a:gd name="connsiteY32" fmla="*/ 488356 h 1682156"/>
                <a:gd name="connsiteX33" fmla="*/ 6743700 w 9886950"/>
                <a:gd name="connsiteY33" fmla="*/ 640756 h 1682156"/>
                <a:gd name="connsiteX34" fmla="*/ 6905625 w 9886950"/>
                <a:gd name="connsiteY34" fmla="*/ 669331 h 1682156"/>
                <a:gd name="connsiteX35" fmla="*/ 7229475 w 9886950"/>
                <a:gd name="connsiteY35" fmla="*/ 764581 h 1682156"/>
                <a:gd name="connsiteX36" fmla="*/ 7515225 w 9886950"/>
                <a:gd name="connsiteY36" fmla="*/ 1031281 h 1682156"/>
                <a:gd name="connsiteX37" fmla="*/ 7639050 w 9886950"/>
                <a:gd name="connsiteY37" fmla="*/ 1297981 h 1682156"/>
                <a:gd name="connsiteX38" fmla="*/ 7953375 w 9886950"/>
                <a:gd name="connsiteY38" fmla="*/ 1155106 h 1682156"/>
                <a:gd name="connsiteX39" fmla="*/ 8763000 w 9886950"/>
                <a:gd name="connsiteY39" fmla="*/ 1345606 h 1682156"/>
                <a:gd name="connsiteX40" fmla="*/ 9886950 w 9886950"/>
                <a:gd name="connsiteY40" fmla="*/ 1682156 h 1682156"/>
                <a:gd name="connsiteX0" fmla="*/ 0 w 9886950"/>
                <a:gd name="connsiteY0" fmla="*/ 1660533 h 1682758"/>
                <a:gd name="connsiteX1" fmla="*/ 257175 w 9886950"/>
                <a:gd name="connsiteY1" fmla="*/ 1489083 h 1682758"/>
                <a:gd name="connsiteX2" fmla="*/ 733425 w 9886950"/>
                <a:gd name="connsiteY2" fmla="*/ 1612908 h 1682758"/>
                <a:gd name="connsiteX3" fmla="*/ 942975 w 9886950"/>
                <a:gd name="connsiteY3" fmla="*/ 1603383 h 1682758"/>
                <a:gd name="connsiteX4" fmla="*/ 1057275 w 9886950"/>
                <a:gd name="connsiteY4" fmla="*/ 1679583 h 1682758"/>
                <a:gd name="connsiteX5" fmla="*/ 1495425 w 9886950"/>
                <a:gd name="connsiteY5" fmla="*/ 1498608 h 1682758"/>
                <a:gd name="connsiteX6" fmla="*/ 1647825 w 9886950"/>
                <a:gd name="connsiteY6" fmla="*/ 1527183 h 1682758"/>
                <a:gd name="connsiteX7" fmla="*/ 1724025 w 9886950"/>
                <a:gd name="connsiteY7" fmla="*/ 1450983 h 1682758"/>
                <a:gd name="connsiteX8" fmla="*/ 1924050 w 9886950"/>
                <a:gd name="connsiteY8" fmla="*/ 1555758 h 1682758"/>
                <a:gd name="connsiteX9" fmla="*/ 2066925 w 9886950"/>
                <a:gd name="connsiteY9" fmla="*/ 1546233 h 1682758"/>
                <a:gd name="connsiteX10" fmla="*/ 2400300 w 9886950"/>
                <a:gd name="connsiteY10" fmla="*/ 1270008 h 1682758"/>
                <a:gd name="connsiteX11" fmla="*/ 2600325 w 9886950"/>
                <a:gd name="connsiteY11" fmla="*/ 1098558 h 1682758"/>
                <a:gd name="connsiteX12" fmla="*/ 2790825 w 9886950"/>
                <a:gd name="connsiteY12" fmla="*/ 1136658 h 1682758"/>
                <a:gd name="connsiteX13" fmla="*/ 2924175 w 9886950"/>
                <a:gd name="connsiteY13" fmla="*/ 984258 h 1682758"/>
                <a:gd name="connsiteX14" fmla="*/ 3114675 w 9886950"/>
                <a:gd name="connsiteY14" fmla="*/ 869958 h 1682758"/>
                <a:gd name="connsiteX15" fmla="*/ 3305175 w 9886950"/>
                <a:gd name="connsiteY15" fmla="*/ 774708 h 1682758"/>
                <a:gd name="connsiteX16" fmla="*/ 3400425 w 9886950"/>
                <a:gd name="connsiteY16" fmla="*/ 593733 h 1682758"/>
                <a:gd name="connsiteX17" fmla="*/ 3629025 w 9886950"/>
                <a:gd name="connsiteY17" fmla="*/ 669933 h 1682758"/>
                <a:gd name="connsiteX18" fmla="*/ 3781425 w 9886950"/>
                <a:gd name="connsiteY18" fmla="*/ 812808 h 1682758"/>
                <a:gd name="connsiteX19" fmla="*/ 3886200 w 9886950"/>
                <a:gd name="connsiteY19" fmla="*/ 965208 h 1682758"/>
                <a:gd name="connsiteX20" fmla="*/ 3952875 w 9886950"/>
                <a:gd name="connsiteY20" fmla="*/ 993783 h 1682758"/>
                <a:gd name="connsiteX21" fmla="*/ 4010025 w 9886950"/>
                <a:gd name="connsiteY21" fmla="*/ 879483 h 1682758"/>
                <a:gd name="connsiteX22" fmla="*/ 4067175 w 9886950"/>
                <a:gd name="connsiteY22" fmla="*/ 736608 h 1682758"/>
                <a:gd name="connsiteX23" fmla="*/ 4200525 w 9886950"/>
                <a:gd name="connsiteY23" fmla="*/ 565158 h 1682758"/>
                <a:gd name="connsiteX24" fmla="*/ 4333875 w 9886950"/>
                <a:gd name="connsiteY24" fmla="*/ 346083 h 1682758"/>
                <a:gd name="connsiteX25" fmla="*/ 4543425 w 9886950"/>
                <a:gd name="connsiteY25" fmla="*/ 165108 h 1682758"/>
                <a:gd name="connsiteX26" fmla="*/ 4795837 w 9886950"/>
                <a:gd name="connsiteY26" fmla="*/ 3183 h 1682758"/>
                <a:gd name="connsiteX27" fmla="*/ 5153025 w 9886950"/>
                <a:gd name="connsiteY27" fmla="*/ 298458 h 1682758"/>
                <a:gd name="connsiteX28" fmla="*/ 5448300 w 9886950"/>
                <a:gd name="connsiteY28" fmla="*/ 593733 h 1682758"/>
                <a:gd name="connsiteX29" fmla="*/ 5657850 w 9886950"/>
                <a:gd name="connsiteY29" fmla="*/ 746133 h 1682758"/>
                <a:gd name="connsiteX30" fmla="*/ 5800725 w 9886950"/>
                <a:gd name="connsiteY30" fmla="*/ 774708 h 1682758"/>
                <a:gd name="connsiteX31" fmla="*/ 6000750 w 9886950"/>
                <a:gd name="connsiteY31" fmla="*/ 574683 h 1682758"/>
                <a:gd name="connsiteX32" fmla="*/ 6486525 w 9886950"/>
                <a:gd name="connsiteY32" fmla="*/ 488958 h 1682758"/>
                <a:gd name="connsiteX33" fmla="*/ 6743700 w 9886950"/>
                <a:gd name="connsiteY33" fmla="*/ 641358 h 1682758"/>
                <a:gd name="connsiteX34" fmla="*/ 6905625 w 9886950"/>
                <a:gd name="connsiteY34" fmla="*/ 669933 h 1682758"/>
                <a:gd name="connsiteX35" fmla="*/ 7229475 w 9886950"/>
                <a:gd name="connsiteY35" fmla="*/ 765183 h 1682758"/>
                <a:gd name="connsiteX36" fmla="*/ 7515225 w 9886950"/>
                <a:gd name="connsiteY36" fmla="*/ 1031883 h 1682758"/>
                <a:gd name="connsiteX37" fmla="*/ 7639050 w 9886950"/>
                <a:gd name="connsiteY37" fmla="*/ 1298583 h 1682758"/>
                <a:gd name="connsiteX38" fmla="*/ 7953375 w 9886950"/>
                <a:gd name="connsiteY38" fmla="*/ 1155708 h 1682758"/>
                <a:gd name="connsiteX39" fmla="*/ 8763000 w 9886950"/>
                <a:gd name="connsiteY39" fmla="*/ 1346208 h 1682758"/>
                <a:gd name="connsiteX40" fmla="*/ 9886950 w 9886950"/>
                <a:gd name="connsiteY40" fmla="*/ 1682758 h 1682758"/>
                <a:gd name="connsiteX0" fmla="*/ 0 w 9886950"/>
                <a:gd name="connsiteY0" fmla="*/ 1660533 h 1682758"/>
                <a:gd name="connsiteX1" fmla="*/ 257175 w 9886950"/>
                <a:gd name="connsiteY1" fmla="*/ 1489083 h 1682758"/>
                <a:gd name="connsiteX2" fmla="*/ 733425 w 9886950"/>
                <a:gd name="connsiteY2" fmla="*/ 1612908 h 1682758"/>
                <a:gd name="connsiteX3" fmla="*/ 942975 w 9886950"/>
                <a:gd name="connsiteY3" fmla="*/ 1603383 h 1682758"/>
                <a:gd name="connsiteX4" fmla="*/ 1057275 w 9886950"/>
                <a:gd name="connsiteY4" fmla="*/ 1679583 h 1682758"/>
                <a:gd name="connsiteX5" fmla="*/ 1495425 w 9886950"/>
                <a:gd name="connsiteY5" fmla="*/ 1498608 h 1682758"/>
                <a:gd name="connsiteX6" fmla="*/ 1647825 w 9886950"/>
                <a:gd name="connsiteY6" fmla="*/ 1527183 h 1682758"/>
                <a:gd name="connsiteX7" fmla="*/ 1724025 w 9886950"/>
                <a:gd name="connsiteY7" fmla="*/ 1450983 h 1682758"/>
                <a:gd name="connsiteX8" fmla="*/ 1924050 w 9886950"/>
                <a:gd name="connsiteY8" fmla="*/ 1555758 h 1682758"/>
                <a:gd name="connsiteX9" fmla="*/ 2066925 w 9886950"/>
                <a:gd name="connsiteY9" fmla="*/ 1546233 h 1682758"/>
                <a:gd name="connsiteX10" fmla="*/ 2400300 w 9886950"/>
                <a:gd name="connsiteY10" fmla="*/ 1270008 h 1682758"/>
                <a:gd name="connsiteX11" fmla="*/ 2600325 w 9886950"/>
                <a:gd name="connsiteY11" fmla="*/ 1098558 h 1682758"/>
                <a:gd name="connsiteX12" fmla="*/ 2790825 w 9886950"/>
                <a:gd name="connsiteY12" fmla="*/ 1136658 h 1682758"/>
                <a:gd name="connsiteX13" fmla="*/ 2924175 w 9886950"/>
                <a:gd name="connsiteY13" fmla="*/ 984258 h 1682758"/>
                <a:gd name="connsiteX14" fmla="*/ 3114675 w 9886950"/>
                <a:gd name="connsiteY14" fmla="*/ 869958 h 1682758"/>
                <a:gd name="connsiteX15" fmla="*/ 3305175 w 9886950"/>
                <a:gd name="connsiteY15" fmla="*/ 774708 h 1682758"/>
                <a:gd name="connsiteX16" fmla="*/ 3400425 w 9886950"/>
                <a:gd name="connsiteY16" fmla="*/ 593733 h 1682758"/>
                <a:gd name="connsiteX17" fmla="*/ 3629025 w 9886950"/>
                <a:gd name="connsiteY17" fmla="*/ 669933 h 1682758"/>
                <a:gd name="connsiteX18" fmla="*/ 3781425 w 9886950"/>
                <a:gd name="connsiteY18" fmla="*/ 812808 h 1682758"/>
                <a:gd name="connsiteX19" fmla="*/ 3886200 w 9886950"/>
                <a:gd name="connsiteY19" fmla="*/ 965208 h 1682758"/>
                <a:gd name="connsiteX20" fmla="*/ 3952875 w 9886950"/>
                <a:gd name="connsiteY20" fmla="*/ 993783 h 1682758"/>
                <a:gd name="connsiteX21" fmla="*/ 4010025 w 9886950"/>
                <a:gd name="connsiteY21" fmla="*/ 879483 h 1682758"/>
                <a:gd name="connsiteX22" fmla="*/ 4067175 w 9886950"/>
                <a:gd name="connsiteY22" fmla="*/ 736608 h 1682758"/>
                <a:gd name="connsiteX23" fmla="*/ 4200525 w 9886950"/>
                <a:gd name="connsiteY23" fmla="*/ 565158 h 1682758"/>
                <a:gd name="connsiteX24" fmla="*/ 4333875 w 9886950"/>
                <a:gd name="connsiteY24" fmla="*/ 346083 h 1682758"/>
                <a:gd name="connsiteX25" fmla="*/ 4543425 w 9886950"/>
                <a:gd name="connsiteY25" fmla="*/ 165108 h 1682758"/>
                <a:gd name="connsiteX26" fmla="*/ 4795837 w 9886950"/>
                <a:gd name="connsiteY26" fmla="*/ 3183 h 1682758"/>
                <a:gd name="connsiteX27" fmla="*/ 5153025 w 9886950"/>
                <a:gd name="connsiteY27" fmla="*/ 298458 h 1682758"/>
                <a:gd name="connsiteX28" fmla="*/ 5448300 w 9886950"/>
                <a:gd name="connsiteY28" fmla="*/ 593733 h 1682758"/>
                <a:gd name="connsiteX29" fmla="*/ 5657850 w 9886950"/>
                <a:gd name="connsiteY29" fmla="*/ 746133 h 1682758"/>
                <a:gd name="connsiteX30" fmla="*/ 5800725 w 9886950"/>
                <a:gd name="connsiteY30" fmla="*/ 774708 h 1682758"/>
                <a:gd name="connsiteX31" fmla="*/ 6000750 w 9886950"/>
                <a:gd name="connsiteY31" fmla="*/ 574683 h 1682758"/>
                <a:gd name="connsiteX32" fmla="*/ 6296025 w 9886950"/>
                <a:gd name="connsiteY32" fmla="*/ 407996 h 1682758"/>
                <a:gd name="connsiteX33" fmla="*/ 6743700 w 9886950"/>
                <a:gd name="connsiteY33" fmla="*/ 641358 h 1682758"/>
                <a:gd name="connsiteX34" fmla="*/ 6905625 w 9886950"/>
                <a:gd name="connsiteY34" fmla="*/ 669933 h 1682758"/>
                <a:gd name="connsiteX35" fmla="*/ 7229475 w 9886950"/>
                <a:gd name="connsiteY35" fmla="*/ 765183 h 1682758"/>
                <a:gd name="connsiteX36" fmla="*/ 7515225 w 9886950"/>
                <a:gd name="connsiteY36" fmla="*/ 1031883 h 1682758"/>
                <a:gd name="connsiteX37" fmla="*/ 7639050 w 9886950"/>
                <a:gd name="connsiteY37" fmla="*/ 1298583 h 1682758"/>
                <a:gd name="connsiteX38" fmla="*/ 7953375 w 9886950"/>
                <a:gd name="connsiteY38" fmla="*/ 1155708 h 1682758"/>
                <a:gd name="connsiteX39" fmla="*/ 8763000 w 9886950"/>
                <a:gd name="connsiteY39" fmla="*/ 1346208 h 1682758"/>
                <a:gd name="connsiteX40" fmla="*/ 9886950 w 9886950"/>
                <a:gd name="connsiteY40" fmla="*/ 1682758 h 1682758"/>
                <a:gd name="connsiteX0" fmla="*/ 0 w 9886950"/>
                <a:gd name="connsiteY0" fmla="*/ 1660533 h 1682758"/>
                <a:gd name="connsiteX1" fmla="*/ 257175 w 9886950"/>
                <a:gd name="connsiteY1" fmla="*/ 1489083 h 1682758"/>
                <a:gd name="connsiteX2" fmla="*/ 733425 w 9886950"/>
                <a:gd name="connsiteY2" fmla="*/ 1612908 h 1682758"/>
                <a:gd name="connsiteX3" fmla="*/ 942975 w 9886950"/>
                <a:gd name="connsiteY3" fmla="*/ 1603383 h 1682758"/>
                <a:gd name="connsiteX4" fmla="*/ 1057275 w 9886950"/>
                <a:gd name="connsiteY4" fmla="*/ 1679583 h 1682758"/>
                <a:gd name="connsiteX5" fmla="*/ 1495425 w 9886950"/>
                <a:gd name="connsiteY5" fmla="*/ 1498608 h 1682758"/>
                <a:gd name="connsiteX6" fmla="*/ 1647825 w 9886950"/>
                <a:gd name="connsiteY6" fmla="*/ 1527183 h 1682758"/>
                <a:gd name="connsiteX7" fmla="*/ 1724025 w 9886950"/>
                <a:gd name="connsiteY7" fmla="*/ 1450983 h 1682758"/>
                <a:gd name="connsiteX8" fmla="*/ 1924050 w 9886950"/>
                <a:gd name="connsiteY8" fmla="*/ 1555758 h 1682758"/>
                <a:gd name="connsiteX9" fmla="*/ 2066925 w 9886950"/>
                <a:gd name="connsiteY9" fmla="*/ 1546233 h 1682758"/>
                <a:gd name="connsiteX10" fmla="*/ 2400300 w 9886950"/>
                <a:gd name="connsiteY10" fmla="*/ 1270008 h 1682758"/>
                <a:gd name="connsiteX11" fmla="*/ 2600325 w 9886950"/>
                <a:gd name="connsiteY11" fmla="*/ 1098558 h 1682758"/>
                <a:gd name="connsiteX12" fmla="*/ 2790825 w 9886950"/>
                <a:gd name="connsiteY12" fmla="*/ 1136658 h 1682758"/>
                <a:gd name="connsiteX13" fmla="*/ 2924175 w 9886950"/>
                <a:gd name="connsiteY13" fmla="*/ 984258 h 1682758"/>
                <a:gd name="connsiteX14" fmla="*/ 3114675 w 9886950"/>
                <a:gd name="connsiteY14" fmla="*/ 869958 h 1682758"/>
                <a:gd name="connsiteX15" fmla="*/ 3305175 w 9886950"/>
                <a:gd name="connsiteY15" fmla="*/ 774708 h 1682758"/>
                <a:gd name="connsiteX16" fmla="*/ 3400425 w 9886950"/>
                <a:gd name="connsiteY16" fmla="*/ 593733 h 1682758"/>
                <a:gd name="connsiteX17" fmla="*/ 3629025 w 9886950"/>
                <a:gd name="connsiteY17" fmla="*/ 669933 h 1682758"/>
                <a:gd name="connsiteX18" fmla="*/ 3781425 w 9886950"/>
                <a:gd name="connsiteY18" fmla="*/ 812808 h 1682758"/>
                <a:gd name="connsiteX19" fmla="*/ 3886200 w 9886950"/>
                <a:gd name="connsiteY19" fmla="*/ 965208 h 1682758"/>
                <a:gd name="connsiteX20" fmla="*/ 3952875 w 9886950"/>
                <a:gd name="connsiteY20" fmla="*/ 993783 h 1682758"/>
                <a:gd name="connsiteX21" fmla="*/ 4010025 w 9886950"/>
                <a:gd name="connsiteY21" fmla="*/ 879483 h 1682758"/>
                <a:gd name="connsiteX22" fmla="*/ 4067175 w 9886950"/>
                <a:gd name="connsiteY22" fmla="*/ 736608 h 1682758"/>
                <a:gd name="connsiteX23" fmla="*/ 4200525 w 9886950"/>
                <a:gd name="connsiteY23" fmla="*/ 565158 h 1682758"/>
                <a:gd name="connsiteX24" fmla="*/ 4333875 w 9886950"/>
                <a:gd name="connsiteY24" fmla="*/ 346083 h 1682758"/>
                <a:gd name="connsiteX25" fmla="*/ 4543425 w 9886950"/>
                <a:gd name="connsiteY25" fmla="*/ 165108 h 1682758"/>
                <a:gd name="connsiteX26" fmla="*/ 4795837 w 9886950"/>
                <a:gd name="connsiteY26" fmla="*/ 3183 h 1682758"/>
                <a:gd name="connsiteX27" fmla="*/ 5153025 w 9886950"/>
                <a:gd name="connsiteY27" fmla="*/ 298458 h 1682758"/>
                <a:gd name="connsiteX28" fmla="*/ 5448300 w 9886950"/>
                <a:gd name="connsiteY28" fmla="*/ 593733 h 1682758"/>
                <a:gd name="connsiteX29" fmla="*/ 5657850 w 9886950"/>
                <a:gd name="connsiteY29" fmla="*/ 746133 h 1682758"/>
                <a:gd name="connsiteX30" fmla="*/ 5800725 w 9886950"/>
                <a:gd name="connsiteY30" fmla="*/ 774708 h 1682758"/>
                <a:gd name="connsiteX31" fmla="*/ 6000750 w 9886950"/>
                <a:gd name="connsiteY31" fmla="*/ 574683 h 1682758"/>
                <a:gd name="connsiteX32" fmla="*/ 6296025 w 9886950"/>
                <a:gd name="connsiteY32" fmla="*/ 407996 h 1682758"/>
                <a:gd name="connsiteX33" fmla="*/ 6657975 w 9886950"/>
                <a:gd name="connsiteY33" fmla="*/ 698508 h 1682758"/>
                <a:gd name="connsiteX34" fmla="*/ 6905625 w 9886950"/>
                <a:gd name="connsiteY34" fmla="*/ 669933 h 1682758"/>
                <a:gd name="connsiteX35" fmla="*/ 7229475 w 9886950"/>
                <a:gd name="connsiteY35" fmla="*/ 765183 h 1682758"/>
                <a:gd name="connsiteX36" fmla="*/ 7515225 w 9886950"/>
                <a:gd name="connsiteY36" fmla="*/ 1031883 h 1682758"/>
                <a:gd name="connsiteX37" fmla="*/ 7639050 w 9886950"/>
                <a:gd name="connsiteY37" fmla="*/ 1298583 h 1682758"/>
                <a:gd name="connsiteX38" fmla="*/ 7953375 w 9886950"/>
                <a:gd name="connsiteY38" fmla="*/ 1155708 h 1682758"/>
                <a:gd name="connsiteX39" fmla="*/ 8763000 w 9886950"/>
                <a:gd name="connsiteY39" fmla="*/ 1346208 h 1682758"/>
                <a:gd name="connsiteX40" fmla="*/ 9886950 w 9886950"/>
                <a:gd name="connsiteY40" fmla="*/ 1682758 h 1682758"/>
                <a:gd name="connsiteX0" fmla="*/ 0 w 9886950"/>
                <a:gd name="connsiteY0" fmla="*/ 1660533 h 1682758"/>
                <a:gd name="connsiteX1" fmla="*/ 257175 w 9886950"/>
                <a:gd name="connsiteY1" fmla="*/ 1489083 h 1682758"/>
                <a:gd name="connsiteX2" fmla="*/ 733425 w 9886950"/>
                <a:gd name="connsiteY2" fmla="*/ 1612908 h 1682758"/>
                <a:gd name="connsiteX3" fmla="*/ 942975 w 9886950"/>
                <a:gd name="connsiteY3" fmla="*/ 1603383 h 1682758"/>
                <a:gd name="connsiteX4" fmla="*/ 1057275 w 9886950"/>
                <a:gd name="connsiteY4" fmla="*/ 1679583 h 1682758"/>
                <a:gd name="connsiteX5" fmla="*/ 1495425 w 9886950"/>
                <a:gd name="connsiteY5" fmla="*/ 1498608 h 1682758"/>
                <a:gd name="connsiteX6" fmla="*/ 1647825 w 9886950"/>
                <a:gd name="connsiteY6" fmla="*/ 1527183 h 1682758"/>
                <a:gd name="connsiteX7" fmla="*/ 1724025 w 9886950"/>
                <a:gd name="connsiteY7" fmla="*/ 1450983 h 1682758"/>
                <a:gd name="connsiteX8" fmla="*/ 1924050 w 9886950"/>
                <a:gd name="connsiteY8" fmla="*/ 1555758 h 1682758"/>
                <a:gd name="connsiteX9" fmla="*/ 2066925 w 9886950"/>
                <a:gd name="connsiteY9" fmla="*/ 1546233 h 1682758"/>
                <a:gd name="connsiteX10" fmla="*/ 2400300 w 9886950"/>
                <a:gd name="connsiteY10" fmla="*/ 1270008 h 1682758"/>
                <a:gd name="connsiteX11" fmla="*/ 2600325 w 9886950"/>
                <a:gd name="connsiteY11" fmla="*/ 1098558 h 1682758"/>
                <a:gd name="connsiteX12" fmla="*/ 2790825 w 9886950"/>
                <a:gd name="connsiteY12" fmla="*/ 1136658 h 1682758"/>
                <a:gd name="connsiteX13" fmla="*/ 2924175 w 9886950"/>
                <a:gd name="connsiteY13" fmla="*/ 984258 h 1682758"/>
                <a:gd name="connsiteX14" fmla="*/ 3114675 w 9886950"/>
                <a:gd name="connsiteY14" fmla="*/ 869958 h 1682758"/>
                <a:gd name="connsiteX15" fmla="*/ 3305175 w 9886950"/>
                <a:gd name="connsiteY15" fmla="*/ 774708 h 1682758"/>
                <a:gd name="connsiteX16" fmla="*/ 3400425 w 9886950"/>
                <a:gd name="connsiteY16" fmla="*/ 593733 h 1682758"/>
                <a:gd name="connsiteX17" fmla="*/ 3629025 w 9886950"/>
                <a:gd name="connsiteY17" fmla="*/ 669933 h 1682758"/>
                <a:gd name="connsiteX18" fmla="*/ 3781425 w 9886950"/>
                <a:gd name="connsiteY18" fmla="*/ 812808 h 1682758"/>
                <a:gd name="connsiteX19" fmla="*/ 3886200 w 9886950"/>
                <a:gd name="connsiteY19" fmla="*/ 965208 h 1682758"/>
                <a:gd name="connsiteX20" fmla="*/ 3952875 w 9886950"/>
                <a:gd name="connsiteY20" fmla="*/ 993783 h 1682758"/>
                <a:gd name="connsiteX21" fmla="*/ 4010025 w 9886950"/>
                <a:gd name="connsiteY21" fmla="*/ 879483 h 1682758"/>
                <a:gd name="connsiteX22" fmla="*/ 4067175 w 9886950"/>
                <a:gd name="connsiteY22" fmla="*/ 736608 h 1682758"/>
                <a:gd name="connsiteX23" fmla="*/ 4200525 w 9886950"/>
                <a:gd name="connsiteY23" fmla="*/ 565158 h 1682758"/>
                <a:gd name="connsiteX24" fmla="*/ 4333875 w 9886950"/>
                <a:gd name="connsiteY24" fmla="*/ 346083 h 1682758"/>
                <a:gd name="connsiteX25" fmla="*/ 4543425 w 9886950"/>
                <a:gd name="connsiteY25" fmla="*/ 165108 h 1682758"/>
                <a:gd name="connsiteX26" fmla="*/ 4795837 w 9886950"/>
                <a:gd name="connsiteY26" fmla="*/ 3183 h 1682758"/>
                <a:gd name="connsiteX27" fmla="*/ 5153025 w 9886950"/>
                <a:gd name="connsiteY27" fmla="*/ 298458 h 1682758"/>
                <a:gd name="connsiteX28" fmla="*/ 5448300 w 9886950"/>
                <a:gd name="connsiteY28" fmla="*/ 593733 h 1682758"/>
                <a:gd name="connsiteX29" fmla="*/ 5657850 w 9886950"/>
                <a:gd name="connsiteY29" fmla="*/ 746133 h 1682758"/>
                <a:gd name="connsiteX30" fmla="*/ 5800725 w 9886950"/>
                <a:gd name="connsiteY30" fmla="*/ 774708 h 1682758"/>
                <a:gd name="connsiteX31" fmla="*/ 6000750 w 9886950"/>
                <a:gd name="connsiteY31" fmla="*/ 574683 h 1682758"/>
                <a:gd name="connsiteX32" fmla="*/ 6296025 w 9886950"/>
                <a:gd name="connsiteY32" fmla="*/ 407996 h 1682758"/>
                <a:gd name="connsiteX33" fmla="*/ 6657975 w 9886950"/>
                <a:gd name="connsiteY33" fmla="*/ 698508 h 1682758"/>
                <a:gd name="connsiteX34" fmla="*/ 6800850 w 9886950"/>
                <a:gd name="connsiteY34" fmla="*/ 536583 h 1682758"/>
                <a:gd name="connsiteX35" fmla="*/ 7229475 w 9886950"/>
                <a:gd name="connsiteY35" fmla="*/ 765183 h 1682758"/>
                <a:gd name="connsiteX36" fmla="*/ 7515225 w 9886950"/>
                <a:gd name="connsiteY36" fmla="*/ 1031883 h 1682758"/>
                <a:gd name="connsiteX37" fmla="*/ 7639050 w 9886950"/>
                <a:gd name="connsiteY37" fmla="*/ 1298583 h 1682758"/>
                <a:gd name="connsiteX38" fmla="*/ 7953375 w 9886950"/>
                <a:gd name="connsiteY38" fmla="*/ 1155708 h 1682758"/>
                <a:gd name="connsiteX39" fmla="*/ 8763000 w 9886950"/>
                <a:gd name="connsiteY39" fmla="*/ 1346208 h 1682758"/>
                <a:gd name="connsiteX40" fmla="*/ 9886950 w 9886950"/>
                <a:gd name="connsiteY40" fmla="*/ 1682758 h 1682758"/>
                <a:gd name="connsiteX0" fmla="*/ 0 w 9886950"/>
                <a:gd name="connsiteY0" fmla="*/ 1660533 h 1682758"/>
                <a:gd name="connsiteX1" fmla="*/ 257175 w 9886950"/>
                <a:gd name="connsiteY1" fmla="*/ 1489083 h 1682758"/>
                <a:gd name="connsiteX2" fmla="*/ 733425 w 9886950"/>
                <a:gd name="connsiteY2" fmla="*/ 1612908 h 1682758"/>
                <a:gd name="connsiteX3" fmla="*/ 942975 w 9886950"/>
                <a:gd name="connsiteY3" fmla="*/ 1603383 h 1682758"/>
                <a:gd name="connsiteX4" fmla="*/ 1057275 w 9886950"/>
                <a:gd name="connsiteY4" fmla="*/ 1679583 h 1682758"/>
                <a:gd name="connsiteX5" fmla="*/ 1495425 w 9886950"/>
                <a:gd name="connsiteY5" fmla="*/ 1498608 h 1682758"/>
                <a:gd name="connsiteX6" fmla="*/ 1647825 w 9886950"/>
                <a:gd name="connsiteY6" fmla="*/ 1527183 h 1682758"/>
                <a:gd name="connsiteX7" fmla="*/ 1724025 w 9886950"/>
                <a:gd name="connsiteY7" fmla="*/ 1450983 h 1682758"/>
                <a:gd name="connsiteX8" fmla="*/ 1924050 w 9886950"/>
                <a:gd name="connsiteY8" fmla="*/ 1555758 h 1682758"/>
                <a:gd name="connsiteX9" fmla="*/ 2066925 w 9886950"/>
                <a:gd name="connsiteY9" fmla="*/ 1546233 h 1682758"/>
                <a:gd name="connsiteX10" fmla="*/ 2400300 w 9886950"/>
                <a:gd name="connsiteY10" fmla="*/ 1270008 h 1682758"/>
                <a:gd name="connsiteX11" fmla="*/ 2600325 w 9886950"/>
                <a:gd name="connsiteY11" fmla="*/ 1098558 h 1682758"/>
                <a:gd name="connsiteX12" fmla="*/ 2790825 w 9886950"/>
                <a:gd name="connsiteY12" fmla="*/ 1136658 h 1682758"/>
                <a:gd name="connsiteX13" fmla="*/ 2924175 w 9886950"/>
                <a:gd name="connsiteY13" fmla="*/ 984258 h 1682758"/>
                <a:gd name="connsiteX14" fmla="*/ 3114675 w 9886950"/>
                <a:gd name="connsiteY14" fmla="*/ 869958 h 1682758"/>
                <a:gd name="connsiteX15" fmla="*/ 3305175 w 9886950"/>
                <a:gd name="connsiteY15" fmla="*/ 774708 h 1682758"/>
                <a:gd name="connsiteX16" fmla="*/ 3400425 w 9886950"/>
                <a:gd name="connsiteY16" fmla="*/ 593733 h 1682758"/>
                <a:gd name="connsiteX17" fmla="*/ 3629025 w 9886950"/>
                <a:gd name="connsiteY17" fmla="*/ 669933 h 1682758"/>
                <a:gd name="connsiteX18" fmla="*/ 3781425 w 9886950"/>
                <a:gd name="connsiteY18" fmla="*/ 812808 h 1682758"/>
                <a:gd name="connsiteX19" fmla="*/ 3886200 w 9886950"/>
                <a:gd name="connsiteY19" fmla="*/ 965208 h 1682758"/>
                <a:gd name="connsiteX20" fmla="*/ 3952875 w 9886950"/>
                <a:gd name="connsiteY20" fmla="*/ 993783 h 1682758"/>
                <a:gd name="connsiteX21" fmla="*/ 4010025 w 9886950"/>
                <a:gd name="connsiteY21" fmla="*/ 879483 h 1682758"/>
                <a:gd name="connsiteX22" fmla="*/ 4067175 w 9886950"/>
                <a:gd name="connsiteY22" fmla="*/ 736608 h 1682758"/>
                <a:gd name="connsiteX23" fmla="*/ 4200525 w 9886950"/>
                <a:gd name="connsiteY23" fmla="*/ 565158 h 1682758"/>
                <a:gd name="connsiteX24" fmla="*/ 4333875 w 9886950"/>
                <a:gd name="connsiteY24" fmla="*/ 346083 h 1682758"/>
                <a:gd name="connsiteX25" fmla="*/ 4543425 w 9886950"/>
                <a:gd name="connsiteY25" fmla="*/ 165108 h 1682758"/>
                <a:gd name="connsiteX26" fmla="*/ 4795837 w 9886950"/>
                <a:gd name="connsiteY26" fmla="*/ 3183 h 1682758"/>
                <a:gd name="connsiteX27" fmla="*/ 5153025 w 9886950"/>
                <a:gd name="connsiteY27" fmla="*/ 298458 h 1682758"/>
                <a:gd name="connsiteX28" fmla="*/ 5448300 w 9886950"/>
                <a:gd name="connsiteY28" fmla="*/ 593733 h 1682758"/>
                <a:gd name="connsiteX29" fmla="*/ 5657850 w 9886950"/>
                <a:gd name="connsiteY29" fmla="*/ 746133 h 1682758"/>
                <a:gd name="connsiteX30" fmla="*/ 5800725 w 9886950"/>
                <a:gd name="connsiteY30" fmla="*/ 774708 h 1682758"/>
                <a:gd name="connsiteX31" fmla="*/ 6000750 w 9886950"/>
                <a:gd name="connsiteY31" fmla="*/ 574683 h 1682758"/>
                <a:gd name="connsiteX32" fmla="*/ 6296025 w 9886950"/>
                <a:gd name="connsiteY32" fmla="*/ 407996 h 1682758"/>
                <a:gd name="connsiteX33" fmla="*/ 6657975 w 9886950"/>
                <a:gd name="connsiteY33" fmla="*/ 698508 h 1682758"/>
                <a:gd name="connsiteX34" fmla="*/ 6800850 w 9886950"/>
                <a:gd name="connsiteY34" fmla="*/ 536583 h 1682758"/>
                <a:gd name="connsiteX35" fmla="*/ 7277100 w 9886950"/>
                <a:gd name="connsiteY35" fmla="*/ 993783 h 1682758"/>
                <a:gd name="connsiteX36" fmla="*/ 7515225 w 9886950"/>
                <a:gd name="connsiteY36" fmla="*/ 1031883 h 1682758"/>
                <a:gd name="connsiteX37" fmla="*/ 7639050 w 9886950"/>
                <a:gd name="connsiteY37" fmla="*/ 1298583 h 1682758"/>
                <a:gd name="connsiteX38" fmla="*/ 7953375 w 9886950"/>
                <a:gd name="connsiteY38" fmla="*/ 1155708 h 1682758"/>
                <a:gd name="connsiteX39" fmla="*/ 8763000 w 9886950"/>
                <a:gd name="connsiteY39" fmla="*/ 1346208 h 1682758"/>
                <a:gd name="connsiteX40" fmla="*/ 9886950 w 9886950"/>
                <a:gd name="connsiteY40" fmla="*/ 1682758 h 1682758"/>
                <a:gd name="connsiteX0" fmla="*/ 0 w 9886950"/>
                <a:gd name="connsiteY0" fmla="*/ 1660533 h 1682758"/>
                <a:gd name="connsiteX1" fmla="*/ 257175 w 9886950"/>
                <a:gd name="connsiteY1" fmla="*/ 1489083 h 1682758"/>
                <a:gd name="connsiteX2" fmla="*/ 733425 w 9886950"/>
                <a:gd name="connsiteY2" fmla="*/ 1612908 h 1682758"/>
                <a:gd name="connsiteX3" fmla="*/ 942975 w 9886950"/>
                <a:gd name="connsiteY3" fmla="*/ 1603383 h 1682758"/>
                <a:gd name="connsiteX4" fmla="*/ 1057275 w 9886950"/>
                <a:gd name="connsiteY4" fmla="*/ 1679583 h 1682758"/>
                <a:gd name="connsiteX5" fmla="*/ 1495425 w 9886950"/>
                <a:gd name="connsiteY5" fmla="*/ 1498608 h 1682758"/>
                <a:gd name="connsiteX6" fmla="*/ 1647825 w 9886950"/>
                <a:gd name="connsiteY6" fmla="*/ 1527183 h 1682758"/>
                <a:gd name="connsiteX7" fmla="*/ 1724025 w 9886950"/>
                <a:gd name="connsiteY7" fmla="*/ 1450983 h 1682758"/>
                <a:gd name="connsiteX8" fmla="*/ 1924050 w 9886950"/>
                <a:gd name="connsiteY8" fmla="*/ 1555758 h 1682758"/>
                <a:gd name="connsiteX9" fmla="*/ 2066925 w 9886950"/>
                <a:gd name="connsiteY9" fmla="*/ 1546233 h 1682758"/>
                <a:gd name="connsiteX10" fmla="*/ 2400300 w 9886950"/>
                <a:gd name="connsiteY10" fmla="*/ 1270008 h 1682758"/>
                <a:gd name="connsiteX11" fmla="*/ 2600325 w 9886950"/>
                <a:gd name="connsiteY11" fmla="*/ 1098558 h 1682758"/>
                <a:gd name="connsiteX12" fmla="*/ 2790825 w 9886950"/>
                <a:gd name="connsiteY12" fmla="*/ 1136658 h 1682758"/>
                <a:gd name="connsiteX13" fmla="*/ 2924175 w 9886950"/>
                <a:gd name="connsiteY13" fmla="*/ 984258 h 1682758"/>
                <a:gd name="connsiteX14" fmla="*/ 3114675 w 9886950"/>
                <a:gd name="connsiteY14" fmla="*/ 869958 h 1682758"/>
                <a:gd name="connsiteX15" fmla="*/ 3305175 w 9886950"/>
                <a:gd name="connsiteY15" fmla="*/ 774708 h 1682758"/>
                <a:gd name="connsiteX16" fmla="*/ 3400425 w 9886950"/>
                <a:gd name="connsiteY16" fmla="*/ 593733 h 1682758"/>
                <a:gd name="connsiteX17" fmla="*/ 3629025 w 9886950"/>
                <a:gd name="connsiteY17" fmla="*/ 669933 h 1682758"/>
                <a:gd name="connsiteX18" fmla="*/ 3781425 w 9886950"/>
                <a:gd name="connsiteY18" fmla="*/ 812808 h 1682758"/>
                <a:gd name="connsiteX19" fmla="*/ 3886200 w 9886950"/>
                <a:gd name="connsiteY19" fmla="*/ 965208 h 1682758"/>
                <a:gd name="connsiteX20" fmla="*/ 3952875 w 9886950"/>
                <a:gd name="connsiteY20" fmla="*/ 993783 h 1682758"/>
                <a:gd name="connsiteX21" fmla="*/ 4010025 w 9886950"/>
                <a:gd name="connsiteY21" fmla="*/ 879483 h 1682758"/>
                <a:gd name="connsiteX22" fmla="*/ 4067175 w 9886950"/>
                <a:gd name="connsiteY22" fmla="*/ 736608 h 1682758"/>
                <a:gd name="connsiteX23" fmla="*/ 4200525 w 9886950"/>
                <a:gd name="connsiteY23" fmla="*/ 565158 h 1682758"/>
                <a:gd name="connsiteX24" fmla="*/ 4333875 w 9886950"/>
                <a:gd name="connsiteY24" fmla="*/ 346083 h 1682758"/>
                <a:gd name="connsiteX25" fmla="*/ 4543425 w 9886950"/>
                <a:gd name="connsiteY25" fmla="*/ 165108 h 1682758"/>
                <a:gd name="connsiteX26" fmla="*/ 4795837 w 9886950"/>
                <a:gd name="connsiteY26" fmla="*/ 3183 h 1682758"/>
                <a:gd name="connsiteX27" fmla="*/ 5153025 w 9886950"/>
                <a:gd name="connsiteY27" fmla="*/ 298458 h 1682758"/>
                <a:gd name="connsiteX28" fmla="*/ 5448300 w 9886950"/>
                <a:gd name="connsiteY28" fmla="*/ 593733 h 1682758"/>
                <a:gd name="connsiteX29" fmla="*/ 5657850 w 9886950"/>
                <a:gd name="connsiteY29" fmla="*/ 746133 h 1682758"/>
                <a:gd name="connsiteX30" fmla="*/ 5800725 w 9886950"/>
                <a:gd name="connsiteY30" fmla="*/ 774708 h 1682758"/>
                <a:gd name="connsiteX31" fmla="*/ 6000750 w 9886950"/>
                <a:gd name="connsiteY31" fmla="*/ 574683 h 1682758"/>
                <a:gd name="connsiteX32" fmla="*/ 6296025 w 9886950"/>
                <a:gd name="connsiteY32" fmla="*/ 407996 h 1682758"/>
                <a:gd name="connsiteX33" fmla="*/ 6657975 w 9886950"/>
                <a:gd name="connsiteY33" fmla="*/ 698508 h 1682758"/>
                <a:gd name="connsiteX34" fmla="*/ 6800850 w 9886950"/>
                <a:gd name="connsiteY34" fmla="*/ 536583 h 1682758"/>
                <a:gd name="connsiteX35" fmla="*/ 7277100 w 9886950"/>
                <a:gd name="connsiteY35" fmla="*/ 993783 h 1682758"/>
                <a:gd name="connsiteX36" fmla="*/ 7439025 w 9886950"/>
                <a:gd name="connsiteY36" fmla="*/ 898533 h 1682758"/>
                <a:gd name="connsiteX37" fmla="*/ 7639050 w 9886950"/>
                <a:gd name="connsiteY37" fmla="*/ 1298583 h 1682758"/>
                <a:gd name="connsiteX38" fmla="*/ 7953375 w 9886950"/>
                <a:gd name="connsiteY38" fmla="*/ 1155708 h 1682758"/>
                <a:gd name="connsiteX39" fmla="*/ 8763000 w 9886950"/>
                <a:gd name="connsiteY39" fmla="*/ 1346208 h 1682758"/>
                <a:gd name="connsiteX40" fmla="*/ 9886950 w 9886950"/>
                <a:gd name="connsiteY40" fmla="*/ 1682758 h 1682758"/>
                <a:gd name="connsiteX0" fmla="*/ 0 w 9886950"/>
                <a:gd name="connsiteY0" fmla="*/ 1660533 h 1682758"/>
                <a:gd name="connsiteX1" fmla="*/ 257175 w 9886950"/>
                <a:gd name="connsiteY1" fmla="*/ 1489083 h 1682758"/>
                <a:gd name="connsiteX2" fmla="*/ 733425 w 9886950"/>
                <a:gd name="connsiteY2" fmla="*/ 1612908 h 1682758"/>
                <a:gd name="connsiteX3" fmla="*/ 942975 w 9886950"/>
                <a:gd name="connsiteY3" fmla="*/ 1603383 h 1682758"/>
                <a:gd name="connsiteX4" fmla="*/ 1057275 w 9886950"/>
                <a:gd name="connsiteY4" fmla="*/ 1679583 h 1682758"/>
                <a:gd name="connsiteX5" fmla="*/ 1495425 w 9886950"/>
                <a:gd name="connsiteY5" fmla="*/ 1498608 h 1682758"/>
                <a:gd name="connsiteX6" fmla="*/ 1647825 w 9886950"/>
                <a:gd name="connsiteY6" fmla="*/ 1527183 h 1682758"/>
                <a:gd name="connsiteX7" fmla="*/ 1724025 w 9886950"/>
                <a:gd name="connsiteY7" fmla="*/ 1450983 h 1682758"/>
                <a:gd name="connsiteX8" fmla="*/ 1924050 w 9886950"/>
                <a:gd name="connsiteY8" fmla="*/ 1555758 h 1682758"/>
                <a:gd name="connsiteX9" fmla="*/ 2066925 w 9886950"/>
                <a:gd name="connsiteY9" fmla="*/ 1546233 h 1682758"/>
                <a:gd name="connsiteX10" fmla="*/ 2400300 w 9886950"/>
                <a:gd name="connsiteY10" fmla="*/ 1270008 h 1682758"/>
                <a:gd name="connsiteX11" fmla="*/ 2600325 w 9886950"/>
                <a:gd name="connsiteY11" fmla="*/ 1098558 h 1682758"/>
                <a:gd name="connsiteX12" fmla="*/ 2790825 w 9886950"/>
                <a:gd name="connsiteY12" fmla="*/ 1136658 h 1682758"/>
                <a:gd name="connsiteX13" fmla="*/ 2924175 w 9886950"/>
                <a:gd name="connsiteY13" fmla="*/ 984258 h 1682758"/>
                <a:gd name="connsiteX14" fmla="*/ 3114675 w 9886950"/>
                <a:gd name="connsiteY14" fmla="*/ 869958 h 1682758"/>
                <a:gd name="connsiteX15" fmla="*/ 3305175 w 9886950"/>
                <a:gd name="connsiteY15" fmla="*/ 774708 h 1682758"/>
                <a:gd name="connsiteX16" fmla="*/ 3482975 w 9886950"/>
                <a:gd name="connsiteY16" fmla="*/ 555633 h 1682758"/>
                <a:gd name="connsiteX17" fmla="*/ 3629025 w 9886950"/>
                <a:gd name="connsiteY17" fmla="*/ 669933 h 1682758"/>
                <a:gd name="connsiteX18" fmla="*/ 3781425 w 9886950"/>
                <a:gd name="connsiteY18" fmla="*/ 812808 h 1682758"/>
                <a:gd name="connsiteX19" fmla="*/ 3886200 w 9886950"/>
                <a:gd name="connsiteY19" fmla="*/ 965208 h 1682758"/>
                <a:gd name="connsiteX20" fmla="*/ 3952875 w 9886950"/>
                <a:gd name="connsiteY20" fmla="*/ 993783 h 1682758"/>
                <a:gd name="connsiteX21" fmla="*/ 4010025 w 9886950"/>
                <a:gd name="connsiteY21" fmla="*/ 879483 h 1682758"/>
                <a:gd name="connsiteX22" fmla="*/ 4067175 w 9886950"/>
                <a:gd name="connsiteY22" fmla="*/ 736608 h 1682758"/>
                <a:gd name="connsiteX23" fmla="*/ 4200525 w 9886950"/>
                <a:gd name="connsiteY23" fmla="*/ 565158 h 1682758"/>
                <a:gd name="connsiteX24" fmla="*/ 4333875 w 9886950"/>
                <a:gd name="connsiteY24" fmla="*/ 346083 h 1682758"/>
                <a:gd name="connsiteX25" fmla="*/ 4543425 w 9886950"/>
                <a:gd name="connsiteY25" fmla="*/ 165108 h 1682758"/>
                <a:gd name="connsiteX26" fmla="*/ 4795837 w 9886950"/>
                <a:gd name="connsiteY26" fmla="*/ 3183 h 1682758"/>
                <a:gd name="connsiteX27" fmla="*/ 5153025 w 9886950"/>
                <a:gd name="connsiteY27" fmla="*/ 298458 h 1682758"/>
                <a:gd name="connsiteX28" fmla="*/ 5448300 w 9886950"/>
                <a:gd name="connsiteY28" fmla="*/ 593733 h 1682758"/>
                <a:gd name="connsiteX29" fmla="*/ 5657850 w 9886950"/>
                <a:gd name="connsiteY29" fmla="*/ 746133 h 1682758"/>
                <a:gd name="connsiteX30" fmla="*/ 5800725 w 9886950"/>
                <a:gd name="connsiteY30" fmla="*/ 774708 h 1682758"/>
                <a:gd name="connsiteX31" fmla="*/ 6000750 w 9886950"/>
                <a:gd name="connsiteY31" fmla="*/ 574683 h 1682758"/>
                <a:gd name="connsiteX32" fmla="*/ 6296025 w 9886950"/>
                <a:gd name="connsiteY32" fmla="*/ 407996 h 1682758"/>
                <a:gd name="connsiteX33" fmla="*/ 6657975 w 9886950"/>
                <a:gd name="connsiteY33" fmla="*/ 698508 h 1682758"/>
                <a:gd name="connsiteX34" fmla="*/ 6800850 w 9886950"/>
                <a:gd name="connsiteY34" fmla="*/ 536583 h 1682758"/>
                <a:gd name="connsiteX35" fmla="*/ 7277100 w 9886950"/>
                <a:gd name="connsiteY35" fmla="*/ 993783 h 1682758"/>
                <a:gd name="connsiteX36" fmla="*/ 7439025 w 9886950"/>
                <a:gd name="connsiteY36" fmla="*/ 898533 h 1682758"/>
                <a:gd name="connsiteX37" fmla="*/ 7639050 w 9886950"/>
                <a:gd name="connsiteY37" fmla="*/ 1298583 h 1682758"/>
                <a:gd name="connsiteX38" fmla="*/ 7953375 w 9886950"/>
                <a:gd name="connsiteY38" fmla="*/ 1155708 h 1682758"/>
                <a:gd name="connsiteX39" fmla="*/ 8763000 w 9886950"/>
                <a:gd name="connsiteY39" fmla="*/ 1346208 h 1682758"/>
                <a:gd name="connsiteX40" fmla="*/ 9886950 w 9886950"/>
                <a:gd name="connsiteY40" fmla="*/ 1682758 h 16827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9886950" h="1682758">
                  <a:moveTo>
                    <a:pt x="0" y="1660533"/>
                  </a:moveTo>
                  <a:cubicBezTo>
                    <a:pt x="67469" y="1578776"/>
                    <a:pt x="134938" y="1497020"/>
                    <a:pt x="257175" y="1489083"/>
                  </a:cubicBezTo>
                  <a:cubicBezTo>
                    <a:pt x="379412" y="1481146"/>
                    <a:pt x="619125" y="1593858"/>
                    <a:pt x="733425" y="1612908"/>
                  </a:cubicBezTo>
                  <a:cubicBezTo>
                    <a:pt x="847725" y="1631958"/>
                    <a:pt x="889000" y="1592271"/>
                    <a:pt x="942975" y="1603383"/>
                  </a:cubicBezTo>
                  <a:cubicBezTo>
                    <a:pt x="996950" y="1614495"/>
                    <a:pt x="965200" y="1697045"/>
                    <a:pt x="1057275" y="1679583"/>
                  </a:cubicBezTo>
                  <a:cubicBezTo>
                    <a:pt x="1149350" y="1662121"/>
                    <a:pt x="1397000" y="1524008"/>
                    <a:pt x="1495425" y="1498608"/>
                  </a:cubicBezTo>
                  <a:cubicBezTo>
                    <a:pt x="1593850" y="1473208"/>
                    <a:pt x="1609725" y="1535120"/>
                    <a:pt x="1647825" y="1527183"/>
                  </a:cubicBezTo>
                  <a:cubicBezTo>
                    <a:pt x="1685925" y="1519246"/>
                    <a:pt x="1677988" y="1446220"/>
                    <a:pt x="1724025" y="1450983"/>
                  </a:cubicBezTo>
                  <a:cubicBezTo>
                    <a:pt x="1770063" y="1455745"/>
                    <a:pt x="1866900" y="1539883"/>
                    <a:pt x="1924050" y="1555758"/>
                  </a:cubicBezTo>
                  <a:cubicBezTo>
                    <a:pt x="1981200" y="1571633"/>
                    <a:pt x="1987550" y="1593858"/>
                    <a:pt x="2066925" y="1546233"/>
                  </a:cubicBezTo>
                  <a:cubicBezTo>
                    <a:pt x="2146300" y="1498608"/>
                    <a:pt x="2311400" y="1344620"/>
                    <a:pt x="2400300" y="1270008"/>
                  </a:cubicBezTo>
                  <a:cubicBezTo>
                    <a:pt x="2489200" y="1195395"/>
                    <a:pt x="2535238" y="1120783"/>
                    <a:pt x="2600325" y="1098558"/>
                  </a:cubicBezTo>
                  <a:cubicBezTo>
                    <a:pt x="2665412" y="1076333"/>
                    <a:pt x="2736850" y="1155708"/>
                    <a:pt x="2790825" y="1136658"/>
                  </a:cubicBezTo>
                  <a:cubicBezTo>
                    <a:pt x="2844800" y="1117608"/>
                    <a:pt x="2870200" y="1028708"/>
                    <a:pt x="2924175" y="984258"/>
                  </a:cubicBezTo>
                  <a:cubicBezTo>
                    <a:pt x="2978150" y="939808"/>
                    <a:pt x="3051175" y="904883"/>
                    <a:pt x="3114675" y="869958"/>
                  </a:cubicBezTo>
                  <a:cubicBezTo>
                    <a:pt x="3178175" y="835033"/>
                    <a:pt x="3243792" y="827096"/>
                    <a:pt x="3305175" y="774708"/>
                  </a:cubicBezTo>
                  <a:cubicBezTo>
                    <a:pt x="3366558" y="722320"/>
                    <a:pt x="3429000" y="573095"/>
                    <a:pt x="3482975" y="555633"/>
                  </a:cubicBezTo>
                  <a:cubicBezTo>
                    <a:pt x="3536950" y="538171"/>
                    <a:pt x="3579283" y="627071"/>
                    <a:pt x="3629025" y="669933"/>
                  </a:cubicBezTo>
                  <a:cubicBezTo>
                    <a:pt x="3678767" y="712796"/>
                    <a:pt x="3738563" y="763595"/>
                    <a:pt x="3781425" y="812808"/>
                  </a:cubicBezTo>
                  <a:cubicBezTo>
                    <a:pt x="3824288" y="862020"/>
                    <a:pt x="3857625" y="935046"/>
                    <a:pt x="3886200" y="965208"/>
                  </a:cubicBezTo>
                  <a:cubicBezTo>
                    <a:pt x="3914775" y="995370"/>
                    <a:pt x="3932238" y="1008070"/>
                    <a:pt x="3952875" y="993783"/>
                  </a:cubicBezTo>
                  <a:cubicBezTo>
                    <a:pt x="3973512" y="979496"/>
                    <a:pt x="3990975" y="922345"/>
                    <a:pt x="4010025" y="879483"/>
                  </a:cubicBezTo>
                  <a:cubicBezTo>
                    <a:pt x="4029075" y="836620"/>
                    <a:pt x="4035425" y="788995"/>
                    <a:pt x="4067175" y="736608"/>
                  </a:cubicBezTo>
                  <a:cubicBezTo>
                    <a:pt x="4098925" y="684221"/>
                    <a:pt x="4156075" y="630245"/>
                    <a:pt x="4200525" y="565158"/>
                  </a:cubicBezTo>
                  <a:cubicBezTo>
                    <a:pt x="4244975" y="500071"/>
                    <a:pt x="4276725" y="412758"/>
                    <a:pt x="4333875" y="346083"/>
                  </a:cubicBezTo>
                  <a:cubicBezTo>
                    <a:pt x="4391025" y="279408"/>
                    <a:pt x="4475956" y="250833"/>
                    <a:pt x="4543425" y="165108"/>
                  </a:cubicBezTo>
                  <a:cubicBezTo>
                    <a:pt x="4610894" y="79383"/>
                    <a:pt x="4694237" y="-19042"/>
                    <a:pt x="4795837" y="3183"/>
                  </a:cubicBezTo>
                  <a:cubicBezTo>
                    <a:pt x="4897437" y="25408"/>
                    <a:pt x="5044281" y="200033"/>
                    <a:pt x="5153025" y="298458"/>
                  </a:cubicBezTo>
                  <a:cubicBezTo>
                    <a:pt x="5261769" y="396883"/>
                    <a:pt x="5364163" y="519120"/>
                    <a:pt x="5448300" y="593733"/>
                  </a:cubicBezTo>
                  <a:cubicBezTo>
                    <a:pt x="5532438" y="668345"/>
                    <a:pt x="5599112" y="715970"/>
                    <a:pt x="5657850" y="746133"/>
                  </a:cubicBezTo>
                  <a:cubicBezTo>
                    <a:pt x="5716588" y="776296"/>
                    <a:pt x="5743575" y="803283"/>
                    <a:pt x="5800725" y="774708"/>
                  </a:cubicBezTo>
                  <a:cubicBezTo>
                    <a:pt x="5857875" y="746133"/>
                    <a:pt x="5918200" y="635802"/>
                    <a:pt x="6000750" y="574683"/>
                  </a:cubicBezTo>
                  <a:cubicBezTo>
                    <a:pt x="6083300" y="513564"/>
                    <a:pt x="6186488" y="387359"/>
                    <a:pt x="6296025" y="407996"/>
                  </a:cubicBezTo>
                  <a:cubicBezTo>
                    <a:pt x="6405562" y="428633"/>
                    <a:pt x="6573838" y="677077"/>
                    <a:pt x="6657975" y="698508"/>
                  </a:cubicBezTo>
                  <a:cubicBezTo>
                    <a:pt x="6742113" y="719939"/>
                    <a:pt x="6697663" y="487371"/>
                    <a:pt x="6800850" y="536583"/>
                  </a:cubicBezTo>
                  <a:cubicBezTo>
                    <a:pt x="6904038" y="585796"/>
                    <a:pt x="7170738" y="933458"/>
                    <a:pt x="7277100" y="993783"/>
                  </a:cubicBezTo>
                  <a:cubicBezTo>
                    <a:pt x="7383462" y="1054108"/>
                    <a:pt x="7378700" y="847733"/>
                    <a:pt x="7439025" y="898533"/>
                  </a:cubicBezTo>
                  <a:cubicBezTo>
                    <a:pt x="7499350" y="949333"/>
                    <a:pt x="7553325" y="1255720"/>
                    <a:pt x="7639050" y="1298583"/>
                  </a:cubicBezTo>
                  <a:cubicBezTo>
                    <a:pt x="7724775" y="1341446"/>
                    <a:pt x="7766050" y="1147771"/>
                    <a:pt x="7953375" y="1155708"/>
                  </a:cubicBezTo>
                  <a:cubicBezTo>
                    <a:pt x="8140700" y="1163645"/>
                    <a:pt x="8480425" y="1400183"/>
                    <a:pt x="8763000" y="1346208"/>
                  </a:cubicBezTo>
                  <a:cubicBezTo>
                    <a:pt x="9045575" y="1292233"/>
                    <a:pt x="9607550" y="1528241"/>
                    <a:pt x="9886950" y="1682758"/>
                  </a:cubicBezTo>
                </a:path>
              </a:pathLst>
            </a:custGeom>
            <a:noFill/>
            <a:ln>
              <a:gradFill>
                <a:gsLst>
                  <a:gs pos="4300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6" name="图片 45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190" t="-1" r="7580" b="41621"/>
            <a:stretch/>
          </p:blipFill>
          <p:spPr>
            <a:xfrm>
              <a:off x="2312580" y="4273979"/>
              <a:ext cx="9879420" cy="2584021"/>
            </a:xfrm>
            <a:prstGeom prst="rect">
              <a:avLst/>
            </a:prstGeom>
          </p:spPr>
        </p:pic>
      </p:grpSp>
      <p:grpSp>
        <p:nvGrpSpPr>
          <p:cNvPr id="2" name="组合 1"/>
          <p:cNvGrpSpPr/>
          <p:nvPr/>
        </p:nvGrpSpPr>
        <p:grpSpPr>
          <a:xfrm>
            <a:off x="0" y="5820874"/>
            <a:ext cx="12192000" cy="1037126"/>
            <a:chOff x="0" y="4147241"/>
            <a:chExt cx="12192000" cy="2710759"/>
          </a:xfrm>
        </p:grpSpPr>
        <p:sp>
          <p:nvSpPr>
            <p:cNvPr id="45" name="任意多边形 44"/>
            <p:cNvSpPr/>
            <p:nvPr/>
          </p:nvSpPr>
          <p:spPr>
            <a:xfrm flipH="1">
              <a:off x="0" y="4147241"/>
              <a:ext cx="8737600" cy="2663370"/>
            </a:xfrm>
            <a:custGeom>
              <a:avLst/>
              <a:gdLst>
                <a:gd name="connsiteX0" fmla="*/ 6096000 w 6096000"/>
                <a:gd name="connsiteY0" fmla="*/ 0 h 3414220"/>
                <a:gd name="connsiteX1" fmla="*/ 6096000 w 6096000"/>
                <a:gd name="connsiteY1" fmla="*/ 3414220 h 3414220"/>
                <a:gd name="connsiteX2" fmla="*/ 0 w 6096000"/>
                <a:gd name="connsiteY2" fmla="*/ 3414220 h 3414220"/>
                <a:gd name="connsiteX3" fmla="*/ 0 w 6096000"/>
                <a:gd name="connsiteY3" fmla="*/ 1352424 h 34142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0" h="3414220">
                  <a:moveTo>
                    <a:pt x="6096000" y="0"/>
                  </a:moveTo>
                  <a:lnTo>
                    <a:pt x="6096000" y="3414220"/>
                  </a:lnTo>
                  <a:lnTo>
                    <a:pt x="0" y="3414220"/>
                  </a:lnTo>
                  <a:lnTo>
                    <a:pt x="0" y="1352424"/>
                  </a:lnTo>
                  <a:close/>
                </a:path>
              </a:pathLst>
            </a:custGeom>
            <a:solidFill>
              <a:srgbClr val="5BA3EB"/>
            </a:solidFill>
            <a:ln w="25400" cap="flat" cmpd="sng" algn="ctr">
              <a:noFill/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任意多边形 42"/>
            <p:cNvSpPr/>
            <p:nvPr/>
          </p:nvSpPr>
          <p:spPr>
            <a:xfrm>
              <a:off x="0" y="4804229"/>
              <a:ext cx="12192000" cy="2053771"/>
            </a:xfrm>
            <a:custGeom>
              <a:avLst/>
              <a:gdLst>
                <a:gd name="connsiteX0" fmla="*/ 6096000 w 6096000"/>
                <a:gd name="connsiteY0" fmla="*/ 0 h 3414220"/>
                <a:gd name="connsiteX1" fmla="*/ 6096000 w 6096000"/>
                <a:gd name="connsiteY1" fmla="*/ 3414220 h 3414220"/>
                <a:gd name="connsiteX2" fmla="*/ 0 w 6096000"/>
                <a:gd name="connsiteY2" fmla="*/ 3414220 h 3414220"/>
                <a:gd name="connsiteX3" fmla="*/ 0 w 6096000"/>
                <a:gd name="connsiteY3" fmla="*/ 1352424 h 34142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0" h="3414220">
                  <a:moveTo>
                    <a:pt x="6096000" y="0"/>
                  </a:moveTo>
                  <a:lnTo>
                    <a:pt x="6096000" y="3414220"/>
                  </a:lnTo>
                  <a:lnTo>
                    <a:pt x="0" y="3414220"/>
                  </a:lnTo>
                  <a:lnTo>
                    <a:pt x="0" y="1352424"/>
                  </a:lnTo>
                  <a:close/>
                </a:path>
              </a:pathLst>
            </a:custGeom>
            <a:solidFill>
              <a:srgbClr val="8ACF1C"/>
            </a:solidFill>
            <a:ln w="25400" cap="flat" cmpd="sng" algn="ctr">
              <a:noFill/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8" name="椭圆 47"/>
          <p:cNvSpPr/>
          <p:nvPr/>
        </p:nvSpPr>
        <p:spPr>
          <a:xfrm>
            <a:off x="2219377" y="-199952"/>
            <a:ext cx="539648" cy="539648"/>
          </a:xfrm>
          <a:prstGeom prst="ellipse">
            <a:avLst/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34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椭圆 48"/>
          <p:cNvSpPr/>
          <p:nvPr/>
        </p:nvSpPr>
        <p:spPr>
          <a:xfrm>
            <a:off x="504579" y="-534112"/>
            <a:ext cx="1917496" cy="1917496"/>
          </a:xfrm>
          <a:prstGeom prst="ellipse">
            <a:avLst/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34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椭圆 49"/>
          <p:cNvSpPr/>
          <p:nvPr/>
        </p:nvSpPr>
        <p:spPr>
          <a:xfrm>
            <a:off x="9748280" y="5312601"/>
            <a:ext cx="1433038" cy="1433038"/>
          </a:xfrm>
          <a:prstGeom prst="ellipse">
            <a:avLst/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34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椭圆 50"/>
          <p:cNvSpPr/>
          <p:nvPr/>
        </p:nvSpPr>
        <p:spPr>
          <a:xfrm>
            <a:off x="-233934" y="1397650"/>
            <a:ext cx="682164" cy="682164"/>
          </a:xfrm>
          <a:prstGeom prst="ellipse">
            <a:avLst/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34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圆角矩形 3"/>
          <p:cNvSpPr/>
          <p:nvPr/>
        </p:nvSpPr>
        <p:spPr>
          <a:xfrm>
            <a:off x="3694049" y="1989149"/>
            <a:ext cx="92736" cy="30734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38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3140050" y="2250110"/>
            <a:ext cx="553998" cy="193899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项目工作总结</a:t>
            </a:r>
            <a:endParaRPr lang="en-US" altLang="zh-CN" sz="2400" b="1" dirty="0">
              <a:solidFill>
                <a:schemeClr val="bg1"/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71" name="圆角矩形 70"/>
          <p:cNvSpPr/>
          <p:nvPr/>
        </p:nvSpPr>
        <p:spPr>
          <a:xfrm>
            <a:off x="5349112" y="1564952"/>
            <a:ext cx="92736" cy="30734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38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chemeClr val="bg1"/>
              </a:solidFill>
            </a:endParaRPr>
          </a:p>
        </p:txBody>
      </p:sp>
      <p:sp>
        <p:nvSpPr>
          <p:cNvPr id="73" name="文本框 72"/>
          <p:cNvSpPr txBox="1"/>
          <p:nvPr/>
        </p:nvSpPr>
        <p:spPr>
          <a:xfrm>
            <a:off x="4795113" y="1825913"/>
            <a:ext cx="553998" cy="193899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cs typeface="+mn-ea"/>
                <a:sym typeface="+mn-lt"/>
              </a:rPr>
              <a:t>工作完成情况</a:t>
            </a:r>
            <a:endParaRPr lang="en-US" altLang="zh-CN" sz="2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5" name="圆角矩形 74"/>
          <p:cNvSpPr/>
          <p:nvPr/>
        </p:nvSpPr>
        <p:spPr>
          <a:xfrm>
            <a:off x="7004175" y="1703968"/>
            <a:ext cx="92736" cy="30734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38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chemeClr val="bg1"/>
              </a:solidFill>
            </a:endParaRPr>
          </a:p>
        </p:txBody>
      </p:sp>
      <p:sp>
        <p:nvSpPr>
          <p:cNvPr id="77" name="文本框 76"/>
          <p:cNvSpPr txBox="1"/>
          <p:nvPr/>
        </p:nvSpPr>
        <p:spPr>
          <a:xfrm>
            <a:off x="6450176" y="1964929"/>
            <a:ext cx="553998" cy="193899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cs typeface="+mn-ea"/>
                <a:sym typeface="+mn-lt"/>
              </a:rPr>
              <a:t>工作计划项目</a:t>
            </a:r>
            <a:endParaRPr lang="en-US" altLang="zh-CN" sz="2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9" name="圆角矩形 78"/>
          <p:cNvSpPr/>
          <p:nvPr/>
        </p:nvSpPr>
        <p:spPr>
          <a:xfrm>
            <a:off x="8659238" y="1930744"/>
            <a:ext cx="92736" cy="30734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38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chemeClr val="bg1"/>
              </a:solidFill>
            </a:endParaRPr>
          </a:p>
        </p:txBody>
      </p:sp>
      <p:sp>
        <p:nvSpPr>
          <p:cNvPr id="81" name="文本框 80"/>
          <p:cNvSpPr txBox="1"/>
          <p:nvPr/>
        </p:nvSpPr>
        <p:spPr>
          <a:xfrm>
            <a:off x="8105239" y="2191705"/>
            <a:ext cx="553998" cy="193899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cs typeface="+mn-ea"/>
                <a:sym typeface="+mn-lt"/>
              </a:rPr>
              <a:t>工作开展汇报</a:t>
            </a:r>
            <a:endParaRPr lang="en-US" altLang="zh-CN" sz="2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644074" y="236954"/>
            <a:ext cx="2031325" cy="1594080"/>
            <a:chOff x="1103087" y="961575"/>
            <a:chExt cx="2031325" cy="1594080"/>
          </a:xfrm>
        </p:grpSpPr>
        <p:sp>
          <p:nvSpPr>
            <p:cNvPr id="23" name="文本框 22"/>
            <p:cNvSpPr txBox="1"/>
            <p:nvPr/>
          </p:nvSpPr>
          <p:spPr>
            <a:xfrm>
              <a:off x="1103087" y="961575"/>
              <a:ext cx="2031325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7200" dirty="0">
                  <a:solidFill>
                    <a:schemeClr val="bg1"/>
                  </a:solidFill>
                  <a:latin typeface="江城斜黑体 900W" panose="020B0A00000000000000" pitchFamily="34" charset="-122"/>
                  <a:ea typeface="江城斜黑体 900W" panose="020B0A00000000000000" pitchFamily="34" charset="-122"/>
                  <a:cs typeface="+mn-ea"/>
                  <a:sym typeface="+mn-lt"/>
                </a:rPr>
                <a:t>目录</a:t>
              </a:r>
            </a:p>
          </p:txBody>
        </p:sp>
        <p:sp>
          <p:nvSpPr>
            <p:cNvPr id="24" name="矩形 23"/>
            <p:cNvSpPr/>
            <p:nvPr/>
          </p:nvSpPr>
          <p:spPr>
            <a:xfrm>
              <a:off x="1149560" y="2247878"/>
              <a:ext cx="1798654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1400" i="1" dirty="0">
                  <a:solidFill>
                    <a:schemeClr val="bg1"/>
                  </a:solidFill>
                </a:rPr>
                <a:t>CONTENTS</a:t>
              </a:r>
              <a:endParaRPr lang="zh-CN" altLang="en-US" sz="1400" i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115483" y="1399919"/>
            <a:ext cx="808598" cy="768686"/>
            <a:chOff x="3115483" y="1399919"/>
            <a:chExt cx="808598" cy="768686"/>
          </a:xfrm>
        </p:grpSpPr>
        <p:sp>
          <p:nvSpPr>
            <p:cNvPr id="20" name="椭圆 19"/>
            <p:cNvSpPr/>
            <p:nvPr/>
          </p:nvSpPr>
          <p:spPr>
            <a:xfrm>
              <a:off x="3115483" y="1736141"/>
              <a:ext cx="432464" cy="432464"/>
            </a:xfrm>
            <a:prstGeom prst="ellipse">
              <a:avLst/>
            </a:prstGeom>
            <a:gradFill>
              <a:gsLst>
                <a:gs pos="0">
                  <a:schemeClr val="bg1">
                    <a:alpha val="19000"/>
                  </a:schemeClr>
                </a:gs>
                <a:gs pos="100000">
                  <a:schemeClr val="bg1">
                    <a:alpha val="64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文本框 81"/>
            <p:cNvSpPr txBox="1"/>
            <p:nvPr/>
          </p:nvSpPr>
          <p:spPr>
            <a:xfrm>
              <a:off x="3239278" y="1399919"/>
              <a:ext cx="68480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latin typeface="江城斜黑体 900W" panose="020B0A00000000000000" pitchFamily="34" charset="-122"/>
                  <a:ea typeface="江城斜黑体 900W" panose="020B0A00000000000000" pitchFamily="34" charset="-122"/>
                  <a:cs typeface="+mn-ea"/>
                  <a:sym typeface="+mn-lt"/>
                </a:rPr>
                <a:t>01</a:t>
              </a:r>
              <a:endParaRPr lang="zh-CN" altLang="en-US" sz="3200" dirty="0">
                <a:solidFill>
                  <a:schemeClr val="bg1"/>
                </a:solidFill>
                <a:latin typeface="江城斜黑体 900W" panose="020B0A00000000000000" pitchFamily="34" charset="-122"/>
                <a:ea typeface="江城斜黑体 900W" panose="020B0A00000000000000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4780143" y="957251"/>
            <a:ext cx="808598" cy="768686"/>
            <a:chOff x="3115483" y="1399919"/>
            <a:chExt cx="808598" cy="768686"/>
          </a:xfrm>
        </p:grpSpPr>
        <p:sp>
          <p:nvSpPr>
            <p:cNvPr id="84" name="椭圆 83"/>
            <p:cNvSpPr/>
            <p:nvPr/>
          </p:nvSpPr>
          <p:spPr>
            <a:xfrm>
              <a:off x="3115483" y="1736141"/>
              <a:ext cx="432464" cy="432464"/>
            </a:xfrm>
            <a:prstGeom prst="ellipse">
              <a:avLst/>
            </a:prstGeom>
            <a:gradFill>
              <a:gsLst>
                <a:gs pos="0">
                  <a:schemeClr val="bg1">
                    <a:alpha val="19000"/>
                  </a:schemeClr>
                </a:gs>
                <a:gs pos="100000">
                  <a:schemeClr val="bg1">
                    <a:alpha val="64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文本框 84"/>
            <p:cNvSpPr txBox="1"/>
            <p:nvPr/>
          </p:nvSpPr>
          <p:spPr>
            <a:xfrm>
              <a:off x="3239278" y="1399919"/>
              <a:ext cx="68480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latin typeface="江城斜黑体 900W" panose="020B0A00000000000000" pitchFamily="34" charset="-122"/>
                  <a:ea typeface="江城斜黑体 900W" panose="020B0A00000000000000" pitchFamily="34" charset="-122"/>
                  <a:cs typeface="+mn-ea"/>
                  <a:sym typeface="+mn-lt"/>
                </a:rPr>
                <a:t>02</a:t>
              </a:r>
              <a:endParaRPr lang="zh-CN" altLang="en-US" sz="3200" dirty="0">
                <a:solidFill>
                  <a:schemeClr val="bg1"/>
                </a:solidFill>
                <a:latin typeface="江城斜黑体 900W" panose="020B0A00000000000000" pitchFamily="34" charset="-122"/>
                <a:ea typeface="江城斜黑体 900W" panose="020B0A00000000000000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6507139" y="1047977"/>
            <a:ext cx="808598" cy="768686"/>
            <a:chOff x="3115483" y="1399919"/>
            <a:chExt cx="808598" cy="768686"/>
          </a:xfrm>
        </p:grpSpPr>
        <p:sp>
          <p:nvSpPr>
            <p:cNvPr id="87" name="椭圆 86"/>
            <p:cNvSpPr/>
            <p:nvPr/>
          </p:nvSpPr>
          <p:spPr>
            <a:xfrm>
              <a:off x="3115483" y="1736141"/>
              <a:ext cx="432464" cy="432464"/>
            </a:xfrm>
            <a:prstGeom prst="ellipse">
              <a:avLst/>
            </a:prstGeom>
            <a:gradFill>
              <a:gsLst>
                <a:gs pos="0">
                  <a:schemeClr val="bg1">
                    <a:alpha val="19000"/>
                  </a:schemeClr>
                </a:gs>
                <a:gs pos="100000">
                  <a:schemeClr val="bg1">
                    <a:alpha val="64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文本框 87"/>
            <p:cNvSpPr txBox="1"/>
            <p:nvPr/>
          </p:nvSpPr>
          <p:spPr>
            <a:xfrm>
              <a:off x="3239278" y="1399919"/>
              <a:ext cx="68480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latin typeface="江城斜黑体 900W" panose="020B0A00000000000000" pitchFamily="34" charset="-122"/>
                  <a:ea typeface="江城斜黑体 900W" panose="020B0A00000000000000" pitchFamily="34" charset="-122"/>
                  <a:cs typeface="+mn-ea"/>
                  <a:sym typeface="+mn-lt"/>
                </a:rPr>
                <a:t>03</a:t>
              </a:r>
              <a:endParaRPr lang="zh-CN" altLang="en-US" sz="3200" dirty="0">
                <a:solidFill>
                  <a:schemeClr val="bg1"/>
                </a:solidFill>
                <a:latin typeface="江城斜黑体 900W" panose="020B0A00000000000000" pitchFamily="34" charset="-122"/>
                <a:ea typeface="江城斜黑体 900W" panose="020B0A00000000000000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8164837" y="1292539"/>
            <a:ext cx="808598" cy="768686"/>
            <a:chOff x="3115483" y="1399919"/>
            <a:chExt cx="808598" cy="768686"/>
          </a:xfrm>
        </p:grpSpPr>
        <p:sp>
          <p:nvSpPr>
            <p:cNvPr id="90" name="椭圆 89"/>
            <p:cNvSpPr/>
            <p:nvPr/>
          </p:nvSpPr>
          <p:spPr>
            <a:xfrm>
              <a:off x="3115483" y="1736141"/>
              <a:ext cx="432464" cy="432464"/>
            </a:xfrm>
            <a:prstGeom prst="ellipse">
              <a:avLst/>
            </a:prstGeom>
            <a:gradFill>
              <a:gsLst>
                <a:gs pos="0">
                  <a:schemeClr val="bg1">
                    <a:alpha val="19000"/>
                  </a:schemeClr>
                </a:gs>
                <a:gs pos="100000">
                  <a:schemeClr val="bg1">
                    <a:alpha val="64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文本框 90"/>
            <p:cNvSpPr txBox="1"/>
            <p:nvPr/>
          </p:nvSpPr>
          <p:spPr>
            <a:xfrm>
              <a:off x="3239278" y="1399919"/>
              <a:ext cx="68480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latin typeface="江城斜黑体 900W" panose="020B0A00000000000000" pitchFamily="34" charset="-122"/>
                  <a:ea typeface="江城斜黑体 900W" panose="020B0A00000000000000" pitchFamily="34" charset="-122"/>
                  <a:cs typeface="+mn-ea"/>
                  <a:sym typeface="+mn-lt"/>
                </a:rPr>
                <a:t>04</a:t>
              </a:r>
              <a:endParaRPr lang="zh-CN" altLang="en-US" sz="3200" dirty="0">
                <a:solidFill>
                  <a:schemeClr val="bg1"/>
                </a:solidFill>
                <a:latin typeface="江城斜黑体 900W" panose="020B0A00000000000000" pitchFamily="34" charset="-122"/>
                <a:ea typeface="江城斜黑体 900W" panose="020B0A00000000000000" pitchFamily="34" charset="-122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65856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/>
      </p:transition>
    </mc:Choice>
    <mc:Fallback xmlns="">
      <p:transition spd="slow">
        <p:random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占位符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8243" y="1760532"/>
            <a:ext cx="4036193" cy="2692898"/>
          </a:xfrm>
          <a:custGeom>
            <a:avLst/>
            <a:gdLst>
              <a:gd name="connsiteX0" fmla="*/ 0 w 4041058"/>
              <a:gd name="connsiteY0" fmla="*/ 0 h 4041058"/>
              <a:gd name="connsiteX1" fmla="*/ 4041058 w 4041058"/>
              <a:gd name="connsiteY1" fmla="*/ 0 h 4041058"/>
              <a:gd name="connsiteX2" fmla="*/ 4041058 w 4041058"/>
              <a:gd name="connsiteY2" fmla="*/ 4041058 h 4041058"/>
              <a:gd name="connsiteX3" fmla="*/ 0 w 4041058"/>
              <a:gd name="connsiteY3" fmla="*/ 4041058 h 40410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41058" h="4041058">
                <a:moveTo>
                  <a:pt x="0" y="0"/>
                </a:moveTo>
                <a:lnTo>
                  <a:pt x="4041058" y="0"/>
                </a:lnTo>
                <a:lnTo>
                  <a:pt x="4041058" y="4041058"/>
                </a:lnTo>
                <a:lnTo>
                  <a:pt x="0" y="4041058"/>
                </a:lnTo>
                <a:close/>
              </a:path>
            </a:pathLst>
          </a:custGeom>
        </p:spPr>
      </p:pic>
      <p:grpSp>
        <p:nvGrpSpPr>
          <p:cNvPr id="24" name="Group 15"/>
          <p:cNvGrpSpPr/>
          <p:nvPr/>
        </p:nvGrpSpPr>
        <p:grpSpPr>
          <a:xfrm>
            <a:off x="7971105" y="2364638"/>
            <a:ext cx="2966250" cy="1449919"/>
            <a:chOff x="8089516" y="1316766"/>
            <a:chExt cx="2966250" cy="1449919"/>
          </a:xfrm>
        </p:grpSpPr>
        <p:sp>
          <p:nvSpPr>
            <p:cNvPr id="25" name="TextBox 3"/>
            <p:cNvSpPr txBox="1"/>
            <p:nvPr/>
          </p:nvSpPr>
          <p:spPr>
            <a:xfrm>
              <a:off x="8089516" y="1316766"/>
              <a:ext cx="2966250" cy="12452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4500"/>
                </a:lnSpc>
              </a:pPr>
              <a:r>
                <a:rPr lang="zh-CN" altLang="en-US" sz="36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点击</a:t>
              </a:r>
              <a:endParaRPr lang="en-US" altLang="zh-CN" sz="3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  <a:p>
              <a:pPr>
                <a:lnSpc>
                  <a:spcPts val="4500"/>
                </a:lnSpc>
              </a:pPr>
              <a:r>
                <a:rPr lang="zh-CN" altLang="en-US" sz="36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输入标题</a:t>
              </a:r>
              <a:endParaRPr lang="en-US" sz="3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6" name="Freeform 4"/>
            <p:cNvSpPr/>
            <p:nvPr/>
          </p:nvSpPr>
          <p:spPr>
            <a:xfrm>
              <a:off x="8222763" y="2705061"/>
              <a:ext cx="652174" cy="61624"/>
            </a:xfrm>
            <a:custGeom>
              <a:avLst/>
              <a:gdLst>
                <a:gd name="connsiteX0" fmla="*/ 30812 w 652174"/>
                <a:gd name="connsiteY0" fmla="*/ 0 h 61624"/>
                <a:gd name="connsiteX1" fmla="*/ 621362 w 652174"/>
                <a:gd name="connsiteY1" fmla="*/ 0 h 61624"/>
                <a:gd name="connsiteX2" fmla="*/ 652174 w 652174"/>
                <a:gd name="connsiteY2" fmla="*/ 30812 h 61624"/>
                <a:gd name="connsiteX3" fmla="*/ 621362 w 652174"/>
                <a:gd name="connsiteY3" fmla="*/ 61624 h 61624"/>
                <a:gd name="connsiteX4" fmla="*/ 30812 w 652174"/>
                <a:gd name="connsiteY4" fmla="*/ 61624 h 61624"/>
                <a:gd name="connsiteX5" fmla="*/ 0 w 652174"/>
                <a:gd name="connsiteY5" fmla="*/ 30812 h 61624"/>
                <a:gd name="connsiteX6" fmla="*/ 30812 w 652174"/>
                <a:gd name="connsiteY6" fmla="*/ 0 h 616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52174" h="61624">
                  <a:moveTo>
                    <a:pt x="30812" y="0"/>
                  </a:moveTo>
                  <a:lnTo>
                    <a:pt x="621362" y="0"/>
                  </a:lnTo>
                  <a:cubicBezTo>
                    <a:pt x="638379" y="0"/>
                    <a:pt x="652174" y="13795"/>
                    <a:pt x="652174" y="30812"/>
                  </a:cubicBezTo>
                  <a:cubicBezTo>
                    <a:pt x="652174" y="47829"/>
                    <a:pt x="638379" y="61624"/>
                    <a:pt x="621362" y="61624"/>
                  </a:cubicBezTo>
                  <a:lnTo>
                    <a:pt x="30812" y="61624"/>
                  </a:lnTo>
                  <a:cubicBezTo>
                    <a:pt x="13795" y="61624"/>
                    <a:pt x="0" y="47829"/>
                    <a:pt x="0" y="30812"/>
                  </a:cubicBezTo>
                  <a:cubicBezTo>
                    <a:pt x="0" y="13795"/>
                    <a:pt x="13795" y="0"/>
                    <a:pt x="30812" y="0"/>
                  </a:cubicBezTo>
                  <a:close/>
                </a:path>
              </a:pathLst>
            </a:custGeom>
            <a:solidFill>
              <a:srgbClr val="8E7E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27" name="Rectangle 5"/>
          <p:cNvSpPr/>
          <p:nvPr/>
        </p:nvSpPr>
        <p:spPr>
          <a:xfrm>
            <a:off x="7971105" y="4002523"/>
            <a:ext cx="3435734" cy="6822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ts val="2300"/>
              </a:lnSpc>
              <a:buFont typeface="Wingdings" panose="05000000000000000000" pitchFamily="2" charset="2"/>
              <a:buChar char="ü"/>
              <a:defRPr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……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3060683" y="2768392"/>
            <a:ext cx="4427034" cy="3305823"/>
            <a:chOff x="3060683" y="2768392"/>
            <a:chExt cx="4427034" cy="3305823"/>
          </a:xfrm>
        </p:grpSpPr>
        <p:sp>
          <p:nvSpPr>
            <p:cNvPr id="23" name="矩形 22"/>
            <p:cNvSpPr/>
            <p:nvPr/>
          </p:nvSpPr>
          <p:spPr>
            <a:xfrm>
              <a:off x="3060683" y="2768392"/>
              <a:ext cx="4427034" cy="3305823"/>
            </a:xfrm>
            <a:prstGeom prst="rect">
              <a:avLst/>
            </a:prstGeom>
            <a:solidFill>
              <a:srgbClr val="8E7EF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28" name="Group 14"/>
            <p:cNvGrpSpPr/>
            <p:nvPr/>
          </p:nvGrpSpPr>
          <p:grpSpPr>
            <a:xfrm>
              <a:off x="3380145" y="3089598"/>
              <a:ext cx="3869473" cy="2586263"/>
              <a:chOff x="4379978" y="3059794"/>
              <a:chExt cx="2973322" cy="2586263"/>
            </a:xfrm>
          </p:grpSpPr>
          <p:grpSp>
            <p:nvGrpSpPr>
              <p:cNvPr id="29" name="Group 7"/>
              <p:cNvGrpSpPr/>
              <p:nvPr/>
            </p:nvGrpSpPr>
            <p:grpSpPr>
              <a:xfrm>
                <a:off x="4379978" y="3581400"/>
                <a:ext cx="2973322" cy="2064657"/>
                <a:chOff x="6096000" y="1442504"/>
                <a:chExt cx="4669076" cy="3202698"/>
              </a:xfrm>
            </p:grpSpPr>
            <p:graphicFrame>
              <p:nvGraphicFramePr>
                <p:cNvPr id="31" name="Chart 8"/>
                <p:cNvGraphicFramePr/>
                <p:nvPr>
                  <p:extLst>
                    <p:ext uri="{D42A27DB-BD31-4B8C-83A1-F6EECF244321}">
                      <p14:modId xmlns:p14="http://schemas.microsoft.com/office/powerpoint/2010/main" val="2245128412"/>
                    </p:ext>
                  </p:extLst>
                </p:nvPr>
              </p:nvGraphicFramePr>
              <p:xfrm>
                <a:off x="6096000" y="1442504"/>
                <a:ext cx="4669076" cy="3202698"/>
              </p:xfrm>
              <a:graphic>
                <a:graphicData uri="http://schemas.openxmlformats.org/drawingml/2006/chart">
                  <c:chart xmlns:c="http://schemas.openxmlformats.org/drawingml/2006/chart" xmlns:r="http://schemas.openxmlformats.org/officeDocument/2006/relationships" r:id="rId4"/>
                </a:graphicData>
              </a:graphic>
            </p:graphicFrame>
            <p:sp>
              <p:nvSpPr>
                <p:cNvPr id="32" name="TextBox 9"/>
                <p:cNvSpPr txBox="1"/>
                <p:nvPr/>
              </p:nvSpPr>
              <p:spPr>
                <a:xfrm>
                  <a:off x="6685989" y="2682764"/>
                  <a:ext cx="769112" cy="50238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>
                    <a:lnSpc>
                      <a:spcPct val="150000"/>
                    </a:lnSpc>
                  </a:pPr>
                  <a:r>
                    <a:rPr lang="en-US" sz="110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cs typeface="+mn-ea"/>
                      <a:sym typeface="+mn-lt"/>
                    </a:rPr>
                    <a:t>50%</a:t>
                  </a:r>
                  <a:endParaRPr lang="en-US" sz="11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3" name="TextBox 10"/>
                <p:cNvSpPr txBox="1"/>
                <p:nvPr/>
              </p:nvSpPr>
              <p:spPr>
                <a:xfrm>
                  <a:off x="7682651" y="2682764"/>
                  <a:ext cx="769112" cy="50238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>
                    <a:lnSpc>
                      <a:spcPct val="150000"/>
                    </a:lnSpc>
                  </a:pPr>
                  <a:r>
                    <a:rPr lang="en-US" sz="1100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cs typeface="+mn-ea"/>
                      <a:sym typeface="+mn-lt"/>
                    </a:rPr>
                    <a:t>50%</a:t>
                  </a:r>
                </a:p>
              </p:txBody>
            </p:sp>
            <p:sp>
              <p:nvSpPr>
                <p:cNvPr id="34" name="TextBox 11"/>
                <p:cNvSpPr txBox="1"/>
                <p:nvPr/>
              </p:nvSpPr>
              <p:spPr>
                <a:xfrm>
                  <a:off x="8634716" y="2268564"/>
                  <a:ext cx="794018" cy="50238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>
                    <a:lnSpc>
                      <a:spcPct val="150000"/>
                    </a:lnSpc>
                  </a:pPr>
                  <a:r>
                    <a:rPr lang="en-US" sz="110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cs typeface="+mn-ea"/>
                      <a:sym typeface="+mn-lt"/>
                    </a:rPr>
                    <a:t>60%</a:t>
                  </a:r>
                  <a:endParaRPr lang="en-US" sz="11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5" name="TextBox 12"/>
                <p:cNvSpPr txBox="1"/>
                <p:nvPr/>
              </p:nvSpPr>
              <p:spPr>
                <a:xfrm>
                  <a:off x="9691780" y="1459567"/>
                  <a:ext cx="794018" cy="50238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>
                    <a:lnSpc>
                      <a:spcPct val="150000"/>
                    </a:lnSpc>
                  </a:pPr>
                  <a:r>
                    <a:rPr lang="en-US" sz="110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cs typeface="+mn-ea"/>
                      <a:sym typeface="+mn-lt"/>
                    </a:rPr>
                    <a:t>90%</a:t>
                  </a:r>
                  <a:endParaRPr lang="en-US" sz="11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30" name="TextBox 13"/>
              <p:cNvSpPr txBox="1"/>
              <p:nvPr/>
            </p:nvSpPr>
            <p:spPr>
              <a:xfrm>
                <a:off x="4688896" y="3059794"/>
                <a:ext cx="1656904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输入标题</a:t>
                </a:r>
                <a:endParaRPr 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36" name="矩形 35"/>
          <p:cNvSpPr/>
          <p:nvPr/>
        </p:nvSpPr>
        <p:spPr>
          <a:xfrm>
            <a:off x="1344489" y="185808"/>
            <a:ext cx="20024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工作开展汇报</a:t>
            </a:r>
            <a:endParaRPr lang="en-US" altLang="zh-CN" sz="2400" b="1" dirty="0">
              <a:solidFill>
                <a:schemeClr val="bg1"/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337446" y="-18788"/>
            <a:ext cx="74571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江城斜黑体 900W" panose="020B0A00000000000000" pitchFamily="34" charset="-122"/>
                <a:ea typeface="江城斜黑体 900W" panose="020B0A00000000000000" pitchFamily="34" charset="-122"/>
                <a:cs typeface="+mn-ea"/>
                <a:sym typeface="+mn-lt"/>
              </a:rPr>
              <a:t>04</a:t>
            </a:r>
            <a:endParaRPr lang="zh-CN" altLang="en-US" sz="3600" dirty="0">
              <a:solidFill>
                <a:schemeClr val="bg1"/>
              </a:solidFill>
              <a:latin typeface="江城斜黑体 900W" panose="020B0A00000000000000" pitchFamily="34" charset="-122"/>
              <a:ea typeface="江城斜黑体 900W" panose="020B0A00000000000000" pitchFamily="34" charset="-122"/>
              <a:cs typeface="+mn-ea"/>
              <a:sym typeface="+mn-lt"/>
            </a:endParaRPr>
          </a:p>
        </p:txBody>
      </p:sp>
      <p:sp>
        <p:nvSpPr>
          <p:cNvPr id="38" name="Rectangle 5"/>
          <p:cNvSpPr/>
          <p:nvPr/>
        </p:nvSpPr>
        <p:spPr>
          <a:xfrm>
            <a:off x="7971105" y="4724270"/>
            <a:ext cx="3435734" cy="6822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ts val="2300"/>
              </a:lnSpc>
              <a:buFont typeface="Wingdings" panose="05000000000000000000" pitchFamily="2" charset="2"/>
              <a:buChar char="ü"/>
              <a:defRPr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……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/>
      </p:transition>
    </mc:Choice>
    <mc:Fallback xmlns="">
      <p:transition spd="slow">
        <p:random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íślíḋè-Rectangle 2"/>
          <p:cNvSpPr/>
          <p:nvPr/>
        </p:nvSpPr>
        <p:spPr bwMode="auto">
          <a:xfrm>
            <a:off x="719138" y="1593850"/>
            <a:ext cx="10753724" cy="2294227"/>
          </a:xfrm>
          <a:prstGeom prst="rect">
            <a:avLst/>
          </a:prstGeom>
          <a:blipFill dpi="0" rotWithShape="1">
            <a:blip r:embed="rId3"/>
            <a:srcRect/>
            <a:stretch>
              <a:fillRect t="-58000" b="-123000"/>
            </a:stretch>
          </a:blipFill>
          <a:ln w="12700" cap="flat" cmpd="sng" algn="ctr">
            <a:solidFill>
              <a:schemeClr val="bg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30000"/>
              </a:lnSpc>
            </a:pPr>
            <a:endParaRPr lang="zh-CN" alt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cxnSp>
        <p:nvCxnSpPr>
          <p:cNvPr id="7" name="íślíḋè-Straight Connector 22"/>
          <p:cNvCxnSpPr/>
          <p:nvPr/>
        </p:nvCxnSpPr>
        <p:spPr>
          <a:xfrm>
            <a:off x="4437352" y="4245327"/>
            <a:ext cx="0" cy="1828512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íślíḋè-Straight Connector 23"/>
          <p:cNvCxnSpPr/>
          <p:nvPr/>
        </p:nvCxnSpPr>
        <p:spPr>
          <a:xfrm>
            <a:off x="7698892" y="4306172"/>
            <a:ext cx="0" cy="1706822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组合 5"/>
          <p:cNvGrpSpPr/>
          <p:nvPr/>
        </p:nvGrpSpPr>
        <p:grpSpPr>
          <a:xfrm>
            <a:off x="1942261" y="3291926"/>
            <a:ext cx="1849149" cy="2855101"/>
            <a:chOff x="857042" y="1811185"/>
            <a:chExt cx="1849149" cy="2855101"/>
          </a:xfrm>
        </p:grpSpPr>
        <p:sp>
          <p:nvSpPr>
            <p:cNvPr id="10" name="îṣļîḑé-Oval 18"/>
            <p:cNvSpPr/>
            <p:nvPr/>
          </p:nvSpPr>
          <p:spPr>
            <a:xfrm>
              <a:off x="1325633" y="1811185"/>
              <a:ext cx="909757" cy="909757"/>
            </a:xfrm>
            <a:prstGeom prst="ellipse">
              <a:avLst/>
            </a:prstGeom>
            <a:solidFill>
              <a:srgbClr val="8ACF1C"/>
            </a:solidFill>
            <a:ln w="92075">
              <a:solidFill>
                <a:schemeClr val="bg1">
                  <a:alpha val="18000"/>
                </a:schemeClr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1" name="îṣļîḑé-Freeform 13"/>
            <p:cNvSpPr/>
            <p:nvPr/>
          </p:nvSpPr>
          <p:spPr bwMode="auto">
            <a:xfrm>
              <a:off x="1563954" y="2031004"/>
              <a:ext cx="470119" cy="470120"/>
            </a:xfrm>
            <a:custGeom>
              <a:avLst/>
              <a:gdLst>
                <a:gd name="T0" fmla="*/ 2 w 59"/>
                <a:gd name="T1" fmla="*/ 0 h 59"/>
                <a:gd name="T2" fmla="*/ 0 w 59"/>
                <a:gd name="T3" fmla="*/ 57 h 59"/>
                <a:gd name="T4" fmla="*/ 14 w 59"/>
                <a:gd name="T5" fmla="*/ 59 h 59"/>
                <a:gd name="T6" fmla="*/ 15 w 59"/>
                <a:gd name="T7" fmla="*/ 57 h 59"/>
                <a:gd name="T8" fmla="*/ 45 w 59"/>
                <a:gd name="T9" fmla="*/ 53 h 59"/>
                <a:gd name="T10" fmla="*/ 44 w 59"/>
                <a:gd name="T11" fmla="*/ 57 h 59"/>
                <a:gd name="T12" fmla="*/ 58 w 59"/>
                <a:gd name="T13" fmla="*/ 59 h 59"/>
                <a:gd name="T14" fmla="*/ 59 w 59"/>
                <a:gd name="T15" fmla="*/ 2 h 59"/>
                <a:gd name="T16" fmla="*/ 3 w 59"/>
                <a:gd name="T17" fmla="*/ 5 h 59"/>
                <a:gd name="T18" fmla="*/ 14 w 59"/>
                <a:gd name="T19" fmla="*/ 11 h 59"/>
                <a:gd name="T20" fmla="*/ 10 w 59"/>
                <a:gd name="T21" fmla="*/ 35 h 59"/>
                <a:gd name="T22" fmla="*/ 3 w 59"/>
                <a:gd name="T23" fmla="*/ 5 h 59"/>
                <a:gd name="T24" fmla="*/ 3 w 59"/>
                <a:gd name="T25" fmla="*/ 56 h 59"/>
                <a:gd name="T26" fmla="*/ 10 w 59"/>
                <a:gd name="T27" fmla="*/ 38 h 59"/>
                <a:gd name="T28" fmla="*/ 3 w 59"/>
                <a:gd name="T29" fmla="*/ 56 h 59"/>
                <a:gd name="T30" fmla="*/ 28 w 59"/>
                <a:gd name="T31" fmla="*/ 48 h 59"/>
                <a:gd name="T32" fmla="*/ 13 w 59"/>
                <a:gd name="T33" fmla="*/ 37 h 59"/>
                <a:gd name="T34" fmla="*/ 28 w 59"/>
                <a:gd name="T35" fmla="*/ 14 h 59"/>
                <a:gd name="T36" fmla="*/ 15 w 59"/>
                <a:gd name="T37" fmla="*/ 9 h 59"/>
                <a:gd name="T38" fmla="*/ 5 w 59"/>
                <a:gd name="T39" fmla="*/ 3 h 59"/>
                <a:gd name="T40" fmla="*/ 44 w 59"/>
                <a:gd name="T41" fmla="*/ 9 h 59"/>
                <a:gd name="T42" fmla="*/ 15 w 59"/>
                <a:gd name="T43" fmla="*/ 9 h 59"/>
                <a:gd name="T44" fmla="*/ 45 w 59"/>
                <a:gd name="T45" fmla="*/ 48 h 59"/>
                <a:gd name="T46" fmla="*/ 31 w 59"/>
                <a:gd name="T47" fmla="*/ 14 h 59"/>
                <a:gd name="T48" fmla="*/ 47 w 59"/>
                <a:gd name="T49" fmla="*/ 37 h 59"/>
                <a:gd name="T50" fmla="*/ 56 w 59"/>
                <a:gd name="T51" fmla="*/ 56 h 59"/>
                <a:gd name="T52" fmla="*/ 47 w 59"/>
                <a:gd name="T53" fmla="*/ 56 h 59"/>
                <a:gd name="T54" fmla="*/ 56 w 59"/>
                <a:gd name="T55" fmla="*/ 38 h 59"/>
                <a:gd name="T56" fmla="*/ 56 w 59"/>
                <a:gd name="T57" fmla="*/ 35 h 59"/>
                <a:gd name="T58" fmla="*/ 49 w 59"/>
                <a:gd name="T59" fmla="*/ 35 h 59"/>
                <a:gd name="T60" fmla="*/ 45 w 59"/>
                <a:gd name="T61" fmla="*/ 11 h 59"/>
                <a:gd name="T62" fmla="*/ 56 w 59"/>
                <a:gd name="T63" fmla="*/ 35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9" h="59">
                  <a:moveTo>
                    <a:pt x="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58"/>
                    <a:pt x="1" y="59"/>
                    <a:pt x="2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5" y="59"/>
                    <a:pt x="15" y="58"/>
                    <a:pt x="15" y="57"/>
                  </a:cubicBezTo>
                  <a:cubicBezTo>
                    <a:pt x="15" y="57"/>
                    <a:pt x="15" y="57"/>
                    <a:pt x="15" y="57"/>
                  </a:cubicBezTo>
                  <a:cubicBezTo>
                    <a:pt x="15" y="53"/>
                    <a:pt x="15" y="53"/>
                    <a:pt x="15" y="53"/>
                  </a:cubicBezTo>
                  <a:cubicBezTo>
                    <a:pt x="45" y="53"/>
                    <a:pt x="45" y="53"/>
                    <a:pt x="45" y="53"/>
                  </a:cubicBezTo>
                  <a:cubicBezTo>
                    <a:pt x="44" y="57"/>
                    <a:pt x="44" y="57"/>
                    <a:pt x="44" y="57"/>
                  </a:cubicBezTo>
                  <a:cubicBezTo>
                    <a:pt x="44" y="57"/>
                    <a:pt x="44" y="57"/>
                    <a:pt x="44" y="57"/>
                  </a:cubicBezTo>
                  <a:cubicBezTo>
                    <a:pt x="44" y="58"/>
                    <a:pt x="45" y="59"/>
                    <a:pt x="46" y="59"/>
                  </a:cubicBezTo>
                  <a:cubicBezTo>
                    <a:pt x="58" y="59"/>
                    <a:pt x="58" y="59"/>
                    <a:pt x="58" y="59"/>
                  </a:cubicBezTo>
                  <a:cubicBezTo>
                    <a:pt x="59" y="59"/>
                    <a:pt x="59" y="58"/>
                    <a:pt x="59" y="57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59" y="1"/>
                    <a:pt x="59" y="0"/>
                    <a:pt x="58" y="0"/>
                  </a:cubicBezTo>
                  <a:close/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6" y="8"/>
                    <a:pt x="10" y="10"/>
                    <a:pt x="14" y="11"/>
                  </a:cubicBezTo>
                  <a:cubicBezTo>
                    <a:pt x="16" y="12"/>
                    <a:pt x="18" y="13"/>
                    <a:pt x="20" y="13"/>
                  </a:cubicBezTo>
                  <a:cubicBezTo>
                    <a:pt x="18" y="24"/>
                    <a:pt x="12" y="33"/>
                    <a:pt x="10" y="35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3" y="5"/>
                    <a:pt x="3" y="5"/>
                    <a:pt x="3" y="5"/>
                  </a:cubicBezTo>
                  <a:close/>
                  <a:moveTo>
                    <a:pt x="3" y="56"/>
                  </a:moveTo>
                  <a:cubicBezTo>
                    <a:pt x="3" y="56"/>
                    <a:pt x="3" y="56"/>
                    <a:pt x="3" y="56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3" y="56"/>
                    <a:pt x="3" y="56"/>
                    <a:pt x="3" y="56"/>
                  </a:cubicBezTo>
                  <a:close/>
                  <a:moveTo>
                    <a:pt x="28" y="48"/>
                  </a:moveTo>
                  <a:cubicBezTo>
                    <a:pt x="28" y="48"/>
                    <a:pt x="28" y="48"/>
                    <a:pt x="28" y="48"/>
                  </a:cubicBezTo>
                  <a:cubicBezTo>
                    <a:pt x="14" y="48"/>
                    <a:pt x="14" y="48"/>
                    <a:pt x="14" y="48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4" y="35"/>
                    <a:pt x="21" y="25"/>
                    <a:pt x="23" y="14"/>
                  </a:cubicBezTo>
                  <a:cubicBezTo>
                    <a:pt x="25" y="14"/>
                    <a:pt x="26" y="14"/>
                    <a:pt x="28" y="14"/>
                  </a:cubicBezTo>
                  <a:cubicBezTo>
                    <a:pt x="28" y="48"/>
                    <a:pt x="28" y="48"/>
                    <a:pt x="28" y="48"/>
                  </a:cubicBezTo>
                  <a:close/>
                  <a:moveTo>
                    <a:pt x="15" y="9"/>
                  </a:moveTo>
                  <a:cubicBezTo>
                    <a:pt x="15" y="9"/>
                    <a:pt x="15" y="9"/>
                    <a:pt x="15" y="9"/>
                  </a:cubicBezTo>
                  <a:cubicBezTo>
                    <a:pt x="12" y="7"/>
                    <a:pt x="8" y="6"/>
                    <a:pt x="5" y="3"/>
                  </a:cubicBezTo>
                  <a:cubicBezTo>
                    <a:pt x="54" y="3"/>
                    <a:pt x="54" y="3"/>
                    <a:pt x="54" y="3"/>
                  </a:cubicBezTo>
                  <a:cubicBezTo>
                    <a:pt x="51" y="6"/>
                    <a:pt x="48" y="7"/>
                    <a:pt x="44" y="9"/>
                  </a:cubicBezTo>
                  <a:cubicBezTo>
                    <a:pt x="40" y="11"/>
                    <a:pt x="35" y="12"/>
                    <a:pt x="30" y="12"/>
                  </a:cubicBezTo>
                  <a:cubicBezTo>
                    <a:pt x="25" y="12"/>
                    <a:pt x="20" y="11"/>
                    <a:pt x="15" y="9"/>
                  </a:cubicBezTo>
                  <a:close/>
                  <a:moveTo>
                    <a:pt x="45" y="48"/>
                  </a:moveTo>
                  <a:cubicBezTo>
                    <a:pt x="45" y="48"/>
                    <a:pt x="45" y="48"/>
                    <a:pt x="45" y="48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3" y="14"/>
                    <a:pt x="35" y="14"/>
                    <a:pt x="37" y="14"/>
                  </a:cubicBezTo>
                  <a:cubicBezTo>
                    <a:pt x="39" y="25"/>
                    <a:pt x="45" y="35"/>
                    <a:pt x="47" y="37"/>
                  </a:cubicBezTo>
                  <a:cubicBezTo>
                    <a:pt x="45" y="48"/>
                    <a:pt x="45" y="48"/>
                    <a:pt x="45" y="48"/>
                  </a:cubicBezTo>
                  <a:close/>
                  <a:moveTo>
                    <a:pt x="56" y="56"/>
                  </a:moveTo>
                  <a:cubicBezTo>
                    <a:pt x="56" y="56"/>
                    <a:pt x="56" y="56"/>
                    <a:pt x="56" y="56"/>
                  </a:cubicBezTo>
                  <a:cubicBezTo>
                    <a:pt x="47" y="56"/>
                    <a:pt x="47" y="56"/>
                    <a:pt x="47" y="56"/>
                  </a:cubicBezTo>
                  <a:cubicBezTo>
                    <a:pt x="50" y="38"/>
                    <a:pt x="50" y="38"/>
                    <a:pt x="50" y="38"/>
                  </a:cubicBezTo>
                  <a:cubicBezTo>
                    <a:pt x="56" y="38"/>
                    <a:pt x="56" y="38"/>
                    <a:pt x="56" y="38"/>
                  </a:cubicBezTo>
                  <a:cubicBezTo>
                    <a:pt x="56" y="56"/>
                    <a:pt x="56" y="56"/>
                    <a:pt x="56" y="56"/>
                  </a:cubicBezTo>
                  <a:close/>
                  <a:moveTo>
                    <a:pt x="56" y="35"/>
                  </a:moveTo>
                  <a:cubicBezTo>
                    <a:pt x="56" y="35"/>
                    <a:pt x="56" y="35"/>
                    <a:pt x="56" y="35"/>
                  </a:cubicBezTo>
                  <a:cubicBezTo>
                    <a:pt x="49" y="35"/>
                    <a:pt x="49" y="35"/>
                    <a:pt x="49" y="35"/>
                  </a:cubicBezTo>
                  <a:cubicBezTo>
                    <a:pt x="48" y="33"/>
                    <a:pt x="42" y="24"/>
                    <a:pt x="40" y="13"/>
                  </a:cubicBezTo>
                  <a:cubicBezTo>
                    <a:pt x="42" y="13"/>
                    <a:pt x="44" y="12"/>
                    <a:pt x="45" y="11"/>
                  </a:cubicBezTo>
                  <a:cubicBezTo>
                    <a:pt x="49" y="10"/>
                    <a:pt x="53" y="8"/>
                    <a:pt x="56" y="5"/>
                  </a:cubicBezTo>
                  <a:cubicBezTo>
                    <a:pt x="56" y="35"/>
                    <a:pt x="56" y="35"/>
                    <a:pt x="56" y="3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lnSpc>
                  <a:spcPct val="130000"/>
                </a:lnSpc>
              </a:pP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2" name="îṣļîḑé-文本框 18"/>
            <p:cNvSpPr txBox="1"/>
            <p:nvPr/>
          </p:nvSpPr>
          <p:spPr>
            <a:xfrm>
              <a:off x="912799" y="2968640"/>
              <a:ext cx="1735426" cy="5421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kumimoji="1" lang="zh-CN" altLang="en-US" sz="2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标题文本</a:t>
              </a:r>
            </a:p>
          </p:txBody>
        </p:sp>
        <p:sp>
          <p:nvSpPr>
            <p:cNvPr id="13" name="îṣļîḑé-文本框 19"/>
            <p:cNvSpPr txBox="1"/>
            <p:nvPr/>
          </p:nvSpPr>
          <p:spPr>
            <a:xfrm>
              <a:off x="857042" y="3394143"/>
              <a:ext cx="1849149" cy="12721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2300"/>
                </a:lnSpc>
                <a:defRPr/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14" name="组合 6"/>
          <p:cNvGrpSpPr/>
          <p:nvPr/>
        </p:nvGrpSpPr>
        <p:grpSpPr>
          <a:xfrm>
            <a:off x="5164545" y="3291291"/>
            <a:ext cx="1869247" cy="2855736"/>
            <a:chOff x="3045343" y="1810550"/>
            <a:chExt cx="1869247" cy="2855736"/>
          </a:xfrm>
        </p:grpSpPr>
        <p:grpSp>
          <p:nvGrpSpPr>
            <p:cNvPr id="15" name="组合 13"/>
            <p:cNvGrpSpPr/>
            <p:nvPr/>
          </p:nvGrpSpPr>
          <p:grpSpPr>
            <a:xfrm>
              <a:off x="3521921" y="1810550"/>
              <a:ext cx="909757" cy="909757"/>
              <a:chOff x="3517217" y="1810550"/>
              <a:chExt cx="909757" cy="909757"/>
            </a:xfrm>
          </p:grpSpPr>
          <p:sp>
            <p:nvSpPr>
              <p:cNvPr id="18" name="îṣļîḑé-Oval 16"/>
              <p:cNvSpPr/>
              <p:nvPr/>
            </p:nvSpPr>
            <p:spPr>
              <a:xfrm>
                <a:off x="3517217" y="1810550"/>
                <a:ext cx="909757" cy="909757"/>
              </a:xfrm>
              <a:prstGeom prst="ellipse">
                <a:avLst/>
              </a:prstGeom>
              <a:solidFill>
                <a:srgbClr val="8E7EF0"/>
              </a:solidFill>
              <a:ln w="92075">
                <a:solidFill>
                  <a:schemeClr val="bg1">
                    <a:alpha val="18000"/>
                  </a:schemeClr>
                </a:solidFill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noAutofit/>
              </a:bodyPr>
              <a:lstStyle/>
              <a:p>
                <a:pPr algn="ctr">
                  <a:lnSpc>
                    <a:spcPct val="130000"/>
                  </a:lnSpc>
                </a:pPr>
                <a:endPara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" name="îṣļîḑé-Freeform 5"/>
              <p:cNvSpPr/>
              <p:nvPr/>
            </p:nvSpPr>
            <p:spPr bwMode="auto">
              <a:xfrm>
                <a:off x="3727223" y="2030081"/>
                <a:ext cx="492711" cy="478430"/>
              </a:xfrm>
              <a:custGeom>
                <a:avLst/>
                <a:gdLst>
                  <a:gd name="T0" fmla="*/ 89 w 144"/>
                  <a:gd name="T1" fmla="*/ 129 h 140"/>
                  <a:gd name="T2" fmla="*/ 82 w 144"/>
                  <a:gd name="T3" fmla="*/ 11 h 140"/>
                  <a:gd name="T4" fmla="*/ 11 w 144"/>
                  <a:gd name="T5" fmla="*/ 129 h 140"/>
                  <a:gd name="T6" fmla="*/ 27 w 144"/>
                  <a:gd name="T7" fmla="*/ 107 h 140"/>
                  <a:gd name="T8" fmla="*/ 72 w 144"/>
                  <a:gd name="T9" fmla="*/ 113 h 140"/>
                  <a:gd name="T10" fmla="*/ 82 w 144"/>
                  <a:gd name="T11" fmla="*/ 129 h 140"/>
                  <a:gd name="T12" fmla="*/ 103 w 144"/>
                  <a:gd name="T13" fmla="*/ 68 h 140"/>
                  <a:gd name="T14" fmla="*/ 119 w 144"/>
                  <a:gd name="T15" fmla="*/ 61 h 140"/>
                  <a:gd name="T16" fmla="*/ 103 w 144"/>
                  <a:gd name="T17" fmla="*/ 68 h 140"/>
                  <a:gd name="T18" fmla="*/ 100 w 144"/>
                  <a:gd name="T19" fmla="*/ 82 h 140"/>
                  <a:gd name="T20" fmla="*/ 122 w 144"/>
                  <a:gd name="T21" fmla="*/ 82 h 140"/>
                  <a:gd name="T22" fmla="*/ 103 w 144"/>
                  <a:gd name="T23" fmla="*/ 103 h 140"/>
                  <a:gd name="T24" fmla="*/ 103 w 144"/>
                  <a:gd name="T25" fmla="*/ 96 h 140"/>
                  <a:gd name="T26" fmla="*/ 119 w 144"/>
                  <a:gd name="T27" fmla="*/ 103 h 140"/>
                  <a:gd name="T28" fmla="*/ 103 w 144"/>
                  <a:gd name="T29" fmla="*/ 121 h 140"/>
                  <a:gd name="T30" fmla="*/ 119 w 144"/>
                  <a:gd name="T31" fmla="*/ 114 h 140"/>
                  <a:gd name="T32" fmla="*/ 103 w 144"/>
                  <a:gd name="T33" fmla="*/ 121 h 140"/>
                  <a:gd name="T34" fmla="*/ 18 w 144"/>
                  <a:gd name="T35" fmla="*/ 24 h 140"/>
                  <a:gd name="T36" fmla="*/ 40 w 144"/>
                  <a:gd name="T37" fmla="*/ 24 h 140"/>
                  <a:gd name="T38" fmla="*/ 57 w 144"/>
                  <a:gd name="T39" fmla="*/ 27 h 140"/>
                  <a:gd name="T40" fmla="*/ 57 w 144"/>
                  <a:gd name="T41" fmla="*/ 21 h 140"/>
                  <a:gd name="T42" fmla="*/ 72 w 144"/>
                  <a:gd name="T43" fmla="*/ 27 h 140"/>
                  <a:gd name="T44" fmla="*/ 21 w 144"/>
                  <a:gd name="T45" fmla="*/ 45 h 140"/>
                  <a:gd name="T46" fmla="*/ 37 w 144"/>
                  <a:gd name="T47" fmla="*/ 38 h 140"/>
                  <a:gd name="T48" fmla="*/ 21 w 144"/>
                  <a:gd name="T49" fmla="*/ 45 h 140"/>
                  <a:gd name="T50" fmla="*/ 53 w 144"/>
                  <a:gd name="T51" fmla="*/ 42 h 140"/>
                  <a:gd name="T52" fmla="*/ 75 w 144"/>
                  <a:gd name="T53" fmla="*/ 42 h 140"/>
                  <a:gd name="T54" fmla="*/ 21 w 144"/>
                  <a:gd name="T55" fmla="*/ 63 h 140"/>
                  <a:gd name="T56" fmla="*/ 21 w 144"/>
                  <a:gd name="T57" fmla="*/ 56 h 140"/>
                  <a:gd name="T58" fmla="*/ 37 w 144"/>
                  <a:gd name="T59" fmla="*/ 63 h 140"/>
                  <a:gd name="T60" fmla="*/ 57 w 144"/>
                  <a:gd name="T61" fmla="*/ 63 h 140"/>
                  <a:gd name="T62" fmla="*/ 72 w 144"/>
                  <a:gd name="T63" fmla="*/ 56 h 140"/>
                  <a:gd name="T64" fmla="*/ 57 w 144"/>
                  <a:gd name="T65" fmla="*/ 63 h 140"/>
                  <a:gd name="T66" fmla="*/ 18 w 144"/>
                  <a:gd name="T67" fmla="*/ 77 h 140"/>
                  <a:gd name="T68" fmla="*/ 40 w 144"/>
                  <a:gd name="T69" fmla="*/ 77 h 140"/>
                  <a:gd name="T70" fmla="*/ 57 w 144"/>
                  <a:gd name="T71" fmla="*/ 80 h 140"/>
                  <a:gd name="T72" fmla="*/ 57 w 144"/>
                  <a:gd name="T73" fmla="*/ 74 h 140"/>
                  <a:gd name="T74" fmla="*/ 72 w 144"/>
                  <a:gd name="T75" fmla="*/ 80 h 140"/>
                  <a:gd name="T76" fmla="*/ 21 w 144"/>
                  <a:gd name="T77" fmla="*/ 98 h 140"/>
                  <a:gd name="T78" fmla="*/ 37 w 144"/>
                  <a:gd name="T79" fmla="*/ 91 h 140"/>
                  <a:gd name="T80" fmla="*/ 21 w 144"/>
                  <a:gd name="T81" fmla="*/ 98 h 140"/>
                  <a:gd name="T82" fmla="*/ 53 w 144"/>
                  <a:gd name="T83" fmla="*/ 95 h 140"/>
                  <a:gd name="T84" fmla="*/ 75 w 144"/>
                  <a:gd name="T85" fmla="*/ 95 h 140"/>
                  <a:gd name="T86" fmla="*/ 93 w 144"/>
                  <a:gd name="T87" fmla="*/ 41 h 140"/>
                  <a:gd name="T88" fmla="*/ 138 w 144"/>
                  <a:gd name="T89" fmla="*/ 41 h 140"/>
                  <a:gd name="T90" fmla="*/ 144 w 144"/>
                  <a:gd name="T91" fmla="*/ 135 h 140"/>
                  <a:gd name="T92" fmla="*/ 67 w 144"/>
                  <a:gd name="T93" fmla="*/ 140 h 140"/>
                  <a:gd name="T94" fmla="*/ 61 w 144"/>
                  <a:gd name="T95" fmla="*/ 118 h 140"/>
                  <a:gd name="T96" fmla="*/ 32 w 144"/>
                  <a:gd name="T97" fmla="*/ 135 h 140"/>
                  <a:gd name="T98" fmla="*/ 6 w 144"/>
                  <a:gd name="T99" fmla="*/ 140 h 140"/>
                  <a:gd name="T100" fmla="*/ 0 w 144"/>
                  <a:gd name="T101" fmla="*/ 6 h 140"/>
                  <a:gd name="T102" fmla="*/ 88 w 144"/>
                  <a:gd name="T103" fmla="*/ 0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44" h="140">
                    <a:moveTo>
                      <a:pt x="133" y="52"/>
                    </a:moveTo>
                    <a:cubicBezTo>
                      <a:pt x="89" y="52"/>
                      <a:pt x="89" y="52"/>
                      <a:pt x="89" y="52"/>
                    </a:cubicBezTo>
                    <a:cubicBezTo>
                      <a:pt x="89" y="129"/>
                      <a:pt x="89" y="129"/>
                      <a:pt x="89" y="129"/>
                    </a:cubicBezTo>
                    <a:cubicBezTo>
                      <a:pt x="133" y="129"/>
                      <a:pt x="133" y="129"/>
                      <a:pt x="133" y="129"/>
                    </a:cubicBezTo>
                    <a:cubicBezTo>
                      <a:pt x="133" y="52"/>
                      <a:pt x="133" y="52"/>
                      <a:pt x="133" y="52"/>
                    </a:cubicBezTo>
                    <a:close/>
                    <a:moveTo>
                      <a:pt x="82" y="11"/>
                    </a:moveTo>
                    <a:cubicBezTo>
                      <a:pt x="82" y="11"/>
                      <a:pt x="82" y="11"/>
                      <a:pt x="82" y="11"/>
                    </a:cubicBezTo>
                    <a:cubicBezTo>
                      <a:pt x="11" y="11"/>
                      <a:pt x="11" y="11"/>
                      <a:pt x="11" y="11"/>
                    </a:cubicBezTo>
                    <a:cubicBezTo>
                      <a:pt x="11" y="129"/>
                      <a:pt x="11" y="129"/>
                      <a:pt x="11" y="129"/>
                    </a:cubicBezTo>
                    <a:cubicBezTo>
                      <a:pt x="21" y="129"/>
                      <a:pt x="21" y="129"/>
                      <a:pt x="21" y="129"/>
                    </a:cubicBezTo>
                    <a:cubicBezTo>
                      <a:pt x="21" y="113"/>
                      <a:pt x="21" y="113"/>
                      <a:pt x="21" y="113"/>
                    </a:cubicBezTo>
                    <a:cubicBezTo>
                      <a:pt x="21" y="110"/>
                      <a:pt x="24" y="107"/>
                      <a:pt x="27" y="107"/>
                    </a:cubicBezTo>
                    <a:cubicBezTo>
                      <a:pt x="27" y="107"/>
                      <a:pt x="27" y="107"/>
                      <a:pt x="27" y="107"/>
                    </a:cubicBezTo>
                    <a:cubicBezTo>
                      <a:pt x="67" y="107"/>
                      <a:pt x="67" y="107"/>
                      <a:pt x="67" y="107"/>
                    </a:cubicBezTo>
                    <a:cubicBezTo>
                      <a:pt x="70" y="107"/>
                      <a:pt x="72" y="110"/>
                      <a:pt x="72" y="113"/>
                    </a:cubicBezTo>
                    <a:cubicBezTo>
                      <a:pt x="72" y="113"/>
                      <a:pt x="72" y="113"/>
                      <a:pt x="72" y="113"/>
                    </a:cubicBezTo>
                    <a:cubicBezTo>
                      <a:pt x="72" y="129"/>
                      <a:pt x="72" y="129"/>
                      <a:pt x="72" y="129"/>
                    </a:cubicBezTo>
                    <a:cubicBezTo>
                      <a:pt x="82" y="129"/>
                      <a:pt x="82" y="129"/>
                      <a:pt x="82" y="129"/>
                    </a:cubicBezTo>
                    <a:cubicBezTo>
                      <a:pt x="82" y="90"/>
                      <a:pt x="82" y="51"/>
                      <a:pt x="82" y="11"/>
                    </a:cubicBezTo>
                    <a:close/>
                    <a:moveTo>
                      <a:pt x="103" y="68"/>
                    </a:moveTo>
                    <a:cubicBezTo>
                      <a:pt x="103" y="68"/>
                      <a:pt x="103" y="68"/>
                      <a:pt x="103" y="68"/>
                    </a:cubicBezTo>
                    <a:cubicBezTo>
                      <a:pt x="101" y="68"/>
                      <a:pt x="100" y="66"/>
                      <a:pt x="100" y="64"/>
                    </a:cubicBezTo>
                    <a:cubicBezTo>
                      <a:pt x="100" y="62"/>
                      <a:pt x="101" y="61"/>
                      <a:pt x="103" y="61"/>
                    </a:cubicBezTo>
                    <a:cubicBezTo>
                      <a:pt x="119" y="61"/>
                      <a:pt x="119" y="61"/>
                      <a:pt x="119" y="61"/>
                    </a:cubicBezTo>
                    <a:cubicBezTo>
                      <a:pt x="120" y="61"/>
                      <a:pt x="122" y="62"/>
                      <a:pt x="122" y="64"/>
                    </a:cubicBezTo>
                    <a:cubicBezTo>
                      <a:pt x="122" y="66"/>
                      <a:pt x="120" y="68"/>
                      <a:pt x="119" y="68"/>
                    </a:cubicBezTo>
                    <a:cubicBezTo>
                      <a:pt x="103" y="68"/>
                      <a:pt x="103" y="68"/>
                      <a:pt x="103" y="68"/>
                    </a:cubicBezTo>
                    <a:close/>
                    <a:moveTo>
                      <a:pt x="103" y="85"/>
                    </a:moveTo>
                    <a:cubicBezTo>
                      <a:pt x="103" y="85"/>
                      <a:pt x="103" y="85"/>
                      <a:pt x="103" y="85"/>
                    </a:cubicBezTo>
                    <a:cubicBezTo>
                      <a:pt x="101" y="85"/>
                      <a:pt x="100" y="84"/>
                      <a:pt x="100" y="82"/>
                    </a:cubicBezTo>
                    <a:cubicBezTo>
                      <a:pt x="100" y="80"/>
                      <a:pt x="101" y="79"/>
                      <a:pt x="103" y="79"/>
                    </a:cubicBezTo>
                    <a:cubicBezTo>
                      <a:pt x="119" y="79"/>
                      <a:pt x="119" y="79"/>
                      <a:pt x="119" y="79"/>
                    </a:cubicBezTo>
                    <a:cubicBezTo>
                      <a:pt x="120" y="79"/>
                      <a:pt x="122" y="80"/>
                      <a:pt x="122" y="82"/>
                    </a:cubicBezTo>
                    <a:cubicBezTo>
                      <a:pt x="122" y="84"/>
                      <a:pt x="120" y="85"/>
                      <a:pt x="119" y="85"/>
                    </a:cubicBezTo>
                    <a:cubicBezTo>
                      <a:pt x="103" y="85"/>
                      <a:pt x="103" y="85"/>
                      <a:pt x="103" y="85"/>
                    </a:cubicBezTo>
                    <a:close/>
                    <a:moveTo>
                      <a:pt x="103" y="103"/>
                    </a:moveTo>
                    <a:cubicBezTo>
                      <a:pt x="103" y="103"/>
                      <a:pt x="103" y="103"/>
                      <a:pt x="103" y="103"/>
                    </a:cubicBezTo>
                    <a:cubicBezTo>
                      <a:pt x="101" y="103"/>
                      <a:pt x="100" y="101"/>
                      <a:pt x="100" y="100"/>
                    </a:cubicBezTo>
                    <a:cubicBezTo>
                      <a:pt x="100" y="98"/>
                      <a:pt x="101" y="96"/>
                      <a:pt x="103" y="96"/>
                    </a:cubicBezTo>
                    <a:cubicBezTo>
                      <a:pt x="119" y="96"/>
                      <a:pt x="119" y="96"/>
                      <a:pt x="119" y="96"/>
                    </a:cubicBezTo>
                    <a:cubicBezTo>
                      <a:pt x="120" y="96"/>
                      <a:pt x="122" y="98"/>
                      <a:pt x="122" y="100"/>
                    </a:cubicBezTo>
                    <a:cubicBezTo>
                      <a:pt x="122" y="101"/>
                      <a:pt x="120" y="103"/>
                      <a:pt x="119" y="103"/>
                    </a:cubicBezTo>
                    <a:cubicBezTo>
                      <a:pt x="103" y="103"/>
                      <a:pt x="103" y="103"/>
                      <a:pt x="103" y="103"/>
                    </a:cubicBezTo>
                    <a:close/>
                    <a:moveTo>
                      <a:pt x="103" y="121"/>
                    </a:moveTo>
                    <a:cubicBezTo>
                      <a:pt x="103" y="121"/>
                      <a:pt x="103" y="121"/>
                      <a:pt x="103" y="121"/>
                    </a:cubicBezTo>
                    <a:cubicBezTo>
                      <a:pt x="101" y="121"/>
                      <a:pt x="100" y="119"/>
                      <a:pt x="100" y="117"/>
                    </a:cubicBezTo>
                    <a:cubicBezTo>
                      <a:pt x="100" y="116"/>
                      <a:pt x="101" y="114"/>
                      <a:pt x="103" y="114"/>
                    </a:cubicBezTo>
                    <a:cubicBezTo>
                      <a:pt x="119" y="114"/>
                      <a:pt x="119" y="114"/>
                      <a:pt x="119" y="114"/>
                    </a:cubicBezTo>
                    <a:cubicBezTo>
                      <a:pt x="120" y="114"/>
                      <a:pt x="122" y="116"/>
                      <a:pt x="122" y="117"/>
                    </a:cubicBezTo>
                    <a:cubicBezTo>
                      <a:pt x="122" y="119"/>
                      <a:pt x="120" y="121"/>
                      <a:pt x="119" y="121"/>
                    </a:cubicBezTo>
                    <a:cubicBezTo>
                      <a:pt x="103" y="121"/>
                      <a:pt x="103" y="121"/>
                      <a:pt x="103" y="121"/>
                    </a:cubicBezTo>
                    <a:close/>
                    <a:moveTo>
                      <a:pt x="21" y="27"/>
                    </a:moveTo>
                    <a:cubicBezTo>
                      <a:pt x="21" y="27"/>
                      <a:pt x="21" y="27"/>
                      <a:pt x="21" y="27"/>
                    </a:cubicBezTo>
                    <a:cubicBezTo>
                      <a:pt x="19" y="27"/>
                      <a:pt x="18" y="26"/>
                      <a:pt x="18" y="24"/>
                    </a:cubicBezTo>
                    <a:cubicBezTo>
                      <a:pt x="18" y="22"/>
                      <a:pt x="19" y="21"/>
                      <a:pt x="21" y="21"/>
                    </a:cubicBezTo>
                    <a:cubicBezTo>
                      <a:pt x="37" y="21"/>
                      <a:pt x="37" y="21"/>
                      <a:pt x="37" y="21"/>
                    </a:cubicBezTo>
                    <a:cubicBezTo>
                      <a:pt x="39" y="21"/>
                      <a:pt x="40" y="22"/>
                      <a:pt x="40" y="24"/>
                    </a:cubicBezTo>
                    <a:cubicBezTo>
                      <a:pt x="40" y="26"/>
                      <a:pt x="39" y="27"/>
                      <a:pt x="37" y="27"/>
                    </a:cubicBezTo>
                    <a:cubicBezTo>
                      <a:pt x="21" y="27"/>
                      <a:pt x="21" y="27"/>
                      <a:pt x="21" y="27"/>
                    </a:cubicBezTo>
                    <a:close/>
                    <a:moveTo>
                      <a:pt x="57" y="27"/>
                    </a:moveTo>
                    <a:cubicBezTo>
                      <a:pt x="57" y="27"/>
                      <a:pt x="57" y="27"/>
                      <a:pt x="57" y="27"/>
                    </a:cubicBezTo>
                    <a:cubicBezTo>
                      <a:pt x="55" y="27"/>
                      <a:pt x="53" y="26"/>
                      <a:pt x="53" y="24"/>
                    </a:cubicBezTo>
                    <a:cubicBezTo>
                      <a:pt x="53" y="22"/>
                      <a:pt x="55" y="21"/>
                      <a:pt x="57" y="21"/>
                    </a:cubicBezTo>
                    <a:cubicBezTo>
                      <a:pt x="72" y="21"/>
                      <a:pt x="72" y="21"/>
                      <a:pt x="72" y="21"/>
                    </a:cubicBezTo>
                    <a:cubicBezTo>
                      <a:pt x="74" y="21"/>
                      <a:pt x="75" y="22"/>
                      <a:pt x="75" y="24"/>
                    </a:cubicBezTo>
                    <a:cubicBezTo>
                      <a:pt x="75" y="26"/>
                      <a:pt x="74" y="27"/>
                      <a:pt x="72" y="27"/>
                    </a:cubicBezTo>
                    <a:cubicBezTo>
                      <a:pt x="57" y="27"/>
                      <a:pt x="57" y="27"/>
                      <a:pt x="57" y="27"/>
                    </a:cubicBezTo>
                    <a:close/>
                    <a:moveTo>
                      <a:pt x="21" y="45"/>
                    </a:moveTo>
                    <a:cubicBezTo>
                      <a:pt x="21" y="45"/>
                      <a:pt x="21" y="45"/>
                      <a:pt x="21" y="45"/>
                    </a:cubicBezTo>
                    <a:cubicBezTo>
                      <a:pt x="19" y="45"/>
                      <a:pt x="18" y="44"/>
                      <a:pt x="18" y="42"/>
                    </a:cubicBezTo>
                    <a:cubicBezTo>
                      <a:pt x="18" y="40"/>
                      <a:pt x="19" y="38"/>
                      <a:pt x="21" y="38"/>
                    </a:cubicBezTo>
                    <a:cubicBezTo>
                      <a:pt x="37" y="38"/>
                      <a:pt x="37" y="38"/>
                      <a:pt x="37" y="38"/>
                    </a:cubicBezTo>
                    <a:cubicBezTo>
                      <a:pt x="39" y="38"/>
                      <a:pt x="40" y="40"/>
                      <a:pt x="40" y="42"/>
                    </a:cubicBezTo>
                    <a:cubicBezTo>
                      <a:pt x="40" y="44"/>
                      <a:pt x="39" y="45"/>
                      <a:pt x="37" y="45"/>
                    </a:cubicBezTo>
                    <a:cubicBezTo>
                      <a:pt x="21" y="45"/>
                      <a:pt x="21" y="45"/>
                      <a:pt x="21" y="45"/>
                    </a:cubicBezTo>
                    <a:close/>
                    <a:moveTo>
                      <a:pt x="57" y="45"/>
                    </a:moveTo>
                    <a:cubicBezTo>
                      <a:pt x="57" y="45"/>
                      <a:pt x="57" y="45"/>
                      <a:pt x="57" y="45"/>
                    </a:cubicBezTo>
                    <a:cubicBezTo>
                      <a:pt x="55" y="45"/>
                      <a:pt x="53" y="44"/>
                      <a:pt x="53" y="42"/>
                    </a:cubicBezTo>
                    <a:cubicBezTo>
                      <a:pt x="53" y="40"/>
                      <a:pt x="55" y="38"/>
                      <a:pt x="57" y="38"/>
                    </a:cubicBezTo>
                    <a:cubicBezTo>
                      <a:pt x="72" y="38"/>
                      <a:pt x="72" y="38"/>
                      <a:pt x="72" y="38"/>
                    </a:cubicBezTo>
                    <a:cubicBezTo>
                      <a:pt x="74" y="38"/>
                      <a:pt x="75" y="40"/>
                      <a:pt x="75" y="42"/>
                    </a:cubicBezTo>
                    <a:cubicBezTo>
                      <a:pt x="75" y="44"/>
                      <a:pt x="74" y="45"/>
                      <a:pt x="72" y="45"/>
                    </a:cubicBezTo>
                    <a:cubicBezTo>
                      <a:pt x="57" y="45"/>
                      <a:pt x="57" y="45"/>
                      <a:pt x="57" y="45"/>
                    </a:cubicBezTo>
                    <a:close/>
                    <a:moveTo>
                      <a:pt x="21" y="63"/>
                    </a:moveTo>
                    <a:cubicBezTo>
                      <a:pt x="21" y="63"/>
                      <a:pt x="21" y="63"/>
                      <a:pt x="21" y="63"/>
                    </a:cubicBezTo>
                    <a:cubicBezTo>
                      <a:pt x="19" y="63"/>
                      <a:pt x="18" y="61"/>
                      <a:pt x="18" y="59"/>
                    </a:cubicBezTo>
                    <a:cubicBezTo>
                      <a:pt x="18" y="58"/>
                      <a:pt x="19" y="56"/>
                      <a:pt x="21" y="56"/>
                    </a:cubicBezTo>
                    <a:cubicBezTo>
                      <a:pt x="37" y="56"/>
                      <a:pt x="37" y="56"/>
                      <a:pt x="37" y="56"/>
                    </a:cubicBezTo>
                    <a:cubicBezTo>
                      <a:pt x="39" y="56"/>
                      <a:pt x="40" y="58"/>
                      <a:pt x="40" y="59"/>
                    </a:cubicBezTo>
                    <a:cubicBezTo>
                      <a:pt x="40" y="61"/>
                      <a:pt x="39" y="63"/>
                      <a:pt x="37" y="63"/>
                    </a:cubicBezTo>
                    <a:cubicBezTo>
                      <a:pt x="21" y="63"/>
                      <a:pt x="21" y="63"/>
                      <a:pt x="21" y="63"/>
                    </a:cubicBezTo>
                    <a:close/>
                    <a:moveTo>
                      <a:pt x="57" y="63"/>
                    </a:moveTo>
                    <a:cubicBezTo>
                      <a:pt x="57" y="63"/>
                      <a:pt x="57" y="63"/>
                      <a:pt x="57" y="63"/>
                    </a:cubicBezTo>
                    <a:cubicBezTo>
                      <a:pt x="55" y="63"/>
                      <a:pt x="53" y="61"/>
                      <a:pt x="53" y="59"/>
                    </a:cubicBezTo>
                    <a:cubicBezTo>
                      <a:pt x="53" y="58"/>
                      <a:pt x="55" y="56"/>
                      <a:pt x="57" y="56"/>
                    </a:cubicBezTo>
                    <a:cubicBezTo>
                      <a:pt x="72" y="56"/>
                      <a:pt x="72" y="56"/>
                      <a:pt x="72" y="56"/>
                    </a:cubicBezTo>
                    <a:cubicBezTo>
                      <a:pt x="74" y="56"/>
                      <a:pt x="75" y="58"/>
                      <a:pt x="75" y="59"/>
                    </a:cubicBezTo>
                    <a:cubicBezTo>
                      <a:pt x="75" y="61"/>
                      <a:pt x="74" y="63"/>
                      <a:pt x="72" y="63"/>
                    </a:cubicBezTo>
                    <a:cubicBezTo>
                      <a:pt x="57" y="63"/>
                      <a:pt x="57" y="63"/>
                      <a:pt x="57" y="63"/>
                    </a:cubicBezTo>
                    <a:close/>
                    <a:moveTo>
                      <a:pt x="21" y="80"/>
                    </a:moveTo>
                    <a:cubicBezTo>
                      <a:pt x="21" y="80"/>
                      <a:pt x="21" y="80"/>
                      <a:pt x="21" y="80"/>
                    </a:cubicBezTo>
                    <a:cubicBezTo>
                      <a:pt x="19" y="80"/>
                      <a:pt x="18" y="79"/>
                      <a:pt x="18" y="77"/>
                    </a:cubicBezTo>
                    <a:cubicBezTo>
                      <a:pt x="18" y="75"/>
                      <a:pt x="19" y="74"/>
                      <a:pt x="21" y="74"/>
                    </a:cubicBezTo>
                    <a:cubicBezTo>
                      <a:pt x="37" y="74"/>
                      <a:pt x="37" y="74"/>
                      <a:pt x="37" y="74"/>
                    </a:cubicBezTo>
                    <a:cubicBezTo>
                      <a:pt x="39" y="74"/>
                      <a:pt x="40" y="75"/>
                      <a:pt x="40" y="77"/>
                    </a:cubicBezTo>
                    <a:cubicBezTo>
                      <a:pt x="40" y="79"/>
                      <a:pt x="39" y="80"/>
                      <a:pt x="37" y="80"/>
                    </a:cubicBezTo>
                    <a:cubicBezTo>
                      <a:pt x="21" y="80"/>
                      <a:pt x="21" y="80"/>
                      <a:pt x="21" y="80"/>
                    </a:cubicBezTo>
                    <a:close/>
                    <a:moveTo>
                      <a:pt x="57" y="80"/>
                    </a:moveTo>
                    <a:cubicBezTo>
                      <a:pt x="57" y="80"/>
                      <a:pt x="57" y="80"/>
                      <a:pt x="57" y="80"/>
                    </a:cubicBezTo>
                    <a:cubicBezTo>
                      <a:pt x="55" y="80"/>
                      <a:pt x="53" y="79"/>
                      <a:pt x="53" y="77"/>
                    </a:cubicBezTo>
                    <a:cubicBezTo>
                      <a:pt x="53" y="75"/>
                      <a:pt x="55" y="74"/>
                      <a:pt x="57" y="74"/>
                    </a:cubicBezTo>
                    <a:cubicBezTo>
                      <a:pt x="72" y="74"/>
                      <a:pt x="72" y="74"/>
                      <a:pt x="72" y="74"/>
                    </a:cubicBezTo>
                    <a:cubicBezTo>
                      <a:pt x="74" y="74"/>
                      <a:pt x="75" y="75"/>
                      <a:pt x="75" y="77"/>
                    </a:cubicBezTo>
                    <a:cubicBezTo>
                      <a:pt x="75" y="79"/>
                      <a:pt x="74" y="80"/>
                      <a:pt x="72" y="80"/>
                    </a:cubicBezTo>
                    <a:cubicBezTo>
                      <a:pt x="57" y="80"/>
                      <a:pt x="57" y="80"/>
                      <a:pt x="57" y="80"/>
                    </a:cubicBezTo>
                    <a:close/>
                    <a:moveTo>
                      <a:pt x="21" y="98"/>
                    </a:moveTo>
                    <a:cubicBezTo>
                      <a:pt x="21" y="98"/>
                      <a:pt x="21" y="98"/>
                      <a:pt x="21" y="98"/>
                    </a:cubicBezTo>
                    <a:cubicBezTo>
                      <a:pt x="19" y="98"/>
                      <a:pt x="18" y="97"/>
                      <a:pt x="18" y="95"/>
                    </a:cubicBezTo>
                    <a:cubicBezTo>
                      <a:pt x="18" y="93"/>
                      <a:pt x="19" y="91"/>
                      <a:pt x="21" y="91"/>
                    </a:cubicBezTo>
                    <a:cubicBezTo>
                      <a:pt x="37" y="91"/>
                      <a:pt x="37" y="91"/>
                      <a:pt x="37" y="91"/>
                    </a:cubicBezTo>
                    <a:cubicBezTo>
                      <a:pt x="39" y="91"/>
                      <a:pt x="40" y="93"/>
                      <a:pt x="40" y="95"/>
                    </a:cubicBezTo>
                    <a:cubicBezTo>
                      <a:pt x="40" y="97"/>
                      <a:pt x="39" y="98"/>
                      <a:pt x="37" y="98"/>
                    </a:cubicBezTo>
                    <a:cubicBezTo>
                      <a:pt x="21" y="98"/>
                      <a:pt x="21" y="98"/>
                      <a:pt x="21" y="98"/>
                    </a:cubicBezTo>
                    <a:close/>
                    <a:moveTo>
                      <a:pt x="57" y="98"/>
                    </a:moveTo>
                    <a:cubicBezTo>
                      <a:pt x="57" y="98"/>
                      <a:pt x="57" y="98"/>
                      <a:pt x="57" y="98"/>
                    </a:cubicBezTo>
                    <a:cubicBezTo>
                      <a:pt x="55" y="98"/>
                      <a:pt x="53" y="97"/>
                      <a:pt x="53" y="95"/>
                    </a:cubicBezTo>
                    <a:cubicBezTo>
                      <a:pt x="53" y="93"/>
                      <a:pt x="55" y="91"/>
                      <a:pt x="57" y="91"/>
                    </a:cubicBezTo>
                    <a:cubicBezTo>
                      <a:pt x="72" y="91"/>
                      <a:pt x="72" y="91"/>
                      <a:pt x="72" y="91"/>
                    </a:cubicBezTo>
                    <a:cubicBezTo>
                      <a:pt x="74" y="91"/>
                      <a:pt x="75" y="93"/>
                      <a:pt x="75" y="95"/>
                    </a:cubicBezTo>
                    <a:cubicBezTo>
                      <a:pt x="75" y="97"/>
                      <a:pt x="74" y="98"/>
                      <a:pt x="72" y="98"/>
                    </a:cubicBezTo>
                    <a:cubicBezTo>
                      <a:pt x="57" y="98"/>
                      <a:pt x="57" y="98"/>
                      <a:pt x="57" y="98"/>
                    </a:cubicBezTo>
                    <a:close/>
                    <a:moveTo>
                      <a:pt x="93" y="41"/>
                    </a:moveTo>
                    <a:cubicBezTo>
                      <a:pt x="93" y="41"/>
                      <a:pt x="93" y="41"/>
                      <a:pt x="93" y="41"/>
                    </a:cubicBezTo>
                    <a:cubicBezTo>
                      <a:pt x="138" y="41"/>
                      <a:pt x="138" y="41"/>
                      <a:pt x="138" y="41"/>
                    </a:cubicBezTo>
                    <a:cubicBezTo>
                      <a:pt x="138" y="41"/>
                      <a:pt x="138" y="41"/>
                      <a:pt x="138" y="41"/>
                    </a:cubicBezTo>
                    <a:cubicBezTo>
                      <a:pt x="141" y="41"/>
                      <a:pt x="144" y="44"/>
                      <a:pt x="144" y="47"/>
                    </a:cubicBezTo>
                    <a:cubicBezTo>
                      <a:pt x="144" y="135"/>
                      <a:pt x="144" y="135"/>
                      <a:pt x="144" y="135"/>
                    </a:cubicBezTo>
                    <a:cubicBezTo>
                      <a:pt x="144" y="135"/>
                      <a:pt x="144" y="135"/>
                      <a:pt x="144" y="135"/>
                    </a:cubicBezTo>
                    <a:cubicBezTo>
                      <a:pt x="144" y="138"/>
                      <a:pt x="141" y="140"/>
                      <a:pt x="138" y="140"/>
                    </a:cubicBezTo>
                    <a:cubicBezTo>
                      <a:pt x="88" y="140"/>
                      <a:pt x="88" y="140"/>
                      <a:pt x="88" y="140"/>
                    </a:cubicBezTo>
                    <a:cubicBezTo>
                      <a:pt x="67" y="140"/>
                      <a:pt x="67" y="140"/>
                      <a:pt x="67" y="140"/>
                    </a:cubicBezTo>
                    <a:cubicBezTo>
                      <a:pt x="67" y="140"/>
                      <a:pt x="67" y="140"/>
                      <a:pt x="67" y="140"/>
                    </a:cubicBezTo>
                    <a:cubicBezTo>
                      <a:pt x="64" y="140"/>
                      <a:pt x="61" y="138"/>
                      <a:pt x="61" y="135"/>
                    </a:cubicBezTo>
                    <a:cubicBezTo>
                      <a:pt x="61" y="118"/>
                      <a:pt x="61" y="118"/>
                      <a:pt x="61" y="118"/>
                    </a:cubicBezTo>
                    <a:cubicBezTo>
                      <a:pt x="32" y="118"/>
                      <a:pt x="32" y="118"/>
                      <a:pt x="32" y="118"/>
                    </a:cubicBezTo>
                    <a:cubicBezTo>
                      <a:pt x="32" y="135"/>
                      <a:pt x="32" y="135"/>
                      <a:pt x="32" y="135"/>
                    </a:cubicBezTo>
                    <a:cubicBezTo>
                      <a:pt x="32" y="135"/>
                      <a:pt x="32" y="135"/>
                      <a:pt x="32" y="135"/>
                    </a:cubicBezTo>
                    <a:cubicBezTo>
                      <a:pt x="32" y="138"/>
                      <a:pt x="30" y="140"/>
                      <a:pt x="27" y="140"/>
                    </a:cubicBezTo>
                    <a:cubicBezTo>
                      <a:pt x="6" y="140"/>
                      <a:pt x="6" y="140"/>
                      <a:pt x="6" y="140"/>
                    </a:cubicBezTo>
                    <a:cubicBezTo>
                      <a:pt x="6" y="140"/>
                      <a:pt x="6" y="140"/>
                      <a:pt x="6" y="140"/>
                    </a:cubicBezTo>
                    <a:cubicBezTo>
                      <a:pt x="3" y="140"/>
                      <a:pt x="0" y="138"/>
                      <a:pt x="0" y="135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2"/>
                      <a:pt x="3" y="0"/>
                      <a:pt x="6" y="0"/>
                    </a:cubicBezTo>
                    <a:cubicBezTo>
                      <a:pt x="88" y="0"/>
                      <a:pt x="88" y="0"/>
                      <a:pt x="88" y="0"/>
                    </a:cubicBezTo>
                    <a:cubicBezTo>
                      <a:pt x="88" y="0"/>
                      <a:pt x="88" y="0"/>
                      <a:pt x="88" y="0"/>
                    </a:cubicBezTo>
                    <a:cubicBezTo>
                      <a:pt x="91" y="0"/>
                      <a:pt x="93" y="2"/>
                      <a:pt x="93" y="6"/>
                    </a:cubicBezTo>
                    <a:cubicBezTo>
                      <a:pt x="93" y="41"/>
                      <a:pt x="93" y="41"/>
                      <a:pt x="93" y="4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>
                  <a:lnSpc>
                    <a:spcPct val="130000"/>
                  </a:lnSpc>
                </a:pPr>
                <a:endPara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6" name="îṣļîḑé-文本框 12"/>
            <p:cNvSpPr txBox="1"/>
            <p:nvPr/>
          </p:nvSpPr>
          <p:spPr>
            <a:xfrm>
              <a:off x="3109086" y="2968640"/>
              <a:ext cx="1735426" cy="5421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30000"/>
                </a:lnSpc>
                <a:defRPr kumimoji="1" sz="2400">
                  <a:solidFill>
                    <a:schemeClr val="tx1">
                      <a:lumMod val="85000"/>
                      <a:lumOff val="15000"/>
                    </a:schemeClr>
                  </a:solidFill>
                  <a:latin typeface="仓耳羽辰体-谷力 W04" panose="02020400000000000000" pitchFamily="18" charset="-122"/>
                  <a:ea typeface="仓耳羽辰体-谷力 W04" panose="02020400000000000000" pitchFamily="18" charset="-122"/>
                  <a:cs typeface="+mn-ea"/>
                </a:defRPr>
              </a:lvl1pPr>
            </a:lstStyle>
            <a:p>
              <a:r>
                <a:rPr lang="zh-CN" altLang="en-US" dirty="0">
                  <a:latin typeface="+mn-lt"/>
                  <a:ea typeface="+mn-ea"/>
                  <a:sym typeface="+mn-lt"/>
                </a:rPr>
                <a:t>标题文本</a:t>
              </a:r>
            </a:p>
          </p:txBody>
        </p:sp>
        <p:sp>
          <p:nvSpPr>
            <p:cNvPr id="17" name="îṣļîḑé-文本框 13"/>
            <p:cNvSpPr txBox="1"/>
            <p:nvPr/>
          </p:nvSpPr>
          <p:spPr>
            <a:xfrm>
              <a:off x="3045343" y="3394143"/>
              <a:ext cx="1869247" cy="12721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2300"/>
                </a:lnSpc>
                <a:defRPr/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20" name="组合 7"/>
          <p:cNvGrpSpPr/>
          <p:nvPr/>
        </p:nvGrpSpPr>
        <p:grpSpPr>
          <a:xfrm>
            <a:off x="8421515" y="3291926"/>
            <a:ext cx="1825613" cy="2855101"/>
            <a:chOff x="5268331" y="1811185"/>
            <a:chExt cx="1825613" cy="2855101"/>
          </a:xfrm>
        </p:grpSpPr>
        <p:grpSp>
          <p:nvGrpSpPr>
            <p:cNvPr id="21" name="组合 8"/>
            <p:cNvGrpSpPr/>
            <p:nvPr/>
          </p:nvGrpSpPr>
          <p:grpSpPr>
            <a:xfrm>
              <a:off x="5718209" y="1811185"/>
              <a:ext cx="909757" cy="909757"/>
              <a:chOff x="5690299" y="1811185"/>
              <a:chExt cx="909757" cy="909757"/>
            </a:xfrm>
          </p:grpSpPr>
          <p:sp>
            <p:nvSpPr>
              <p:cNvPr id="24" name="îṣļîḑé-Oval 11"/>
              <p:cNvSpPr/>
              <p:nvPr/>
            </p:nvSpPr>
            <p:spPr>
              <a:xfrm>
                <a:off x="5690299" y="1811185"/>
                <a:ext cx="909757" cy="909757"/>
              </a:xfrm>
              <a:prstGeom prst="ellipse">
                <a:avLst/>
              </a:prstGeom>
              <a:solidFill>
                <a:srgbClr val="5BA3EB"/>
              </a:solidFill>
              <a:ln w="92075">
                <a:solidFill>
                  <a:schemeClr val="bg1">
                    <a:alpha val="18000"/>
                  </a:schemeClr>
                </a:solidFill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noAutofit/>
              </a:bodyPr>
              <a:lstStyle/>
              <a:p>
                <a:pPr algn="ctr">
                  <a:lnSpc>
                    <a:spcPct val="130000"/>
                  </a:lnSpc>
                </a:pPr>
                <a:endPara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5" name="îṣļîḑé-Freeform 9"/>
              <p:cNvSpPr/>
              <p:nvPr/>
            </p:nvSpPr>
            <p:spPr bwMode="auto">
              <a:xfrm>
                <a:off x="5889224" y="1991290"/>
                <a:ext cx="511907" cy="549547"/>
              </a:xfrm>
              <a:custGeom>
                <a:avLst/>
                <a:gdLst>
                  <a:gd name="T0" fmla="*/ 89 w 89"/>
                  <a:gd name="T1" fmla="*/ 24 h 96"/>
                  <a:gd name="T2" fmla="*/ 89 w 89"/>
                  <a:gd name="T3" fmla="*/ 83 h 96"/>
                  <a:gd name="T4" fmla="*/ 76 w 89"/>
                  <a:gd name="T5" fmla="*/ 96 h 96"/>
                  <a:gd name="T6" fmla="*/ 3 w 89"/>
                  <a:gd name="T7" fmla="*/ 92 h 96"/>
                  <a:gd name="T8" fmla="*/ 0 w 89"/>
                  <a:gd name="T9" fmla="*/ 28 h 96"/>
                  <a:gd name="T10" fmla="*/ 13 w 89"/>
                  <a:gd name="T11" fmla="*/ 15 h 96"/>
                  <a:gd name="T12" fmla="*/ 49 w 89"/>
                  <a:gd name="T13" fmla="*/ 6 h 96"/>
                  <a:gd name="T14" fmla="*/ 65 w 89"/>
                  <a:gd name="T15" fmla="*/ 0 h 96"/>
                  <a:gd name="T16" fmla="*/ 81 w 89"/>
                  <a:gd name="T17" fmla="*/ 6 h 96"/>
                  <a:gd name="T18" fmla="*/ 88 w 89"/>
                  <a:gd name="T19" fmla="*/ 22 h 96"/>
                  <a:gd name="T20" fmla="*/ 65 w 89"/>
                  <a:gd name="T21" fmla="*/ 11 h 96"/>
                  <a:gd name="T22" fmla="*/ 76 w 89"/>
                  <a:gd name="T23" fmla="*/ 22 h 96"/>
                  <a:gd name="T24" fmla="*/ 65 w 89"/>
                  <a:gd name="T25" fmla="*/ 33 h 96"/>
                  <a:gd name="T26" fmla="*/ 54 w 89"/>
                  <a:gd name="T27" fmla="*/ 22 h 96"/>
                  <a:gd name="T28" fmla="*/ 65 w 89"/>
                  <a:gd name="T29" fmla="*/ 11 h 96"/>
                  <a:gd name="T30" fmla="*/ 70 w 89"/>
                  <a:gd name="T31" fmla="*/ 17 h 96"/>
                  <a:gd name="T32" fmla="*/ 60 w 89"/>
                  <a:gd name="T33" fmla="*/ 17 h 96"/>
                  <a:gd name="T34" fmla="*/ 60 w 89"/>
                  <a:gd name="T35" fmla="*/ 27 h 96"/>
                  <a:gd name="T36" fmla="*/ 70 w 89"/>
                  <a:gd name="T37" fmla="*/ 27 h 96"/>
                  <a:gd name="T38" fmla="*/ 70 w 89"/>
                  <a:gd name="T39" fmla="*/ 17 h 96"/>
                  <a:gd name="T40" fmla="*/ 43 w 89"/>
                  <a:gd name="T41" fmla="*/ 22 h 96"/>
                  <a:gd name="T42" fmla="*/ 8 w 89"/>
                  <a:gd name="T43" fmla="*/ 24 h 96"/>
                  <a:gd name="T44" fmla="*/ 7 w 89"/>
                  <a:gd name="T45" fmla="*/ 83 h 96"/>
                  <a:gd name="T46" fmla="*/ 13 w 89"/>
                  <a:gd name="T47" fmla="*/ 89 h 96"/>
                  <a:gd name="T48" fmla="*/ 81 w 89"/>
                  <a:gd name="T49" fmla="*/ 87 h 96"/>
                  <a:gd name="T50" fmla="*/ 82 w 89"/>
                  <a:gd name="T51" fmla="*/ 37 h 96"/>
                  <a:gd name="T52" fmla="*/ 67 w 89"/>
                  <a:gd name="T53" fmla="*/ 52 h 96"/>
                  <a:gd name="T54" fmla="*/ 64 w 89"/>
                  <a:gd name="T55" fmla="*/ 52 h 96"/>
                  <a:gd name="T56" fmla="*/ 57 w 89"/>
                  <a:gd name="T57" fmla="*/ 43 h 96"/>
                  <a:gd name="T58" fmla="*/ 43 w 89"/>
                  <a:gd name="T59" fmla="*/ 22 h 96"/>
                  <a:gd name="T60" fmla="*/ 78 w 89"/>
                  <a:gd name="T61" fmla="*/ 9 h 96"/>
                  <a:gd name="T62" fmla="*/ 52 w 89"/>
                  <a:gd name="T63" fmla="*/ 9 h 96"/>
                  <a:gd name="T64" fmla="*/ 47 w 89"/>
                  <a:gd name="T65" fmla="*/ 22 h 96"/>
                  <a:gd name="T66" fmla="*/ 59 w 89"/>
                  <a:gd name="T67" fmla="*/ 40 h 96"/>
                  <a:gd name="T68" fmla="*/ 65 w 89"/>
                  <a:gd name="T69" fmla="*/ 47 h 96"/>
                  <a:gd name="T70" fmla="*/ 72 w 89"/>
                  <a:gd name="T71" fmla="*/ 40 h 96"/>
                  <a:gd name="T72" fmla="*/ 84 w 89"/>
                  <a:gd name="T73" fmla="*/ 22 h 96"/>
                  <a:gd name="T74" fmla="*/ 51 w 89"/>
                  <a:gd name="T75" fmla="*/ 48 h 96"/>
                  <a:gd name="T76" fmla="*/ 54 w 89"/>
                  <a:gd name="T77" fmla="*/ 48 h 96"/>
                  <a:gd name="T78" fmla="*/ 48 w 89"/>
                  <a:gd name="T79" fmla="*/ 57 h 96"/>
                  <a:gd name="T80" fmla="*/ 73 w 89"/>
                  <a:gd name="T81" fmla="*/ 55 h 96"/>
                  <a:gd name="T82" fmla="*/ 76 w 89"/>
                  <a:gd name="T83" fmla="*/ 58 h 96"/>
                  <a:gd name="T84" fmla="*/ 68 w 89"/>
                  <a:gd name="T85" fmla="*/ 76 h 96"/>
                  <a:gd name="T86" fmla="*/ 65 w 89"/>
                  <a:gd name="T87" fmla="*/ 79 h 96"/>
                  <a:gd name="T88" fmla="*/ 59 w 89"/>
                  <a:gd name="T89" fmla="*/ 73 h 96"/>
                  <a:gd name="T90" fmla="*/ 59 w 89"/>
                  <a:gd name="T91" fmla="*/ 73 h 96"/>
                  <a:gd name="T92" fmla="*/ 59 w 89"/>
                  <a:gd name="T93" fmla="*/ 73 h 96"/>
                  <a:gd name="T94" fmla="*/ 46 w 89"/>
                  <a:gd name="T95" fmla="*/ 60 h 96"/>
                  <a:gd name="T96" fmla="*/ 19 w 89"/>
                  <a:gd name="T97" fmla="*/ 83 h 96"/>
                  <a:gd name="T98" fmla="*/ 43 w 89"/>
                  <a:gd name="T99" fmla="*/ 57 h 96"/>
                  <a:gd name="T100" fmla="*/ 17 w 89"/>
                  <a:gd name="T101" fmla="*/ 63 h 96"/>
                  <a:gd name="T102" fmla="*/ 14 w 89"/>
                  <a:gd name="T103" fmla="*/ 60 h 96"/>
                  <a:gd name="T104" fmla="*/ 20 w 89"/>
                  <a:gd name="T105" fmla="*/ 34 h 96"/>
                  <a:gd name="T106" fmla="*/ 23 w 89"/>
                  <a:gd name="T107" fmla="*/ 31 h 96"/>
                  <a:gd name="T108" fmla="*/ 34 w 89"/>
                  <a:gd name="T109" fmla="*/ 43 h 96"/>
                  <a:gd name="T110" fmla="*/ 34 w 89"/>
                  <a:gd name="T111" fmla="*/ 43 h 96"/>
                  <a:gd name="T112" fmla="*/ 46 w 89"/>
                  <a:gd name="T113" fmla="*/ 54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89" h="96">
                    <a:moveTo>
                      <a:pt x="88" y="22"/>
                    </a:moveTo>
                    <a:cubicBezTo>
                      <a:pt x="88" y="23"/>
                      <a:pt x="88" y="24"/>
                      <a:pt x="89" y="24"/>
                    </a:cubicBezTo>
                    <a:cubicBezTo>
                      <a:pt x="89" y="26"/>
                      <a:pt x="89" y="27"/>
                      <a:pt x="89" y="28"/>
                    </a:cubicBezTo>
                    <a:cubicBezTo>
                      <a:pt x="89" y="83"/>
                      <a:pt x="89" y="83"/>
                      <a:pt x="89" y="83"/>
                    </a:cubicBezTo>
                    <a:cubicBezTo>
                      <a:pt x="89" y="87"/>
                      <a:pt x="88" y="90"/>
                      <a:pt x="85" y="92"/>
                    </a:cubicBezTo>
                    <a:cubicBezTo>
                      <a:pt x="83" y="95"/>
                      <a:pt x="80" y="96"/>
                      <a:pt x="76" y="96"/>
                    </a:cubicBezTo>
                    <a:cubicBezTo>
                      <a:pt x="13" y="96"/>
                      <a:pt x="13" y="96"/>
                      <a:pt x="13" y="96"/>
                    </a:cubicBezTo>
                    <a:cubicBezTo>
                      <a:pt x="9" y="96"/>
                      <a:pt x="6" y="95"/>
                      <a:pt x="3" y="92"/>
                    </a:cubicBezTo>
                    <a:cubicBezTo>
                      <a:pt x="1" y="90"/>
                      <a:pt x="0" y="87"/>
                      <a:pt x="0" y="83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25"/>
                      <a:pt x="1" y="21"/>
                      <a:pt x="3" y="19"/>
                    </a:cubicBezTo>
                    <a:cubicBezTo>
                      <a:pt x="6" y="17"/>
                      <a:pt x="9" y="15"/>
                      <a:pt x="13" y="15"/>
                    </a:cubicBezTo>
                    <a:cubicBezTo>
                      <a:pt x="44" y="15"/>
                      <a:pt x="44" y="15"/>
                      <a:pt x="44" y="15"/>
                    </a:cubicBezTo>
                    <a:cubicBezTo>
                      <a:pt x="45" y="12"/>
                      <a:pt x="47" y="9"/>
                      <a:pt x="49" y="6"/>
                    </a:cubicBezTo>
                    <a:cubicBezTo>
                      <a:pt x="49" y="6"/>
                      <a:pt x="49" y="6"/>
                      <a:pt x="49" y="6"/>
                    </a:cubicBezTo>
                    <a:cubicBezTo>
                      <a:pt x="53" y="2"/>
                      <a:pt x="59" y="0"/>
                      <a:pt x="65" y="0"/>
                    </a:cubicBezTo>
                    <a:cubicBezTo>
                      <a:pt x="71" y="0"/>
                      <a:pt x="77" y="2"/>
                      <a:pt x="81" y="6"/>
                    </a:cubicBezTo>
                    <a:cubicBezTo>
                      <a:pt x="81" y="6"/>
                      <a:pt x="81" y="6"/>
                      <a:pt x="81" y="6"/>
                    </a:cubicBezTo>
                    <a:cubicBezTo>
                      <a:pt x="85" y="10"/>
                      <a:pt x="88" y="16"/>
                      <a:pt x="88" y="22"/>
                    </a:cubicBezTo>
                    <a:cubicBezTo>
                      <a:pt x="88" y="22"/>
                      <a:pt x="88" y="22"/>
                      <a:pt x="88" y="22"/>
                    </a:cubicBezTo>
                    <a:close/>
                    <a:moveTo>
                      <a:pt x="65" y="11"/>
                    </a:moveTo>
                    <a:cubicBezTo>
                      <a:pt x="65" y="11"/>
                      <a:pt x="65" y="11"/>
                      <a:pt x="65" y="11"/>
                    </a:cubicBezTo>
                    <a:cubicBezTo>
                      <a:pt x="68" y="11"/>
                      <a:pt x="71" y="13"/>
                      <a:pt x="73" y="15"/>
                    </a:cubicBezTo>
                    <a:cubicBezTo>
                      <a:pt x="75" y="17"/>
                      <a:pt x="76" y="19"/>
                      <a:pt x="76" y="22"/>
                    </a:cubicBezTo>
                    <a:cubicBezTo>
                      <a:pt x="76" y="25"/>
                      <a:pt x="75" y="28"/>
                      <a:pt x="73" y="30"/>
                    </a:cubicBezTo>
                    <a:cubicBezTo>
                      <a:pt x="71" y="32"/>
                      <a:pt x="68" y="33"/>
                      <a:pt x="65" y="33"/>
                    </a:cubicBezTo>
                    <a:cubicBezTo>
                      <a:pt x="62" y="33"/>
                      <a:pt x="59" y="32"/>
                      <a:pt x="57" y="30"/>
                    </a:cubicBezTo>
                    <a:cubicBezTo>
                      <a:pt x="55" y="28"/>
                      <a:pt x="54" y="25"/>
                      <a:pt x="54" y="22"/>
                    </a:cubicBezTo>
                    <a:cubicBezTo>
                      <a:pt x="54" y="19"/>
                      <a:pt x="55" y="17"/>
                      <a:pt x="57" y="15"/>
                    </a:cubicBezTo>
                    <a:cubicBezTo>
                      <a:pt x="59" y="13"/>
                      <a:pt x="62" y="11"/>
                      <a:pt x="65" y="11"/>
                    </a:cubicBezTo>
                    <a:close/>
                    <a:moveTo>
                      <a:pt x="70" y="17"/>
                    </a:moveTo>
                    <a:cubicBezTo>
                      <a:pt x="70" y="17"/>
                      <a:pt x="70" y="17"/>
                      <a:pt x="70" y="17"/>
                    </a:cubicBezTo>
                    <a:cubicBezTo>
                      <a:pt x="69" y="16"/>
                      <a:pt x="67" y="15"/>
                      <a:pt x="65" y="15"/>
                    </a:cubicBezTo>
                    <a:cubicBezTo>
                      <a:pt x="63" y="15"/>
                      <a:pt x="62" y="16"/>
                      <a:pt x="60" y="17"/>
                    </a:cubicBezTo>
                    <a:cubicBezTo>
                      <a:pt x="59" y="19"/>
                      <a:pt x="58" y="20"/>
                      <a:pt x="58" y="22"/>
                    </a:cubicBezTo>
                    <a:cubicBezTo>
                      <a:pt x="58" y="24"/>
                      <a:pt x="59" y="26"/>
                      <a:pt x="60" y="27"/>
                    </a:cubicBezTo>
                    <a:cubicBezTo>
                      <a:pt x="62" y="29"/>
                      <a:pt x="63" y="29"/>
                      <a:pt x="65" y="29"/>
                    </a:cubicBezTo>
                    <a:cubicBezTo>
                      <a:pt x="67" y="29"/>
                      <a:pt x="69" y="29"/>
                      <a:pt x="70" y="27"/>
                    </a:cubicBezTo>
                    <a:cubicBezTo>
                      <a:pt x="71" y="26"/>
                      <a:pt x="72" y="24"/>
                      <a:pt x="72" y="22"/>
                    </a:cubicBezTo>
                    <a:cubicBezTo>
                      <a:pt x="72" y="20"/>
                      <a:pt x="71" y="19"/>
                      <a:pt x="70" y="17"/>
                    </a:cubicBezTo>
                    <a:close/>
                    <a:moveTo>
                      <a:pt x="43" y="22"/>
                    </a:moveTo>
                    <a:cubicBezTo>
                      <a:pt x="43" y="22"/>
                      <a:pt x="43" y="22"/>
                      <a:pt x="43" y="22"/>
                    </a:cubicBezTo>
                    <a:cubicBezTo>
                      <a:pt x="13" y="22"/>
                      <a:pt x="13" y="22"/>
                      <a:pt x="13" y="22"/>
                    </a:cubicBezTo>
                    <a:cubicBezTo>
                      <a:pt x="11" y="22"/>
                      <a:pt x="9" y="23"/>
                      <a:pt x="8" y="24"/>
                    </a:cubicBezTo>
                    <a:cubicBezTo>
                      <a:pt x="7" y="25"/>
                      <a:pt x="7" y="27"/>
                      <a:pt x="7" y="28"/>
                    </a:cubicBezTo>
                    <a:cubicBezTo>
                      <a:pt x="7" y="83"/>
                      <a:pt x="7" y="83"/>
                      <a:pt x="7" y="83"/>
                    </a:cubicBezTo>
                    <a:cubicBezTo>
                      <a:pt x="7" y="85"/>
                      <a:pt x="7" y="86"/>
                      <a:pt x="8" y="87"/>
                    </a:cubicBezTo>
                    <a:cubicBezTo>
                      <a:pt x="9" y="88"/>
                      <a:pt x="11" y="89"/>
                      <a:pt x="13" y="89"/>
                    </a:cubicBezTo>
                    <a:cubicBezTo>
                      <a:pt x="76" y="89"/>
                      <a:pt x="76" y="89"/>
                      <a:pt x="76" y="89"/>
                    </a:cubicBezTo>
                    <a:cubicBezTo>
                      <a:pt x="78" y="89"/>
                      <a:pt x="79" y="88"/>
                      <a:pt x="81" y="87"/>
                    </a:cubicBezTo>
                    <a:cubicBezTo>
                      <a:pt x="82" y="86"/>
                      <a:pt x="82" y="85"/>
                      <a:pt x="82" y="83"/>
                    </a:cubicBezTo>
                    <a:cubicBezTo>
                      <a:pt x="82" y="37"/>
                      <a:pt x="82" y="37"/>
                      <a:pt x="82" y="37"/>
                    </a:cubicBezTo>
                    <a:cubicBezTo>
                      <a:pt x="80" y="40"/>
                      <a:pt x="77" y="42"/>
                      <a:pt x="74" y="43"/>
                    </a:cubicBezTo>
                    <a:cubicBezTo>
                      <a:pt x="67" y="52"/>
                      <a:pt x="67" y="52"/>
                      <a:pt x="67" y="52"/>
                    </a:cubicBezTo>
                    <a:cubicBezTo>
                      <a:pt x="66" y="53"/>
                      <a:pt x="65" y="53"/>
                      <a:pt x="64" y="52"/>
                    </a:cubicBezTo>
                    <a:cubicBezTo>
                      <a:pt x="64" y="52"/>
                      <a:pt x="64" y="52"/>
                      <a:pt x="64" y="52"/>
                    </a:cubicBezTo>
                    <a:cubicBezTo>
                      <a:pt x="64" y="52"/>
                      <a:pt x="64" y="52"/>
                      <a:pt x="64" y="52"/>
                    </a:cubicBezTo>
                    <a:cubicBezTo>
                      <a:pt x="57" y="43"/>
                      <a:pt x="57" y="43"/>
                      <a:pt x="57" y="43"/>
                    </a:cubicBezTo>
                    <a:cubicBezTo>
                      <a:pt x="53" y="42"/>
                      <a:pt x="49" y="39"/>
                      <a:pt x="47" y="35"/>
                    </a:cubicBezTo>
                    <a:cubicBezTo>
                      <a:pt x="44" y="31"/>
                      <a:pt x="43" y="27"/>
                      <a:pt x="43" y="22"/>
                    </a:cubicBezTo>
                    <a:close/>
                    <a:moveTo>
                      <a:pt x="78" y="9"/>
                    </a:moveTo>
                    <a:cubicBezTo>
                      <a:pt x="78" y="9"/>
                      <a:pt x="78" y="9"/>
                      <a:pt x="78" y="9"/>
                    </a:cubicBezTo>
                    <a:cubicBezTo>
                      <a:pt x="75" y="6"/>
                      <a:pt x="70" y="4"/>
                      <a:pt x="65" y="4"/>
                    </a:cubicBezTo>
                    <a:cubicBezTo>
                      <a:pt x="60" y="4"/>
                      <a:pt x="56" y="6"/>
                      <a:pt x="52" y="9"/>
                    </a:cubicBezTo>
                    <a:cubicBezTo>
                      <a:pt x="52" y="9"/>
                      <a:pt x="52" y="9"/>
                      <a:pt x="52" y="9"/>
                    </a:cubicBezTo>
                    <a:cubicBezTo>
                      <a:pt x="49" y="13"/>
                      <a:pt x="47" y="17"/>
                      <a:pt x="47" y="22"/>
                    </a:cubicBezTo>
                    <a:cubicBezTo>
                      <a:pt x="47" y="26"/>
                      <a:pt x="48" y="30"/>
                      <a:pt x="50" y="33"/>
                    </a:cubicBezTo>
                    <a:cubicBezTo>
                      <a:pt x="52" y="36"/>
                      <a:pt x="55" y="38"/>
                      <a:pt x="59" y="40"/>
                    </a:cubicBezTo>
                    <a:cubicBezTo>
                      <a:pt x="59" y="40"/>
                      <a:pt x="59" y="40"/>
                      <a:pt x="60" y="40"/>
                    </a:cubicBezTo>
                    <a:cubicBezTo>
                      <a:pt x="65" y="47"/>
                      <a:pt x="65" y="47"/>
                      <a:pt x="65" y="47"/>
                    </a:cubicBezTo>
                    <a:cubicBezTo>
                      <a:pt x="71" y="40"/>
                      <a:pt x="71" y="40"/>
                      <a:pt x="71" y="40"/>
                    </a:cubicBezTo>
                    <a:cubicBezTo>
                      <a:pt x="71" y="40"/>
                      <a:pt x="71" y="40"/>
                      <a:pt x="72" y="40"/>
                    </a:cubicBezTo>
                    <a:cubicBezTo>
                      <a:pt x="75" y="38"/>
                      <a:pt x="78" y="36"/>
                      <a:pt x="80" y="33"/>
                    </a:cubicBezTo>
                    <a:cubicBezTo>
                      <a:pt x="82" y="30"/>
                      <a:pt x="84" y="26"/>
                      <a:pt x="84" y="22"/>
                    </a:cubicBezTo>
                    <a:cubicBezTo>
                      <a:pt x="84" y="17"/>
                      <a:pt x="82" y="13"/>
                      <a:pt x="78" y="9"/>
                    </a:cubicBezTo>
                    <a:close/>
                    <a:moveTo>
                      <a:pt x="51" y="48"/>
                    </a:moveTo>
                    <a:cubicBezTo>
                      <a:pt x="51" y="48"/>
                      <a:pt x="51" y="48"/>
                      <a:pt x="51" y="48"/>
                    </a:cubicBezTo>
                    <a:cubicBezTo>
                      <a:pt x="52" y="47"/>
                      <a:pt x="53" y="47"/>
                      <a:pt x="54" y="48"/>
                    </a:cubicBezTo>
                    <a:cubicBezTo>
                      <a:pt x="55" y="49"/>
                      <a:pt x="55" y="50"/>
                      <a:pt x="54" y="51"/>
                    </a:cubicBezTo>
                    <a:cubicBezTo>
                      <a:pt x="48" y="57"/>
                      <a:pt x="48" y="57"/>
                      <a:pt x="48" y="57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73" y="55"/>
                      <a:pt x="73" y="55"/>
                      <a:pt x="73" y="55"/>
                    </a:cubicBezTo>
                    <a:cubicBezTo>
                      <a:pt x="74" y="55"/>
                      <a:pt x="76" y="55"/>
                      <a:pt x="76" y="55"/>
                    </a:cubicBezTo>
                    <a:cubicBezTo>
                      <a:pt x="77" y="56"/>
                      <a:pt x="77" y="58"/>
                      <a:pt x="76" y="58"/>
                    </a:cubicBezTo>
                    <a:cubicBezTo>
                      <a:pt x="63" y="72"/>
                      <a:pt x="63" y="72"/>
                      <a:pt x="63" y="72"/>
                    </a:cubicBezTo>
                    <a:cubicBezTo>
                      <a:pt x="68" y="76"/>
                      <a:pt x="68" y="76"/>
                      <a:pt x="68" y="76"/>
                    </a:cubicBezTo>
                    <a:cubicBezTo>
                      <a:pt x="68" y="77"/>
                      <a:pt x="68" y="78"/>
                      <a:pt x="68" y="79"/>
                    </a:cubicBezTo>
                    <a:cubicBezTo>
                      <a:pt x="67" y="80"/>
                      <a:pt x="65" y="80"/>
                      <a:pt x="65" y="79"/>
                    </a:cubicBezTo>
                    <a:cubicBezTo>
                      <a:pt x="59" y="73"/>
                      <a:pt x="59" y="73"/>
                      <a:pt x="59" y="73"/>
                    </a:cubicBezTo>
                    <a:cubicBezTo>
                      <a:pt x="59" y="73"/>
                      <a:pt x="59" y="73"/>
                      <a:pt x="59" y="73"/>
                    </a:cubicBezTo>
                    <a:cubicBezTo>
                      <a:pt x="59" y="73"/>
                      <a:pt x="59" y="73"/>
                      <a:pt x="59" y="73"/>
                    </a:cubicBezTo>
                    <a:cubicBezTo>
                      <a:pt x="59" y="73"/>
                      <a:pt x="59" y="73"/>
                      <a:pt x="59" y="73"/>
                    </a:cubicBezTo>
                    <a:cubicBezTo>
                      <a:pt x="59" y="73"/>
                      <a:pt x="59" y="73"/>
                      <a:pt x="59" y="73"/>
                    </a:cubicBezTo>
                    <a:cubicBezTo>
                      <a:pt x="59" y="73"/>
                      <a:pt x="59" y="73"/>
                      <a:pt x="59" y="73"/>
                    </a:cubicBezTo>
                    <a:cubicBezTo>
                      <a:pt x="59" y="73"/>
                      <a:pt x="59" y="73"/>
                      <a:pt x="59" y="73"/>
                    </a:cubicBezTo>
                    <a:cubicBezTo>
                      <a:pt x="46" y="60"/>
                      <a:pt x="46" y="60"/>
                      <a:pt x="46" y="60"/>
                    </a:cubicBezTo>
                    <a:cubicBezTo>
                      <a:pt x="22" y="83"/>
                      <a:pt x="22" y="83"/>
                      <a:pt x="22" y="83"/>
                    </a:cubicBezTo>
                    <a:cubicBezTo>
                      <a:pt x="21" y="84"/>
                      <a:pt x="20" y="84"/>
                      <a:pt x="19" y="83"/>
                    </a:cubicBezTo>
                    <a:cubicBezTo>
                      <a:pt x="18" y="83"/>
                      <a:pt x="18" y="81"/>
                      <a:pt x="19" y="81"/>
                    </a:cubicBezTo>
                    <a:cubicBezTo>
                      <a:pt x="43" y="57"/>
                      <a:pt x="43" y="57"/>
                      <a:pt x="43" y="57"/>
                    </a:cubicBezTo>
                    <a:cubicBezTo>
                      <a:pt x="33" y="47"/>
                      <a:pt x="33" y="47"/>
                      <a:pt x="33" y="47"/>
                    </a:cubicBezTo>
                    <a:cubicBezTo>
                      <a:pt x="17" y="63"/>
                      <a:pt x="17" y="63"/>
                      <a:pt x="17" y="63"/>
                    </a:cubicBezTo>
                    <a:cubicBezTo>
                      <a:pt x="16" y="64"/>
                      <a:pt x="15" y="64"/>
                      <a:pt x="14" y="63"/>
                    </a:cubicBezTo>
                    <a:cubicBezTo>
                      <a:pt x="13" y="62"/>
                      <a:pt x="13" y="61"/>
                      <a:pt x="14" y="60"/>
                    </a:cubicBezTo>
                    <a:cubicBezTo>
                      <a:pt x="30" y="44"/>
                      <a:pt x="30" y="44"/>
                      <a:pt x="30" y="44"/>
                    </a:cubicBezTo>
                    <a:cubicBezTo>
                      <a:pt x="20" y="34"/>
                      <a:pt x="20" y="34"/>
                      <a:pt x="20" y="34"/>
                    </a:cubicBezTo>
                    <a:cubicBezTo>
                      <a:pt x="19" y="33"/>
                      <a:pt x="19" y="32"/>
                      <a:pt x="20" y="31"/>
                    </a:cubicBezTo>
                    <a:cubicBezTo>
                      <a:pt x="21" y="30"/>
                      <a:pt x="22" y="30"/>
                      <a:pt x="23" y="31"/>
                    </a:cubicBezTo>
                    <a:cubicBezTo>
                      <a:pt x="34" y="43"/>
                      <a:pt x="34" y="43"/>
                      <a:pt x="34" y="43"/>
                    </a:cubicBezTo>
                    <a:cubicBezTo>
                      <a:pt x="34" y="43"/>
                      <a:pt x="34" y="43"/>
                      <a:pt x="34" y="43"/>
                    </a:cubicBezTo>
                    <a:cubicBezTo>
                      <a:pt x="34" y="43"/>
                      <a:pt x="34" y="43"/>
                      <a:pt x="34" y="43"/>
                    </a:cubicBezTo>
                    <a:cubicBezTo>
                      <a:pt x="34" y="43"/>
                      <a:pt x="34" y="43"/>
                      <a:pt x="34" y="43"/>
                    </a:cubicBezTo>
                    <a:cubicBezTo>
                      <a:pt x="34" y="43"/>
                      <a:pt x="34" y="43"/>
                      <a:pt x="34" y="43"/>
                    </a:cubicBezTo>
                    <a:cubicBezTo>
                      <a:pt x="46" y="54"/>
                      <a:pt x="46" y="54"/>
                      <a:pt x="46" y="54"/>
                    </a:cubicBezTo>
                    <a:cubicBezTo>
                      <a:pt x="51" y="48"/>
                      <a:pt x="51" y="48"/>
                      <a:pt x="51" y="4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>
                  <a:lnSpc>
                    <a:spcPct val="130000"/>
                  </a:lnSpc>
                </a:pPr>
                <a:endPara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22" name="îṣļîḑé-文本框 7"/>
            <p:cNvSpPr txBox="1"/>
            <p:nvPr/>
          </p:nvSpPr>
          <p:spPr>
            <a:xfrm>
              <a:off x="5305374" y="2935187"/>
              <a:ext cx="1735426" cy="5421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30000"/>
                </a:lnSpc>
                <a:defRPr kumimoji="1" sz="2400">
                  <a:solidFill>
                    <a:schemeClr val="tx1">
                      <a:lumMod val="85000"/>
                      <a:lumOff val="15000"/>
                    </a:schemeClr>
                  </a:solidFill>
                  <a:latin typeface="仓耳羽辰体-谷力 W04" panose="02020400000000000000" pitchFamily="18" charset="-122"/>
                  <a:ea typeface="仓耳羽辰体-谷力 W04" panose="02020400000000000000" pitchFamily="18" charset="-122"/>
                  <a:cs typeface="+mn-ea"/>
                </a:defRPr>
              </a:lvl1pPr>
            </a:lstStyle>
            <a:p>
              <a:r>
                <a:rPr lang="zh-CN" altLang="en-US" dirty="0">
                  <a:latin typeface="+mn-lt"/>
                  <a:ea typeface="+mn-ea"/>
                  <a:sym typeface="+mn-lt"/>
                </a:rPr>
                <a:t>标题文本</a:t>
              </a:r>
            </a:p>
          </p:txBody>
        </p:sp>
        <p:sp>
          <p:nvSpPr>
            <p:cNvPr id="23" name="îṣļîḑé-文本框 8"/>
            <p:cNvSpPr txBox="1"/>
            <p:nvPr/>
          </p:nvSpPr>
          <p:spPr>
            <a:xfrm>
              <a:off x="5268331" y="3394143"/>
              <a:ext cx="1825613" cy="12721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ts val="2300"/>
                </a:lnSpc>
                <a:defRPr sz="1400">
                  <a:solidFill>
                    <a:schemeClr val="tx1">
                      <a:lumMod val="85000"/>
                      <a:lumOff val="15000"/>
                    </a:schemeClr>
                  </a:solidFill>
                  <a:latin typeface="仓耳羽辰体-谷力 W04" panose="02020400000000000000" pitchFamily="18" charset="-122"/>
                  <a:ea typeface="仓耳羽辰体-谷力 W04" panose="02020400000000000000" pitchFamily="18" charset="-122"/>
                </a:defRPr>
              </a:lvl1pPr>
            </a:lstStyle>
            <a:p>
              <a:r>
                <a:rPr lang="zh-CN" altLang="en-US" dirty="0"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dirty="0">
                  <a:latin typeface="+mn-lt"/>
                  <a:ea typeface="+mn-ea"/>
                  <a:cs typeface="+mn-ea"/>
                  <a:sym typeface="+mn-lt"/>
                </a:rPr>
                <a:t>……</a:t>
              </a:r>
            </a:p>
          </p:txBody>
        </p:sp>
      </p:grpSp>
      <p:sp>
        <p:nvSpPr>
          <p:cNvPr id="30" name="矩形 29"/>
          <p:cNvSpPr/>
          <p:nvPr/>
        </p:nvSpPr>
        <p:spPr>
          <a:xfrm>
            <a:off x="1344489" y="185808"/>
            <a:ext cx="20024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工作开展汇报</a:t>
            </a:r>
            <a:endParaRPr lang="en-US" altLang="zh-CN" sz="2400" b="1" dirty="0">
              <a:solidFill>
                <a:schemeClr val="bg1"/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337446" y="-18788"/>
            <a:ext cx="74571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江城斜黑体 900W" panose="020B0A00000000000000" pitchFamily="34" charset="-122"/>
                <a:ea typeface="江城斜黑体 900W" panose="020B0A00000000000000" pitchFamily="34" charset="-122"/>
                <a:cs typeface="+mn-ea"/>
                <a:sym typeface="+mn-lt"/>
              </a:rPr>
              <a:t>04</a:t>
            </a:r>
            <a:endParaRPr lang="zh-CN" altLang="en-US" sz="3600" dirty="0">
              <a:solidFill>
                <a:schemeClr val="bg1"/>
              </a:solidFill>
              <a:latin typeface="江城斜黑体 900W" panose="020B0A00000000000000" pitchFamily="34" charset="-122"/>
              <a:ea typeface="江城斜黑体 900W" panose="020B0A00000000000000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/>
      </p:transition>
    </mc:Choice>
    <mc:Fallback xmlns="">
      <p:transition spd="slow">
        <p:random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8E7EF0">
              <a:alpha val="59000"/>
            </a:srgbClr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任意多边形 52"/>
          <p:cNvSpPr/>
          <p:nvPr/>
        </p:nvSpPr>
        <p:spPr>
          <a:xfrm>
            <a:off x="2305050" y="2720967"/>
            <a:ext cx="9886950" cy="1682758"/>
          </a:xfrm>
          <a:custGeom>
            <a:avLst/>
            <a:gdLst>
              <a:gd name="connsiteX0" fmla="*/ 0 w 9810750"/>
              <a:gd name="connsiteY0" fmla="*/ 1558975 h 1580440"/>
              <a:gd name="connsiteX1" fmla="*/ 257175 w 9810750"/>
              <a:gd name="connsiteY1" fmla="*/ 1387525 h 1580440"/>
              <a:gd name="connsiteX2" fmla="*/ 733425 w 9810750"/>
              <a:gd name="connsiteY2" fmla="*/ 1511350 h 1580440"/>
              <a:gd name="connsiteX3" fmla="*/ 942975 w 9810750"/>
              <a:gd name="connsiteY3" fmla="*/ 1501825 h 1580440"/>
              <a:gd name="connsiteX4" fmla="*/ 1057275 w 9810750"/>
              <a:gd name="connsiteY4" fmla="*/ 1578025 h 1580440"/>
              <a:gd name="connsiteX5" fmla="*/ 1495425 w 9810750"/>
              <a:gd name="connsiteY5" fmla="*/ 1397050 h 1580440"/>
              <a:gd name="connsiteX6" fmla="*/ 1647825 w 9810750"/>
              <a:gd name="connsiteY6" fmla="*/ 1425625 h 1580440"/>
              <a:gd name="connsiteX7" fmla="*/ 1724025 w 9810750"/>
              <a:gd name="connsiteY7" fmla="*/ 1349425 h 1580440"/>
              <a:gd name="connsiteX8" fmla="*/ 1924050 w 9810750"/>
              <a:gd name="connsiteY8" fmla="*/ 1454200 h 1580440"/>
              <a:gd name="connsiteX9" fmla="*/ 2066925 w 9810750"/>
              <a:gd name="connsiteY9" fmla="*/ 1444675 h 1580440"/>
              <a:gd name="connsiteX10" fmla="*/ 2400300 w 9810750"/>
              <a:gd name="connsiteY10" fmla="*/ 1168450 h 1580440"/>
              <a:gd name="connsiteX11" fmla="*/ 2600325 w 9810750"/>
              <a:gd name="connsiteY11" fmla="*/ 997000 h 1580440"/>
              <a:gd name="connsiteX12" fmla="*/ 2790825 w 9810750"/>
              <a:gd name="connsiteY12" fmla="*/ 1035100 h 1580440"/>
              <a:gd name="connsiteX13" fmla="*/ 2924175 w 9810750"/>
              <a:gd name="connsiteY13" fmla="*/ 882700 h 1580440"/>
              <a:gd name="connsiteX14" fmla="*/ 3114675 w 9810750"/>
              <a:gd name="connsiteY14" fmla="*/ 768400 h 1580440"/>
              <a:gd name="connsiteX15" fmla="*/ 3305175 w 9810750"/>
              <a:gd name="connsiteY15" fmla="*/ 673150 h 1580440"/>
              <a:gd name="connsiteX16" fmla="*/ 3400425 w 9810750"/>
              <a:gd name="connsiteY16" fmla="*/ 492175 h 1580440"/>
              <a:gd name="connsiteX17" fmla="*/ 3629025 w 9810750"/>
              <a:gd name="connsiteY17" fmla="*/ 568375 h 1580440"/>
              <a:gd name="connsiteX18" fmla="*/ 3781425 w 9810750"/>
              <a:gd name="connsiteY18" fmla="*/ 711250 h 1580440"/>
              <a:gd name="connsiteX19" fmla="*/ 3886200 w 9810750"/>
              <a:gd name="connsiteY19" fmla="*/ 863650 h 1580440"/>
              <a:gd name="connsiteX20" fmla="*/ 3952875 w 9810750"/>
              <a:gd name="connsiteY20" fmla="*/ 892225 h 1580440"/>
              <a:gd name="connsiteX21" fmla="*/ 4010025 w 9810750"/>
              <a:gd name="connsiteY21" fmla="*/ 777925 h 1580440"/>
              <a:gd name="connsiteX22" fmla="*/ 4067175 w 9810750"/>
              <a:gd name="connsiteY22" fmla="*/ 635050 h 1580440"/>
              <a:gd name="connsiteX23" fmla="*/ 4200525 w 9810750"/>
              <a:gd name="connsiteY23" fmla="*/ 463600 h 1580440"/>
              <a:gd name="connsiteX24" fmla="*/ 4333875 w 9810750"/>
              <a:gd name="connsiteY24" fmla="*/ 244525 h 1580440"/>
              <a:gd name="connsiteX25" fmla="*/ 4543425 w 9810750"/>
              <a:gd name="connsiteY25" fmla="*/ 63550 h 1580440"/>
              <a:gd name="connsiteX26" fmla="*/ 4924425 w 9810750"/>
              <a:gd name="connsiteY26" fmla="*/ 6400 h 1580440"/>
              <a:gd name="connsiteX27" fmla="*/ 5153025 w 9810750"/>
              <a:gd name="connsiteY27" fmla="*/ 196900 h 1580440"/>
              <a:gd name="connsiteX28" fmla="*/ 5448300 w 9810750"/>
              <a:gd name="connsiteY28" fmla="*/ 492175 h 1580440"/>
              <a:gd name="connsiteX29" fmla="*/ 5657850 w 9810750"/>
              <a:gd name="connsiteY29" fmla="*/ 644575 h 1580440"/>
              <a:gd name="connsiteX30" fmla="*/ 5800725 w 9810750"/>
              <a:gd name="connsiteY30" fmla="*/ 673150 h 1580440"/>
              <a:gd name="connsiteX31" fmla="*/ 6000750 w 9810750"/>
              <a:gd name="connsiteY31" fmla="*/ 473125 h 1580440"/>
              <a:gd name="connsiteX32" fmla="*/ 6486525 w 9810750"/>
              <a:gd name="connsiteY32" fmla="*/ 387400 h 1580440"/>
              <a:gd name="connsiteX33" fmla="*/ 6743700 w 9810750"/>
              <a:gd name="connsiteY33" fmla="*/ 539800 h 1580440"/>
              <a:gd name="connsiteX34" fmla="*/ 6905625 w 9810750"/>
              <a:gd name="connsiteY34" fmla="*/ 568375 h 1580440"/>
              <a:gd name="connsiteX35" fmla="*/ 7229475 w 9810750"/>
              <a:gd name="connsiteY35" fmla="*/ 663625 h 1580440"/>
              <a:gd name="connsiteX36" fmla="*/ 7515225 w 9810750"/>
              <a:gd name="connsiteY36" fmla="*/ 930325 h 1580440"/>
              <a:gd name="connsiteX37" fmla="*/ 7667625 w 9810750"/>
              <a:gd name="connsiteY37" fmla="*/ 1130350 h 1580440"/>
              <a:gd name="connsiteX38" fmla="*/ 7924800 w 9810750"/>
              <a:gd name="connsiteY38" fmla="*/ 1206550 h 1580440"/>
              <a:gd name="connsiteX39" fmla="*/ 9620250 w 9810750"/>
              <a:gd name="connsiteY39" fmla="*/ 882700 h 1580440"/>
              <a:gd name="connsiteX40" fmla="*/ 9791700 w 9810750"/>
              <a:gd name="connsiteY40" fmla="*/ 1320850 h 1580440"/>
              <a:gd name="connsiteX0" fmla="*/ 0 w 9791700"/>
              <a:gd name="connsiteY0" fmla="*/ 1558975 h 1580440"/>
              <a:gd name="connsiteX1" fmla="*/ 257175 w 9791700"/>
              <a:gd name="connsiteY1" fmla="*/ 1387525 h 1580440"/>
              <a:gd name="connsiteX2" fmla="*/ 733425 w 9791700"/>
              <a:gd name="connsiteY2" fmla="*/ 1511350 h 1580440"/>
              <a:gd name="connsiteX3" fmla="*/ 942975 w 9791700"/>
              <a:gd name="connsiteY3" fmla="*/ 1501825 h 1580440"/>
              <a:gd name="connsiteX4" fmla="*/ 1057275 w 9791700"/>
              <a:gd name="connsiteY4" fmla="*/ 1578025 h 1580440"/>
              <a:gd name="connsiteX5" fmla="*/ 1495425 w 9791700"/>
              <a:gd name="connsiteY5" fmla="*/ 1397050 h 1580440"/>
              <a:gd name="connsiteX6" fmla="*/ 1647825 w 9791700"/>
              <a:gd name="connsiteY6" fmla="*/ 1425625 h 1580440"/>
              <a:gd name="connsiteX7" fmla="*/ 1724025 w 9791700"/>
              <a:gd name="connsiteY7" fmla="*/ 1349425 h 1580440"/>
              <a:gd name="connsiteX8" fmla="*/ 1924050 w 9791700"/>
              <a:gd name="connsiteY8" fmla="*/ 1454200 h 1580440"/>
              <a:gd name="connsiteX9" fmla="*/ 2066925 w 9791700"/>
              <a:gd name="connsiteY9" fmla="*/ 1444675 h 1580440"/>
              <a:gd name="connsiteX10" fmla="*/ 2400300 w 9791700"/>
              <a:gd name="connsiteY10" fmla="*/ 1168450 h 1580440"/>
              <a:gd name="connsiteX11" fmla="*/ 2600325 w 9791700"/>
              <a:gd name="connsiteY11" fmla="*/ 997000 h 1580440"/>
              <a:gd name="connsiteX12" fmla="*/ 2790825 w 9791700"/>
              <a:gd name="connsiteY12" fmla="*/ 1035100 h 1580440"/>
              <a:gd name="connsiteX13" fmla="*/ 2924175 w 9791700"/>
              <a:gd name="connsiteY13" fmla="*/ 882700 h 1580440"/>
              <a:gd name="connsiteX14" fmla="*/ 3114675 w 9791700"/>
              <a:gd name="connsiteY14" fmla="*/ 768400 h 1580440"/>
              <a:gd name="connsiteX15" fmla="*/ 3305175 w 9791700"/>
              <a:gd name="connsiteY15" fmla="*/ 673150 h 1580440"/>
              <a:gd name="connsiteX16" fmla="*/ 3400425 w 9791700"/>
              <a:gd name="connsiteY16" fmla="*/ 492175 h 1580440"/>
              <a:gd name="connsiteX17" fmla="*/ 3629025 w 9791700"/>
              <a:gd name="connsiteY17" fmla="*/ 568375 h 1580440"/>
              <a:gd name="connsiteX18" fmla="*/ 3781425 w 9791700"/>
              <a:gd name="connsiteY18" fmla="*/ 711250 h 1580440"/>
              <a:gd name="connsiteX19" fmla="*/ 3886200 w 9791700"/>
              <a:gd name="connsiteY19" fmla="*/ 863650 h 1580440"/>
              <a:gd name="connsiteX20" fmla="*/ 3952875 w 9791700"/>
              <a:gd name="connsiteY20" fmla="*/ 892225 h 1580440"/>
              <a:gd name="connsiteX21" fmla="*/ 4010025 w 9791700"/>
              <a:gd name="connsiteY21" fmla="*/ 777925 h 1580440"/>
              <a:gd name="connsiteX22" fmla="*/ 4067175 w 9791700"/>
              <a:gd name="connsiteY22" fmla="*/ 635050 h 1580440"/>
              <a:gd name="connsiteX23" fmla="*/ 4200525 w 9791700"/>
              <a:gd name="connsiteY23" fmla="*/ 463600 h 1580440"/>
              <a:gd name="connsiteX24" fmla="*/ 4333875 w 9791700"/>
              <a:gd name="connsiteY24" fmla="*/ 244525 h 1580440"/>
              <a:gd name="connsiteX25" fmla="*/ 4543425 w 9791700"/>
              <a:gd name="connsiteY25" fmla="*/ 63550 h 1580440"/>
              <a:gd name="connsiteX26" fmla="*/ 4924425 w 9791700"/>
              <a:gd name="connsiteY26" fmla="*/ 6400 h 1580440"/>
              <a:gd name="connsiteX27" fmla="*/ 5153025 w 9791700"/>
              <a:gd name="connsiteY27" fmla="*/ 196900 h 1580440"/>
              <a:gd name="connsiteX28" fmla="*/ 5448300 w 9791700"/>
              <a:gd name="connsiteY28" fmla="*/ 492175 h 1580440"/>
              <a:gd name="connsiteX29" fmla="*/ 5657850 w 9791700"/>
              <a:gd name="connsiteY29" fmla="*/ 644575 h 1580440"/>
              <a:gd name="connsiteX30" fmla="*/ 5800725 w 9791700"/>
              <a:gd name="connsiteY30" fmla="*/ 673150 h 1580440"/>
              <a:gd name="connsiteX31" fmla="*/ 6000750 w 9791700"/>
              <a:gd name="connsiteY31" fmla="*/ 473125 h 1580440"/>
              <a:gd name="connsiteX32" fmla="*/ 6486525 w 9791700"/>
              <a:gd name="connsiteY32" fmla="*/ 387400 h 1580440"/>
              <a:gd name="connsiteX33" fmla="*/ 6743700 w 9791700"/>
              <a:gd name="connsiteY33" fmla="*/ 539800 h 1580440"/>
              <a:gd name="connsiteX34" fmla="*/ 6905625 w 9791700"/>
              <a:gd name="connsiteY34" fmla="*/ 568375 h 1580440"/>
              <a:gd name="connsiteX35" fmla="*/ 7229475 w 9791700"/>
              <a:gd name="connsiteY35" fmla="*/ 663625 h 1580440"/>
              <a:gd name="connsiteX36" fmla="*/ 7515225 w 9791700"/>
              <a:gd name="connsiteY36" fmla="*/ 930325 h 1580440"/>
              <a:gd name="connsiteX37" fmla="*/ 7667625 w 9791700"/>
              <a:gd name="connsiteY37" fmla="*/ 1130350 h 1580440"/>
              <a:gd name="connsiteX38" fmla="*/ 7924800 w 9791700"/>
              <a:gd name="connsiteY38" fmla="*/ 1206550 h 1580440"/>
              <a:gd name="connsiteX39" fmla="*/ 8763000 w 9791700"/>
              <a:gd name="connsiteY39" fmla="*/ 1244650 h 1580440"/>
              <a:gd name="connsiteX40" fmla="*/ 9620250 w 9791700"/>
              <a:gd name="connsiteY40" fmla="*/ 882700 h 1580440"/>
              <a:gd name="connsiteX41" fmla="*/ 9791700 w 9791700"/>
              <a:gd name="connsiteY41" fmla="*/ 1320850 h 1580440"/>
              <a:gd name="connsiteX0" fmla="*/ 0 w 9791700"/>
              <a:gd name="connsiteY0" fmla="*/ 1558975 h 1580440"/>
              <a:gd name="connsiteX1" fmla="*/ 257175 w 9791700"/>
              <a:gd name="connsiteY1" fmla="*/ 1387525 h 1580440"/>
              <a:gd name="connsiteX2" fmla="*/ 733425 w 9791700"/>
              <a:gd name="connsiteY2" fmla="*/ 1511350 h 1580440"/>
              <a:gd name="connsiteX3" fmla="*/ 942975 w 9791700"/>
              <a:gd name="connsiteY3" fmla="*/ 1501825 h 1580440"/>
              <a:gd name="connsiteX4" fmla="*/ 1057275 w 9791700"/>
              <a:gd name="connsiteY4" fmla="*/ 1578025 h 1580440"/>
              <a:gd name="connsiteX5" fmla="*/ 1495425 w 9791700"/>
              <a:gd name="connsiteY5" fmla="*/ 1397050 h 1580440"/>
              <a:gd name="connsiteX6" fmla="*/ 1647825 w 9791700"/>
              <a:gd name="connsiteY6" fmla="*/ 1425625 h 1580440"/>
              <a:gd name="connsiteX7" fmla="*/ 1724025 w 9791700"/>
              <a:gd name="connsiteY7" fmla="*/ 1349425 h 1580440"/>
              <a:gd name="connsiteX8" fmla="*/ 1924050 w 9791700"/>
              <a:gd name="connsiteY8" fmla="*/ 1454200 h 1580440"/>
              <a:gd name="connsiteX9" fmla="*/ 2066925 w 9791700"/>
              <a:gd name="connsiteY9" fmla="*/ 1444675 h 1580440"/>
              <a:gd name="connsiteX10" fmla="*/ 2400300 w 9791700"/>
              <a:gd name="connsiteY10" fmla="*/ 1168450 h 1580440"/>
              <a:gd name="connsiteX11" fmla="*/ 2600325 w 9791700"/>
              <a:gd name="connsiteY11" fmla="*/ 997000 h 1580440"/>
              <a:gd name="connsiteX12" fmla="*/ 2790825 w 9791700"/>
              <a:gd name="connsiteY12" fmla="*/ 1035100 h 1580440"/>
              <a:gd name="connsiteX13" fmla="*/ 2924175 w 9791700"/>
              <a:gd name="connsiteY13" fmla="*/ 882700 h 1580440"/>
              <a:gd name="connsiteX14" fmla="*/ 3114675 w 9791700"/>
              <a:gd name="connsiteY14" fmla="*/ 768400 h 1580440"/>
              <a:gd name="connsiteX15" fmla="*/ 3305175 w 9791700"/>
              <a:gd name="connsiteY15" fmla="*/ 673150 h 1580440"/>
              <a:gd name="connsiteX16" fmla="*/ 3400425 w 9791700"/>
              <a:gd name="connsiteY16" fmla="*/ 492175 h 1580440"/>
              <a:gd name="connsiteX17" fmla="*/ 3629025 w 9791700"/>
              <a:gd name="connsiteY17" fmla="*/ 568375 h 1580440"/>
              <a:gd name="connsiteX18" fmla="*/ 3781425 w 9791700"/>
              <a:gd name="connsiteY18" fmla="*/ 711250 h 1580440"/>
              <a:gd name="connsiteX19" fmla="*/ 3886200 w 9791700"/>
              <a:gd name="connsiteY19" fmla="*/ 863650 h 1580440"/>
              <a:gd name="connsiteX20" fmla="*/ 3952875 w 9791700"/>
              <a:gd name="connsiteY20" fmla="*/ 892225 h 1580440"/>
              <a:gd name="connsiteX21" fmla="*/ 4010025 w 9791700"/>
              <a:gd name="connsiteY21" fmla="*/ 777925 h 1580440"/>
              <a:gd name="connsiteX22" fmla="*/ 4067175 w 9791700"/>
              <a:gd name="connsiteY22" fmla="*/ 635050 h 1580440"/>
              <a:gd name="connsiteX23" fmla="*/ 4200525 w 9791700"/>
              <a:gd name="connsiteY23" fmla="*/ 463600 h 1580440"/>
              <a:gd name="connsiteX24" fmla="*/ 4333875 w 9791700"/>
              <a:gd name="connsiteY24" fmla="*/ 244525 h 1580440"/>
              <a:gd name="connsiteX25" fmla="*/ 4543425 w 9791700"/>
              <a:gd name="connsiteY25" fmla="*/ 63550 h 1580440"/>
              <a:gd name="connsiteX26" fmla="*/ 4924425 w 9791700"/>
              <a:gd name="connsiteY26" fmla="*/ 6400 h 1580440"/>
              <a:gd name="connsiteX27" fmla="*/ 5153025 w 9791700"/>
              <a:gd name="connsiteY27" fmla="*/ 196900 h 1580440"/>
              <a:gd name="connsiteX28" fmla="*/ 5448300 w 9791700"/>
              <a:gd name="connsiteY28" fmla="*/ 492175 h 1580440"/>
              <a:gd name="connsiteX29" fmla="*/ 5657850 w 9791700"/>
              <a:gd name="connsiteY29" fmla="*/ 644575 h 1580440"/>
              <a:gd name="connsiteX30" fmla="*/ 5800725 w 9791700"/>
              <a:gd name="connsiteY30" fmla="*/ 673150 h 1580440"/>
              <a:gd name="connsiteX31" fmla="*/ 6000750 w 9791700"/>
              <a:gd name="connsiteY31" fmla="*/ 473125 h 1580440"/>
              <a:gd name="connsiteX32" fmla="*/ 6486525 w 9791700"/>
              <a:gd name="connsiteY32" fmla="*/ 387400 h 1580440"/>
              <a:gd name="connsiteX33" fmla="*/ 6743700 w 9791700"/>
              <a:gd name="connsiteY33" fmla="*/ 539800 h 1580440"/>
              <a:gd name="connsiteX34" fmla="*/ 6905625 w 9791700"/>
              <a:gd name="connsiteY34" fmla="*/ 568375 h 1580440"/>
              <a:gd name="connsiteX35" fmla="*/ 7229475 w 9791700"/>
              <a:gd name="connsiteY35" fmla="*/ 663625 h 1580440"/>
              <a:gd name="connsiteX36" fmla="*/ 7515225 w 9791700"/>
              <a:gd name="connsiteY36" fmla="*/ 930325 h 1580440"/>
              <a:gd name="connsiteX37" fmla="*/ 7639050 w 9791700"/>
              <a:gd name="connsiteY37" fmla="*/ 1197025 h 1580440"/>
              <a:gd name="connsiteX38" fmla="*/ 7924800 w 9791700"/>
              <a:gd name="connsiteY38" fmla="*/ 1206550 h 1580440"/>
              <a:gd name="connsiteX39" fmla="*/ 8763000 w 9791700"/>
              <a:gd name="connsiteY39" fmla="*/ 1244650 h 1580440"/>
              <a:gd name="connsiteX40" fmla="*/ 9620250 w 9791700"/>
              <a:gd name="connsiteY40" fmla="*/ 882700 h 1580440"/>
              <a:gd name="connsiteX41" fmla="*/ 9791700 w 9791700"/>
              <a:gd name="connsiteY41" fmla="*/ 1320850 h 1580440"/>
              <a:gd name="connsiteX0" fmla="*/ 0 w 9791700"/>
              <a:gd name="connsiteY0" fmla="*/ 1558975 h 1580440"/>
              <a:gd name="connsiteX1" fmla="*/ 257175 w 9791700"/>
              <a:gd name="connsiteY1" fmla="*/ 1387525 h 1580440"/>
              <a:gd name="connsiteX2" fmla="*/ 733425 w 9791700"/>
              <a:gd name="connsiteY2" fmla="*/ 1511350 h 1580440"/>
              <a:gd name="connsiteX3" fmla="*/ 942975 w 9791700"/>
              <a:gd name="connsiteY3" fmla="*/ 1501825 h 1580440"/>
              <a:gd name="connsiteX4" fmla="*/ 1057275 w 9791700"/>
              <a:gd name="connsiteY4" fmla="*/ 1578025 h 1580440"/>
              <a:gd name="connsiteX5" fmla="*/ 1495425 w 9791700"/>
              <a:gd name="connsiteY5" fmla="*/ 1397050 h 1580440"/>
              <a:gd name="connsiteX6" fmla="*/ 1647825 w 9791700"/>
              <a:gd name="connsiteY6" fmla="*/ 1425625 h 1580440"/>
              <a:gd name="connsiteX7" fmla="*/ 1724025 w 9791700"/>
              <a:gd name="connsiteY7" fmla="*/ 1349425 h 1580440"/>
              <a:gd name="connsiteX8" fmla="*/ 1924050 w 9791700"/>
              <a:gd name="connsiteY8" fmla="*/ 1454200 h 1580440"/>
              <a:gd name="connsiteX9" fmla="*/ 2066925 w 9791700"/>
              <a:gd name="connsiteY9" fmla="*/ 1444675 h 1580440"/>
              <a:gd name="connsiteX10" fmla="*/ 2400300 w 9791700"/>
              <a:gd name="connsiteY10" fmla="*/ 1168450 h 1580440"/>
              <a:gd name="connsiteX11" fmla="*/ 2600325 w 9791700"/>
              <a:gd name="connsiteY11" fmla="*/ 997000 h 1580440"/>
              <a:gd name="connsiteX12" fmla="*/ 2790825 w 9791700"/>
              <a:gd name="connsiteY12" fmla="*/ 1035100 h 1580440"/>
              <a:gd name="connsiteX13" fmla="*/ 2924175 w 9791700"/>
              <a:gd name="connsiteY13" fmla="*/ 882700 h 1580440"/>
              <a:gd name="connsiteX14" fmla="*/ 3114675 w 9791700"/>
              <a:gd name="connsiteY14" fmla="*/ 768400 h 1580440"/>
              <a:gd name="connsiteX15" fmla="*/ 3305175 w 9791700"/>
              <a:gd name="connsiteY15" fmla="*/ 673150 h 1580440"/>
              <a:gd name="connsiteX16" fmla="*/ 3400425 w 9791700"/>
              <a:gd name="connsiteY16" fmla="*/ 492175 h 1580440"/>
              <a:gd name="connsiteX17" fmla="*/ 3629025 w 9791700"/>
              <a:gd name="connsiteY17" fmla="*/ 568375 h 1580440"/>
              <a:gd name="connsiteX18" fmla="*/ 3781425 w 9791700"/>
              <a:gd name="connsiteY18" fmla="*/ 711250 h 1580440"/>
              <a:gd name="connsiteX19" fmla="*/ 3886200 w 9791700"/>
              <a:gd name="connsiteY19" fmla="*/ 863650 h 1580440"/>
              <a:gd name="connsiteX20" fmla="*/ 3952875 w 9791700"/>
              <a:gd name="connsiteY20" fmla="*/ 892225 h 1580440"/>
              <a:gd name="connsiteX21" fmla="*/ 4010025 w 9791700"/>
              <a:gd name="connsiteY21" fmla="*/ 777925 h 1580440"/>
              <a:gd name="connsiteX22" fmla="*/ 4067175 w 9791700"/>
              <a:gd name="connsiteY22" fmla="*/ 635050 h 1580440"/>
              <a:gd name="connsiteX23" fmla="*/ 4200525 w 9791700"/>
              <a:gd name="connsiteY23" fmla="*/ 463600 h 1580440"/>
              <a:gd name="connsiteX24" fmla="*/ 4333875 w 9791700"/>
              <a:gd name="connsiteY24" fmla="*/ 244525 h 1580440"/>
              <a:gd name="connsiteX25" fmla="*/ 4543425 w 9791700"/>
              <a:gd name="connsiteY25" fmla="*/ 63550 h 1580440"/>
              <a:gd name="connsiteX26" fmla="*/ 4924425 w 9791700"/>
              <a:gd name="connsiteY26" fmla="*/ 6400 h 1580440"/>
              <a:gd name="connsiteX27" fmla="*/ 5153025 w 9791700"/>
              <a:gd name="connsiteY27" fmla="*/ 196900 h 1580440"/>
              <a:gd name="connsiteX28" fmla="*/ 5448300 w 9791700"/>
              <a:gd name="connsiteY28" fmla="*/ 492175 h 1580440"/>
              <a:gd name="connsiteX29" fmla="*/ 5657850 w 9791700"/>
              <a:gd name="connsiteY29" fmla="*/ 644575 h 1580440"/>
              <a:gd name="connsiteX30" fmla="*/ 5800725 w 9791700"/>
              <a:gd name="connsiteY30" fmla="*/ 673150 h 1580440"/>
              <a:gd name="connsiteX31" fmla="*/ 6000750 w 9791700"/>
              <a:gd name="connsiteY31" fmla="*/ 473125 h 1580440"/>
              <a:gd name="connsiteX32" fmla="*/ 6486525 w 9791700"/>
              <a:gd name="connsiteY32" fmla="*/ 387400 h 1580440"/>
              <a:gd name="connsiteX33" fmla="*/ 6743700 w 9791700"/>
              <a:gd name="connsiteY33" fmla="*/ 539800 h 1580440"/>
              <a:gd name="connsiteX34" fmla="*/ 6905625 w 9791700"/>
              <a:gd name="connsiteY34" fmla="*/ 568375 h 1580440"/>
              <a:gd name="connsiteX35" fmla="*/ 7229475 w 9791700"/>
              <a:gd name="connsiteY35" fmla="*/ 663625 h 1580440"/>
              <a:gd name="connsiteX36" fmla="*/ 7515225 w 9791700"/>
              <a:gd name="connsiteY36" fmla="*/ 930325 h 1580440"/>
              <a:gd name="connsiteX37" fmla="*/ 7639050 w 9791700"/>
              <a:gd name="connsiteY37" fmla="*/ 1197025 h 1580440"/>
              <a:gd name="connsiteX38" fmla="*/ 7953375 w 9791700"/>
              <a:gd name="connsiteY38" fmla="*/ 1054150 h 1580440"/>
              <a:gd name="connsiteX39" fmla="*/ 8763000 w 9791700"/>
              <a:gd name="connsiteY39" fmla="*/ 1244650 h 1580440"/>
              <a:gd name="connsiteX40" fmla="*/ 9620250 w 9791700"/>
              <a:gd name="connsiteY40" fmla="*/ 882700 h 1580440"/>
              <a:gd name="connsiteX41" fmla="*/ 9791700 w 9791700"/>
              <a:gd name="connsiteY41" fmla="*/ 1320850 h 1580440"/>
              <a:gd name="connsiteX0" fmla="*/ 0 w 10439400"/>
              <a:gd name="connsiteY0" fmla="*/ 1558975 h 2171750"/>
              <a:gd name="connsiteX1" fmla="*/ 257175 w 10439400"/>
              <a:gd name="connsiteY1" fmla="*/ 1387525 h 2171750"/>
              <a:gd name="connsiteX2" fmla="*/ 733425 w 10439400"/>
              <a:gd name="connsiteY2" fmla="*/ 1511350 h 2171750"/>
              <a:gd name="connsiteX3" fmla="*/ 942975 w 10439400"/>
              <a:gd name="connsiteY3" fmla="*/ 1501825 h 2171750"/>
              <a:gd name="connsiteX4" fmla="*/ 1057275 w 10439400"/>
              <a:gd name="connsiteY4" fmla="*/ 1578025 h 2171750"/>
              <a:gd name="connsiteX5" fmla="*/ 1495425 w 10439400"/>
              <a:gd name="connsiteY5" fmla="*/ 1397050 h 2171750"/>
              <a:gd name="connsiteX6" fmla="*/ 1647825 w 10439400"/>
              <a:gd name="connsiteY6" fmla="*/ 1425625 h 2171750"/>
              <a:gd name="connsiteX7" fmla="*/ 1724025 w 10439400"/>
              <a:gd name="connsiteY7" fmla="*/ 1349425 h 2171750"/>
              <a:gd name="connsiteX8" fmla="*/ 1924050 w 10439400"/>
              <a:gd name="connsiteY8" fmla="*/ 1454200 h 2171750"/>
              <a:gd name="connsiteX9" fmla="*/ 2066925 w 10439400"/>
              <a:gd name="connsiteY9" fmla="*/ 1444675 h 2171750"/>
              <a:gd name="connsiteX10" fmla="*/ 2400300 w 10439400"/>
              <a:gd name="connsiteY10" fmla="*/ 1168450 h 2171750"/>
              <a:gd name="connsiteX11" fmla="*/ 2600325 w 10439400"/>
              <a:gd name="connsiteY11" fmla="*/ 997000 h 2171750"/>
              <a:gd name="connsiteX12" fmla="*/ 2790825 w 10439400"/>
              <a:gd name="connsiteY12" fmla="*/ 1035100 h 2171750"/>
              <a:gd name="connsiteX13" fmla="*/ 2924175 w 10439400"/>
              <a:gd name="connsiteY13" fmla="*/ 882700 h 2171750"/>
              <a:gd name="connsiteX14" fmla="*/ 3114675 w 10439400"/>
              <a:gd name="connsiteY14" fmla="*/ 768400 h 2171750"/>
              <a:gd name="connsiteX15" fmla="*/ 3305175 w 10439400"/>
              <a:gd name="connsiteY15" fmla="*/ 673150 h 2171750"/>
              <a:gd name="connsiteX16" fmla="*/ 3400425 w 10439400"/>
              <a:gd name="connsiteY16" fmla="*/ 492175 h 2171750"/>
              <a:gd name="connsiteX17" fmla="*/ 3629025 w 10439400"/>
              <a:gd name="connsiteY17" fmla="*/ 568375 h 2171750"/>
              <a:gd name="connsiteX18" fmla="*/ 3781425 w 10439400"/>
              <a:gd name="connsiteY18" fmla="*/ 711250 h 2171750"/>
              <a:gd name="connsiteX19" fmla="*/ 3886200 w 10439400"/>
              <a:gd name="connsiteY19" fmla="*/ 863650 h 2171750"/>
              <a:gd name="connsiteX20" fmla="*/ 3952875 w 10439400"/>
              <a:gd name="connsiteY20" fmla="*/ 892225 h 2171750"/>
              <a:gd name="connsiteX21" fmla="*/ 4010025 w 10439400"/>
              <a:gd name="connsiteY21" fmla="*/ 777925 h 2171750"/>
              <a:gd name="connsiteX22" fmla="*/ 4067175 w 10439400"/>
              <a:gd name="connsiteY22" fmla="*/ 635050 h 2171750"/>
              <a:gd name="connsiteX23" fmla="*/ 4200525 w 10439400"/>
              <a:gd name="connsiteY23" fmla="*/ 463600 h 2171750"/>
              <a:gd name="connsiteX24" fmla="*/ 4333875 w 10439400"/>
              <a:gd name="connsiteY24" fmla="*/ 244525 h 2171750"/>
              <a:gd name="connsiteX25" fmla="*/ 4543425 w 10439400"/>
              <a:gd name="connsiteY25" fmla="*/ 63550 h 2171750"/>
              <a:gd name="connsiteX26" fmla="*/ 4924425 w 10439400"/>
              <a:gd name="connsiteY26" fmla="*/ 6400 h 2171750"/>
              <a:gd name="connsiteX27" fmla="*/ 5153025 w 10439400"/>
              <a:gd name="connsiteY27" fmla="*/ 196900 h 2171750"/>
              <a:gd name="connsiteX28" fmla="*/ 5448300 w 10439400"/>
              <a:gd name="connsiteY28" fmla="*/ 492175 h 2171750"/>
              <a:gd name="connsiteX29" fmla="*/ 5657850 w 10439400"/>
              <a:gd name="connsiteY29" fmla="*/ 644575 h 2171750"/>
              <a:gd name="connsiteX30" fmla="*/ 5800725 w 10439400"/>
              <a:gd name="connsiteY30" fmla="*/ 673150 h 2171750"/>
              <a:gd name="connsiteX31" fmla="*/ 6000750 w 10439400"/>
              <a:gd name="connsiteY31" fmla="*/ 473125 h 2171750"/>
              <a:gd name="connsiteX32" fmla="*/ 6486525 w 10439400"/>
              <a:gd name="connsiteY32" fmla="*/ 387400 h 2171750"/>
              <a:gd name="connsiteX33" fmla="*/ 6743700 w 10439400"/>
              <a:gd name="connsiteY33" fmla="*/ 539800 h 2171750"/>
              <a:gd name="connsiteX34" fmla="*/ 6905625 w 10439400"/>
              <a:gd name="connsiteY34" fmla="*/ 568375 h 2171750"/>
              <a:gd name="connsiteX35" fmla="*/ 7229475 w 10439400"/>
              <a:gd name="connsiteY35" fmla="*/ 663625 h 2171750"/>
              <a:gd name="connsiteX36" fmla="*/ 7515225 w 10439400"/>
              <a:gd name="connsiteY36" fmla="*/ 930325 h 2171750"/>
              <a:gd name="connsiteX37" fmla="*/ 7639050 w 10439400"/>
              <a:gd name="connsiteY37" fmla="*/ 1197025 h 2171750"/>
              <a:gd name="connsiteX38" fmla="*/ 7953375 w 10439400"/>
              <a:gd name="connsiteY38" fmla="*/ 1054150 h 2171750"/>
              <a:gd name="connsiteX39" fmla="*/ 8763000 w 10439400"/>
              <a:gd name="connsiteY39" fmla="*/ 1244650 h 2171750"/>
              <a:gd name="connsiteX40" fmla="*/ 9620250 w 10439400"/>
              <a:gd name="connsiteY40" fmla="*/ 882700 h 2171750"/>
              <a:gd name="connsiteX41" fmla="*/ 10439400 w 10439400"/>
              <a:gd name="connsiteY41" fmla="*/ 2171750 h 2171750"/>
              <a:gd name="connsiteX0" fmla="*/ 0 w 10439400"/>
              <a:gd name="connsiteY0" fmla="*/ 1558975 h 2171750"/>
              <a:gd name="connsiteX1" fmla="*/ 257175 w 10439400"/>
              <a:gd name="connsiteY1" fmla="*/ 1387525 h 2171750"/>
              <a:gd name="connsiteX2" fmla="*/ 733425 w 10439400"/>
              <a:gd name="connsiteY2" fmla="*/ 1511350 h 2171750"/>
              <a:gd name="connsiteX3" fmla="*/ 942975 w 10439400"/>
              <a:gd name="connsiteY3" fmla="*/ 1501825 h 2171750"/>
              <a:gd name="connsiteX4" fmla="*/ 1057275 w 10439400"/>
              <a:gd name="connsiteY4" fmla="*/ 1578025 h 2171750"/>
              <a:gd name="connsiteX5" fmla="*/ 1495425 w 10439400"/>
              <a:gd name="connsiteY5" fmla="*/ 1397050 h 2171750"/>
              <a:gd name="connsiteX6" fmla="*/ 1647825 w 10439400"/>
              <a:gd name="connsiteY6" fmla="*/ 1425625 h 2171750"/>
              <a:gd name="connsiteX7" fmla="*/ 1724025 w 10439400"/>
              <a:gd name="connsiteY7" fmla="*/ 1349425 h 2171750"/>
              <a:gd name="connsiteX8" fmla="*/ 1924050 w 10439400"/>
              <a:gd name="connsiteY8" fmla="*/ 1454200 h 2171750"/>
              <a:gd name="connsiteX9" fmla="*/ 2066925 w 10439400"/>
              <a:gd name="connsiteY9" fmla="*/ 1444675 h 2171750"/>
              <a:gd name="connsiteX10" fmla="*/ 2400300 w 10439400"/>
              <a:gd name="connsiteY10" fmla="*/ 1168450 h 2171750"/>
              <a:gd name="connsiteX11" fmla="*/ 2600325 w 10439400"/>
              <a:gd name="connsiteY11" fmla="*/ 997000 h 2171750"/>
              <a:gd name="connsiteX12" fmla="*/ 2790825 w 10439400"/>
              <a:gd name="connsiteY12" fmla="*/ 1035100 h 2171750"/>
              <a:gd name="connsiteX13" fmla="*/ 2924175 w 10439400"/>
              <a:gd name="connsiteY13" fmla="*/ 882700 h 2171750"/>
              <a:gd name="connsiteX14" fmla="*/ 3114675 w 10439400"/>
              <a:gd name="connsiteY14" fmla="*/ 768400 h 2171750"/>
              <a:gd name="connsiteX15" fmla="*/ 3305175 w 10439400"/>
              <a:gd name="connsiteY15" fmla="*/ 673150 h 2171750"/>
              <a:gd name="connsiteX16" fmla="*/ 3400425 w 10439400"/>
              <a:gd name="connsiteY16" fmla="*/ 492175 h 2171750"/>
              <a:gd name="connsiteX17" fmla="*/ 3629025 w 10439400"/>
              <a:gd name="connsiteY17" fmla="*/ 568375 h 2171750"/>
              <a:gd name="connsiteX18" fmla="*/ 3781425 w 10439400"/>
              <a:gd name="connsiteY18" fmla="*/ 711250 h 2171750"/>
              <a:gd name="connsiteX19" fmla="*/ 3886200 w 10439400"/>
              <a:gd name="connsiteY19" fmla="*/ 863650 h 2171750"/>
              <a:gd name="connsiteX20" fmla="*/ 3952875 w 10439400"/>
              <a:gd name="connsiteY20" fmla="*/ 892225 h 2171750"/>
              <a:gd name="connsiteX21" fmla="*/ 4010025 w 10439400"/>
              <a:gd name="connsiteY21" fmla="*/ 777925 h 2171750"/>
              <a:gd name="connsiteX22" fmla="*/ 4067175 w 10439400"/>
              <a:gd name="connsiteY22" fmla="*/ 635050 h 2171750"/>
              <a:gd name="connsiteX23" fmla="*/ 4200525 w 10439400"/>
              <a:gd name="connsiteY23" fmla="*/ 463600 h 2171750"/>
              <a:gd name="connsiteX24" fmla="*/ 4333875 w 10439400"/>
              <a:gd name="connsiteY24" fmla="*/ 244525 h 2171750"/>
              <a:gd name="connsiteX25" fmla="*/ 4543425 w 10439400"/>
              <a:gd name="connsiteY25" fmla="*/ 63550 h 2171750"/>
              <a:gd name="connsiteX26" fmla="*/ 4924425 w 10439400"/>
              <a:gd name="connsiteY26" fmla="*/ 6400 h 2171750"/>
              <a:gd name="connsiteX27" fmla="*/ 5153025 w 10439400"/>
              <a:gd name="connsiteY27" fmla="*/ 196900 h 2171750"/>
              <a:gd name="connsiteX28" fmla="*/ 5448300 w 10439400"/>
              <a:gd name="connsiteY28" fmla="*/ 492175 h 2171750"/>
              <a:gd name="connsiteX29" fmla="*/ 5657850 w 10439400"/>
              <a:gd name="connsiteY29" fmla="*/ 644575 h 2171750"/>
              <a:gd name="connsiteX30" fmla="*/ 5800725 w 10439400"/>
              <a:gd name="connsiteY30" fmla="*/ 673150 h 2171750"/>
              <a:gd name="connsiteX31" fmla="*/ 6000750 w 10439400"/>
              <a:gd name="connsiteY31" fmla="*/ 473125 h 2171750"/>
              <a:gd name="connsiteX32" fmla="*/ 6486525 w 10439400"/>
              <a:gd name="connsiteY32" fmla="*/ 387400 h 2171750"/>
              <a:gd name="connsiteX33" fmla="*/ 6743700 w 10439400"/>
              <a:gd name="connsiteY33" fmla="*/ 539800 h 2171750"/>
              <a:gd name="connsiteX34" fmla="*/ 6905625 w 10439400"/>
              <a:gd name="connsiteY34" fmla="*/ 568375 h 2171750"/>
              <a:gd name="connsiteX35" fmla="*/ 7229475 w 10439400"/>
              <a:gd name="connsiteY35" fmla="*/ 663625 h 2171750"/>
              <a:gd name="connsiteX36" fmla="*/ 7515225 w 10439400"/>
              <a:gd name="connsiteY36" fmla="*/ 930325 h 2171750"/>
              <a:gd name="connsiteX37" fmla="*/ 7639050 w 10439400"/>
              <a:gd name="connsiteY37" fmla="*/ 1197025 h 2171750"/>
              <a:gd name="connsiteX38" fmla="*/ 7953375 w 10439400"/>
              <a:gd name="connsiteY38" fmla="*/ 1054150 h 2171750"/>
              <a:gd name="connsiteX39" fmla="*/ 8763000 w 10439400"/>
              <a:gd name="connsiteY39" fmla="*/ 1244650 h 2171750"/>
              <a:gd name="connsiteX40" fmla="*/ 9886950 w 10439400"/>
              <a:gd name="connsiteY40" fmla="*/ 1581200 h 2171750"/>
              <a:gd name="connsiteX41" fmla="*/ 10439400 w 10439400"/>
              <a:gd name="connsiteY41" fmla="*/ 2171750 h 2171750"/>
              <a:gd name="connsiteX0" fmla="*/ 0 w 9886950"/>
              <a:gd name="connsiteY0" fmla="*/ 1558975 h 1581200"/>
              <a:gd name="connsiteX1" fmla="*/ 257175 w 9886950"/>
              <a:gd name="connsiteY1" fmla="*/ 1387525 h 1581200"/>
              <a:gd name="connsiteX2" fmla="*/ 733425 w 9886950"/>
              <a:gd name="connsiteY2" fmla="*/ 1511350 h 1581200"/>
              <a:gd name="connsiteX3" fmla="*/ 942975 w 9886950"/>
              <a:gd name="connsiteY3" fmla="*/ 1501825 h 1581200"/>
              <a:gd name="connsiteX4" fmla="*/ 1057275 w 9886950"/>
              <a:gd name="connsiteY4" fmla="*/ 1578025 h 1581200"/>
              <a:gd name="connsiteX5" fmla="*/ 1495425 w 9886950"/>
              <a:gd name="connsiteY5" fmla="*/ 1397050 h 1581200"/>
              <a:gd name="connsiteX6" fmla="*/ 1647825 w 9886950"/>
              <a:gd name="connsiteY6" fmla="*/ 1425625 h 1581200"/>
              <a:gd name="connsiteX7" fmla="*/ 1724025 w 9886950"/>
              <a:gd name="connsiteY7" fmla="*/ 1349425 h 1581200"/>
              <a:gd name="connsiteX8" fmla="*/ 1924050 w 9886950"/>
              <a:gd name="connsiteY8" fmla="*/ 1454200 h 1581200"/>
              <a:gd name="connsiteX9" fmla="*/ 2066925 w 9886950"/>
              <a:gd name="connsiteY9" fmla="*/ 1444675 h 1581200"/>
              <a:gd name="connsiteX10" fmla="*/ 2400300 w 9886950"/>
              <a:gd name="connsiteY10" fmla="*/ 1168450 h 1581200"/>
              <a:gd name="connsiteX11" fmla="*/ 2600325 w 9886950"/>
              <a:gd name="connsiteY11" fmla="*/ 997000 h 1581200"/>
              <a:gd name="connsiteX12" fmla="*/ 2790825 w 9886950"/>
              <a:gd name="connsiteY12" fmla="*/ 1035100 h 1581200"/>
              <a:gd name="connsiteX13" fmla="*/ 2924175 w 9886950"/>
              <a:gd name="connsiteY13" fmla="*/ 882700 h 1581200"/>
              <a:gd name="connsiteX14" fmla="*/ 3114675 w 9886950"/>
              <a:gd name="connsiteY14" fmla="*/ 768400 h 1581200"/>
              <a:gd name="connsiteX15" fmla="*/ 3305175 w 9886950"/>
              <a:gd name="connsiteY15" fmla="*/ 673150 h 1581200"/>
              <a:gd name="connsiteX16" fmla="*/ 3400425 w 9886950"/>
              <a:gd name="connsiteY16" fmla="*/ 492175 h 1581200"/>
              <a:gd name="connsiteX17" fmla="*/ 3629025 w 9886950"/>
              <a:gd name="connsiteY17" fmla="*/ 568375 h 1581200"/>
              <a:gd name="connsiteX18" fmla="*/ 3781425 w 9886950"/>
              <a:gd name="connsiteY18" fmla="*/ 711250 h 1581200"/>
              <a:gd name="connsiteX19" fmla="*/ 3886200 w 9886950"/>
              <a:gd name="connsiteY19" fmla="*/ 863650 h 1581200"/>
              <a:gd name="connsiteX20" fmla="*/ 3952875 w 9886950"/>
              <a:gd name="connsiteY20" fmla="*/ 892225 h 1581200"/>
              <a:gd name="connsiteX21" fmla="*/ 4010025 w 9886950"/>
              <a:gd name="connsiteY21" fmla="*/ 777925 h 1581200"/>
              <a:gd name="connsiteX22" fmla="*/ 4067175 w 9886950"/>
              <a:gd name="connsiteY22" fmla="*/ 635050 h 1581200"/>
              <a:gd name="connsiteX23" fmla="*/ 4200525 w 9886950"/>
              <a:gd name="connsiteY23" fmla="*/ 463600 h 1581200"/>
              <a:gd name="connsiteX24" fmla="*/ 4333875 w 9886950"/>
              <a:gd name="connsiteY24" fmla="*/ 244525 h 1581200"/>
              <a:gd name="connsiteX25" fmla="*/ 4543425 w 9886950"/>
              <a:gd name="connsiteY25" fmla="*/ 63550 h 1581200"/>
              <a:gd name="connsiteX26" fmla="*/ 4924425 w 9886950"/>
              <a:gd name="connsiteY26" fmla="*/ 6400 h 1581200"/>
              <a:gd name="connsiteX27" fmla="*/ 5153025 w 9886950"/>
              <a:gd name="connsiteY27" fmla="*/ 196900 h 1581200"/>
              <a:gd name="connsiteX28" fmla="*/ 5448300 w 9886950"/>
              <a:gd name="connsiteY28" fmla="*/ 492175 h 1581200"/>
              <a:gd name="connsiteX29" fmla="*/ 5657850 w 9886950"/>
              <a:gd name="connsiteY29" fmla="*/ 644575 h 1581200"/>
              <a:gd name="connsiteX30" fmla="*/ 5800725 w 9886950"/>
              <a:gd name="connsiteY30" fmla="*/ 673150 h 1581200"/>
              <a:gd name="connsiteX31" fmla="*/ 6000750 w 9886950"/>
              <a:gd name="connsiteY31" fmla="*/ 473125 h 1581200"/>
              <a:gd name="connsiteX32" fmla="*/ 6486525 w 9886950"/>
              <a:gd name="connsiteY32" fmla="*/ 387400 h 1581200"/>
              <a:gd name="connsiteX33" fmla="*/ 6743700 w 9886950"/>
              <a:gd name="connsiteY33" fmla="*/ 539800 h 1581200"/>
              <a:gd name="connsiteX34" fmla="*/ 6905625 w 9886950"/>
              <a:gd name="connsiteY34" fmla="*/ 568375 h 1581200"/>
              <a:gd name="connsiteX35" fmla="*/ 7229475 w 9886950"/>
              <a:gd name="connsiteY35" fmla="*/ 663625 h 1581200"/>
              <a:gd name="connsiteX36" fmla="*/ 7515225 w 9886950"/>
              <a:gd name="connsiteY36" fmla="*/ 930325 h 1581200"/>
              <a:gd name="connsiteX37" fmla="*/ 7639050 w 9886950"/>
              <a:gd name="connsiteY37" fmla="*/ 1197025 h 1581200"/>
              <a:gd name="connsiteX38" fmla="*/ 7953375 w 9886950"/>
              <a:gd name="connsiteY38" fmla="*/ 1054150 h 1581200"/>
              <a:gd name="connsiteX39" fmla="*/ 8763000 w 9886950"/>
              <a:gd name="connsiteY39" fmla="*/ 1244650 h 1581200"/>
              <a:gd name="connsiteX40" fmla="*/ 9886950 w 9886950"/>
              <a:gd name="connsiteY40" fmla="*/ 1581200 h 1581200"/>
              <a:gd name="connsiteX0" fmla="*/ 0 w 9886950"/>
              <a:gd name="connsiteY0" fmla="*/ 1659931 h 1682156"/>
              <a:gd name="connsiteX1" fmla="*/ 257175 w 9886950"/>
              <a:gd name="connsiteY1" fmla="*/ 1488481 h 1682156"/>
              <a:gd name="connsiteX2" fmla="*/ 733425 w 9886950"/>
              <a:gd name="connsiteY2" fmla="*/ 1612306 h 1682156"/>
              <a:gd name="connsiteX3" fmla="*/ 942975 w 9886950"/>
              <a:gd name="connsiteY3" fmla="*/ 1602781 h 1682156"/>
              <a:gd name="connsiteX4" fmla="*/ 1057275 w 9886950"/>
              <a:gd name="connsiteY4" fmla="*/ 1678981 h 1682156"/>
              <a:gd name="connsiteX5" fmla="*/ 1495425 w 9886950"/>
              <a:gd name="connsiteY5" fmla="*/ 1498006 h 1682156"/>
              <a:gd name="connsiteX6" fmla="*/ 1647825 w 9886950"/>
              <a:gd name="connsiteY6" fmla="*/ 1526581 h 1682156"/>
              <a:gd name="connsiteX7" fmla="*/ 1724025 w 9886950"/>
              <a:gd name="connsiteY7" fmla="*/ 1450381 h 1682156"/>
              <a:gd name="connsiteX8" fmla="*/ 1924050 w 9886950"/>
              <a:gd name="connsiteY8" fmla="*/ 1555156 h 1682156"/>
              <a:gd name="connsiteX9" fmla="*/ 2066925 w 9886950"/>
              <a:gd name="connsiteY9" fmla="*/ 1545631 h 1682156"/>
              <a:gd name="connsiteX10" fmla="*/ 2400300 w 9886950"/>
              <a:gd name="connsiteY10" fmla="*/ 1269406 h 1682156"/>
              <a:gd name="connsiteX11" fmla="*/ 2600325 w 9886950"/>
              <a:gd name="connsiteY11" fmla="*/ 1097956 h 1682156"/>
              <a:gd name="connsiteX12" fmla="*/ 2790825 w 9886950"/>
              <a:gd name="connsiteY12" fmla="*/ 1136056 h 1682156"/>
              <a:gd name="connsiteX13" fmla="*/ 2924175 w 9886950"/>
              <a:gd name="connsiteY13" fmla="*/ 983656 h 1682156"/>
              <a:gd name="connsiteX14" fmla="*/ 3114675 w 9886950"/>
              <a:gd name="connsiteY14" fmla="*/ 869356 h 1682156"/>
              <a:gd name="connsiteX15" fmla="*/ 3305175 w 9886950"/>
              <a:gd name="connsiteY15" fmla="*/ 774106 h 1682156"/>
              <a:gd name="connsiteX16" fmla="*/ 3400425 w 9886950"/>
              <a:gd name="connsiteY16" fmla="*/ 593131 h 1682156"/>
              <a:gd name="connsiteX17" fmla="*/ 3629025 w 9886950"/>
              <a:gd name="connsiteY17" fmla="*/ 669331 h 1682156"/>
              <a:gd name="connsiteX18" fmla="*/ 3781425 w 9886950"/>
              <a:gd name="connsiteY18" fmla="*/ 812206 h 1682156"/>
              <a:gd name="connsiteX19" fmla="*/ 3886200 w 9886950"/>
              <a:gd name="connsiteY19" fmla="*/ 964606 h 1682156"/>
              <a:gd name="connsiteX20" fmla="*/ 3952875 w 9886950"/>
              <a:gd name="connsiteY20" fmla="*/ 993181 h 1682156"/>
              <a:gd name="connsiteX21" fmla="*/ 4010025 w 9886950"/>
              <a:gd name="connsiteY21" fmla="*/ 878881 h 1682156"/>
              <a:gd name="connsiteX22" fmla="*/ 4067175 w 9886950"/>
              <a:gd name="connsiteY22" fmla="*/ 736006 h 1682156"/>
              <a:gd name="connsiteX23" fmla="*/ 4200525 w 9886950"/>
              <a:gd name="connsiteY23" fmla="*/ 564556 h 1682156"/>
              <a:gd name="connsiteX24" fmla="*/ 4333875 w 9886950"/>
              <a:gd name="connsiteY24" fmla="*/ 345481 h 1682156"/>
              <a:gd name="connsiteX25" fmla="*/ 4543425 w 9886950"/>
              <a:gd name="connsiteY25" fmla="*/ 164506 h 1682156"/>
              <a:gd name="connsiteX26" fmla="*/ 4795837 w 9886950"/>
              <a:gd name="connsiteY26" fmla="*/ 2581 h 1682156"/>
              <a:gd name="connsiteX27" fmla="*/ 5153025 w 9886950"/>
              <a:gd name="connsiteY27" fmla="*/ 297856 h 1682156"/>
              <a:gd name="connsiteX28" fmla="*/ 5448300 w 9886950"/>
              <a:gd name="connsiteY28" fmla="*/ 593131 h 1682156"/>
              <a:gd name="connsiteX29" fmla="*/ 5657850 w 9886950"/>
              <a:gd name="connsiteY29" fmla="*/ 745531 h 1682156"/>
              <a:gd name="connsiteX30" fmla="*/ 5800725 w 9886950"/>
              <a:gd name="connsiteY30" fmla="*/ 774106 h 1682156"/>
              <a:gd name="connsiteX31" fmla="*/ 6000750 w 9886950"/>
              <a:gd name="connsiteY31" fmla="*/ 574081 h 1682156"/>
              <a:gd name="connsiteX32" fmla="*/ 6486525 w 9886950"/>
              <a:gd name="connsiteY32" fmla="*/ 488356 h 1682156"/>
              <a:gd name="connsiteX33" fmla="*/ 6743700 w 9886950"/>
              <a:gd name="connsiteY33" fmla="*/ 640756 h 1682156"/>
              <a:gd name="connsiteX34" fmla="*/ 6905625 w 9886950"/>
              <a:gd name="connsiteY34" fmla="*/ 669331 h 1682156"/>
              <a:gd name="connsiteX35" fmla="*/ 7229475 w 9886950"/>
              <a:gd name="connsiteY35" fmla="*/ 764581 h 1682156"/>
              <a:gd name="connsiteX36" fmla="*/ 7515225 w 9886950"/>
              <a:gd name="connsiteY36" fmla="*/ 1031281 h 1682156"/>
              <a:gd name="connsiteX37" fmla="*/ 7639050 w 9886950"/>
              <a:gd name="connsiteY37" fmla="*/ 1297981 h 1682156"/>
              <a:gd name="connsiteX38" fmla="*/ 7953375 w 9886950"/>
              <a:gd name="connsiteY38" fmla="*/ 1155106 h 1682156"/>
              <a:gd name="connsiteX39" fmla="*/ 8763000 w 9886950"/>
              <a:gd name="connsiteY39" fmla="*/ 1345606 h 1682156"/>
              <a:gd name="connsiteX40" fmla="*/ 9886950 w 9886950"/>
              <a:gd name="connsiteY40" fmla="*/ 1682156 h 1682156"/>
              <a:gd name="connsiteX0" fmla="*/ 0 w 9886950"/>
              <a:gd name="connsiteY0" fmla="*/ 1660533 h 1682758"/>
              <a:gd name="connsiteX1" fmla="*/ 257175 w 9886950"/>
              <a:gd name="connsiteY1" fmla="*/ 1489083 h 1682758"/>
              <a:gd name="connsiteX2" fmla="*/ 733425 w 9886950"/>
              <a:gd name="connsiteY2" fmla="*/ 1612908 h 1682758"/>
              <a:gd name="connsiteX3" fmla="*/ 942975 w 9886950"/>
              <a:gd name="connsiteY3" fmla="*/ 1603383 h 1682758"/>
              <a:gd name="connsiteX4" fmla="*/ 1057275 w 9886950"/>
              <a:gd name="connsiteY4" fmla="*/ 1679583 h 1682758"/>
              <a:gd name="connsiteX5" fmla="*/ 1495425 w 9886950"/>
              <a:gd name="connsiteY5" fmla="*/ 1498608 h 1682758"/>
              <a:gd name="connsiteX6" fmla="*/ 1647825 w 9886950"/>
              <a:gd name="connsiteY6" fmla="*/ 1527183 h 1682758"/>
              <a:gd name="connsiteX7" fmla="*/ 1724025 w 9886950"/>
              <a:gd name="connsiteY7" fmla="*/ 1450983 h 1682758"/>
              <a:gd name="connsiteX8" fmla="*/ 1924050 w 9886950"/>
              <a:gd name="connsiteY8" fmla="*/ 1555758 h 1682758"/>
              <a:gd name="connsiteX9" fmla="*/ 2066925 w 9886950"/>
              <a:gd name="connsiteY9" fmla="*/ 1546233 h 1682758"/>
              <a:gd name="connsiteX10" fmla="*/ 2400300 w 9886950"/>
              <a:gd name="connsiteY10" fmla="*/ 1270008 h 1682758"/>
              <a:gd name="connsiteX11" fmla="*/ 2600325 w 9886950"/>
              <a:gd name="connsiteY11" fmla="*/ 1098558 h 1682758"/>
              <a:gd name="connsiteX12" fmla="*/ 2790825 w 9886950"/>
              <a:gd name="connsiteY12" fmla="*/ 1136658 h 1682758"/>
              <a:gd name="connsiteX13" fmla="*/ 2924175 w 9886950"/>
              <a:gd name="connsiteY13" fmla="*/ 984258 h 1682758"/>
              <a:gd name="connsiteX14" fmla="*/ 3114675 w 9886950"/>
              <a:gd name="connsiteY14" fmla="*/ 869958 h 1682758"/>
              <a:gd name="connsiteX15" fmla="*/ 3305175 w 9886950"/>
              <a:gd name="connsiteY15" fmla="*/ 774708 h 1682758"/>
              <a:gd name="connsiteX16" fmla="*/ 3400425 w 9886950"/>
              <a:gd name="connsiteY16" fmla="*/ 593733 h 1682758"/>
              <a:gd name="connsiteX17" fmla="*/ 3629025 w 9886950"/>
              <a:gd name="connsiteY17" fmla="*/ 669933 h 1682758"/>
              <a:gd name="connsiteX18" fmla="*/ 3781425 w 9886950"/>
              <a:gd name="connsiteY18" fmla="*/ 812808 h 1682758"/>
              <a:gd name="connsiteX19" fmla="*/ 3886200 w 9886950"/>
              <a:gd name="connsiteY19" fmla="*/ 965208 h 1682758"/>
              <a:gd name="connsiteX20" fmla="*/ 3952875 w 9886950"/>
              <a:gd name="connsiteY20" fmla="*/ 993783 h 1682758"/>
              <a:gd name="connsiteX21" fmla="*/ 4010025 w 9886950"/>
              <a:gd name="connsiteY21" fmla="*/ 879483 h 1682758"/>
              <a:gd name="connsiteX22" fmla="*/ 4067175 w 9886950"/>
              <a:gd name="connsiteY22" fmla="*/ 736608 h 1682758"/>
              <a:gd name="connsiteX23" fmla="*/ 4200525 w 9886950"/>
              <a:gd name="connsiteY23" fmla="*/ 565158 h 1682758"/>
              <a:gd name="connsiteX24" fmla="*/ 4333875 w 9886950"/>
              <a:gd name="connsiteY24" fmla="*/ 346083 h 1682758"/>
              <a:gd name="connsiteX25" fmla="*/ 4543425 w 9886950"/>
              <a:gd name="connsiteY25" fmla="*/ 165108 h 1682758"/>
              <a:gd name="connsiteX26" fmla="*/ 4795837 w 9886950"/>
              <a:gd name="connsiteY26" fmla="*/ 3183 h 1682758"/>
              <a:gd name="connsiteX27" fmla="*/ 5153025 w 9886950"/>
              <a:gd name="connsiteY27" fmla="*/ 298458 h 1682758"/>
              <a:gd name="connsiteX28" fmla="*/ 5448300 w 9886950"/>
              <a:gd name="connsiteY28" fmla="*/ 593733 h 1682758"/>
              <a:gd name="connsiteX29" fmla="*/ 5657850 w 9886950"/>
              <a:gd name="connsiteY29" fmla="*/ 746133 h 1682758"/>
              <a:gd name="connsiteX30" fmla="*/ 5800725 w 9886950"/>
              <a:gd name="connsiteY30" fmla="*/ 774708 h 1682758"/>
              <a:gd name="connsiteX31" fmla="*/ 6000750 w 9886950"/>
              <a:gd name="connsiteY31" fmla="*/ 574683 h 1682758"/>
              <a:gd name="connsiteX32" fmla="*/ 6486525 w 9886950"/>
              <a:gd name="connsiteY32" fmla="*/ 488958 h 1682758"/>
              <a:gd name="connsiteX33" fmla="*/ 6743700 w 9886950"/>
              <a:gd name="connsiteY33" fmla="*/ 641358 h 1682758"/>
              <a:gd name="connsiteX34" fmla="*/ 6905625 w 9886950"/>
              <a:gd name="connsiteY34" fmla="*/ 669933 h 1682758"/>
              <a:gd name="connsiteX35" fmla="*/ 7229475 w 9886950"/>
              <a:gd name="connsiteY35" fmla="*/ 765183 h 1682758"/>
              <a:gd name="connsiteX36" fmla="*/ 7515225 w 9886950"/>
              <a:gd name="connsiteY36" fmla="*/ 1031883 h 1682758"/>
              <a:gd name="connsiteX37" fmla="*/ 7639050 w 9886950"/>
              <a:gd name="connsiteY37" fmla="*/ 1298583 h 1682758"/>
              <a:gd name="connsiteX38" fmla="*/ 7953375 w 9886950"/>
              <a:gd name="connsiteY38" fmla="*/ 1155708 h 1682758"/>
              <a:gd name="connsiteX39" fmla="*/ 8763000 w 9886950"/>
              <a:gd name="connsiteY39" fmla="*/ 1346208 h 1682758"/>
              <a:gd name="connsiteX40" fmla="*/ 9886950 w 9886950"/>
              <a:gd name="connsiteY40" fmla="*/ 1682758 h 1682758"/>
              <a:gd name="connsiteX0" fmla="*/ 0 w 9886950"/>
              <a:gd name="connsiteY0" fmla="*/ 1660533 h 1682758"/>
              <a:gd name="connsiteX1" fmla="*/ 257175 w 9886950"/>
              <a:gd name="connsiteY1" fmla="*/ 1489083 h 1682758"/>
              <a:gd name="connsiteX2" fmla="*/ 733425 w 9886950"/>
              <a:gd name="connsiteY2" fmla="*/ 1612908 h 1682758"/>
              <a:gd name="connsiteX3" fmla="*/ 942975 w 9886950"/>
              <a:gd name="connsiteY3" fmla="*/ 1603383 h 1682758"/>
              <a:gd name="connsiteX4" fmla="*/ 1057275 w 9886950"/>
              <a:gd name="connsiteY4" fmla="*/ 1679583 h 1682758"/>
              <a:gd name="connsiteX5" fmla="*/ 1495425 w 9886950"/>
              <a:gd name="connsiteY5" fmla="*/ 1498608 h 1682758"/>
              <a:gd name="connsiteX6" fmla="*/ 1647825 w 9886950"/>
              <a:gd name="connsiteY6" fmla="*/ 1527183 h 1682758"/>
              <a:gd name="connsiteX7" fmla="*/ 1724025 w 9886950"/>
              <a:gd name="connsiteY7" fmla="*/ 1450983 h 1682758"/>
              <a:gd name="connsiteX8" fmla="*/ 1924050 w 9886950"/>
              <a:gd name="connsiteY8" fmla="*/ 1555758 h 1682758"/>
              <a:gd name="connsiteX9" fmla="*/ 2066925 w 9886950"/>
              <a:gd name="connsiteY9" fmla="*/ 1546233 h 1682758"/>
              <a:gd name="connsiteX10" fmla="*/ 2400300 w 9886950"/>
              <a:gd name="connsiteY10" fmla="*/ 1270008 h 1682758"/>
              <a:gd name="connsiteX11" fmla="*/ 2600325 w 9886950"/>
              <a:gd name="connsiteY11" fmla="*/ 1098558 h 1682758"/>
              <a:gd name="connsiteX12" fmla="*/ 2790825 w 9886950"/>
              <a:gd name="connsiteY12" fmla="*/ 1136658 h 1682758"/>
              <a:gd name="connsiteX13" fmla="*/ 2924175 w 9886950"/>
              <a:gd name="connsiteY13" fmla="*/ 984258 h 1682758"/>
              <a:gd name="connsiteX14" fmla="*/ 3114675 w 9886950"/>
              <a:gd name="connsiteY14" fmla="*/ 869958 h 1682758"/>
              <a:gd name="connsiteX15" fmla="*/ 3305175 w 9886950"/>
              <a:gd name="connsiteY15" fmla="*/ 774708 h 1682758"/>
              <a:gd name="connsiteX16" fmla="*/ 3400425 w 9886950"/>
              <a:gd name="connsiteY16" fmla="*/ 593733 h 1682758"/>
              <a:gd name="connsiteX17" fmla="*/ 3629025 w 9886950"/>
              <a:gd name="connsiteY17" fmla="*/ 669933 h 1682758"/>
              <a:gd name="connsiteX18" fmla="*/ 3781425 w 9886950"/>
              <a:gd name="connsiteY18" fmla="*/ 812808 h 1682758"/>
              <a:gd name="connsiteX19" fmla="*/ 3886200 w 9886950"/>
              <a:gd name="connsiteY19" fmla="*/ 965208 h 1682758"/>
              <a:gd name="connsiteX20" fmla="*/ 3952875 w 9886950"/>
              <a:gd name="connsiteY20" fmla="*/ 993783 h 1682758"/>
              <a:gd name="connsiteX21" fmla="*/ 4010025 w 9886950"/>
              <a:gd name="connsiteY21" fmla="*/ 879483 h 1682758"/>
              <a:gd name="connsiteX22" fmla="*/ 4067175 w 9886950"/>
              <a:gd name="connsiteY22" fmla="*/ 736608 h 1682758"/>
              <a:gd name="connsiteX23" fmla="*/ 4200525 w 9886950"/>
              <a:gd name="connsiteY23" fmla="*/ 565158 h 1682758"/>
              <a:gd name="connsiteX24" fmla="*/ 4333875 w 9886950"/>
              <a:gd name="connsiteY24" fmla="*/ 346083 h 1682758"/>
              <a:gd name="connsiteX25" fmla="*/ 4543425 w 9886950"/>
              <a:gd name="connsiteY25" fmla="*/ 165108 h 1682758"/>
              <a:gd name="connsiteX26" fmla="*/ 4795837 w 9886950"/>
              <a:gd name="connsiteY26" fmla="*/ 3183 h 1682758"/>
              <a:gd name="connsiteX27" fmla="*/ 5153025 w 9886950"/>
              <a:gd name="connsiteY27" fmla="*/ 298458 h 1682758"/>
              <a:gd name="connsiteX28" fmla="*/ 5448300 w 9886950"/>
              <a:gd name="connsiteY28" fmla="*/ 593733 h 1682758"/>
              <a:gd name="connsiteX29" fmla="*/ 5657850 w 9886950"/>
              <a:gd name="connsiteY29" fmla="*/ 746133 h 1682758"/>
              <a:gd name="connsiteX30" fmla="*/ 5800725 w 9886950"/>
              <a:gd name="connsiteY30" fmla="*/ 774708 h 1682758"/>
              <a:gd name="connsiteX31" fmla="*/ 6000750 w 9886950"/>
              <a:gd name="connsiteY31" fmla="*/ 574683 h 1682758"/>
              <a:gd name="connsiteX32" fmla="*/ 6296025 w 9886950"/>
              <a:gd name="connsiteY32" fmla="*/ 407996 h 1682758"/>
              <a:gd name="connsiteX33" fmla="*/ 6743700 w 9886950"/>
              <a:gd name="connsiteY33" fmla="*/ 641358 h 1682758"/>
              <a:gd name="connsiteX34" fmla="*/ 6905625 w 9886950"/>
              <a:gd name="connsiteY34" fmla="*/ 669933 h 1682758"/>
              <a:gd name="connsiteX35" fmla="*/ 7229475 w 9886950"/>
              <a:gd name="connsiteY35" fmla="*/ 765183 h 1682758"/>
              <a:gd name="connsiteX36" fmla="*/ 7515225 w 9886950"/>
              <a:gd name="connsiteY36" fmla="*/ 1031883 h 1682758"/>
              <a:gd name="connsiteX37" fmla="*/ 7639050 w 9886950"/>
              <a:gd name="connsiteY37" fmla="*/ 1298583 h 1682758"/>
              <a:gd name="connsiteX38" fmla="*/ 7953375 w 9886950"/>
              <a:gd name="connsiteY38" fmla="*/ 1155708 h 1682758"/>
              <a:gd name="connsiteX39" fmla="*/ 8763000 w 9886950"/>
              <a:gd name="connsiteY39" fmla="*/ 1346208 h 1682758"/>
              <a:gd name="connsiteX40" fmla="*/ 9886950 w 9886950"/>
              <a:gd name="connsiteY40" fmla="*/ 1682758 h 1682758"/>
              <a:gd name="connsiteX0" fmla="*/ 0 w 9886950"/>
              <a:gd name="connsiteY0" fmla="*/ 1660533 h 1682758"/>
              <a:gd name="connsiteX1" fmla="*/ 257175 w 9886950"/>
              <a:gd name="connsiteY1" fmla="*/ 1489083 h 1682758"/>
              <a:gd name="connsiteX2" fmla="*/ 733425 w 9886950"/>
              <a:gd name="connsiteY2" fmla="*/ 1612908 h 1682758"/>
              <a:gd name="connsiteX3" fmla="*/ 942975 w 9886950"/>
              <a:gd name="connsiteY3" fmla="*/ 1603383 h 1682758"/>
              <a:gd name="connsiteX4" fmla="*/ 1057275 w 9886950"/>
              <a:gd name="connsiteY4" fmla="*/ 1679583 h 1682758"/>
              <a:gd name="connsiteX5" fmla="*/ 1495425 w 9886950"/>
              <a:gd name="connsiteY5" fmla="*/ 1498608 h 1682758"/>
              <a:gd name="connsiteX6" fmla="*/ 1647825 w 9886950"/>
              <a:gd name="connsiteY6" fmla="*/ 1527183 h 1682758"/>
              <a:gd name="connsiteX7" fmla="*/ 1724025 w 9886950"/>
              <a:gd name="connsiteY7" fmla="*/ 1450983 h 1682758"/>
              <a:gd name="connsiteX8" fmla="*/ 1924050 w 9886950"/>
              <a:gd name="connsiteY8" fmla="*/ 1555758 h 1682758"/>
              <a:gd name="connsiteX9" fmla="*/ 2066925 w 9886950"/>
              <a:gd name="connsiteY9" fmla="*/ 1546233 h 1682758"/>
              <a:gd name="connsiteX10" fmla="*/ 2400300 w 9886950"/>
              <a:gd name="connsiteY10" fmla="*/ 1270008 h 1682758"/>
              <a:gd name="connsiteX11" fmla="*/ 2600325 w 9886950"/>
              <a:gd name="connsiteY11" fmla="*/ 1098558 h 1682758"/>
              <a:gd name="connsiteX12" fmla="*/ 2790825 w 9886950"/>
              <a:gd name="connsiteY12" fmla="*/ 1136658 h 1682758"/>
              <a:gd name="connsiteX13" fmla="*/ 2924175 w 9886950"/>
              <a:gd name="connsiteY13" fmla="*/ 984258 h 1682758"/>
              <a:gd name="connsiteX14" fmla="*/ 3114675 w 9886950"/>
              <a:gd name="connsiteY14" fmla="*/ 869958 h 1682758"/>
              <a:gd name="connsiteX15" fmla="*/ 3305175 w 9886950"/>
              <a:gd name="connsiteY15" fmla="*/ 774708 h 1682758"/>
              <a:gd name="connsiteX16" fmla="*/ 3400425 w 9886950"/>
              <a:gd name="connsiteY16" fmla="*/ 593733 h 1682758"/>
              <a:gd name="connsiteX17" fmla="*/ 3629025 w 9886950"/>
              <a:gd name="connsiteY17" fmla="*/ 669933 h 1682758"/>
              <a:gd name="connsiteX18" fmla="*/ 3781425 w 9886950"/>
              <a:gd name="connsiteY18" fmla="*/ 812808 h 1682758"/>
              <a:gd name="connsiteX19" fmla="*/ 3886200 w 9886950"/>
              <a:gd name="connsiteY19" fmla="*/ 965208 h 1682758"/>
              <a:gd name="connsiteX20" fmla="*/ 3952875 w 9886950"/>
              <a:gd name="connsiteY20" fmla="*/ 993783 h 1682758"/>
              <a:gd name="connsiteX21" fmla="*/ 4010025 w 9886950"/>
              <a:gd name="connsiteY21" fmla="*/ 879483 h 1682758"/>
              <a:gd name="connsiteX22" fmla="*/ 4067175 w 9886950"/>
              <a:gd name="connsiteY22" fmla="*/ 736608 h 1682758"/>
              <a:gd name="connsiteX23" fmla="*/ 4200525 w 9886950"/>
              <a:gd name="connsiteY23" fmla="*/ 565158 h 1682758"/>
              <a:gd name="connsiteX24" fmla="*/ 4333875 w 9886950"/>
              <a:gd name="connsiteY24" fmla="*/ 346083 h 1682758"/>
              <a:gd name="connsiteX25" fmla="*/ 4543425 w 9886950"/>
              <a:gd name="connsiteY25" fmla="*/ 165108 h 1682758"/>
              <a:gd name="connsiteX26" fmla="*/ 4795837 w 9886950"/>
              <a:gd name="connsiteY26" fmla="*/ 3183 h 1682758"/>
              <a:gd name="connsiteX27" fmla="*/ 5153025 w 9886950"/>
              <a:gd name="connsiteY27" fmla="*/ 298458 h 1682758"/>
              <a:gd name="connsiteX28" fmla="*/ 5448300 w 9886950"/>
              <a:gd name="connsiteY28" fmla="*/ 593733 h 1682758"/>
              <a:gd name="connsiteX29" fmla="*/ 5657850 w 9886950"/>
              <a:gd name="connsiteY29" fmla="*/ 746133 h 1682758"/>
              <a:gd name="connsiteX30" fmla="*/ 5800725 w 9886950"/>
              <a:gd name="connsiteY30" fmla="*/ 774708 h 1682758"/>
              <a:gd name="connsiteX31" fmla="*/ 6000750 w 9886950"/>
              <a:gd name="connsiteY31" fmla="*/ 574683 h 1682758"/>
              <a:gd name="connsiteX32" fmla="*/ 6296025 w 9886950"/>
              <a:gd name="connsiteY32" fmla="*/ 407996 h 1682758"/>
              <a:gd name="connsiteX33" fmla="*/ 6657975 w 9886950"/>
              <a:gd name="connsiteY33" fmla="*/ 698508 h 1682758"/>
              <a:gd name="connsiteX34" fmla="*/ 6905625 w 9886950"/>
              <a:gd name="connsiteY34" fmla="*/ 669933 h 1682758"/>
              <a:gd name="connsiteX35" fmla="*/ 7229475 w 9886950"/>
              <a:gd name="connsiteY35" fmla="*/ 765183 h 1682758"/>
              <a:gd name="connsiteX36" fmla="*/ 7515225 w 9886950"/>
              <a:gd name="connsiteY36" fmla="*/ 1031883 h 1682758"/>
              <a:gd name="connsiteX37" fmla="*/ 7639050 w 9886950"/>
              <a:gd name="connsiteY37" fmla="*/ 1298583 h 1682758"/>
              <a:gd name="connsiteX38" fmla="*/ 7953375 w 9886950"/>
              <a:gd name="connsiteY38" fmla="*/ 1155708 h 1682758"/>
              <a:gd name="connsiteX39" fmla="*/ 8763000 w 9886950"/>
              <a:gd name="connsiteY39" fmla="*/ 1346208 h 1682758"/>
              <a:gd name="connsiteX40" fmla="*/ 9886950 w 9886950"/>
              <a:gd name="connsiteY40" fmla="*/ 1682758 h 1682758"/>
              <a:gd name="connsiteX0" fmla="*/ 0 w 9886950"/>
              <a:gd name="connsiteY0" fmla="*/ 1660533 h 1682758"/>
              <a:gd name="connsiteX1" fmla="*/ 257175 w 9886950"/>
              <a:gd name="connsiteY1" fmla="*/ 1489083 h 1682758"/>
              <a:gd name="connsiteX2" fmla="*/ 733425 w 9886950"/>
              <a:gd name="connsiteY2" fmla="*/ 1612908 h 1682758"/>
              <a:gd name="connsiteX3" fmla="*/ 942975 w 9886950"/>
              <a:gd name="connsiteY3" fmla="*/ 1603383 h 1682758"/>
              <a:gd name="connsiteX4" fmla="*/ 1057275 w 9886950"/>
              <a:gd name="connsiteY4" fmla="*/ 1679583 h 1682758"/>
              <a:gd name="connsiteX5" fmla="*/ 1495425 w 9886950"/>
              <a:gd name="connsiteY5" fmla="*/ 1498608 h 1682758"/>
              <a:gd name="connsiteX6" fmla="*/ 1647825 w 9886950"/>
              <a:gd name="connsiteY6" fmla="*/ 1527183 h 1682758"/>
              <a:gd name="connsiteX7" fmla="*/ 1724025 w 9886950"/>
              <a:gd name="connsiteY7" fmla="*/ 1450983 h 1682758"/>
              <a:gd name="connsiteX8" fmla="*/ 1924050 w 9886950"/>
              <a:gd name="connsiteY8" fmla="*/ 1555758 h 1682758"/>
              <a:gd name="connsiteX9" fmla="*/ 2066925 w 9886950"/>
              <a:gd name="connsiteY9" fmla="*/ 1546233 h 1682758"/>
              <a:gd name="connsiteX10" fmla="*/ 2400300 w 9886950"/>
              <a:gd name="connsiteY10" fmla="*/ 1270008 h 1682758"/>
              <a:gd name="connsiteX11" fmla="*/ 2600325 w 9886950"/>
              <a:gd name="connsiteY11" fmla="*/ 1098558 h 1682758"/>
              <a:gd name="connsiteX12" fmla="*/ 2790825 w 9886950"/>
              <a:gd name="connsiteY12" fmla="*/ 1136658 h 1682758"/>
              <a:gd name="connsiteX13" fmla="*/ 2924175 w 9886950"/>
              <a:gd name="connsiteY13" fmla="*/ 984258 h 1682758"/>
              <a:gd name="connsiteX14" fmla="*/ 3114675 w 9886950"/>
              <a:gd name="connsiteY14" fmla="*/ 869958 h 1682758"/>
              <a:gd name="connsiteX15" fmla="*/ 3305175 w 9886950"/>
              <a:gd name="connsiteY15" fmla="*/ 774708 h 1682758"/>
              <a:gd name="connsiteX16" fmla="*/ 3400425 w 9886950"/>
              <a:gd name="connsiteY16" fmla="*/ 593733 h 1682758"/>
              <a:gd name="connsiteX17" fmla="*/ 3629025 w 9886950"/>
              <a:gd name="connsiteY17" fmla="*/ 669933 h 1682758"/>
              <a:gd name="connsiteX18" fmla="*/ 3781425 w 9886950"/>
              <a:gd name="connsiteY18" fmla="*/ 812808 h 1682758"/>
              <a:gd name="connsiteX19" fmla="*/ 3886200 w 9886950"/>
              <a:gd name="connsiteY19" fmla="*/ 965208 h 1682758"/>
              <a:gd name="connsiteX20" fmla="*/ 3952875 w 9886950"/>
              <a:gd name="connsiteY20" fmla="*/ 993783 h 1682758"/>
              <a:gd name="connsiteX21" fmla="*/ 4010025 w 9886950"/>
              <a:gd name="connsiteY21" fmla="*/ 879483 h 1682758"/>
              <a:gd name="connsiteX22" fmla="*/ 4067175 w 9886950"/>
              <a:gd name="connsiteY22" fmla="*/ 736608 h 1682758"/>
              <a:gd name="connsiteX23" fmla="*/ 4200525 w 9886950"/>
              <a:gd name="connsiteY23" fmla="*/ 565158 h 1682758"/>
              <a:gd name="connsiteX24" fmla="*/ 4333875 w 9886950"/>
              <a:gd name="connsiteY24" fmla="*/ 346083 h 1682758"/>
              <a:gd name="connsiteX25" fmla="*/ 4543425 w 9886950"/>
              <a:gd name="connsiteY25" fmla="*/ 165108 h 1682758"/>
              <a:gd name="connsiteX26" fmla="*/ 4795837 w 9886950"/>
              <a:gd name="connsiteY26" fmla="*/ 3183 h 1682758"/>
              <a:gd name="connsiteX27" fmla="*/ 5153025 w 9886950"/>
              <a:gd name="connsiteY27" fmla="*/ 298458 h 1682758"/>
              <a:gd name="connsiteX28" fmla="*/ 5448300 w 9886950"/>
              <a:gd name="connsiteY28" fmla="*/ 593733 h 1682758"/>
              <a:gd name="connsiteX29" fmla="*/ 5657850 w 9886950"/>
              <a:gd name="connsiteY29" fmla="*/ 746133 h 1682758"/>
              <a:gd name="connsiteX30" fmla="*/ 5800725 w 9886950"/>
              <a:gd name="connsiteY30" fmla="*/ 774708 h 1682758"/>
              <a:gd name="connsiteX31" fmla="*/ 6000750 w 9886950"/>
              <a:gd name="connsiteY31" fmla="*/ 574683 h 1682758"/>
              <a:gd name="connsiteX32" fmla="*/ 6296025 w 9886950"/>
              <a:gd name="connsiteY32" fmla="*/ 407996 h 1682758"/>
              <a:gd name="connsiteX33" fmla="*/ 6657975 w 9886950"/>
              <a:gd name="connsiteY33" fmla="*/ 698508 h 1682758"/>
              <a:gd name="connsiteX34" fmla="*/ 6800850 w 9886950"/>
              <a:gd name="connsiteY34" fmla="*/ 536583 h 1682758"/>
              <a:gd name="connsiteX35" fmla="*/ 7229475 w 9886950"/>
              <a:gd name="connsiteY35" fmla="*/ 765183 h 1682758"/>
              <a:gd name="connsiteX36" fmla="*/ 7515225 w 9886950"/>
              <a:gd name="connsiteY36" fmla="*/ 1031883 h 1682758"/>
              <a:gd name="connsiteX37" fmla="*/ 7639050 w 9886950"/>
              <a:gd name="connsiteY37" fmla="*/ 1298583 h 1682758"/>
              <a:gd name="connsiteX38" fmla="*/ 7953375 w 9886950"/>
              <a:gd name="connsiteY38" fmla="*/ 1155708 h 1682758"/>
              <a:gd name="connsiteX39" fmla="*/ 8763000 w 9886950"/>
              <a:gd name="connsiteY39" fmla="*/ 1346208 h 1682758"/>
              <a:gd name="connsiteX40" fmla="*/ 9886950 w 9886950"/>
              <a:gd name="connsiteY40" fmla="*/ 1682758 h 1682758"/>
              <a:gd name="connsiteX0" fmla="*/ 0 w 9886950"/>
              <a:gd name="connsiteY0" fmla="*/ 1660533 h 1682758"/>
              <a:gd name="connsiteX1" fmla="*/ 257175 w 9886950"/>
              <a:gd name="connsiteY1" fmla="*/ 1489083 h 1682758"/>
              <a:gd name="connsiteX2" fmla="*/ 733425 w 9886950"/>
              <a:gd name="connsiteY2" fmla="*/ 1612908 h 1682758"/>
              <a:gd name="connsiteX3" fmla="*/ 942975 w 9886950"/>
              <a:gd name="connsiteY3" fmla="*/ 1603383 h 1682758"/>
              <a:gd name="connsiteX4" fmla="*/ 1057275 w 9886950"/>
              <a:gd name="connsiteY4" fmla="*/ 1679583 h 1682758"/>
              <a:gd name="connsiteX5" fmla="*/ 1495425 w 9886950"/>
              <a:gd name="connsiteY5" fmla="*/ 1498608 h 1682758"/>
              <a:gd name="connsiteX6" fmla="*/ 1647825 w 9886950"/>
              <a:gd name="connsiteY6" fmla="*/ 1527183 h 1682758"/>
              <a:gd name="connsiteX7" fmla="*/ 1724025 w 9886950"/>
              <a:gd name="connsiteY7" fmla="*/ 1450983 h 1682758"/>
              <a:gd name="connsiteX8" fmla="*/ 1924050 w 9886950"/>
              <a:gd name="connsiteY8" fmla="*/ 1555758 h 1682758"/>
              <a:gd name="connsiteX9" fmla="*/ 2066925 w 9886950"/>
              <a:gd name="connsiteY9" fmla="*/ 1546233 h 1682758"/>
              <a:gd name="connsiteX10" fmla="*/ 2400300 w 9886950"/>
              <a:gd name="connsiteY10" fmla="*/ 1270008 h 1682758"/>
              <a:gd name="connsiteX11" fmla="*/ 2600325 w 9886950"/>
              <a:gd name="connsiteY11" fmla="*/ 1098558 h 1682758"/>
              <a:gd name="connsiteX12" fmla="*/ 2790825 w 9886950"/>
              <a:gd name="connsiteY12" fmla="*/ 1136658 h 1682758"/>
              <a:gd name="connsiteX13" fmla="*/ 2924175 w 9886950"/>
              <a:gd name="connsiteY13" fmla="*/ 984258 h 1682758"/>
              <a:gd name="connsiteX14" fmla="*/ 3114675 w 9886950"/>
              <a:gd name="connsiteY14" fmla="*/ 869958 h 1682758"/>
              <a:gd name="connsiteX15" fmla="*/ 3305175 w 9886950"/>
              <a:gd name="connsiteY15" fmla="*/ 774708 h 1682758"/>
              <a:gd name="connsiteX16" fmla="*/ 3400425 w 9886950"/>
              <a:gd name="connsiteY16" fmla="*/ 593733 h 1682758"/>
              <a:gd name="connsiteX17" fmla="*/ 3629025 w 9886950"/>
              <a:gd name="connsiteY17" fmla="*/ 669933 h 1682758"/>
              <a:gd name="connsiteX18" fmla="*/ 3781425 w 9886950"/>
              <a:gd name="connsiteY18" fmla="*/ 812808 h 1682758"/>
              <a:gd name="connsiteX19" fmla="*/ 3886200 w 9886950"/>
              <a:gd name="connsiteY19" fmla="*/ 965208 h 1682758"/>
              <a:gd name="connsiteX20" fmla="*/ 3952875 w 9886950"/>
              <a:gd name="connsiteY20" fmla="*/ 993783 h 1682758"/>
              <a:gd name="connsiteX21" fmla="*/ 4010025 w 9886950"/>
              <a:gd name="connsiteY21" fmla="*/ 879483 h 1682758"/>
              <a:gd name="connsiteX22" fmla="*/ 4067175 w 9886950"/>
              <a:gd name="connsiteY22" fmla="*/ 736608 h 1682758"/>
              <a:gd name="connsiteX23" fmla="*/ 4200525 w 9886950"/>
              <a:gd name="connsiteY23" fmla="*/ 565158 h 1682758"/>
              <a:gd name="connsiteX24" fmla="*/ 4333875 w 9886950"/>
              <a:gd name="connsiteY24" fmla="*/ 346083 h 1682758"/>
              <a:gd name="connsiteX25" fmla="*/ 4543425 w 9886950"/>
              <a:gd name="connsiteY25" fmla="*/ 165108 h 1682758"/>
              <a:gd name="connsiteX26" fmla="*/ 4795837 w 9886950"/>
              <a:gd name="connsiteY26" fmla="*/ 3183 h 1682758"/>
              <a:gd name="connsiteX27" fmla="*/ 5153025 w 9886950"/>
              <a:gd name="connsiteY27" fmla="*/ 298458 h 1682758"/>
              <a:gd name="connsiteX28" fmla="*/ 5448300 w 9886950"/>
              <a:gd name="connsiteY28" fmla="*/ 593733 h 1682758"/>
              <a:gd name="connsiteX29" fmla="*/ 5657850 w 9886950"/>
              <a:gd name="connsiteY29" fmla="*/ 746133 h 1682758"/>
              <a:gd name="connsiteX30" fmla="*/ 5800725 w 9886950"/>
              <a:gd name="connsiteY30" fmla="*/ 774708 h 1682758"/>
              <a:gd name="connsiteX31" fmla="*/ 6000750 w 9886950"/>
              <a:gd name="connsiteY31" fmla="*/ 574683 h 1682758"/>
              <a:gd name="connsiteX32" fmla="*/ 6296025 w 9886950"/>
              <a:gd name="connsiteY32" fmla="*/ 407996 h 1682758"/>
              <a:gd name="connsiteX33" fmla="*/ 6657975 w 9886950"/>
              <a:gd name="connsiteY33" fmla="*/ 698508 h 1682758"/>
              <a:gd name="connsiteX34" fmla="*/ 6800850 w 9886950"/>
              <a:gd name="connsiteY34" fmla="*/ 536583 h 1682758"/>
              <a:gd name="connsiteX35" fmla="*/ 7277100 w 9886950"/>
              <a:gd name="connsiteY35" fmla="*/ 993783 h 1682758"/>
              <a:gd name="connsiteX36" fmla="*/ 7515225 w 9886950"/>
              <a:gd name="connsiteY36" fmla="*/ 1031883 h 1682758"/>
              <a:gd name="connsiteX37" fmla="*/ 7639050 w 9886950"/>
              <a:gd name="connsiteY37" fmla="*/ 1298583 h 1682758"/>
              <a:gd name="connsiteX38" fmla="*/ 7953375 w 9886950"/>
              <a:gd name="connsiteY38" fmla="*/ 1155708 h 1682758"/>
              <a:gd name="connsiteX39" fmla="*/ 8763000 w 9886950"/>
              <a:gd name="connsiteY39" fmla="*/ 1346208 h 1682758"/>
              <a:gd name="connsiteX40" fmla="*/ 9886950 w 9886950"/>
              <a:gd name="connsiteY40" fmla="*/ 1682758 h 1682758"/>
              <a:gd name="connsiteX0" fmla="*/ 0 w 9886950"/>
              <a:gd name="connsiteY0" fmla="*/ 1660533 h 1682758"/>
              <a:gd name="connsiteX1" fmla="*/ 257175 w 9886950"/>
              <a:gd name="connsiteY1" fmla="*/ 1489083 h 1682758"/>
              <a:gd name="connsiteX2" fmla="*/ 733425 w 9886950"/>
              <a:gd name="connsiteY2" fmla="*/ 1612908 h 1682758"/>
              <a:gd name="connsiteX3" fmla="*/ 942975 w 9886950"/>
              <a:gd name="connsiteY3" fmla="*/ 1603383 h 1682758"/>
              <a:gd name="connsiteX4" fmla="*/ 1057275 w 9886950"/>
              <a:gd name="connsiteY4" fmla="*/ 1679583 h 1682758"/>
              <a:gd name="connsiteX5" fmla="*/ 1495425 w 9886950"/>
              <a:gd name="connsiteY5" fmla="*/ 1498608 h 1682758"/>
              <a:gd name="connsiteX6" fmla="*/ 1647825 w 9886950"/>
              <a:gd name="connsiteY6" fmla="*/ 1527183 h 1682758"/>
              <a:gd name="connsiteX7" fmla="*/ 1724025 w 9886950"/>
              <a:gd name="connsiteY7" fmla="*/ 1450983 h 1682758"/>
              <a:gd name="connsiteX8" fmla="*/ 1924050 w 9886950"/>
              <a:gd name="connsiteY8" fmla="*/ 1555758 h 1682758"/>
              <a:gd name="connsiteX9" fmla="*/ 2066925 w 9886950"/>
              <a:gd name="connsiteY9" fmla="*/ 1546233 h 1682758"/>
              <a:gd name="connsiteX10" fmla="*/ 2400300 w 9886950"/>
              <a:gd name="connsiteY10" fmla="*/ 1270008 h 1682758"/>
              <a:gd name="connsiteX11" fmla="*/ 2600325 w 9886950"/>
              <a:gd name="connsiteY11" fmla="*/ 1098558 h 1682758"/>
              <a:gd name="connsiteX12" fmla="*/ 2790825 w 9886950"/>
              <a:gd name="connsiteY12" fmla="*/ 1136658 h 1682758"/>
              <a:gd name="connsiteX13" fmla="*/ 2924175 w 9886950"/>
              <a:gd name="connsiteY13" fmla="*/ 984258 h 1682758"/>
              <a:gd name="connsiteX14" fmla="*/ 3114675 w 9886950"/>
              <a:gd name="connsiteY14" fmla="*/ 869958 h 1682758"/>
              <a:gd name="connsiteX15" fmla="*/ 3305175 w 9886950"/>
              <a:gd name="connsiteY15" fmla="*/ 774708 h 1682758"/>
              <a:gd name="connsiteX16" fmla="*/ 3400425 w 9886950"/>
              <a:gd name="connsiteY16" fmla="*/ 593733 h 1682758"/>
              <a:gd name="connsiteX17" fmla="*/ 3629025 w 9886950"/>
              <a:gd name="connsiteY17" fmla="*/ 669933 h 1682758"/>
              <a:gd name="connsiteX18" fmla="*/ 3781425 w 9886950"/>
              <a:gd name="connsiteY18" fmla="*/ 812808 h 1682758"/>
              <a:gd name="connsiteX19" fmla="*/ 3886200 w 9886950"/>
              <a:gd name="connsiteY19" fmla="*/ 965208 h 1682758"/>
              <a:gd name="connsiteX20" fmla="*/ 3952875 w 9886950"/>
              <a:gd name="connsiteY20" fmla="*/ 993783 h 1682758"/>
              <a:gd name="connsiteX21" fmla="*/ 4010025 w 9886950"/>
              <a:gd name="connsiteY21" fmla="*/ 879483 h 1682758"/>
              <a:gd name="connsiteX22" fmla="*/ 4067175 w 9886950"/>
              <a:gd name="connsiteY22" fmla="*/ 736608 h 1682758"/>
              <a:gd name="connsiteX23" fmla="*/ 4200525 w 9886950"/>
              <a:gd name="connsiteY23" fmla="*/ 565158 h 1682758"/>
              <a:gd name="connsiteX24" fmla="*/ 4333875 w 9886950"/>
              <a:gd name="connsiteY24" fmla="*/ 346083 h 1682758"/>
              <a:gd name="connsiteX25" fmla="*/ 4543425 w 9886950"/>
              <a:gd name="connsiteY25" fmla="*/ 165108 h 1682758"/>
              <a:gd name="connsiteX26" fmla="*/ 4795837 w 9886950"/>
              <a:gd name="connsiteY26" fmla="*/ 3183 h 1682758"/>
              <a:gd name="connsiteX27" fmla="*/ 5153025 w 9886950"/>
              <a:gd name="connsiteY27" fmla="*/ 298458 h 1682758"/>
              <a:gd name="connsiteX28" fmla="*/ 5448300 w 9886950"/>
              <a:gd name="connsiteY28" fmla="*/ 593733 h 1682758"/>
              <a:gd name="connsiteX29" fmla="*/ 5657850 w 9886950"/>
              <a:gd name="connsiteY29" fmla="*/ 746133 h 1682758"/>
              <a:gd name="connsiteX30" fmla="*/ 5800725 w 9886950"/>
              <a:gd name="connsiteY30" fmla="*/ 774708 h 1682758"/>
              <a:gd name="connsiteX31" fmla="*/ 6000750 w 9886950"/>
              <a:gd name="connsiteY31" fmla="*/ 574683 h 1682758"/>
              <a:gd name="connsiteX32" fmla="*/ 6296025 w 9886950"/>
              <a:gd name="connsiteY32" fmla="*/ 407996 h 1682758"/>
              <a:gd name="connsiteX33" fmla="*/ 6657975 w 9886950"/>
              <a:gd name="connsiteY33" fmla="*/ 698508 h 1682758"/>
              <a:gd name="connsiteX34" fmla="*/ 6800850 w 9886950"/>
              <a:gd name="connsiteY34" fmla="*/ 536583 h 1682758"/>
              <a:gd name="connsiteX35" fmla="*/ 7277100 w 9886950"/>
              <a:gd name="connsiteY35" fmla="*/ 993783 h 1682758"/>
              <a:gd name="connsiteX36" fmla="*/ 7439025 w 9886950"/>
              <a:gd name="connsiteY36" fmla="*/ 898533 h 1682758"/>
              <a:gd name="connsiteX37" fmla="*/ 7639050 w 9886950"/>
              <a:gd name="connsiteY37" fmla="*/ 1298583 h 1682758"/>
              <a:gd name="connsiteX38" fmla="*/ 7953375 w 9886950"/>
              <a:gd name="connsiteY38" fmla="*/ 1155708 h 1682758"/>
              <a:gd name="connsiteX39" fmla="*/ 8763000 w 9886950"/>
              <a:gd name="connsiteY39" fmla="*/ 1346208 h 1682758"/>
              <a:gd name="connsiteX40" fmla="*/ 9886950 w 9886950"/>
              <a:gd name="connsiteY40" fmla="*/ 1682758 h 1682758"/>
              <a:gd name="connsiteX0" fmla="*/ 0 w 9886950"/>
              <a:gd name="connsiteY0" fmla="*/ 1660533 h 1682758"/>
              <a:gd name="connsiteX1" fmla="*/ 257175 w 9886950"/>
              <a:gd name="connsiteY1" fmla="*/ 1489083 h 1682758"/>
              <a:gd name="connsiteX2" fmla="*/ 733425 w 9886950"/>
              <a:gd name="connsiteY2" fmla="*/ 1612908 h 1682758"/>
              <a:gd name="connsiteX3" fmla="*/ 942975 w 9886950"/>
              <a:gd name="connsiteY3" fmla="*/ 1603383 h 1682758"/>
              <a:gd name="connsiteX4" fmla="*/ 1057275 w 9886950"/>
              <a:gd name="connsiteY4" fmla="*/ 1679583 h 1682758"/>
              <a:gd name="connsiteX5" fmla="*/ 1495425 w 9886950"/>
              <a:gd name="connsiteY5" fmla="*/ 1498608 h 1682758"/>
              <a:gd name="connsiteX6" fmla="*/ 1647825 w 9886950"/>
              <a:gd name="connsiteY6" fmla="*/ 1527183 h 1682758"/>
              <a:gd name="connsiteX7" fmla="*/ 1724025 w 9886950"/>
              <a:gd name="connsiteY7" fmla="*/ 1450983 h 1682758"/>
              <a:gd name="connsiteX8" fmla="*/ 1924050 w 9886950"/>
              <a:gd name="connsiteY8" fmla="*/ 1555758 h 1682758"/>
              <a:gd name="connsiteX9" fmla="*/ 2066925 w 9886950"/>
              <a:gd name="connsiteY9" fmla="*/ 1546233 h 1682758"/>
              <a:gd name="connsiteX10" fmla="*/ 2400300 w 9886950"/>
              <a:gd name="connsiteY10" fmla="*/ 1270008 h 1682758"/>
              <a:gd name="connsiteX11" fmla="*/ 2600325 w 9886950"/>
              <a:gd name="connsiteY11" fmla="*/ 1098558 h 1682758"/>
              <a:gd name="connsiteX12" fmla="*/ 2790825 w 9886950"/>
              <a:gd name="connsiteY12" fmla="*/ 1136658 h 1682758"/>
              <a:gd name="connsiteX13" fmla="*/ 2924175 w 9886950"/>
              <a:gd name="connsiteY13" fmla="*/ 984258 h 1682758"/>
              <a:gd name="connsiteX14" fmla="*/ 3114675 w 9886950"/>
              <a:gd name="connsiteY14" fmla="*/ 869958 h 1682758"/>
              <a:gd name="connsiteX15" fmla="*/ 3305175 w 9886950"/>
              <a:gd name="connsiteY15" fmla="*/ 774708 h 1682758"/>
              <a:gd name="connsiteX16" fmla="*/ 3482975 w 9886950"/>
              <a:gd name="connsiteY16" fmla="*/ 555633 h 1682758"/>
              <a:gd name="connsiteX17" fmla="*/ 3629025 w 9886950"/>
              <a:gd name="connsiteY17" fmla="*/ 669933 h 1682758"/>
              <a:gd name="connsiteX18" fmla="*/ 3781425 w 9886950"/>
              <a:gd name="connsiteY18" fmla="*/ 812808 h 1682758"/>
              <a:gd name="connsiteX19" fmla="*/ 3886200 w 9886950"/>
              <a:gd name="connsiteY19" fmla="*/ 965208 h 1682758"/>
              <a:gd name="connsiteX20" fmla="*/ 3952875 w 9886950"/>
              <a:gd name="connsiteY20" fmla="*/ 993783 h 1682758"/>
              <a:gd name="connsiteX21" fmla="*/ 4010025 w 9886950"/>
              <a:gd name="connsiteY21" fmla="*/ 879483 h 1682758"/>
              <a:gd name="connsiteX22" fmla="*/ 4067175 w 9886950"/>
              <a:gd name="connsiteY22" fmla="*/ 736608 h 1682758"/>
              <a:gd name="connsiteX23" fmla="*/ 4200525 w 9886950"/>
              <a:gd name="connsiteY23" fmla="*/ 565158 h 1682758"/>
              <a:gd name="connsiteX24" fmla="*/ 4333875 w 9886950"/>
              <a:gd name="connsiteY24" fmla="*/ 346083 h 1682758"/>
              <a:gd name="connsiteX25" fmla="*/ 4543425 w 9886950"/>
              <a:gd name="connsiteY25" fmla="*/ 165108 h 1682758"/>
              <a:gd name="connsiteX26" fmla="*/ 4795837 w 9886950"/>
              <a:gd name="connsiteY26" fmla="*/ 3183 h 1682758"/>
              <a:gd name="connsiteX27" fmla="*/ 5153025 w 9886950"/>
              <a:gd name="connsiteY27" fmla="*/ 298458 h 1682758"/>
              <a:gd name="connsiteX28" fmla="*/ 5448300 w 9886950"/>
              <a:gd name="connsiteY28" fmla="*/ 593733 h 1682758"/>
              <a:gd name="connsiteX29" fmla="*/ 5657850 w 9886950"/>
              <a:gd name="connsiteY29" fmla="*/ 746133 h 1682758"/>
              <a:gd name="connsiteX30" fmla="*/ 5800725 w 9886950"/>
              <a:gd name="connsiteY30" fmla="*/ 774708 h 1682758"/>
              <a:gd name="connsiteX31" fmla="*/ 6000750 w 9886950"/>
              <a:gd name="connsiteY31" fmla="*/ 574683 h 1682758"/>
              <a:gd name="connsiteX32" fmla="*/ 6296025 w 9886950"/>
              <a:gd name="connsiteY32" fmla="*/ 407996 h 1682758"/>
              <a:gd name="connsiteX33" fmla="*/ 6657975 w 9886950"/>
              <a:gd name="connsiteY33" fmla="*/ 698508 h 1682758"/>
              <a:gd name="connsiteX34" fmla="*/ 6800850 w 9886950"/>
              <a:gd name="connsiteY34" fmla="*/ 536583 h 1682758"/>
              <a:gd name="connsiteX35" fmla="*/ 7277100 w 9886950"/>
              <a:gd name="connsiteY35" fmla="*/ 993783 h 1682758"/>
              <a:gd name="connsiteX36" fmla="*/ 7439025 w 9886950"/>
              <a:gd name="connsiteY36" fmla="*/ 898533 h 1682758"/>
              <a:gd name="connsiteX37" fmla="*/ 7639050 w 9886950"/>
              <a:gd name="connsiteY37" fmla="*/ 1298583 h 1682758"/>
              <a:gd name="connsiteX38" fmla="*/ 7953375 w 9886950"/>
              <a:gd name="connsiteY38" fmla="*/ 1155708 h 1682758"/>
              <a:gd name="connsiteX39" fmla="*/ 8763000 w 9886950"/>
              <a:gd name="connsiteY39" fmla="*/ 1346208 h 1682758"/>
              <a:gd name="connsiteX40" fmla="*/ 9886950 w 9886950"/>
              <a:gd name="connsiteY40" fmla="*/ 1682758 h 16827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9886950" h="1682758">
                <a:moveTo>
                  <a:pt x="0" y="1660533"/>
                </a:moveTo>
                <a:cubicBezTo>
                  <a:pt x="67469" y="1578776"/>
                  <a:pt x="134938" y="1497020"/>
                  <a:pt x="257175" y="1489083"/>
                </a:cubicBezTo>
                <a:cubicBezTo>
                  <a:pt x="379412" y="1481146"/>
                  <a:pt x="619125" y="1593858"/>
                  <a:pt x="733425" y="1612908"/>
                </a:cubicBezTo>
                <a:cubicBezTo>
                  <a:pt x="847725" y="1631958"/>
                  <a:pt x="889000" y="1592271"/>
                  <a:pt x="942975" y="1603383"/>
                </a:cubicBezTo>
                <a:cubicBezTo>
                  <a:pt x="996950" y="1614495"/>
                  <a:pt x="965200" y="1697045"/>
                  <a:pt x="1057275" y="1679583"/>
                </a:cubicBezTo>
                <a:cubicBezTo>
                  <a:pt x="1149350" y="1662121"/>
                  <a:pt x="1397000" y="1524008"/>
                  <a:pt x="1495425" y="1498608"/>
                </a:cubicBezTo>
                <a:cubicBezTo>
                  <a:pt x="1593850" y="1473208"/>
                  <a:pt x="1609725" y="1535120"/>
                  <a:pt x="1647825" y="1527183"/>
                </a:cubicBezTo>
                <a:cubicBezTo>
                  <a:pt x="1685925" y="1519246"/>
                  <a:pt x="1677988" y="1446220"/>
                  <a:pt x="1724025" y="1450983"/>
                </a:cubicBezTo>
                <a:cubicBezTo>
                  <a:pt x="1770063" y="1455745"/>
                  <a:pt x="1866900" y="1539883"/>
                  <a:pt x="1924050" y="1555758"/>
                </a:cubicBezTo>
                <a:cubicBezTo>
                  <a:pt x="1981200" y="1571633"/>
                  <a:pt x="1987550" y="1593858"/>
                  <a:pt x="2066925" y="1546233"/>
                </a:cubicBezTo>
                <a:cubicBezTo>
                  <a:pt x="2146300" y="1498608"/>
                  <a:pt x="2311400" y="1344620"/>
                  <a:pt x="2400300" y="1270008"/>
                </a:cubicBezTo>
                <a:cubicBezTo>
                  <a:pt x="2489200" y="1195395"/>
                  <a:pt x="2535238" y="1120783"/>
                  <a:pt x="2600325" y="1098558"/>
                </a:cubicBezTo>
                <a:cubicBezTo>
                  <a:pt x="2665412" y="1076333"/>
                  <a:pt x="2736850" y="1155708"/>
                  <a:pt x="2790825" y="1136658"/>
                </a:cubicBezTo>
                <a:cubicBezTo>
                  <a:pt x="2844800" y="1117608"/>
                  <a:pt x="2870200" y="1028708"/>
                  <a:pt x="2924175" y="984258"/>
                </a:cubicBezTo>
                <a:cubicBezTo>
                  <a:pt x="2978150" y="939808"/>
                  <a:pt x="3051175" y="904883"/>
                  <a:pt x="3114675" y="869958"/>
                </a:cubicBezTo>
                <a:cubicBezTo>
                  <a:pt x="3178175" y="835033"/>
                  <a:pt x="3243792" y="827096"/>
                  <a:pt x="3305175" y="774708"/>
                </a:cubicBezTo>
                <a:cubicBezTo>
                  <a:pt x="3366558" y="722320"/>
                  <a:pt x="3429000" y="573095"/>
                  <a:pt x="3482975" y="555633"/>
                </a:cubicBezTo>
                <a:cubicBezTo>
                  <a:pt x="3536950" y="538171"/>
                  <a:pt x="3579283" y="627071"/>
                  <a:pt x="3629025" y="669933"/>
                </a:cubicBezTo>
                <a:cubicBezTo>
                  <a:pt x="3678767" y="712796"/>
                  <a:pt x="3738563" y="763595"/>
                  <a:pt x="3781425" y="812808"/>
                </a:cubicBezTo>
                <a:cubicBezTo>
                  <a:pt x="3824288" y="862020"/>
                  <a:pt x="3857625" y="935046"/>
                  <a:pt x="3886200" y="965208"/>
                </a:cubicBezTo>
                <a:cubicBezTo>
                  <a:pt x="3914775" y="995370"/>
                  <a:pt x="3932238" y="1008070"/>
                  <a:pt x="3952875" y="993783"/>
                </a:cubicBezTo>
                <a:cubicBezTo>
                  <a:pt x="3973512" y="979496"/>
                  <a:pt x="3990975" y="922345"/>
                  <a:pt x="4010025" y="879483"/>
                </a:cubicBezTo>
                <a:cubicBezTo>
                  <a:pt x="4029075" y="836620"/>
                  <a:pt x="4035425" y="788995"/>
                  <a:pt x="4067175" y="736608"/>
                </a:cubicBezTo>
                <a:cubicBezTo>
                  <a:pt x="4098925" y="684221"/>
                  <a:pt x="4156075" y="630245"/>
                  <a:pt x="4200525" y="565158"/>
                </a:cubicBezTo>
                <a:cubicBezTo>
                  <a:pt x="4244975" y="500071"/>
                  <a:pt x="4276725" y="412758"/>
                  <a:pt x="4333875" y="346083"/>
                </a:cubicBezTo>
                <a:cubicBezTo>
                  <a:pt x="4391025" y="279408"/>
                  <a:pt x="4475956" y="250833"/>
                  <a:pt x="4543425" y="165108"/>
                </a:cubicBezTo>
                <a:cubicBezTo>
                  <a:pt x="4610894" y="79383"/>
                  <a:pt x="4694237" y="-19042"/>
                  <a:pt x="4795837" y="3183"/>
                </a:cubicBezTo>
                <a:cubicBezTo>
                  <a:pt x="4897437" y="25408"/>
                  <a:pt x="5044281" y="200033"/>
                  <a:pt x="5153025" y="298458"/>
                </a:cubicBezTo>
                <a:cubicBezTo>
                  <a:pt x="5261769" y="396883"/>
                  <a:pt x="5364163" y="519120"/>
                  <a:pt x="5448300" y="593733"/>
                </a:cubicBezTo>
                <a:cubicBezTo>
                  <a:pt x="5532438" y="668345"/>
                  <a:pt x="5599112" y="715970"/>
                  <a:pt x="5657850" y="746133"/>
                </a:cubicBezTo>
                <a:cubicBezTo>
                  <a:pt x="5716588" y="776296"/>
                  <a:pt x="5743575" y="803283"/>
                  <a:pt x="5800725" y="774708"/>
                </a:cubicBezTo>
                <a:cubicBezTo>
                  <a:pt x="5857875" y="746133"/>
                  <a:pt x="5918200" y="635802"/>
                  <a:pt x="6000750" y="574683"/>
                </a:cubicBezTo>
                <a:cubicBezTo>
                  <a:pt x="6083300" y="513564"/>
                  <a:pt x="6186488" y="387359"/>
                  <a:pt x="6296025" y="407996"/>
                </a:cubicBezTo>
                <a:cubicBezTo>
                  <a:pt x="6405562" y="428633"/>
                  <a:pt x="6573838" y="677077"/>
                  <a:pt x="6657975" y="698508"/>
                </a:cubicBezTo>
                <a:cubicBezTo>
                  <a:pt x="6742113" y="719939"/>
                  <a:pt x="6697663" y="487371"/>
                  <a:pt x="6800850" y="536583"/>
                </a:cubicBezTo>
                <a:cubicBezTo>
                  <a:pt x="6904038" y="585796"/>
                  <a:pt x="7170738" y="933458"/>
                  <a:pt x="7277100" y="993783"/>
                </a:cubicBezTo>
                <a:cubicBezTo>
                  <a:pt x="7383462" y="1054108"/>
                  <a:pt x="7378700" y="847733"/>
                  <a:pt x="7439025" y="898533"/>
                </a:cubicBezTo>
                <a:cubicBezTo>
                  <a:pt x="7499350" y="949333"/>
                  <a:pt x="7553325" y="1255720"/>
                  <a:pt x="7639050" y="1298583"/>
                </a:cubicBezTo>
                <a:cubicBezTo>
                  <a:pt x="7724775" y="1341446"/>
                  <a:pt x="7766050" y="1147771"/>
                  <a:pt x="7953375" y="1155708"/>
                </a:cubicBezTo>
                <a:cubicBezTo>
                  <a:pt x="8140700" y="1163645"/>
                  <a:pt x="8480425" y="1400183"/>
                  <a:pt x="8763000" y="1346208"/>
                </a:cubicBezTo>
                <a:cubicBezTo>
                  <a:pt x="9045575" y="1292233"/>
                  <a:pt x="9607550" y="1528241"/>
                  <a:pt x="9886950" y="1682758"/>
                </a:cubicBezTo>
              </a:path>
            </a:pathLst>
          </a:custGeom>
          <a:noFill/>
          <a:ln>
            <a:gradFill>
              <a:gsLst>
                <a:gs pos="4300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椭圆 51"/>
          <p:cNvSpPr/>
          <p:nvPr/>
        </p:nvSpPr>
        <p:spPr>
          <a:xfrm>
            <a:off x="9149297" y="2890595"/>
            <a:ext cx="1678360" cy="1678360"/>
          </a:xfrm>
          <a:prstGeom prst="ellipse">
            <a:avLst/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34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9" name="组合 28"/>
          <p:cNvGrpSpPr/>
          <p:nvPr/>
        </p:nvGrpSpPr>
        <p:grpSpPr>
          <a:xfrm>
            <a:off x="2206174" y="1080896"/>
            <a:ext cx="7416799" cy="1594080"/>
            <a:chOff x="1103087" y="961575"/>
            <a:chExt cx="7416799" cy="1594080"/>
          </a:xfrm>
        </p:grpSpPr>
        <p:sp>
          <p:nvSpPr>
            <p:cNvPr id="23" name="文本框 22"/>
            <p:cNvSpPr txBox="1"/>
            <p:nvPr/>
          </p:nvSpPr>
          <p:spPr>
            <a:xfrm>
              <a:off x="1103087" y="961575"/>
              <a:ext cx="4049507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7200" dirty="0">
                  <a:solidFill>
                    <a:schemeClr val="bg1"/>
                  </a:solidFill>
                  <a:latin typeface="江城斜黑体 900W" panose="020B0A00000000000000" pitchFamily="34" charset="-122"/>
                  <a:ea typeface="江城斜黑体 900W" panose="020B0A00000000000000" pitchFamily="34" charset="-122"/>
                  <a:cs typeface="+mn-ea"/>
                  <a:sym typeface="+mn-lt"/>
                </a:rPr>
                <a:t>THANKS</a:t>
              </a:r>
              <a:endParaRPr lang="zh-CN" altLang="en-US" sz="7200" dirty="0">
                <a:solidFill>
                  <a:schemeClr val="bg1"/>
                </a:solidFill>
                <a:latin typeface="江城斜黑体 900W" panose="020B0A00000000000000" pitchFamily="34" charset="-122"/>
                <a:ea typeface="江城斜黑体 900W" panose="020B0A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1149559" y="2247878"/>
              <a:ext cx="7370327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1400" i="1" dirty="0">
                  <a:solidFill>
                    <a:schemeClr val="bg1"/>
                  </a:solidFill>
                </a:rPr>
                <a:t>YEAR END REPORT PPT TEMPLATE</a:t>
              </a:r>
            </a:p>
          </p:txBody>
        </p:sp>
      </p:grpSp>
      <p:pic>
        <p:nvPicPr>
          <p:cNvPr id="46" name="图片 4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80" b="8411"/>
          <a:stretch/>
        </p:blipFill>
        <p:spPr>
          <a:xfrm>
            <a:off x="1351933" y="2796790"/>
            <a:ext cx="10840067" cy="4053953"/>
          </a:xfrm>
          <a:prstGeom prst="rect">
            <a:avLst/>
          </a:prstGeom>
        </p:spPr>
      </p:pic>
      <p:sp>
        <p:nvSpPr>
          <p:cNvPr id="47" name="圆角矩形 46"/>
          <p:cNvSpPr/>
          <p:nvPr/>
        </p:nvSpPr>
        <p:spPr>
          <a:xfrm>
            <a:off x="2438400" y="2847975"/>
            <a:ext cx="2119086" cy="342566"/>
          </a:xfrm>
          <a:prstGeom prst="roundRect">
            <a:avLst>
              <a:gd name="adj" fmla="val 50000"/>
            </a:avLst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/>
              <a:t>汇报人：</a:t>
            </a:r>
            <a:r>
              <a:rPr lang="en-US" altLang="zh-CN" sz="1400" dirty="0"/>
              <a:t>51PPT</a:t>
            </a:r>
            <a:r>
              <a:rPr lang="zh-CN" altLang="en-US" sz="1400" dirty="0"/>
              <a:t>模板网</a:t>
            </a:r>
          </a:p>
        </p:txBody>
      </p:sp>
      <p:sp>
        <p:nvSpPr>
          <p:cNvPr id="48" name="椭圆 47"/>
          <p:cNvSpPr/>
          <p:nvPr/>
        </p:nvSpPr>
        <p:spPr>
          <a:xfrm>
            <a:off x="9718653" y="764170"/>
            <a:ext cx="539648" cy="539648"/>
          </a:xfrm>
          <a:prstGeom prst="ellipse">
            <a:avLst/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34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椭圆 48"/>
          <p:cNvSpPr/>
          <p:nvPr/>
        </p:nvSpPr>
        <p:spPr>
          <a:xfrm>
            <a:off x="504579" y="-534112"/>
            <a:ext cx="1917496" cy="1917496"/>
          </a:xfrm>
          <a:prstGeom prst="ellipse">
            <a:avLst/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34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椭圆 49"/>
          <p:cNvSpPr/>
          <p:nvPr/>
        </p:nvSpPr>
        <p:spPr>
          <a:xfrm>
            <a:off x="9791905" y="5774859"/>
            <a:ext cx="1433038" cy="1433038"/>
          </a:xfrm>
          <a:prstGeom prst="ellipse">
            <a:avLst/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34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椭圆 50"/>
          <p:cNvSpPr/>
          <p:nvPr/>
        </p:nvSpPr>
        <p:spPr>
          <a:xfrm>
            <a:off x="3229436" y="3569818"/>
            <a:ext cx="1328050" cy="1328050"/>
          </a:xfrm>
          <a:prstGeom prst="ellipse">
            <a:avLst/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34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任意多边形 44"/>
          <p:cNvSpPr/>
          <p:nvPr/>
        </p:nvSpPr>
        <p:spPr>
          <a:xfrm flipH="1">
            <a:off x="0" y="4147241"/>
            <a:ext cx="8737600" cy="2663370"/>
          </a:xfrm>
          <a:custGeom>
            <a:avLst/>
            <a:gdLst>
              <a:gd name="connsiteX0" fmla="*/ 6096000 w 6096000"/>
              <a:gd name="connsiteY0" fmla="*/ 0 h 3414220"/>
              <a:gd name="connsiteX1" fmla="*/ 6096000 w 6096000"/>
              <a:gd name="connsiteY1" fmla="*/ 3414220 h 3414220"/>
              <a:gd name="connsiteX2" fmla="*/ 0 w 6096000"/>
              <a:gd name="connsiteY2" fmla="*/ 3414220 h 3414220"/>
              <a:gd name="connsiteX3" fmla="*/ 0 w 6096000"/>
              <a:gd name="connsiteY3" fmla="*/ 1352424 h 3414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6000" h="3414220">
                <a:moveTo>
                  <a:pt x="6096000" y="0"/>
                </a:moveTo>
                <a:lnTo>
                  <a:pt x="6096000" y="3414220"/>
                </a:lnTo>
                <a:lnTo>
                  <a:pt x="0" y="3414220"/>
                </a:lnTo>
                <a:lnTo>
                  <a:pt x="0" y="1352424"/>
                </a:lnTo>
                <a:close/>
              </a:path>
            </a:pathLst>
          </a:custGeom>
          <a:solidFill>
            <a:srgbClr val="5BA3EB"/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椭圆 54"/>
          <p:cNvSpPr/>
          <p:nvPr/>
        </p:nvSpPr>
        <p:spPr>
          <a:xfrm>
            <a:off x="807198" y="4454332"/>
            <a:ext cx="1433038" cy="1433038"/>
          </a:xfrm>
          <a:prstGeom prst="ellipse">
            <a:avLst/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34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任意多边形 42"/>
          <p:cNvSpPr/>
          <p:nvPr/>
        </p:nvSpPr>
        <p:spPr>
          <a:xfrm>
            <a:off x="0" y="4804229"/>
            <a:ext cx="12192000" cy="2053771"/>
          </a:xfrm>
          <a:custGeom>
            <a:avLst/>
            <a:gdLst>
              <a:gd name="connsiteX0" fmla="*/ 6096000 w 6096000"/>
              <a:gd name="connsiteY0" fmla="*/ 0 h 3414220"/>
              <a:gd name="connsiteX1" fmla="*/ 6096000 w 6096000"/>
              <a:gd name="connsiteY1" fmla="*/ 3414220 h 3414220"/>
              <a:gd name="connsiteX2" fmla="*/ 0 w 6096000"/>
              <a:gd name="connsiteY2" fmla="*/ 3414220 h 3414220"/>
              <a:gd name="connsiteX3" fmla="*/ 0 w 6096000"/>
              <a:gd name="connsiteY3" fmla="*/ 1352424 h 3414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6000" h="3414220">
                <a:moveTo>
                  <a:pt x="6096000" y="0"/>
                </a:moveTo>
                <a:lnTo>
                  <a:pt x="6096000" y="3414220"/>
                </a:lnTo>
                <a:lnTo>
                  <a:pt x="0" y="3414220"/>
                </a:lnTo>
                <a:lnTo>
                  <a:pt x="0" y="1352424"/>
                </a:lnTo>
                <a:close/>
              </a:path>
            </a:pathLst>
          </a:custGeom>
          <a:solidFill>
            <a:srgbClr val="8ACF1C"/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椭圆 53"/>
          <p:cNvSpPr/>
          <p:nvPr/>
        </p:nvSpPr>
        <p:spPr>
          <a:xfrm>
            <a:off x="8773464" y="5643850"/>
            <a:ext cx="2671928" cy="2671928"/>
          </a:xfrm>
          <a:prstGeom prst="ellipse">
            <a:avLst/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34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55705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/>
      </p:transition>
    </mc:Choice>
    <mc:Fallback xmlns="">
      <p:transition spd="slow">
        <p:random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791D73CF-118A-4B7F-B428-B6E95DAAE2EB}"/>
              </a:ext>
            </a:extLst>
          </p:cNvPr>
          <p:cNvSpPr txBox="1"/>
          <p:nvPr/>
        </p:nvSpPr>
        <p:spPr>
          <a:xfrm>
            <a:off x="1186774" y="2967335"/>
            <a:ext cx="474687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2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作品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仅供学习参考之用！</a:t>
            </a:r>
          </a:p>
        </p:txBody>
      </p:sp>
    </p:spTree>
    <p:extLst>
      <p:ext uri="{BB962C8B-B14F-4D97-AF65-F5344CB8AC3E}">
        <p14:creationId xmlns:p14="http://schemas.microsoft.com/office/powerpoint/2010/main" val="38878572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8E7EF0">
              <a:alpha val="59000"/>
            </a:srgbClr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椭圆 50"/>
          <p:cNvSpPr/>
          <p:nvPr/>
        </p:nvSpPr>
        <p:spPr>
          <a:xfrm>
            <a:off x="3136900" y="3369750"/>
            <a:ext cx="2042838" cy="2042838"/>
          </a:xfrm>
          <a:prstGeom prst="ellipse">
            <a:avLst/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34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-34712" y="3568700"/>
            <a:ext cx="12226711" cy="3289300"/>
            <a:chOff x="2305050" y="4198156"/>
            <a:chExt cx="9886950" cy="2659844"/>
          </a:xfrm>
        </p:grpSpPr>
        <p:sp>
          <p:nvSpPr>
            <p:cNvPr id="53" name="任意多边形 52"/>
            <p:cNvSpPr/>
            <p:nvPr/>
          </p:nvSpPr>
          <p:spPr>
            <a:xfrm>
              <a:off x="2305050" y="4198156"/>
              <a:ext cx="9886950" cy="1682758"/>
            </a:xfrm>
            <a:custGeom>
              <a:avLst/>
              <a:gdLst>
                <a:gd name="connsiteX0" fmla="*/ 0 w 9810750"/>
                <a:gd name="connsiteY0" fmla="*/ 1558975 h 1580440"/>
                <a:gd name="connsiteX1" fmla="*/ 257175 w 9810750"/>
                <a:gd name="connsiteY1" fmla="*/ 1387525 h 1580440"/>
                <a:gd name="connsiteX2" fmla="*/ 733425 w 9810750"/>
                <a:gd name="connsiteY2" fmla="*/ 1511350 h 1580440"/>
                <a:gd name="connsiteX3" fmla="*/ 942975 w 9810750"/>
                <a:gd name="connsiteY3" fmla="*/ 1501825 h 1580440"/>
                <a:gd name="connsiteX4" fmla="*/ 1057275 w 9810750"/>
                <a:gd name="connsiteY4" fmla="*/ 1578025 h 1580440"/>
                <a:gd name="connsiteX5" fmla="*/ 1495425 w 9810750"/>
                <a:gd name="connsiteY5" fmla="*/ 1397050 h 1580440"/>
                <a:gd name="connsiteX6" fmla="*/ 1647825 w 9810750"/>
                <a:gd name="connsiteY6" fmla="*/ 1425625 h 1580440"/>
                <a:gd name="connsiteX7" fmla="*/ 1724025 w 9810750"/>
                <a:gd name="connsiteY7" fmla="*/ 1349425 h 1580440"/>
                <a:gd name="connsiteX8" fmla="*/ 1924050 w 9810750"/>
                <a:gd name="connsiteY8" fmla="*/ 1454200 h 1580440"/>
                <a:gd name="connsiteX9" fmla="*/ 2066925 w 9810750"/>
                <a:gd name="connsiteY9" fmla="*/ 1444675 h 1580440"/>
                <a:gd name="connsiteX10" fmla="*/ 2400300 w 9810750"/>
                <a:gd name="connsiteY10" fmla="*/ 1168450 h 1580440"/>
                <a:gd name="connsiteX11" fmla="*/ 2600325 w 9810750"/>
                <a:gd name="connsiteY11" fmla="*/ 997000 h 1580440"/>
                <a:gd name="connsiteX12" fmla="*/ 2790825 w 9810750"/>
                <a:gd name="connsiteY12" fmla="*/ 1035100 h 1580440"/>
                <a:gd name="connsiteX13" fmla="*/ 2924175 w 9810750"/>
                <a:gd name="connsiteY13" fmla="*/ 882700 h 1580440"/>
                <a:gd name="connsiteX14" fmla="*/ 3114675 w 9810750"/>
                <a:gd name="connsiteY14" fmla="*/ 768400 h 1580440"/>
                <a:gd name="connsiteX15" fmla="*/ 3305175 w 9810750"/>
                <a:gd name="connsiteY15" fmla="*/ 673150 h 1580440"/>
                <a:gd name="connsiteX16" fmla="*/ 3400425 w 9810750"/>
                <a:gd name="connsiteY16" fmla="*/ 492175 h 1580440"/>
                <a:gd name="connsiteX17" fmla="*/ 3629025 w 9810750"/>
                <a:gd name="connsiteY17" fmla="*/ 568375 h 1580440"/>
                <a:gd name="connsiteX18" fmla="*/ 3781425 w 9810750"/>
                <a:gd name="connsiteY18" fmla="*/ 711250 h 1580440"/>
                <a:gd name="connsiteX19" fmla="*/ 3886200 w 9810750"/>
                <a:gd name="connsiteY19" fmla="*/ 863650 h 1580440"/>
                <a:gd name="connsiteX20" fmla="*/ 3952875 w 9810750"/>
                <a:gd name="connsiteY20" fmla="*/ 892225 h 1580440"/>
                <a:gd name="connsiteX21" fmla="*/ 4010025 w 9810750"/>
                <a:gd name="connsiteY21" fmla="*/ 777925 h 1580440"/>
                <a:gd name="connsiteX22" fmla="*/ 4067175 w 9810750"/>
                <a:gd name="connsiteY22" fmla="*/ 635050 h 1580440"/>
                <a:gd name="connsiteX23" fmla="*/ 4200525 w 9810750"/>
                <a:gd name="connsiteY23" fmla="*/ 463600 h 1580440"/>
                <a:gd name="connsiteX24" fmla="*/ 4333875 w 9810750"/>
                <a:gd name="connsiteY24" fmla="*/ 244525 h 1580440"/>
                <a:gd name="connsiteX25" fmla="*/ 4543425 w 9810750"/>
                <a:gd name="connsiteY25" fmla="*/ 63550 h 1580440"/>
                <a:gd name="connsiteX26" fmla="*/ 4924425 w 9810750"/>
                <a:gd name="connsiteY26" fmla="*/ 6400 h 1580440"/>
                <a:gd name="connsiteX27" fmla="*/ 5153025 w 9810750"/>
                <a:gd name="connsiteY27" fmla="*/ 196900 h 1580440"/>
                <a:gd name="connsiteX28" fmla="*/ 5448300 w 9810750"/>
                <a:gd name="connsiteY28" fmla="*/ 492175 h 1580440"/>
                <a:gd name="connsiteX29" fmla="*/ 5657850 w 9810750"/>
                <a:gd name="connsiteY29" fmla="*/ 644575 h 1580440"/>
                <a:gd name="connsiteX30" fmla="*/ 5800725 w 9810750"/>
                <a:gd name="connsiteY30" fmla="*/ 673150 h 1580440"/>
                <a:gd name="connsiteX31" fmla="*/ 6000750 w 9810750"/>
                <a:gd name="connsiteY31" fmla="*/ 473125 h 1580440"/>
                <a:gd name="connsiteX32" fmla="*/ 6486525 w 9810750"/>
                <a:gd name="connsiteY32" fmla="*/ 387400 h 1580440"/>
                <a:gd name="connsiteX33" fmla="*/ 6743700 w 9810750"/>
                <a:gd name="connsiteY33" fmla="*/ 539800 h 1580440"/>
                <a:gd name="connsiteX34" fmla="*/ 6905625 w 9810750"/>
                <a:gd name="connsiteY34" fmla="*/ 568375 h 1580440"/>
                <a:gd name="connsiteX35" fmla="*/ 7229475 w 9810750"/>
                <a:gd name="connsiteY35" fmla="*/ 663625 h 1580440"/>
                <a:gd name="connsiteX36" fmla="*/ 7515225 w 9810750"/>
                <a:gd name="connsiteY36" fmla="*/ 930325 h 1580440"/>
                <a:gd name="connsiteX37" fmla="*/ 7667625 w 9810750"/>
                <a:gd name="connsiteY37" fmla="*/ 1130350 h 1580440"/>
                <a:gd name="connsiteX38" fmla="*/ 7924800 w 9810750"/>
                <a:gd name="connsiteY38" fmla="*/ 1206550 h 1580440"/>
                <a:gd name="connsiteX39" fmla="*/ 9620250 w 9810750"/>
                <a:gd name="connsiteY39" fmla="*/ 882700 h 1580440"/>
                <a:gd name="connsiteX40" fmla="*/ 9791700 w 9810750"/>
                <a:gd name="connsiteY40" fmla="*/ 1320850 h 1580440"/>
                <a:gd name="connsiteX0" fmla="*/ 0 w 9791700"/>
                <a:gd name="connsiteY0" fmla="*/ 1558975 h 1580440"/>
                <a:gd name="connsiteX1" fmla="*/ 257175 w 9791700"/>
                <a:gd name="connsiteY1" fmla="*/ 1387525 h 1580440"/>
                <a:gd name="connsiteX2" fmla="*/ 733425 w 9791700"/>
                <a:gd name="connsiteY2" fmla="*/ 1511350 h 1580440"/>
                <a:gd name="connsiteX3" fmla="*/ 942975 w 9791700"/>
                <a:gd name="connsiteY3" fmla="*/ 1501825 h 1580440"/>
                <a:gd name="connsiteX4" fmla="*/ 1057275 w 9791700"/>
                <a:gd name="connsiteY4" fmla="*/ 1578025 h 1580440"/>
                <a:gd name="connsiteX5" fmla="*/ 1495425 w 9791700"/>
                <a:gd name="connsiteY5" fmla="*/ 1397050 h 1580440"/>
                <a:gd name="connsiteX6" fmla="*/ 1647825 w 9791700"/>
                <a:gd name="connsiteY6" fmla="*/ 1425625 h 1580440"/>
                <a:gd name="connsiteX7" fmla="*/ 1724025 w 9791700"/>
                <a:gd name="connsiteY7" fmla="*/ 1349425 h 1580440"/>
                <a:gd name="connsiteX8" fmla="*/ 1924050 w 9791700"/>
                <a:gd name="connsiteY8" fmla="*/ 1454200 h 1580440"/>
                <a:gd name="connsiteX9" fmla="*/ 2066925 w 9791700"/>
                <a:gd name="connsiteY9" fmla="*/ 1444675 h 1580440"/>
                <a:gd name="connsiteX10" fmla="*/ 2400300 w 9791700"/>
                <a:gd name="connsiteY10" fmla="*/ 1168450 h 1580440"/>
                <a:gd name="connsiteX11" fmla="*/ 2600325 w 9791700"/>
                <a:gd name="connsiteY11" fmla="*/ 997000 h 1580440"/>
                <a:gd name="connsiteX12" fmla="*/ 2790825 w 9791700"/>
                <a:gd name="connsiteY12" fmla="*/ 1035100 h 1580440"/>
                <a:gd name="connsiteX13" fmla="*/ 2924175 w 9791700"/>
                <a:gd name="connsiteY13" fmla="*/ 882700 h 1580440"/>
                <a:gd name="connsiteX14" fmla="*/ 3114675 w 9791700"/>
                <a:gd name="connsiteY14" fmla="*/ 768400 h 1580440"/>
                <a:gd name="connsiteX15" fmla="*/ 3305175 w 9791700"/>
                <a:gd name="connsiteY15" fmla="*/ 673150 h 1580440"/>
                <a:gd name="connsiteX16" fmla="*/ 3400425 w 9791700"/>
                <a:gd name="connsiteY16" fmla="*/ 492175 h 1580440"/>
                <a:gd name="connsiteX17" fmla="*/ 3629025 w 9791700"/>
                <a:gd name="connsiteY17" fmla="*/ 568375 h 1580440"/>
                <a:gd name="connsiteX18" fmla="*/ 3781425 w 9791700"/>
                <a:gd name="connsiteY18" fmla="*/ 711250 h 1580440"/>
                <a:gd name="connsiteX19" fmla="*/ 3886200 w 9791700"/>
                <a:gd name="connsiteY19" fmla="*/ 863650 h 1580440"/>
                <a:gd name="connsiteX20" fmla="*/ 3952875 w 9791700"/>
                <a:gd name="connsiteY20" fmla="*/ 892225 h 1580440"/>
                <a:gd name="connsiteX21" fmla="*/ 4010025 w 9791700"/>
                <a:gd name="connsiteY21" fmla="*/ 777925 h 1580440"/>
                <a:gd name="connsiteX22" fmla="*/ 4067175 w 9791700"/>
                <a:gd name="connsiteY22" fmla="*/ 635050 h 1580440"/>
                <a:gd name="connsiteX23" fmla="*/ 4200525 w 9791700"/>
                <a:gd name="connsiteY23" fmla="*/ 463600 h 1580440"/>
                <a:gd name="connsiteX24" fmla="*/ 4333875 w 9791700"/>
                <a:gd name="connsiteY24" fmla="*/ 244525 h 1580440"/>
                <a:gd name="connsiteX25" fmla="*/ 4543425 w 9791700"/>
                <a:gd name="connsiteY25" fmla="*/ 63550 h 1580440"/>
                <a:gd name="connsiteX26" fmla="*/ 4924425 w 9791700"/>
                <a:gd name="connsiteY26" fmla="*/ 6400 h 1580440"/>
                <a:gd name="connsiteX27" fmla="*/ 5153025 w 9791700"/>
                <a:gd name="connsiteY27" fmla="*/ 196900 h 1580440"/>
                <a:gd name="connsiteX28" fmla="*/ 5448300 w 9791700"/>
                <a:gd name="connsiteY28" fmla="*/ 492175 h 1580440"/>
                <a:gd name="connsiteX29" fmla="*/ 5657850 w 9791700"/>
                <a:gd name="connsiteY29" fmla="*/ 644575 h 1580440"/>
                <a:gd name="connsiteX30" fmla="*/ 5800725 w 9791700"/>
                <a:gd name="connsiteY30" fmla="*/ 673150 h 1580440"/>
                <a:gd name="connsiteX31" fmla="*/ 6000750 w 9791700"/>
                <a:gd name="connsiteY31" fmla="*/ 473125 h 1580440"/>
                <a:gd name="connsiteX32" fmla="*/ 6486525 w 9791700"/>
                <a:gd name="connsiteY32" fmla="*/ 387400 h 1580440"/>
                <a:gd name="connsiteX33" fmla="*/ 6743700 w 9791700"/>
                <a:gd name="connsiteY33" fmla="*/ 539800 h 1580440"/>
                <a:gd name="connsiteX34" fmla="*/ 6905625 w 9791700"/>
                <a:gd name="connsiteY34" fmla="*/ 568375 h 1580440"/>
                <a:gd name="connsiteX35" fmla="*/ 7229475 w 9791700"/>
                <a:gd name="connsiteY35" fmla="*/ 663625 h 1580440"/>
                <a:gd name="connsiteX36" fmla="*/ 7515225 w 9791700"/>
                <a:gd name="connsiteY36" fmla="*/ 930325 h 1580440"/>
                <a:gd name="connsiteX37" fmla="*/ 7667625 w 9791700"/>
                <a:gd name="connsiteY37" fmla="*/ 1130350 h 1580440"/>
                <a:gd name="connsiteX38" fmla="*/ 7924800 w 9791700"/>
                <a:gd name="connsiteY38" fmla="*/ 1206550 h 1580440"/>
                <a:gd name="connsiteX39" fmla="*/ 8763000 w 9791700"/>
                <a:gd name="connsiteY39" fmla="*/ 1244650 h 1580440"/>
                <a:gd name="connsiteX40" fmla="*/ 9620250 w 9791700"/>
                <a:gd name="connsiteY40" fmla="*/ 882700 h 1580440"/>
                <a:gd name="connsiteX41" fmla="*/ 9791700 w 9791700"/>
                <a:gd name="connsiteY41" fmla="*/ 1320850 h 1580440"/>
                <a:gd name="connsiteX0" fmla="*/ 0 w 9791700"/>
                <a:gd name="connsiteY0" fmla="*/ 1558975 h 1580440"/>
                <a:gd name="connsiteX1" fmla="*/ 257175 w 9791700"/>
                <a:gd name="connsiteY1" fmla="*/ 1387525 h 1580440"/>
                <a:gd name="connsiteX2" fmla="*/ 733425 w 9791700"/>
                <a:gd name="connsiteY2" fmla="*/ 1511350 h 1580440"/>
                <a:gd name="connsiteX3" fmla="*/ 942975 w 9791700"/>
                <a:gd name="connsiteY3" fmla="*/ 1501825 h 1580440"/>
                <a:gd name="connsiteX4" fmla="*/ 1057275 w 9791700"/>
                <a:gd name="connsiteY4" fmla="*/ 1578025 h 1580440"/>
                <a:gd name="connsiteX5" fmla="*/ 1495425 w 9791700"/>
                <a:gd name="connsiteY5" fmla="*/ 1397050 h 1580440"/>
                <a:gd name="connsiteX6" fmla="*/ 1647825 w 9791700"/>
                <a:gd name="connsiteY6" fmla="*/ 1425625 h 1580440"/>
                <a:gd name="connsiteX7" fmla="*/ 1724025 w 9791700"/>
                <a:gd name="connsiteY7" fmla="*/ 1349425 h 1580440"/>
                <a:gd name="connsiteX8" fmla="*/ 1924050 w 9791700"/>
                <a:gd name="connsiteY8" fmla="*/ 1454200 h 1580440"/>
                <a:gd name="connsiteX9" fmla="*/ 2066925 w 9791700"/>
                <a:gd name="connsiteY9" fmla="*/ 1444675 h 1580440"/>
                <a:gd name="connsiteX10" fmla="*/ 2400300 w 9791700"/>
                <a:gd name="connsiteY10" fmla="*/ 1168450 h 1580440"/>
                <a:gd name="connsiteX11" fmla="*/ 2600325 w 9791700"/>
                <a:gd name="connsiteY11" fmla="*/ 997000 h 1580440"/>
                <a:gd name="connsiteX12" fmla="*/ 2790825 w 9791700"/>
                <a:gd name="connsiteY12" fmla="*/ 1035100 h 1580440"/>
                <a:gd name="connsiteX13" fmla="*/ 2924175 w 9791700"/>
                <a:gd name="connsiteY13" fmla="*/ 882700 h 1580440"/>
                <a:gd name="connsiteX14" fmla="*/ 3114675 w 9791700"/>
                <a:gd name="connsiteY14" fmla="*/ 768400 h 1580440"/>
                <a:gd name="connsiteX15" fmla="*/ 3305175 w 9791700"/>
                <a:gd name="connsiteY15" fmla="*/ 673150 h 1580440"/>
                <a:gd name="connsiteX16" fmla="*/ 3400425 w 9791700"/>
                <a:gd name="connsiteY16" fmla="*/ 492175 h 1580440"/>
                <a:gd name="connsiteX17" fmla="*/ 3629025 w 9791700"/>
                <a:gd name="connsiteY17" fmla="*/ 568375 h 1580440"/>
                <a:gd name="connsiteX18" fmla="*/ 3781425 w 9791700"/>
                <a:gd name="connsiteY18" fmla="*/ 711250 h 1580440"/>
                <a:gd name="connsiteX19" fmla="*/ 3886200 w 9791700"/>
                <a:gd name="connsiteY19" fmla="*/ 863650 h 1580440"/>
                <a:gd name="connsiteX20" fmla="*/ 3952875 w 9791700"/>
                <a:gd name="connsiteY20" fmla="*/ 892225 h 1580440"/>
                <a:gd name="connsiteX21" fmla="*/ 4010025 w 9791700"/>
                <a:gd name="connsiteY21" fmla="*/ 777925 h 1580440"/>
                <a:gd name="connsiteX22" fmla="*/ 4067175 w 9791700"/>
                <a:gd name="connsiteY22" fmla="*/ 635050 h 1580440"/>
                <a:gd name="connsiteX23" fmla="*/ 4200525 w 9791700"/>
                <a:gd name="connsiteY23" fmla="*/ 463600 h 1580440"/>
                <a:gd name="connsiteX24" fmla="*/ 4333875 w 9791700"/>
                <a:gd name="connsiteY24" fmla="*/ 244525 h 1580440"/>
                <a:gd name="connsiteX25" fmla="*/ 4543425 w 9791700"/>
                <a:gd name="connsiteY25" fmla="*/ 63550 h 1580440"/>
                <a:gd name="connsiteX26" fmla="*/ 4924425 w 9791700"/>
                <a:gd name="connsiteY26" fmla="*/ 6400 h 1580440"/>
                <a:gd name="connsiteX27" fmla="*/ 5153025 w 9791700"/>
                <a:gd name="connsiteY27" fmla="*/ 196900 h 1580440"/>
                <a:gd name="connsiteX28" fmla="*/ 5448300 w 9791700"/>
                <a:gd name="connsiteY28" fmla="*/ 492175 h 1580440"/>
                <a:gd name="connsiteX29" fmla="*/ 5657850 w 9791700"/>
                <a:gd name="connsiteY29" fmla="*/ 644575 h 1580440"/>
                <a:gd name="connsiteX30" fmla="*/ 5800725 w 9791700"/>
                <a:gd name="connsiteY30" fmla="*/ 673150 h 1580440"/>
                <a:gd name="connsiteX31" fmla="*/ 6000750 w 9791700"/>
                <a:gd name="connsiteY31" fmla="*/ 473125 h 1580440"/>
                <a:gd name="connsiteX32" fmla="*/ 6486525 w 9791700"/>
                <a:gd name="connsiteY32" fmla="*/ 387400 h 1580440"/>
                <a:gd name="connsiteX33" fmla="*/ 6743700 w 9791700"/>
                <a:gd name="connsiteY33" fmla="*/ 539800 h 1580440"/>
                <a:gd name="connsiteX34" fmla="*/ 6905625 w 9791700"/>
                <a:gd name="connsiteY34" fmla="*/ 568375 h 1580440"/>
                <a:gd name="connsiteX35" fmla="*/ 7229475 w 9791700"/>
                <a:gd name="connsiteY35" fmla="*/ 663625 h 1580440"/>
                <a:gd name="connsiteX36" fmla="*/ 7515225 w 9791700"/>
                <a:gd name="connsiteY36" fmla="*/ 930325 h 1580440"/>
                <a:gd name="connsiteX37" fmla="*/ 7639050 w 9791700"/>
                <a:gd name="connsiteY37" fmla="*/ 1197025 h 1580440"/>
                <a:gd name="connsiteX38" fmla="*/ 7924800 w 9791700"/>
                <a:gd name="connsiteY38" fmla="*/ 1206550 h 1580440"/>
                <a:gd name="connsiteX39" fmla="*/ 8763000 w 9791700"/>
                <a:gd name="connsiteY39" fmla="*/ 1244650 h 1580440"/>
                <a:gd name="connsiteX40" fmla="*/ 9620250 w 9791700"/>
                <a:gd name="connsiteY40" fmla="*/ 882700 h 1580440"/>
                <a:gd name="connsiteX41" fmla="*/ 9791700 w 9791700"/>
                <a:gd name="connsiteY41" fmla="*/ 1320850 h 1580440"/>
                <a:gd name="connsiteX0" fmla="*/ 0 w 9791700"/>
                <a:gd name="connsiteY0" fmla="*/ 1558975 h 1580440"/>
                <a:gd name="connsiteX1" fmla="*/ 257175 w 9791700"/>
                <a:gd name="connsiteY1" fmla="*/ 1387525 h 1580440"/>
                <a:gd name="connsiteX2" fmla="*/ 733425 w 9791700"/>
                <a:gd name="connsiteY2" fmla="*/ 1511350 h 1580440"/>
                <a:gd name="connsiteX3" fmla="*/ 942975 w 9791700"/>
                <a:gd name="connsiteY3" fmla="*/ 1501825 h 1580440"/>
                <a:gd name="connsiteX4" fmla="*/ 1057275 w 9791700"/>
                <a:gd name="connsiteY4" fmla="*/ 1578025 h 1580440"/>
                <a:gd name="connsiteX5" fmla="*/ 1495425 w 9791700"/>
                <a:gd name="connsiteY5" fmla="*/ 1397050 h 1580440"/>
                <a:gd name="connsiteX6" fmla="*/ 1647825 w 9791700"/>
                <a:gd name="connsiteY6" fmla="*/ 1425625 h 1580440"/>
                <a:gd name="connsiteX7" fmla="*/ 1724025 w 9791700"/>
                <a:gd name="connsiteY7" fmla="*/ 1349425 h 1580440"/>
                <a:gd name="connsiteX8" fmla="*/ 1924050 w 9791700"/>
                <a:gd name="connsiteY8" fmla="*/ 1454200 h 1580440"/>
                <a:gd name="connsiteX9" fmla="*/ 2066925 w 9791700"/>
                <a:gd name="connsiteY9" fmla="*/ 1444675 h 1580440"/>
                <a:gd name="connsiteX10" fmla="*/ 2400300 w 9791700"/>
                <a:gd name="connsiteY10" fmla="*/ 1168450 h 1580440"/>
                <a:gd name="connsiteX11" fmla="*/ 2600325 w 9791700"/>
                <a:gd name="connsiteY11" fmla="*/ 997000 h 1580440"/>
                <a:gd name="connsiteX12" fmla="*/ 2790825 w 9791700"/>
                <a:gd name="connsiteY12" fmla="*/ 1035100 h 1580440"/>
                <a:gd name="connsiteX13" fmla="*/ 2924175 w 9791700"/>
                <a:gd name="connsiteY13" fmla="*/ 882700 h 1580440"/>
                <a:gd name="connsiteX14" fmla="*/ 3114675 w 9791700"/>
                <a:gd name="connsiteY14" fmla="*/ 768400 h 1580440"/>
                <a:gd name="connsiteX15" fmla="*/ 3305175 w 9791700"/>
                <a:gd name="connsiteY15" fmla="*/ 673150 h 1580440"/>
                <a:gd name="connsiteX16" fmla="*/ 3400425 w 9791700"/>
                <a:gd name="connsiteY16" fmla="*/ 492175 h 1580440"/>
                <a:gd name="connsiteX17" fmla="*/ 3629025 w 9791700"/>
                <a:gd name="connsiteY17" fmla="*/ 568375 h 1580440"/>
                <a:gd name="connsiteX18" fmla="*/ 3781425 w 9791700"/>
                <a:gd name="connsiteY18" fmla="*/ 711250 h 1580440"/>
                <a:gd name="connsiteX19" fmla="*/ 3886200 w 9791700"/>
                <a:gd name="connsiteY19" fmla="*/ 863650 h 1580440"/>
                <a:gd name="connsiteX20" fmla="*/ 3952875 w 9791700"/>
                <a:gd name="connsiteY20" fmla="*/ 892225 h 1580440"/>
                <a:gd name="connsiteX21" fmla="*/ 4010025 w 9791700"/>
                <a:gd name="connsiteY21" fmla="*/ 777925 h 1580440"/>
                <a:gd name="connsiteX22" fmla="*/ 4067175 w 9791700"/>
                <a:gd name="connsiteY22" fmla="*/ 635050 h 1580440"/>
                <a:gd name="connsiteX23" fmla="*/ 4200525 w 9791700"/>
                <a:gd name="connsiteY23" fmla="*/ 463600 h 1580440"/>
                <a:gd name="connsiteX24" fmla="*/ 4333875 w 9791700"/>
                <a:gd name="connsiteY24" fmla="*/ 244525 h 1580440"/>
                <a:gd name="connsiteX25" fmla="*/ 4543425 w 9791700"/>
                <a:gd name="connsiteY25" fmla="*/ 63550 h 1580440"/>
                <a:gd name="connsiteX26" fmla="*/ 4924425 w 9791700"/>
                <a:gd name="connsiteY26" fmla="*/ 6400 h 1580440"/>
                <a:gd name="connsiteX27" fmla="*/ 5153025 w 9791700"/>
                <a:gd name="connsiteY27" fmla="*/ 196900 h 1580440"/>
                <a:gd name="connsiteX28" fmla="*/ 5448300 w 9791700"/>
                <a:gd name="connsiteY28" fmla="*/ 492175 h 1580440"/>
                <a:gd name="connsiteX29" fmla="*/ 5657850 w 9791700"/>
                <a:gd name="connsiteY29" fmla="*/ 644575 h 1580440"/>
                <a:gd name="connsiteX30" fmla="*/ 5800725 w 9791700"/>
                <a:gd name="connsiteY30" fmla="*/ 673150 h 1580440"/>
                <a:gd name="connsiteX31" fmla="*/ 6000750 w 9791700"/>
                <a:gd name="connsiteY31" fmla="*/ 473125 h 1580440"/>
                <a:gd name="connsiteX32" fmla="*/ 6486525 w 9791700"/>
                <a:gd name="connsiteY32" fmla="*/ 387400 h 1580440"/>
                <a:gd name="connsiteX33" fmla="*/ 6743700 w 9791700"/>
                <a:gd name="connsiteY33" fmla="*/ 539800 h 1580440"/>
                <a:gd name="connsiteX34" fmla="*/ 6905625 w 9791700"/>
                <a:gd name="connsiteY34" fmla="*/ 568375 h 1580440"/>
                <a:gd name="connsiteX35" fmla="*/ 7229475 w 9791700"/>
                <a:gd name="connsiteY35" fmla="*/ 663625 h 1580440"/>
                <a:gd name="connsiteX36" fmla="*/ 7515225 w 9791700"/>
                <a:gd name="connsiteY36" fmla="*/ 930325 h 1580440"/>
                <a:gd name="connsiteX37" fmla="*/ 7639050 w 9791700"/>
                <a:gd name="connsiteY37" fmla="*/ 1197025 h 1580440"/>
                <a:gd name="connsiteX38" fmla="*/ 7953375 w 9791700"/>
                <a:gd name="connsiteY38" fmla="*/ 1054150 h 1580440"/>
                <a:gd name="connsiteX39" fmla="*/ 8763000 w 9791700"/>
                <a:gd name="connsiteY39" fmla="*/ 1244650 h 1580440"/>
                <a:gd name="connsiteX40" fmla="*/ 9620250 w 9791700"/>
                <a:gd name="connsiteY40" fmla="*/ 882700 h 1580440"/>
                <a:gd name="connsiteX41" fmla="*/ 9791700 w 9791700"/>
                <a:gd name="connsiteY41" fmla="*/ 1320850 h 1580440"/>
                <a:gd name="connsiteX0" fmla="*/ 0 w 10439400"/>
                <a:gd name="connsiteY0" fmla="*/ 1558975 h 2171750"/>
                <a:gd name="connsiteX1" fmla="*/ 257175 w 10439400"/>
                <a:gd name="connsiteY1" fmla="*/ 1387525 h 2171750"/>
                <a:gd name="connsiteX2" fmla="*/ 733425 w 10439400"/>
                <a:gd name="connsiteY2" fmla="*/ 1511350 h 2171750"/>
                <a:gd name="connsiteX3" fmla="*/ 942975 w 10439400"/>
                <a:gd name="connsiteY3" fmla="*/ 1501825 h 2171750"/>
                <a:gd name="connsiteX4" fmla="*/ 1057275 w 10439400"/>
                <a:gd name="connsiteY4" fmla="*/ 1578025 h 2171750"/>
                <a:gd name="connsiteX5" fmla="*/ 1495425 w 10439400"/>
                <a:gd name="connsiteY5" fmla="*/ 1397050 h 2171750"/>
                <a:gd name="connsiteX6" fmla="*/ 1647825 w 10439400"/>
                <a:gd name="connsiteY6" fmla="*/ 1425625 h 2171750"/>
                <a:gd name="connsiteX7" fmla="*/ 1724025 w 10439400"/>
                <a:gd name="connsiteY7" fmla="*/ 1349425 h 2171750"/>
                <a:gd name="connsiteX8" fmla="*/ 1924050 w 10439400"/>
                <a:gd name="connsiteY8" fmla="*/ 1454200 h 2171750"/>
                <a:gd name="connsiteX9" fmla="*/ 2066925 w 10439400"/>
                <a:gd name="connsiteY9" fmla="*/ 1444675 h 2171750"/>
                <a:gd name="connsiteX10" fmla="*/ 2400300 w 10439400"/>
                <a:gd name="connsiteY10" fmla="*/ 1168450 h 2171750"/>
                <a:gd name="connsiteX11" fmla="*/ 2600325 w 10439400"/>
                <a:gd name="connsiteY11" fmla="*/ 997000 h 2171750"/>
                <a:gd name="connsiteX12" fmla="*/ 2790825 w 10439400"/>
                <a:gd name="connsiteY12" fmla="*/ 1035100 h 2171750"/>
                <a:gd name="connsiteX13" fmla="*/ 2924175 w 10439400"/>
                <a:gd name="connsiteY13" fmla="*/ 882700 h 2171750"/>
                <a:gd name="connsiteX14" fmla="*/ 3114675 w 10439400"/>
                <a:gd name="connsiteY14" fmla="*/ 768400 h 2171750"/>
                <a:gd name="connsiteX15" fmla="*/ 3305175 w 10439400"/>
                <a:gd name="connsiteY15" fmla="*/ 673150 h 2171750"/>
                <a:gd name="connsiteX16" fmla="*/ 3400425 w 10439400"/>
                <a:gd name="connsiteY16" fmla="*/ 492175 h 2171750"/>
                <a:gd name="connsiteX17" fmla="*/ 3629025 w 10439400"/>
                <a:gd name="connsiteY17" fmla="*/ 568375 h 2171750"/>
                <a:gd name="connsiteX18" fmla="*/ 3781425 w 10439400"/>
                <a:gd name="connsiteY18" fmla="*/ 711250 h 2171750"/>
                <a:gd name="connsiteX19" fmla="*/ 3886200 w 10439400"/>
                <a:gd name="connsiteY19" fmla="*/ 863650 h 2171750"/>
                <a:gd name="connsiteX20" fmla="*/ 3952875 w 10439400"/>
                <a:gd name="connsiteY20" fmla="*/ 892225 h 2171750"/>
                <a:gd name="connsiteX21" fmla="*/ 4010025 w 10439400"/>
                <a:gd name="connsiteY21" fmla="*/ 777925 h 2171750"/>
                <a:gd name="connsiteX22" fmla="*/ 4067175 w 10439400"/>
                <a:gd name="connsiteY22" fmla="*/ 635050 h 2171750"/>
                <a:gd name="connsiteX23" fmla="*/ 4200525 w 10439400"/>
                <a:gd name="connsiteY23" fmla="*/ 463600 h 2171750"/>
                <a:gd name="connsiteX24" fmla="*/ 4333875 w 10439400"/>
                <a:gd name="connsiteY24" fmla="*/ 244525 h 2171750"/>
                <a:gd name="connsiteX25" fmla="*/ 4543425 w 10439400"/>
                <a:gd name="connsiteY25" fmla="*/ 63550 h 2171750"/>
                <a:gd name="connsiteX26" fmla="*/ 4924425 w 10439400"/>
                <a:gd name="connsiteY26" fmla="*/ 6400 h 2171750"/>
                <a:gd name="connsiteX27" fmla="*/ 5153025 w 10439400"/>
                <a:gd name="connsiteY27" fmla="*/ 196900 h 2171750"/>
                <a:gd name="connsiteX28" fmla="*/ 5448300 w 10439400"/>
                <a:gd name="connsiteY28" fmla="*/ 492175 h 2171750"/>
                <a:gd name="connsiteX29" fmla="*/ 5657850 w 10439400"/>
                <a:gd name="connsiteY29" fmla="*/ 644575 h 2171750"/>
                <a:gd name="connsiteX30" fmla="*/ 5800725 w 10439400"/>
                <a:gd name="connsiteY30" fmla="*/ 673150 h 2171750"/>
                <a:gd name="connsiteX31" fmla="*/ 6000750 w 10439400"/>
                <a:gd name="connsiteY31" fmla="*/ 473125 h 2171750"/>
                <a:gd name="connsiteX32" fmla="*/ 6486525 w 10439400"/>
                <a:gd name="connsiteY32" fmla="*/ 387400 h 2171750"/>
                <a:gd name="connsiteX33" fmla="*/ 6743700 w 10439400"/>
                <a:gd name="connsiteY33" fmla="*/ 539800 h 2171750"/>
                <a:gd name="connsiteX34" fmla="*/ 6905625 w 10439400"/>
                <a:gd name="connsiteY34" fmla="*/ 568375 h 2171750"/>
                <a:gd name="connsiteX35" fmla="*/ 7229475 w 10439400"/>
                <a:gd name="connsiteY35" fmla="*/ 663625 h 2171750"/>
                <a:gd name="connsiteX36" fmla="*/ 7515225 w 10439400"/>
                <a:gd name="connsiteY36" fmla="*/ 930325 h 2171750"/>
                <a:gd name="connsiteX37" fmla="*/ 7639050 w 10439400"/>
                <a:gd name="connsiteY37" fmla="*/ 1197025 h 2171750"/>
                <a:gd name="connsiteX38" fmla="*/ 7953375 w 10439400"/>
                <a:gd name="connsiteY38" fmla="*/ 1054150 h 2171750"/>
                <a:gd name="connsiteX39" fmla="*/ 8763000 w 10439400"/>
                <a:gd name="connsiteY39" fmla="*/ 1244650 h 2171750"/>
                <a:gd name="connsiteX40" fmla="*/ 9620250 w 10439400"/>
                <a:gd name="connsiteY40" fmla="*/ 882700 h 2171750"/>
                <a:gd name="connsiteX41" fmla="*/ 10439400 w 10439400"/>
                <a:gd name="connsiteY41" fmla="*/ 2171750 h 2171750"/>
                <a:gd name="connsiteX0" fmla="*/ 0 w 10439400"/>
                <a:gd name="connsiteY0" fmla="*/ 1558975 h 2171750"/>
                <a:gd name="connsiteX1" fmla="*/ 257175 w 10439400"/>
                <a:gd name="connsiteY1" fmla="*/ 1387525 h 2171750"/>
                <a:gd name="connsiteX2" fmla="*/ 733425 w 10439400"/>
                <a:gd name="connsiteY2" fmla="*/ 1511350 h 2171750"/>
                <a:gd name="connsiteX3" fmla="*/ 942975 w 10439400"/>
                <a:gd name="connsiteY3" fmla="*/ 1501825 h 2171750"/>
                <a:gd name="connsiteX4" fmla="*/ 1057275 w 10439400"/>
                <a:gd name="connsiteY4" fmla="*/ 1578025 h 2171750"/>
                <a:gd name="connsiteX5" fmla="*/ 1495425 w 10439400"/>
                <a:gd name="connsiteY5" fmla="*/ 1397050 h 2171750"/>
                <a:gd name="connsiteX6" fmla="*/ 1647825 w 10439400"/>
                <a:gd name="connsiteY6" fmla="*/ 1425625 h 2171750"/>
                <a:gd name="connsiteX7" fmla="*/ 1724025 w 10439400"/>
                <a:gd name="connsiteY7" fmla="*/ 1349425 h 2171750"/>
                <a:gd name="connsiteX8" fmla="*/ 1924050 w 10439400"/>
                <a:gd name="connsiteY8" fmla="*/ 1454200 h 2171750"/>
                <a:gd name="connsiteX9" fmla="*/ 2066925 w 10439400"/>
                <a:gd name="connsiteY9" fmla="*/ 1444675 h 2171750"/>
                <a:gd name="connsiteX10" fmla="*/ 2400300 w 10439400"/>
                <a:gd name="connsiteY10" fmla="*/ 1168450 h 2171750"/>
                <a:gd name="connsiteX11" fmla="*/ 2600325 w 10439400"/>
                <a:gd name="connsiteY11" fmla="*/ 997000 h 2171750"/>
                <a:gd name="connsiteX12" fmla="*/ 2790825 w 10439400"/>
                <a:gd name="connsiteY12" fmla="*/ 1035100 h 2171750"/>
                <a:gd name="connsiteX13" fmla="*/ 2924175 w 10439400"/>
                <a:gd name="connsiteY13" fmla="*/ 882700 h 2171750"/>
                <a:gd name="connsiteX14" fmla="*/ 3114675 w 10439400"/>
                <a:gd name="connsiteY14" fmla="*/ 768400 h 2171750"/>
                <a:gd name="connsiteX15" fmla="*/ 3305175 w 10439400"/>
                <a:gd name="connsiteY15" fmla="*/ 673150 h 2171750"/>
                <a:gd name="connsiteX16" fmla="*/ 3400425 w 10439400"/>
                <a:gd name="connsiteY16" fmla="*/ 492175 h 2171750"/>
                <a:gd name="connsiteX17" fmla="*/ 3629025 w 10439400"/>
                <a:gd name="connsiteY17" fmla="*/ 568375 h 2171750"/>
                <a:gd name="connsiteX18" fmla="*/ 3781425 w 10439400"/>
                <a:gd name="connsiteY18" fmla="*/ 711250 h 2171750"/>
                <a:gd name="connsiteX19" fmla="*/ 3886200 w 10439400"/>
                <a:gd name="connsiteY19" fmla="*/ 863650 h 2171750"/>
                <a:gd name="connsiteX20" fmla="*/ 3952875 w 10439400"/>
                <a:gd name="connsiteY20" fmla="*/ 892225 h 2171750"/>
                <a:gd name="connsiteX21" fmla="*/ 4010025 w 10439400"/>
                <a:gd name="connsiteY21" fmla="*/ 777925 h 2171750"/>
                <a:gd name="connsiteX22" fmla="*/ 4067175 w 10439400"/>
                <a:gd name="connsiteY22" fmla="*/ 635050 h 2171750"/>
                <a:gd name="connsiteX23" fmla="*/ 4200525 w 10439400"/>
                <a:gd name="connsiteY23" fmla="*/ 463600 h 2171750"/>
                <a:gd name="connsiteX24" fmla="*/ 4333875 w 10439400"/>
                <a:gd name="connsiteY24" fmla="*/ 244525 h 2171750"/>
                <a:gd name="connsiteX25" fmla="*/ 4543425 w 10439400"/>
                <a:gd name="connsiteY25" fmla="*/ 63550 h 2171750"/>
                <a:gd name="connsiteX26" fmla="*/ 4924425 w 10439400"/>
                <a:gd name="connsiteY26" fmla="*/ 6400 h 2171750"/>
                <a:gd name="connsiteX27" fmla="*/ 5153025 w 10439400"/>
                <a:gd name="connsiteY27" fmla="*/ 196900 h 2171750"/>
                <a:gd name="connsiteX28" fmla="*/ 5448300 w 10439400"/>
                <a:gd name="connsiteY28" fmla="*/ 492175 h 2171750"/>
                <a:gd name="connsiteX29" fmla="*/ 5657850 w 10439400"/>
                <a:gd name="connsiteY29" fmla="*/ 644575 h 2171750"/>
                <a:gd name="connsiteX30" fmla="*/ 5800725 w 10439400"/>
                <a:gd name="connsiteY30" fmla="*/ 673150 h 2171750"/>
                <a:gd name="connsiteX31" fmla="*/ 6000750 w 10439400"/>
                <a:gd name="connsiteY31" fmla="*/ 473125 h 2171750"/>
                <a:gd name="connsiteX32" fmla="*/ 6486525 w 10439400"/>
                <a:gd name="connsiteY32" fmla="*/ 387400 h 2171750"/>
                <a:gd name="connsiteX33" fmla="*/ 6743700 w 10439400"/>
                <a:gd name="connsiteY33" fmla="*/ 539800 h 2171750"/>
                <a:gd name="connsiteX34" fmla="*/ 6905625 w 10439400"/>
                <a:gd name="connsiteY34" fmla="*/ 568375 h 2171750"/>
                <a:gd name="connsiteX35" fmla="*/ 7229475 w 10439400"/>
                <a:gd name="connsiteY35" fmla="*/ 663625 h 2171750"/>
                <a:gd name="connsiteX36" fmla="*/ 7515225 w 10439400"/>
                <a:gd name="connsiteY36" fmla="*/ 930325 h 2171750"/>
                <a:gd name="connsiteX37" fmla="*/ 7639050 w 10439400"/>
                <a:gd name="connsiteY37" fmla="*/ 1197025 h 2171750"/>
                <a:gd name="connsiteX38" fmla="*/ 7953375 w 10439400"/>
                <a:gd name="connsiteY38" fmla="*/ 1054150 h 2171750"/>
                <a:gd name="connsiteX39" fmla="*/ 8763000 w 10439400"/>
                <a:gd name="connsiteY39" fmla="*/ 1244650 h 2171750"/>
                <a:gd name="connsiteX40" fmla="*/ 9886950 w 10439400"/>
                <a:gd name="connsiteY40" fmla="*/ 1581200 h 2171750"/>
                <a:gd name="connsiteX41" fmla="*/ 10439400 w 10439400"/>
                <a:gd name="connsiteY41" fmla="*/ 2171750 h 2171750"/>
                <a:gd name="connsiteX0" fmla="*/ 0 w 9886950"/>
                <a:gd name="connsiteY0" fmla="*/ 1558975 h 1581200"/>
                <a:gd name="connsiteX1" fmla="*/ 257175 w 9886950"/>
                <a:gd name="connsiteY1" fmla="*/ 1387525 h 1581200"/>
                <a:gd name="connsiteX2" fmla="*/ 733425 w 9886950"/>
                <a:gd name="connsiteY2" fmla="*/ 1511350 h 1581200"/>
                <a:gd name="connsiteX3" fmla="*/ 942975 w 9886950"/>
                <a:gd name="connsiteY3" fmla="*/ 1501825 h 1581200"/>
                <a:gd name="connsiteX4" fmla="*/ 1057275 w 9886950"/>
                <a:gd name="connsiteY4" fmla="*/ 1578025 h 1581200"/>
                <a:gd name="connsiteX5" fmla="*/ 1495425 w 9886950"/>
                <a:gd name="connsiteY5" fmla="*/ 1397050 h 1581200"/>
                <a:gd name="connsiteX6" fmla="*/ 1647825 w 9886950"/>
                <a:gd name="connsiteY6" fmla="*/ 1425625 h 1581200"/>
                <a:gd name="connsiteX7" fmla="*/ 1724025 w 9886950"/>
                <a:gd name="connsiteY7" fmla="*/ 1349425 h 1581200"/>
                <a:gd name="connsiteX8" fmla="*/ 1924050 w 9886950"/>
                <a:gd name="connsiteY8" fmla="*/ 1454200 h 1581200"/>
                <a:gd name="connsiteX9" fmla="*/ 2066925 w 9886950"/>
                <a:gd name="connsiteY9" fmla="*/ 1444675 h 1581200"/>
                <a:gd name="connsiteX10" fmla="*/ 2400300 w 9886950"/>
                <a:gd name="connsiteY10" fmla="*/ 1168450 h 1581200"/>
                <a:gd name="connsiteX11" fmla="*/ 2600325 w 9886950"/>
                <a:gd name="connsiteY11" fmla="*/ 997000 h 1581200"/>
                <a:gd name="connsiteX12" fmla="*/ 2790825 w 9886950"/>
                <a:gd name="connsiteY12" fmla="*/ 1035100 h 1581200"/>
                <a:gd name="connsiteX13" fmla="*/ 2924175 w 9886950"/>
                <a:gd name="connsiteY13" fmla="*/ 882700 h 1581200"/>
                <a:gd name="connsiteX14" fmla="*/ 3114675 w 9886950"/>
                <a:gd name="connsiteY14" fmla="*/ 768400 h 1581200"/>
                <a:gd name="connsiteX15" fmla="*/ 3305175 w 9886950"/>
                <a:gd name="connsiteY15" fmla="*/ 673150 h 1581200"/>
                <a:gd name="connsiteX16" fmla="*/ 3400425 w 9886950"/>
                <a:gd name="connsiteY16" fmla="*/ 492175 h 1581200"/>
                <a:gd name="connsiteX17" fmla="*/ 3629025 w 9886950"/>
                <a:gd name="connsiteY17" fmla="*/ 568375 h 1581200"/>
                <a:gd name="connsiteX18" fmla="*/ 3781425 w 9886950"/>
                <a:gd name="connsiteY18" fmla="*/ 711250 h 1581200"/>
                <a:gd name="connsiteX19" fmla="*/ 3886200 w 9886950"/>
                <a:gd name="connsiteY19" fmla="*/ 863650 h 1581200"/>
                <a:gd name="connsiteX20" fmla="*/ 3952875 w 9886950"/>
                <a:gd name="connsiteY20" fmla="*/ 892225 h 1581200"/>
                <a:gd name="connsiteX21" fmla="*/ 4010025 w 9886950"/>
                <a:gd name="connsiteY21" fmla="*/ 777925 h 1581200"/>
                <a:gd name="connsiteX22" fmla="*/ 4067175 w 9886950"/>
                <a:gd name="connsiteY22" fmla="*/ 635050 h 1581200"/>
                <a:gd name="connsiteX23" fmla="*/ 4200525 w 9886950"/>
                <a:gd name="connsiteY23" fmla="*/ 463600 h 1581200"/>
                <a:gd name="connsiteX24" fmla="*/ 4333875 w 9886950"/>
                <a:gd name="connsiteY24" fmla="*/ 244525 h 1581200"/>
                <a:gd name="connsiteX25" fmla="*/ 4543425 w 9886950"/>
                <a:gd name="connsiteY25" fmla="*/ 63550 h 1581200"/>
                <a:gd name="connsiteX26" fmla="*/ 4924425 w 9886950"/>
                <a:gd name="connsiteY26" fmla="*/ 6400 h 1581200"/>
                <a:gd name="connsiteX27" fmla="*/ 5153025 w 9886950"/>
                <a:gd name="connsiteY27" fmla="*/ 196900 h 1581200"/>
                <a:gd name="connsiteX28" fmla="*/ 5448300 w 9886950"/>
                <a:gd name="connsiteY28" fmla="*/ 492175 h 1581200"/>
                <a:gd name="connsiteX29" fmla="*/ 5657850 w 9886950"/>
                <a:gd name="connsiteY29" fmla="*/ 644575 h 1581200"/>
                <a:gd name="connsiteX30" fmla="*/ 5800725 w 9886950"/>
                <a:gd name="connsiteY30" fmla="*/ 673150 h 1581200"/>
                <a:gd name="connsiteX31" fmla="*/ 6000750 w 9886950"/>
                <a:gd name="connsiteY31" fmla="*/ 473125 h 1581200"/>
                <a:gd name="connsiteX32" fmla="*/ 6486525 w 9886950"/>
                <a:gd name="connsiteY32" fmla="*/ 387400 h 1581200"/>
                <a:gd name="connsiteX33" fmla="*/ 6743700 w 9886950"/>
                <a:gd name="connsiteY33" fmla="*/ 539800 h 1581200"/>
                <a:gd name="connsiteX34" fmla="*/ 6905625 w 9886950"/>
                <a:gd name="connsiteY34" fmla="*/ 568375 h 1581200"/>
                <a:gd name="connsiteX35" fmla="*/ 7229475 w 9886950"/>
                <a:gd name="connsiteY35" fmla="*/ 663625 h 1581200"/>
                <a:gd name="connsiteX36" fmla="*/ 7515225 w 9886950"/>
                <a:gd name="connsiteY36" fmla="*/ 930325 h 1581200"/>
                <a:gd name="connsiteX37" fmla="*/ 7639050 w 9886950"/>
                <a:gd name="connsiteY37" fmla="*/ 1197025 h 1581200"/>
                <a:gd name="connsiteX38" fmla="*/ 7953375 w 9886950"/>
                <a:gd name="connsiteY38" fmla="*/ 1054150 h 1581200"/>
                <a:gd name="connsiteX39" fmla="*/ 8763000 w 9886950"/>
                <a:gd name="connsiteY39" fmla="*/ 1244650 h 1581200"/>
                <a:gd name="connsiteX40" fmla="*/ 9886950 w 9886950"/>
                <a:gd name="connsiteY40" fmla="*/ 1581200 h 1581200"/>
                <a:gd name="connsiteX0" fmla="*/ 0 w 9886950"/>
                <a:gd name="connsiteY0" fmla="*/ 1659931 h 1682156"/>
                <a:gd name="connsiteX1" fmla="*/ 257175 w 9886950"/>
                <a:gd name="connsiteY1" fmla="*/ 1488481 h 1682156"/>
                <a:gd name="connsiteX2" fmla="*/ 733425 w 9886950"/>
                <a:gd name="connsiteY2" fmla="*/ 1612306 h 1682156"/>
                <a:gd name="connsiteX3" fmla="*/ 942975 w 9886950"/>
                <a:gd name="connsiteY3" fmla="*/ 1602781 h 1682156"/>
                <a:gd name="connsiteX4" fmla="*/ 1057275 w 9886950"/>
                <a:gd name="connsiteY4" fmla="*/ 1678981 h 1682156"/>
                <a:gd name="connsiteX5" fmla="*/ 1495425 w 9886950"/>
                <a:gd name="connsiteY5" fmla="*/ 1498006 h 1682156"/>
                <a:gd name="connsiteX6" fmla="*/ 1647825 w 9886950"/>
                <a:gd name="connsiteY6" fmla="*/ 1526581 h 1682156"/>
                <a:gd name="connsiteX7" fmla="*/ 1724025 w 9886950"/>
                <a:gd name="connsiteY7" fmla="*/ 1450381 h 1682156"/>
                <a:gd name="connsiteX8" fmla="*/ 1924050 w 9886950"/>
                <a:gd name="connsiteY8" fmla="*/ 1555156 h 1682156"/>
                <a:gd name="connsiteX9" fmla="*/ 2066925 w 9886950"/>
                <a:gd name="connsiteY9" fmla="*/ 1545631 h 1682156"/>
                <a:gd name="connsiteX10" fmla="*/ 2400300 w 9886950"/>
                <a:gd name="connsiteY10" fmla="*/ 1269406 h 1682156"/>
                <a:gd name="connsiteX11" fmla="*/ 2600325 w 9886950"/>
                <a:gd name="connsiteY11" fmla="*/ 1097956 h 1682156"/>
                <a:gd name="connsiteX12" fmla="*/ 2790825 w 9886950"/>
                <a:gd name="connsiteY12" fmla="*/ 1136056 h 1682156"/>
                <a:gd name="connsiteX13" fmla="*/ 2924175 w 9886950"/>
                <a:gd name="connsiteY13" fmla="*/ 983656 h 1682156"/>
                <a:gd name="connsiteX14" fmla="*/ 3114675 w 9886950"/>
                <a:gd name="connsiteY14" fmla="*/ 869356 h 1682156"/>
                <a:gd name="connsiteX15" fmla="*/ 3305175 w 9886950"/>
                <a:gd name="connsiteY15" fmla="*/ 774106 h 1682156"/>
                <a:gd name="connsiteX16" fmla="*/ 3400425 w 9886950"/>
                <a:gd name="connsiteY16" fmla="*/ 593131 h 1682156"/>
                <a:gd name="connsiteX17" fmla="*/ 3629025 w 9886950"/>
                <a:gd name="connsiteY17" fmla="*/ 669331 h 1682156"/>
                <a:gd name="connsiteX18" fmla="*/ 3781425 w 9886950"/>
                <a:gd name="connsiteY18" fmla="*/ 812206 h 1682156"/>
                <a:gd name="connsiteX19" fmla="*/ 3886200 w 9886950"/>
                <a:gd name="connsiteY19" fmla="*/ 964606 h 1682156"/>
                <a:gd name="connsiteX20" fmla="*/ 3952875 w 9886950"/>
                <a:gd name="connsiteY20" fmla="*/ 993181 h 1682156"/>
                <a:gd name="connsiteX21" fmla="*/ 4010025 w 9886950"/>
                <a:gd name="connsiteY21" fmla="*/ 878881 h 1682156"/>
                <a:gd name="connsiteX22" fmla="*/ 4067175 w 9886950"/>
                <a:gd name="connsiteY22" fmla="*/ 736006 h 1682156"/>
                <a:gd name="connsiteX23" fmla="*/ 4200525 w 9886950"/>
                <a:gd name="connsiteY23" fmla="*/ 564556 h 1682156"/>
                <a:gd name="connsiteX24" fmla="*/ 4333875 w 9886950"/>
                <a:gd name="connsiteY24" fmla="*/ 345481 h 1682156"/>
                <a:gd name="connsiteX25" fmla="*/ 4543425 w 9886950"/>
                <a:gd name="connsiteY25" fmla="*/ 164506 h 1682156"/>
                <a:gd name="connsiteX26" fmla="*/ 4795837 w 9886950"/>
                <a:gd name="connsiteY26" fmla="*/ 2581 h 1682156"/>
                <a:gd name="connsiteX27" fmla="*/ 5153025 w 9886950"/>
                <a:gd name="connsiteY27" fmla="*/ 297856 h 1682156"/>
                <a:gd name="connsiteX28" fmla="*/ 5448300 w 9886950"/>
                <a:gd name="connsiteY28" fmla="*/ 593131 h 1682156"/>
                <a:gd name="connsiteX29" fmla="*/ 5657850 w 9886950"/>
                <a:gd name="connsiteY29" fmla="*/ 745531 h 1682156"/>
                <a:gd name="connsiteX30" fmla="*/ 5800725 w 9886950"/>
                <a:gd name="connsiteY30" fmla="*/ 774106 h 1682156"/>
                <a:gd name="connsiteX31" fmla="*/ 6000750 w 9886950"/>
                <a:gd name="connsiteY31" fmla="*/ 574081 h 1682156"/>
                <a:gd name="connsiteX32" fmla="*/ 6486525 w 9886950"/>
                <a:gd name="connsiteY32" fmla="*/ 488356 h 1682156"/>
                <a:gd name="connsiteX33" fmla="*/ 6743700 w 9886950"/>
                <a:gd name="connsiteY33" fmla="*/ 640756 h 1682156"/>
                <a:gd name="connsiteX34" fmla="*/ 6905625 w 9886950"/>
                <a:gd name="connsiteY34" fmla="*/ 669331 h 1682156"/>
                <a:gd name="connsiteX35" fmla="*/ 7229475 w 9886950"/>
                <a:gd name="connsiteY35" fmla="*/ 764581 h 1682156"/>
                <a:gd name="connsiteX36" fmla="*/ 7515225 w 9886950"/>
                <a:gd name="connsiteY36" fmla="*/ 1031281 h 1682156"/>
                <a:gd name="connsiteX37" fmla="*/ 7639050 w 9886950"/>
                <a:gd name="connsiteY37" fmla="*/ 1297981 h 1682156"/>
                <a:gd name="connsiteX38" fmla="*/ 7953375 w 9886950"/>
                <a:gd name="connsiteY38" fmla="*/ 1155106 h 1682156"/>
                <a:gd name="connsiteX39" fmla="*/ 8763000 w 9886950"/>
                <a:gd name="connsiteY39" fmla="*/ 1345606 h 1682156"/>
                <a:gd name="connsiteX40" fmla="*/ 9886950 w 9886950"/>
                <a:gd name="connsiteY40" fmla="*/ 1682156 h 1682156"/>
                <a:gd name="connsiteX0" fmla="*/ 0 w 9886950"/>
                <a:gd name="connsiteY0" fmla="*/ 1660533 h 1682758"/>
                <a:gd name="connsiteX1" fmla="*/ 257175 w 9886950"/>
                <a:gd name="connsiteY1" fmla="*/ 1489083 h 1682758"/>
                <a:gd name="connsiteX2" fmla="*/ 733425 w 9886950"/>
                <a:gd name="connsiteY2" fmla="*/ 1612908 h 1682758"/>
                <a:gd name="connsiteX3" fmla="*/ 942975 w 9886950"/>
                <a:gd name="connsiteY3" fmla="*/ 1603383 h 1682758"/>
                <a:gd name="connsiteX4" fmla="*/ 1057275 w 9886950"/>
                <a:gd name="connsiteY4" fmla="*/ 1679583 h 1682758"/>
                <a:gd name="connsiteX5" fmla="*/ 1495425 w 9886950"/>
                <a:gd name="connsiteY5" fmla="*/ 1498608 h 1682758"/>
                <a:gd name="connsiteX6" fmla="*/ 1647825 w 9886950"/>
                <a:gd name="connsiteY6" fmla="*/ 1527183 h 1682758"/>
                <a:gd name="connsiteX7" fmla="*/ 1724025 w 9886950"/>
                <a:gd name="connsiteY7" fmla="*/ 1450983 h 1682758"/>
                <a:gd name="connsiteX8" fmla="*/ 1924050 w 9886950"/>
                <a:gd name="connsiteY8" fmla="*/ 1555758 h 1682758"/>
                <a:gd name="connsiteX9" fmla="*/ 2066925 w 9886950"/>
                <a:gd name="connsiteY9" fmla="*/ 1546233 h 1682758"/>
                <a:gd name="connsiteX10" fmla="*/ 2400300 w 9886950"/>
                <a:gd name="connsiteY10" fmla="*/ 1270008 h 1682758"/>
                <a:gd name="connsiteX11" fmla="*/ 2600325 w 9886950"/>
                <a:gd name="connsiteY11" fmla="*/ 1098558 h 1682758"/>
                <a:gd name="connsiteX12" fmla="*/ 2790825 w 9886950"/>
                <a:gd name="connsiteY12" fmla="*/ 1136658 h 1682758"/>
                <a:gd name="connsiteX13" fmla="*/ 2924175 w 9886950"/>
                <a:gd name="connsiteY13" fmla="*/ 984258 h 1682758"/>
                <a:gd name="connsiteX14" fmla="*/ 3114675 w 9886950"/>
                <a:gd name="connsiteY14" fmla="*/ 869958 h 1682758"/>
                <a:gd name="connsiteX15" fmla="*/ 3305175 w 9886950"/>
                <a:gd name="connsiteY15" fmla="*/ 774708 h 1682758"/>
                <a:gd name="connsiteX16" fmla="*/ 3400425 w 9886950"/>
                <a:gd name="connsiteY16" fmla="*/ 593733 h 1682758"/>
                <a:gd name="connsiteX17" fmla="*/ 3629025 w 9886950"/>
                <a:gd name="connsiteY17" fmla="*/ 669933 h 1682758"/>
                <a:gd name="connsiteX18" fmla="*/ 3781425 w 9886950"/>
                <a:gd name="connsiteY18" fmla="*/ 812808 h 1682758"/>
                <a:gd name="connsiteX19" fmla="*/ 3886200 w 9886950"/>
                <a:gd name="connsiteY19" fmla="*/ 965208 h 1682758"/>
                <a:gd name="connsiteX20" fmla="*/ 3952875 w 9886950"/>
                <a:gd name="connsiteY20" fmla="*/ 993783 h 1682758"/>
                <a:gd name="connsiteX21" fmla="*/ 4010025 w 9886950"/>
                <a:gd name="connsiteY21" fmla="*/ 879483 h 1682758"/>
                <a:gd name="connsiteX22" fmla="*/ 4067175 w 9886950"/>
                <a:gd name="connsiteY22" fmla="*/ 736608 h 1682758"/>
                <a:gd name="connsiteX23" fmla="*/ 4200525 w 9886950"/>
                <a:gd name="connsiteY23" fmla="*/ 565158 h 1682758"/>
                <a:gd name="connsiteX24" fmla="*/ 4333875 w 9886950"/>
                <a:gd name="connsiteY24" fmla="*/ 346083 h 1682758"/>
                <a:gd name="connsiteX25" fmla="*/ 4543425 w 9886950"/>
                <a:gd name="connsiteY25" fmla="*/ 165108 h 1682758"/>
                <a:gd name="connsiteX26" fmla="*/ 4795837 w 9886950"/>
                <a:gd name="connsiteY26" fmla="*/ 3183 h 1682758"/>
                <a:gd name="connsiteX27" fmla="*/ 5153025 w 9886950"/>
                <a:gd name="connsiteY27" fmla="*/ 298458 h 1682758"/>
                <a:gd name="connsiteX28" fmla="*/ 5448300 w 9886950"/>
                <a:gd name="connsiteY28" fmla="*/ 593733 h 1682758"/>
                <a:gd name="connsiteX29" fmla="*/ 5657850 w 9886950"/>
                <a:gd name="connsiteY29" fmla="*/ 746133 h 1682758"/>
                <a:gd name="connsiteX30" fmla="*/ 5800725 w 9886950"/>
                <a:gd name="connsiteY30" fmla="*/ 774708 h 1682758"/>
                <a:gd name="connsiteX31" fmla="*/ 6000750 w 9886950"/>
                <a:gd name="connsiteY31" fmla="*/ 574683 h 1682758"/>
                <a:gd name="connsiteX32" fmla="*/ 6486525 w 9886950"/>
                <a:gd name="connsiteY32" fmla="*/ 488958 h 1682758"/>
                <a:gd name="connsiteX33" fmla="*/ 6743700 w 9886950"/>
                <a:gd name="connsiteY33" fmla="*/ 641358 h 1682758"/>
                <a:gd name="connsiteX34" fmla="*/ 6905625 w 9886950"/>
                <a:gd name="connsiteY34" fmla="*/ 669933 h 1682758"/>
                <a:gd name="connsiteX35" fmla="*/ 7229475 w 9886950"/>
                <a:gd name="connsiteY35" fmla="*/ 765183 h 1682758"/>
                <a:gd name="connsiteX36" fmla="*/ 7515225 w 9886950"/>
                <a:gd name="connsiteY36" fmla="*/ 1031883 h 1682758"/>
                <a:gd name="connsiteX37" fmla="*/ 7639050 w 9886950"/>
                <a:gd name="connsiteY37" fmla="*/ 1298583 h 1682758"/>
                <a:gd name="connsiteX38" fmla="*/ 7953375 w 9886950"/>
                <a:gd name="connsiteY38" fmla="*/ 1155708 h 1682758"/>
                <a:gd name="connsiteX39" fmla="*/ 8763000 w 9886950"/>
                <a:gd name="connsiteY39" fmla="*/ 1346208 h 1682758"/>
                <a:gd name="connsiteX40" fmla="*/ 9886950 w 9886950"/>
                <a:gd name="connsiteY40" fmla="*/ 1682758 h 1682758"/>
                <a:gd name="connsiteX0" fmla="*/ 0 w 9886950"/>
                <a:gd name="connsiteY0" fmla="*/ 1660533 h 1682758"/>
                <a:gd name="connsiteX1" fmla="*/ 257175 w 9886950"/>
                <a:gd name="connsiteY1" fmla="*/ 1489083 h 1682758"/>
                <a:gd name="connsiteX2" fmla="*/ 733425 w 9886950"/>
                <a:gd name="connsiteY2" fmla="*/ 1612908 h 1682758"/>
                <a:gd name="connsiteX3" fmla="*/ 942975 w 9886950"/>
                <a:gd name="connsiteY3" fmla="*/ 1603383 h 1682758"/>
                <a:gd name="connsiteX4" fmla="*/ 1057275 w 9886950"/>
                <a:gd name="connsiteY4" fmla="*/ 1679583 h 1682758"/>
                <a:gd name="connsiteX5" fmla="*/ 1495425 w 9886950"/>
                <a:gd name="connsiteY5" fmla="*/ 1498608 h 1682758"/>
                <a:gd name="connsiteX6" fmla="*/ 1647825 w 9886950"/>
                <a:gd name="connsiteY6" fmla="*/ 1527183 h 1682758"/>
                <a:gd name="connsiteX7" fmla="*/ 1724025 w 9886950"/>
                <a:gd name="connsiteY7" fmla="*/ 1450983 h 1682758"/>
                <a:gd name="connsiteX8" fmla="*/ 1924050 w 9886950"/>
                <a:gd name="connsiteY8" fmla="*/ 1555758 h 1682758"/>
                <a:gd name="connsiteX9" fmla="*/ 2066925 w 9886950"/>
                <a:gd name="connsiteY9" fmla="*/ 1546233 h 1682758"/>
                <a:gd name="connsiteX10" fmla="*/ 2400300 w 9886950"/>
                <a:gd name="connsiteY10" fmla="*/ 1270008 h 1682758"/>
                <a:gd name="connsiteX11" fmla="*/ 2600325 w 9886950"/>
                <a:gd name="connsiteY11" fmla="*/ 1098558 h 1682758"/>
                <a:gd name="connsiteX12" fmla="*/ 2790825 w 9886950"/>
                <a:gd name="connsiteY12" fmla="*/ 1136658 h 1682758"/>
                <a:gd name="connsiteX13" fmla="*/ 2924175 w 9886950"/>
                <a:gd name="connsiteY13" fmla="*/ 984258 h 1682758"/>
                <a:gd name="connsiteX14" fmla="*/ 3114675 w 9886950"/>
                <a:gd name="connsiteY14" fmla="*/ 869958 h 1682758"/>
                <a:gd name="connsiteX15" fmla="*/ 3305175 w 9886950"/>
                <a:gd name="connsiteY15" fmla="*/ 774708 h 1682758"/>
                <a:gd name="connsiteX16" fmla="*/ 3400425 w 9886950"/>
                <a:gd name="connsiteY16" fmla="*/ 593733 h 1682758"/>
                <a:gd name="connsiteX17" fmla="*/ 3629025 w 9886950"/>
                <a:gd name="connsiteY17" fmla="*/ 669933 h 1682758"/>
                <a:gd name="connsiteX18" fmla="*/ 3781425 w 9886950"/>
                <a:gd name="connsiteY18" fmla="*/ 812808 h 1682758"/>
                <a:gd name="connsiteX19" fmla="*/ 3886200 w 9886950"/>
                <a:gd name="connsiteY19" fmla="*/ 965208 h 1682758"/>
                <a:gd name="connsiteX20" fmla="*/ 3952875 w 9886950"/>
                <a:gd name="connsiteY20" fmla="*/ 993783 h 1682758"/>
                <a:gd name="connsiteX21" fmla="*/ 4010025 w 9886950"/>
                <a:gd name="connsiteY21" fmla="*/ 879483 h 1682758"/>
                <a:gd name="connsiteX22" fmla="*/ 4067175 w 9886950"/>
                <a:gd name="connsiteY22" fmla="*/ 736608 h 1682758"/>
                <a:gd name="connsiteX23" fmla="*/ 4200525 w 9886950"/>
                <a:gd name="connsiteY23" fmla="*/ 565158 h 1682758"/>
                <a:gd name="connsiteX24" fmla="*/ 4333875 w 9886950"/>
                <a:gd name="connsiteY24" fmla="*/ 346083 h 1682758"/>
                <a:gd name="connsiteX25" fmla="*/ 4543425 w 9886950"/>
                <a:gd name="connsiteY25" fmla="*/ 165108 h 1682758"/>
                <a:gd name="connsiteX26" fmla="*/ 4795837 w 9886950"/>
                <a:gd name="connsiteY26" fmla="*/ 3183 h 1682758"/>
                <a:gd name="connsiteX27" fmla="*/ 5153025 w 9886950"/>
                <a:gd name="connsiteY27" fmla="*/ 298458 h 1682758"/>
                <a:gd name="connsiteX28" fmla="*/ 5448300 w 9886950"/>
                <a:gd name="connsiteY28" fmla="*/ 593733 h 1682758"/>
                <a:gd name="connsiteX29" fmla="*/ 5657850 w 9886950"/>
                <a:gd name="connsiteY29" fmla="*/ 746133 h 1682758"/>
                <a:gd name="connsiteX30" fmla="*/ 5800725 w 9886950"/>
                <a:gd name="connsiteY30" fmla="*/ 774708 h 1682758"/>
                <a:gd name="connsiteX31" fmla="*/ 6000750 w 9886950"/>
                <a:gd name="connsiteY31" fmla="*/ 574683 h 1682758"/>
                <a:gd name="connsiteX32" fmla="*/ 6296025 w 9886950"/>
                <a:gd name="connsiteY32" fmla="*/ 407996 h 1682758"/>
                <a:gd name="connsiteX33" fmla="*/ 6743700 w 9886950"/>
                <a:gd name="connsiteY33" fmla="*/ 641358 h 1682758"/>
                <a:gd name="connsiteX34" fmla="*/ 6905625 w 9886950"/>
                <a:gd name="connsiteY34" fmla="*/ 669933 h 1682758"/>
                <a:gd name="connsiteX35" fmla="*/ 7229475 w 9886950"/>
                <a:gd name="connsiteY35" fmla="*/ 765183 h 1682758"/>
                <a:gd name="connsiteX36" fmla="*/ 7515225 w 9886950"/>
                <a:gd name="connsiteY36" fmla="*/ 1031883 h 1682758"/>
                <a:gd name="connsiteX37" fmla="*/ 7639050 w 9886950"/>
                <a:gd name="connsiteY37" fmla="*/ 1298583 h 1682758"/>
                <a:gd name="connsiteX38" fmla="*/ 7953375 w 9886950"/>
                <a:gd name="connsiteY38" fmla="*/ 1155708 h 1682758"/>
                <a:gd name="connsiteX39" fmla="*/ 8763000 w 9886950"/>
                <a:gd name="connsiteY39" fmla="*/ 1346208 h 1682758"/>
                <a:gd name="connsiteX40" fmla="*/ 9886950 w 9886950"/>
                <a:gd name="connsiteY40" fmla="*/ 1682758 h 1682758"/>
                <a:gd name="connsiteX0" fmla="*/ 0 w 9886950"/>
                <a:gd name="connsiteY0" fmla="*/ 1660533 h 1682758"/>
                <a:gd name="connsiteX1" fmla="*/ 257175 w 9886950"/>
                <a:gd name="connsiteY1" fmla="*/ 1489083 h 1682758"/>
                <a:gd name="connsiteX2" fmla="*/ 733425 w 9886950"/>
                <a:gd name="connsiteY2" fmla="*/ 1612908 h 1682758"/>
                <a:gd name="connsiteX3" fmla="*/ 942975 w 9886950"/>
                <a:gd name="connsiteY3" fmla="*/ 1603383 h 1682758"/>
                <a:gd name="connsiteX4" fmla="*/ 1057275 w 9886950"/>
                <a:gd name="connsiteY4" fmla="*/ 1679583 h 1682758"/>
                <a:gd name="connsiteX5" fmla="*/ 1495425 w 9886950"/>
                <a:gd name="connsiteY5" fmla="*/ 1498608 h 1682758"/>
                <a:gd name="connsiteX6" fmla="*/ 1647825 w 9886950"/>
                <a:gd name="connsiteY6" fmla="*/ 1527183 h 1682758"/>
                <a:gd name="connsiteX7" fmla="*/ 1724025 w 9886950"/>
                <a:gd name="connsiteY7" fmla="*/ 1450983 h 1682758"/>
                <a:gd name="connsiteX8" fmla="*/ 1924050 w 9886950"/>
                <a:gd name="connsiteY8" fmla="*/ 1555758 h 1682758"/>
                <a:gd name="connsiteX9" fmla="*/ 2066925 w 9886950"/>
                <a:gd name="connsiteY9" fmla="*/ 1546233 h 1682758"/>
                <a:gd name="connsiteX10" fmla="*/ 2400300 w 9886950"/>
                <a:gd name="connsiteY10" fmla="*/ 1270008 h 1682758"/>
                <a:gd name="connsiteX11" fmla="*/ 2600325 w 9886950"/>
                <a:gd name="connsiteY11" fmla="*/ 1098558 h 1682758"/>
                <a:gd name="connsiteX12" fmla="*/ 2790825 w 9886950"/>
                <a:gd name="connsiteY12" fmla="*/ 1136658 h 1682758"/>
                <a:gd name="connsiteX13" fmla="*/ 2924175 w 9886950"/>
                <a:gd name="connsiteY13" fmla="*/ 984258 h 1682758"/>
                <a:gd name="connsiteX14" fmla="*/ 3114675 w 9886950"/>
                <a:gd name="connsiteY14" fmla="*/ 869958 h 1682758"/>
                <a:gd name="connsiteX15" fmla="*/ 3305175 w 9886950"/>
                <a:gd name="connsiteY15" fmla="*/ 774708 h 1682758"/>
                <a:gd name="connsiteX16" fmla="*/ 3400425 w 9886950"/>
                <a:gd name="connsiteY16" fmla="*/ 593733 h 1682758"/>
                <a:gd name="connsiteX17" fmla="*/ 3629025 w 9886950"/>
                <a:gd name="connsiteY17" fmla="*/ 669933 h 1682758"/>
                <a:gd name="connsiteX18" fmla="*/ 3781425 w 9886950"/>
                <a:gd name="connsiteY18" fmla="*/ 812808 h 1682758"/>
                <a:gd name="connsiteX19" fmla="*/ 3886200 w 9886950"/>
                <a:gd name="connsiteY19" fmla="*/ 965208 h 1682758"/>
                <a:gd name="connsiteX20" fmla="*/ 3952875 w 9886950"/>
                <a:gd name="connsiteY20" fmla="*/ 993783 h 1682758"/>
                <a:gd name="connsiteX21" fmla="*/ 4010025 w 9886950"/>
                <a:gd name="connsiteY21" fmla="*/ 879483 h 1682758"/>
                <a:gd name="connsiteX22" fmla="*/ 4067175 w 9886950"/>
                <a:gd name="connsiteY22" fmla="*/ 736608 h 1682758"/>
                <a:gd name="connsiteX23" fmla="*/ 4200525 w 9886950"/>
                <a:gd name="connsiteY23" fmla="*/ 565158 h 1682758"/>
                <a:gd name="connsiteX24" fmla="*/ 4333875 w 9886950"/>
                <a:gd name="connsiteY24" fmla="*/ 346083 h 1682758"/>
                <a:gd name="connsiteX25" fmla="*/ 4543425 w 9886950"/>
                <a:gd name="connsiteY25" fmla="*/ 165108 h 1682758"/>
                <a:gd name="connsiteX26" fmla="*/ 4795837 w 9886950"/>
                <a:gd name="connsiteY26" fmla="*/ 3183 h 1682758"/>
                <a:gd name="connsiteX27" fmla="*/ 5153025 w 9886950"/>
                <a:gd name="connsiteY27" fmla="*/ 298458 h 1682758"/>
                <a:gd name="connsiteX28" fmla="*/ 5448300 w 9886950"/>
                <a:gd name="connsiteY28" fmla="*/ 593733 h 1682758"/>
                <a:gd name="connsiteX29" fmla="*/ 5657850 w 9886950"/>
                <a:gd name="connsiteY29" fmla="*/ 746133 h 1682758"/>
                <a:gd name="connsiteX30" fmla="*/ 5800725 w 9886950"/>
                <a:gd name="connsiteY30" fmla="*/ 774708 h 1682758"/>
                <a:gd name="connsiteX31" fmla="*/ 6000750 w 9886950"/>
                <a:gd name="connsiteY31" fmla="*/ 574683 h 1682758"/>
                <a:gd name="connsiteX32" fmla="*/ 6296025 w 9886950"/>
                <a:gd name="connsiteY32" fmla="*/ 407996 h 1682758"/>
                <a:gd name="connsiteX33" fmla="*/ 6657975 w 9886950"/>
                <a:gd name="connsiteY33" fmla="*/ 698508 h 1682758"/>
                <a:gd name="connsiteX34" fmla="*/ 6905625 w 9886950"/>
                <a:gd name="connsiteY34" fmla="*/ 669933 h 1682758"/>
                <a:gd name="connsiteX35" fmla="*/ 7229475 w 9886950"/>
                <a:gd name="connsiteY35" fmla="*/ 765183 h 1682758"/>
                <a:gd name="connsiteX36" fmla="*/ 7515225 w 9886950"/>
                <a:gd name="connsiteY36" fmla="*/ 1031883 h 1682758"/>
                <a:gd name="connsiteX37" fmla="*/ 7639050 w 9886950"/>
                <a:gd name="connsiteY37" fmla="*/ 1298583 h 1682758"/>
                <a:gd name="connsiteX38" fmla="*/ 7953375 w 9886950"/>
                <a:gd name="connsiteY38" fmla="*/ 1155708 h 1682758"/>
                <a:gd name="connsiteX39" fmla="*/ 8763000 w 9886950"/>
                <a:gd name="connsiteY39" fmla="*/ 1346208 h 1682758"/>
                <a:gd name="connsiteX40" fmla="*/ 9886950 w 9886950"/>
                <a:gd name="connsiteY40" fmla="*/ 1682758 h 1682758"/>
                <a:gd name="connsiteX0" fmla="*/ 0 w 9886950"/>
                <a:gd name="connsiteY0" fmla="*/ 1660533 h 1682758"/>
                <a:gd name="connsiteX1" fmla="*/ 257175 w 9886950"/>
                <a:gd name="connsiteY1" fmla="*/ 1489083 h 1682758"/>
                <a:gd name="connsiteX2" fmla="*/ 733425 w 9886950"/>
                <a:gd name="connsiteY2" fmla="*/ 1612908 h 1682758"/>
                <a:gd name="connsiteX3" fmla="*/ 942975 w 9886950"/>
                <a:gd name="connsiteY3" fmla="*/ 1603383 h 1682758"/>
                <a:gd name="connsiteX4" fmla="*/ 1057275 w 9886950"/>
                <a:gd name="connsiteY4" fmla="*/ 1679583 h 1682758"/>
                <a:gd name="connsiteX5" fmla="*/ 1495425 w 9886950"/>
                <a:gd name="connsiteY5" fmla="*/ 1498608 h 1682758"/>
                <a:gd name="connsiteX6" fmla="*/ 1647825 w 9886950"/>
                <a:gd name="connsiteY6" fmla="*/ 1527183 h 1682758"/>
                <a:gd name="connsiteX7" fmla="*/ 1724025 w 9886950"/>
                <a:gd name="connsiteY7" fmla="*/ 1450983 h 1682758"/>
                <a:gd name="connsiteX8" fmla="*/ 1924050 w 9886950"/>
                <a:gd name="connsiteY8" fmla="*/ 1555758 h 1682758"/>
                <a:gd name="connsiteX9" fmla="*/ 2066925 w 9886950"/>
                <a:gd name="connsiteY9" fmla="*/ 1546233 h 1682758"/>
                <a:gd name="connsiteX10" fmla="*/ 2400300 w 9886950"/>
                <a:gd name="connsiteY10" fmla="*/ 1270008 h 1682758"/>
                <a:gd name="connsiteX11" fmla="*/ 2600325 w 9886950"/>
                <a:gd name="connsiteY11" fmla="*/ 1098558 h 1682758"/>
                <a:gd name="connsiteX12" fmla="*/ 2790825 w 9886950"/>
                <a:gd name="connsiteY12" fmla="*/ 1136658 h 1682758"/>
                <a:gd name="connsiteX13" fmla="*/ 2924175 w 9886950"/>
                <a:gd name="connsiteY13" fmla="*/ 984258 h 1682758"/>
                <a:gd name="connsiteX14" fmla="*/ 3114675 w 9886950"/>
                <a:gd name="connsiteY14" fmla="*/ 869958 h 1682758"/>
                <a:gd name="connsiteX15" fmla="*/ 3305175 w 9886950"/>
                <a:gd name="connsiteY15" fmla="*/ 774708 h 1682758"/>
                <a:gd name="connsiteX16" fmla="*/ 3400425 w 9886950"/>
                <a:gd name="connsiteY16" fmla="*/ 593733 h 1682758"/>
                <a:gd name="connsiteX17" fmla="*/ 3629025 w 9886950"/>
                <a:gd name="connsiteY17" fmla="*/ 669933 h 1682758"/>
                <a:gd name="connsiteX18" fmla="*/ 3781425 w 9886950"/>
                <a:gd name="connsiteY18" fmla="*/ 812808 h 1682758"/>
                <a:gd name="connsiteX19" fmla="*/ 3886200 w 9886950"/>
                <a:gd name="connsiteY19" fmla="*/ 965208 h 1682758"/>
                <a:gd name="connsiteX20" fmla="*/ 3952875 w 9886950"/>
                <a:gd name="connsiteY20" fmla="*/ 993783 h 1682758"/>
                <a:gd name="connsiteX21" fmla="*/ 4010025 w 9886950"/>
                <a:gd name="connsiteY21" fmla="*/ 879483 h 1682758"/>
                <a:gd name="connsiteX22" fmla="*/ 4067175 w 9886950"/>
                <a:gd name="connsiteY22" fmla="*/ 736608 h 1682758"/>
                <a:gd name="connsiteX23" fmla="*/ 4200525 w 9886950"/>
                <a:gd name="connsiteY23" fmla="*/ 565158 h 1682758"/>
                <a:gd name="connsiteX24" fmla="*/ 4333875 w 9886950"/>
                <a:gd name="connsiteY24" fmla="*/ 346083 h 1682758"/>
                <a:gd name="connsiteX25" fmla="*/ 4543425 w 9886950"/>
                <a:gd name="connsiteY25" fmla="*/ 165108 h 1682758"/>
                <a:gd name="connsiteX26" fmla="*/ 4795837 w 9886950"/>
                <a:gd name="connsiteY26" fmla="*/ 3183 h 1682758"/>
                <a:gd name="connsiteX27" fmla="*/ 5153025 w 9886950"/>
                <a:gd name="connsiteY27" fmla="*/ 298458 h 1682758"/>
                <a:gd name="connsiteX28" fmla="*/ 5448300 w 9886950"/>
                <a:gd name="connsiteY28" fmla="*/ 593733 h 1682758"/>
                <a:gd name="connsiteX29" fmla="*/ 5657850 w 9886950"/>
                <a:gd name="connsiteY29" fmla="*/ 746133 h 1682758"/>
                <a:gd name="connsiteX30" fmla="*/ 5800725 w 9886950"/>
                <a:gd name="connsiteY30" fmla="*/ 774708 h 1682758"/>
                <a:gd name="connsiteX31" fmla="*/ 6000750 w 9886950"/>
                <a:gd name="connsiteY31" fmla="*/ 574683 h 1682758"/>
                <a:gd name="connsiteX32" fmla="*/ 6296025 w 9886950"/>
                <a:gd name="connsiteY32" fmla="*/ 407996 h 1682758"/>
                <a:gd name="connsiteX33" fmla="*/ 6657975 w 9886950"/>
                <a:gd name="connsiteY33" fmla="*/ 698508 h 1682758"/>
                <a:gd name="connsiteX34" fmla="*/ 6800850 w 9886950"/>
                <a:gd name="connsiteY34" fmla="*/ 536583 h 1682758"/>
                <a:gd name="connsiteX35" fmla="*/ 7229475 w 9886950"/>
                <a:gd name="connsiteY35" fmla="*/ 765183 h 1682758"/>
                <a:gd name="connsiteX36" fmla="*/ 7515225 w 9886950"/>
                <a:gd name="connsiteY36" fmla="*/ 1031883 h 1682758"/>
                <a:gd name="connsiteX37" fmla="*/ 7639050 w 9886950"/>
                <a:gd name="connsiteY37" fmla="*/ 1298583 h 1682758"/>
                <a:gd name="connsiteX38" fmla="*/ 7953375 w 9886950"/>
                <a:gd name="connsiteY38" fmla="*/ 1155708 h 1682758"/>
                <a:gd name="connsiteX39" fmla="*/ 8763000 w 9886950"/>
                <a:gd name="connsiteY39" fmla="*/ 1346208 h 1682758"/>
                <a:gd name="connsiteX40" fmla="*/ 9886950 w 9886950"/>
                <a:gd name="connsiteY40" fmla="*/ 1682758 h 1682758"/>
                <a:gd name="connsiteX0" fmla="*/ 0 w 9886950"/>
                <a:gd name="connsiteY0" fmla="*/ 1660533 h 1682758"/>
                <a:gd name="connsiteX1" fmla="*/ 257175 w 9886950"/>
                <a:gd name="connsiteY1" fmla="*/ 1489083 h 1682758"/>
                <a:gd name="connsiteX2" fmla="*/ 733425 w 9886950"/>
                <a:gd name="connsiteY2" fmla="*/ 1612908 h 1682758"/>
                <a:gd name="connsiteX3" fmla="*/ 942975 w 9886950"/>
                <a:gd name="connsiteY3" fmla="*/ 1603383 h 1682758"/>
                <a:gd name="connsiteX4" fmla="*/ 1057275 w 9886950"/>
                <a:gd name="connsiteY4" fmla="*/ 1679583 h 1682758"/>
                <a:gd name="connsiteX5" fmla="*/ 1495425 w 9886950"/>
                <a:gd name="connsiteY5" fmla="*/ 1498608 h 1682758"/>
                <a:gd name="connsiteX6" fmla="*/ 1647825 w 9886950"/>
                <a:gd name="connsiteY6" fmla="*/ 1527183 h 1682758"/>
                <a:gd name="connsiteX7" fmla="*/ 1724025 w 9886950"/>
                <a:gd name="connsiteY7" fmla="*/ 1450983 h 1682758"/>
                <a:gd name="connsiteX8" fmla="*/ 1924050 w 9886950"/>
                <a:gd name="connsiteY8" fmla="*/ 1555758 h 1682758"/>
                <a:gd name="connsiteX9" fmla="*/ 2066925 w 9886950"/>
                <a:gd name="connsiteY9" fmla="*/ 1546233 h 1682758"/>
                <a:gd name="connsiteX10" fmla="*/ 2400300 w 9886950"/>
                <a:gd name="connsiteY10" fmla="*/ 1270008 h 1682758"/>
                <a:gd name="connsiteX11" fmla="*/ 2600325 w 9886950"/>
                <a:gd name="connsiteY11" fmla="*/ 1098558 h 1682758"/>
                <a:gd name="connsiteX12" fmla="*/ 2790825 w 9886950"/>
                <a:gd name="connsiteY12" fmla="*/ 1136658 h 1682758"/>
                <a:gd name="connsiteX13" fmla="*/ 2924175 w 9886950"/>
                <a:gd name="connsiteY13" fmla="*/ 984258 h 1682758"/>
                <a:gd name="connsiteX14" fmla="*/ 3114675 w 9886950"/>
                <a:gd name="connsiteY14" fmla="*/ 869958 h 1682758"/>
                <a:gd name="connsiteX15" fmla="*/ 3305175 w 9886950"/>
                <a:gd name="connsiteY15" fmla="*/ 774708 h 1682758"/>
                <a:gd name="connsiteX16" fmla="*/ 3400425 w 9886950"/>
                <a:gd name="connsiteY16" fmla="*/ 593733 h 1682758"/>
                <a:gd name="connsiteX17" fmla="*/ 3629025 w 9886950"/>
                <a:gd name="connsiteY17" fmla="*/ 669933 h 1682758"/>
                <a:gd name="connsiteX18" fmla="*/ 3781425 w 9886950"/>
                <a:gd name="connsiteY18" fmla="*/ 812808 h 1682758"/>
                <a:gd name="connsiteX19" fmla="*/ 3886200 w 9886950"/>
                <a:gd name="connsiteY19" fmla="*/ 965208 h 1682758"/>
                <a:gd name="connsiteX20" fmla="*/ 3952875 w 9886950"/>
                <a:gd name="connsiteY20" fmla="*/ 993783 h 1682758"/>
                <a:gd name="connsiteX21" fmla="*/ 4010025 w 9886950"/>
                <a:gd name="connsiteY21" fmla="*/ 879483 h 1682758"/>
                <a:gd name="connsiteX22" fmla="*/ 4067175 w 9886950"/>
                <a:gd name="connsiteY22" fmla="*/ 736608 h 1682758"/>
                <a:gd name="connsiteX23" fmla="*/ 4200525 w 9886950"/>
                <a:gd name="connsiteY23" fmla="*/ 565158 h 1682758"/>
                <a:gd name="connsiteX24" fmla="*/ 4333875 w 9886950"/>
                <a:gd name="connsiteY24" fmla="*/ 346083 h 1682758"/>
                <a:gd name="connsiteX25" fmla="*/ 4543425 w 9886950"/>
                <a:gd name="connsiteY25" fmla="*/ 165108 h 1682758"/>
                <a:gd name="connsiteX26" fmla="*/ 4795837 w 9886950"/>
                <a:gd name="connsiteY26" fmla="*/ 3183 h 1682758"/>
                <a:gd name="connsiteX27" fmla="*/ 5153025 w 9886950"/>
                <a:gd name="connsiteY27" fmla="*/ 298458 h 1682758"/>
                <a:gd name="connsiteX28" fmla="*/ 5448300 w 9886950"/>
                <a:gd name="connsiteY28" fmla="*/ 593733 h 1682758"/>
                <a:gd name="connsiteX29" fmla="*/ 5657850 w 9886950"/>
                <a:gd name="connsiteY29" fmla="*/ 746133 h 1682758"/>
                <a:gd name="connsiteX30" fmla="*/ 5800725 w 9886950"/>
                <a:gd name="connsiteY30" fmla="*/ 774708 h 1682758"/>
                <a:gd name="connsiteX31" fmla="*/ 6000750 w 9886950"/>
                <a:gd name="connsiteY31" fmla="*/ 574683 h 1682758"/>
                <a:gd name="connsiteX32" fmla="*/ 6296025 w 9886950"/>
                <a:gd name="connsiteY32" fmla="*/ 407996 h 1682758"/>
                <a:gd name="connsiteX33" fmla="*/ 6657975 w 9886950"/>
                <a:gd name="connsiteY33" fmla="*/ 698508 h 1682758"/>
                <a:gd name="connsiteX34" fmla="*/ 6800850 w 9886950"/>
                <a:gd name="connsiteY34" fmla="*/ 536583 h 1682758"/>
                <a:gd name="connsiteX35" fmla="*/ 7277100 w 9886950"/>
                <a:gd name="connsiteY35" fmla="*/ 993783 h 1682758"/>
                <a:gd name="connsiteX36" fmla="*/ 7515225 w 9886950"/>
                <a:gd name="connsiteY36" fmla="*/ 1031883 h 1682758"/>
                <a:gd name="connsiteX37" fmla="*/ 7639050 w 9886950"/>
                <a:gd name="connsiteY37" fmla="*/ 1298583 h 1682758"/>
                <a:gd name="connsiteX38" fmla="*/ 7953375 w 9886950"/>
                <a:gd name="connsiteY38" fmla="*/ 1155708 h 1682758"/>
                <a:gd name="connsiteX39" fmla="*/ 8763000 w 9886950"/>
                <a:gd name="connsiteY39" fmla="*/ 1346208 h 1682758"/>
                <a:gd name="connsiteX40" fmla="*/ 9886950 w 9886950"/>
                <a:gd name="connsiteY40" fmla="*/ 1682758 h 1682758"/>
                <a:gd name="connsiteX0" fmla="*/ 0 w 9886950"/>
                <a:gd name="connsiteY0" fmla="*/ 1660533 h 1682758"/>
                <a:gd name="connsiteX1" fmla="*/ 257175 w 9886950"/>
                <a:gd name="connsiteY1" fmla="*/ 1489083 h 1682758"/>
                <a:gd name="connsiteX2" fmla="*/ 733425 w 9886950"/>
                <a:gd name="connsiteY2" fmla="*/ 1612908 h 1682758"/>
                <a:gd name="connsiteX3" fmla="*/ 942975 w 9886950"/>
                <a:gd name="connsiteY3" fmla="*/ 1603383 h 1682758"/>
                <a:gd name="connsiteX4" fmla="*/ 1057275 w 9886950"/>
                <a:gd name="connsiteY4" fmla="*/ 1679583 h 1682758"/>
                <a:gd name="connsiteX5" fmla="*/ 1495425 w 9886950"/>
                <a:gd name="connsiteY5" fmla="*/ 1498608 h 1682758"/>
                <a:gd name="connsiteX6" fmla="*/ 1647825 w 9886950"/>
                <a:gd name="connsiteY6" fmla="*/ 1527183 h 1682758"/>
                <a:gd name="connsiteX7" fmla="*/ 1724025 w 9886950"/>
                <a:gd name="connsiteY7" fmla="*/ 1450983 h 1682758"/>
                <a:gd name="connsiteX8" fmla="*/ 1924050 w 9886950"/>
                <a:gd name="connsiteY8" fmla="*/ 1555758 h 1682758"/>
                <a:gd name="connsiteX9" fmla="*/ 2066925 w 9886950"/>
                <a:gd name="connsiteY9" fmla="*/ 1546233 h 1682758"/>
                <a:gd name="connsiteX10" fmla="*/ 2400300 w 9886950"/>
                <a:gd name="connsiteY10" fmla="*/ 1270008 h 1682758"/>
                <a:gd name="connsiteX11" fmla="*/ 2600325 w 9886950"/>
                <a:gd name="connsiteY11" fmla="*/ 1098558 h 1682758"/>
                <a:gd name="connsiteX12" fmla="*/ 2790825 w 9886950"/>
                <a:gd name="connsiteY12" fmla="*/ 1136658 h 1682758"/>
                <a:gd name="connsiteX13" fmla="*/ 2924175 w 9886950"/>
                <a:gd name="connsiteY13" fmla="*/ 984258 h 1682758"/>
                <a:gd name="connsiteX14" fmla="*/ 3114675 w 9886950"/>
                <a:gd name="connsiteY14" fmla="*/ 869958 h 1682758"/>
                <a:gd name="connsiteX15" fmla="*/ 3305175 w 9886950"/>
                <a:gd name="connsiteY15" fmla="*/ 774708 h 1682758"/>
                <a:gd name="connsiteX16" fmla="*/ 3400425 w 9886950"/>
                <a:gd name="connsiteY16" fmla="*/ 593733 h 1682758"/>
                <a:gd name="connsiteX17" fmla="*/ 3629025 w 9886950"/>
                <a:gd name="connsiteY17" fmla="*/ 669933 h 1682758"/>
                <a:gd name="connsiteX18" fmla="*/ 3781425 w 9886950"/>
                <a:gd name="connsiteY18" fmla="*/ 812808 h 1682758"/>
                <a:gd name="connsiteX19" fmla="*/ 3886200 w 9886950"/>
                <a:gd name="connsiteY19" fmla="*/ 965208 h 1682758"/>
                <a:gd name="connsiteX20" fmla="*/ 3952875 w 9886950"/>
                <a:gd name="connsiteY20" fmla="*/ 993783 h 1682758"/>
                <a:gd name="connsiteX21" fmla="*/ 4010025 w 9886950"/>
                <a:gd name="connsiteY21" fmla="*/ 879483 h 1682758"/>
                <a:gd name="connsiteX22" fmla="*/ 4067175 w 9886950"/>
                <a:gd name="connsiteY22" fmla="*/ 736608 h 1682758"/>
                <a:gd name="connsiteX23" fmla="*/ 4200525 w 9886950"/>
                <a:gd name="connsiteY23" fmla="*/ 565158 h 1682758"/>
                <a:gd name="connsiteX24" fmla="*/ 4333875 w 9886950"/>
                <a:gd name="connsiteY24" fmla="*/ 346083 h 1682758"/>
                <a:gd name="connsiteX25" fmla="*/ 4543425 w 9886950"/>
                <a:gd name="connsiteY25" fmla="*/ 165108 h 1682758"/>
                <a:gd name="connsiteX26" fmla="*/ 4795837 w 9886950"/>
                <a:gd name="connsiteY26" fmla="*/ 3183 h 1682758"/>
                <a:gd name="connsiteX27" fmla="*/ 5153025 w 9886950"/>
                <a:gd name="connsiteY27" fmla="*/ 298458 h 1682758"/>
                <a:gd name="connsiteX28" fmla="*/ 5448300 w 9886950"/>
                <a:gd name="connsiteY28" fmla="*/ 593733 h 1682758"/>
                <a:gd name="connsiteX29" fmla="*/ 5657850 w 9886950"/>
                <a:gd name="connsiteY29" fmla="*/ 746133 h 1682758"/>
                <a:gd name="connsiteX30" fmla="*/ 5800725 w 9886950"/>
                <a:gd name="connsiteY30" fmla="*/ 774708 h 1682758"/>
                <a:gd name="connsiteX31" fmla="*/ 6000750 w 9886950"/>
                <a:gd name="connsiteY31" fmla="*/ 574683 h 1682758"/>
                <a:gd name="connsiteX32" fmla="*/ 6296025 w 9886950"/>
                <a:gd name="connsiteY32" fmla="*/ 407996 h 1682758"/>
                <a:gd name="connsiteX33" fmla="*/ 6657975 w 9886950"/>
                <a:gd name="connsiteY33" fmla="*/ 698508 h 1682758"/>
                <a:gd name="connsiteX34" fmla="*/ 6800850 w 9886950"/>
                <a:gd name="connsiteY34" fmla="*/ 536583 h 1682758"/>
                <a:gd name="connsiteX35" fmla="*/ 7277100 w 9886950"/>
                <a:gd name="connsiteY35" fmla="*/ 993783 h 1682758"/>
                <a:gd name="connsiteX36" fmla="*/ 7439025 w 9886950"/>
                <a:gd name="connsiteY36" fmla="*/ 898533 h 1682758"/>
                <a:gd name="connsiteX37" fmla="*/ 7639050 w 9886950"/>
                <a:gd name="connsiteY37" fmla="*/ 1298583 h 1682758"/>
                <a:gd name="connsiteX38" fmla="*/ 7953375 w 9886950"/>
                <a:gd name="connsiteY38" fmla="*/ 1155708 h 1682758"/>
                <a:gd name="connsiteX39" fmla="*/ 8763000 w 9886950"/>
                <a:gd name="connsiteY39" fmla="*/ 1346208 h 1682758"/>
                <a:gd name="connsiteX40" fmla="*/ 9886950 w 9886950"/>
                <a:gd name="connsiteY40" fmla="*/ 1682758 h 1682758"/>
                <a:gd name="connsiteX0" fmla="*/ 0 w 9886950"/>
                <a:gd name="connsiteY0" fmla="*/ 1660533 h 1682758"/>
                <a:gd name="connsiteX1" fmla="*/ 257175 w 9886950"/>
                <a:gd name="connsiteY1" fmla="*/ 1489083 h 1682758"/>
                <a:gd name="connsiteX2" fmla="*/ 733425 w 9886950"/>
                <a:gd name="connsiteY2" fmla="*/ 1612908 h 1682758"/>
                <a:gd name="connsiteX3" fmla="*/ 942975 w 9886950"/>
                <a:gd name="connsiteY3" fmla="*/ 1603383 h 1682758"/>
                <a:gd name="connsiteX4" fmla="*/ 1057275 w 9886950"/>
                <a:gd name="connsiteY4" fmla="*/ 1679583 h 1682758"/>
                <a:gd name="connsiteX5" fmla="*/ 1495425 w 9886950"/>
                <a:gd name="connsiteY5" fmla="*/ 1498608 h 1682758"/>
                <a:gd name="connsiteX6" fmla="*/ 1647825 w 9886950"/>
                <a:gd name="connsiteY6" fmla="*/ 1527183 h 1682758"/>
                <a:gd name="connsiteX7" fmla="*/ 1724025 w 9886950"/>
                <a:gd name="connsiteY7" fmla="*/ 1450983 h 1682758"/>
                <a:gd name="connsiteX8" fmla="*/ 1924050 w 9886950"/>
                <a:gd name="connsiteY8" fmla="*/ 1555758 h 1682758"/>
                <a:gd name="connsiteX9" fmla="*/ 2066925 w 9886950"/>
                <a:gd name="connsiteY9" fmla="*/ 1546233 h 1682758"/>
                <a:gd name="connsiteX10" fmla="*/ 2400300 w 9886950"/>
                <a:gd name="connsiteY10" fmla="*/ 1270008 h 1682758"/>
                <a:gd name="connsiteX11" fmla="*/ 2600325 w 9886950"/>
                <a:gd name="connsiteY11" fmla="*/ 1098558 h 1682758"/>
                <a:gd name="connsiteX12" fmla="*/ 2790825 w 9886950"/>
                <a:gd name="connsiteY12" fmla="*/ 1136658 h 1682758"/>
                <a:gd name="connsiteX13" fmla="*/ 2924175 w 9886950"/>
                <a:gd name="connsiteY13" fmla="*/ 984258 h 1682758"/>
                <a:gd name="connsiteX14" fmla="*/ 3114675 w 9886950"/>
                <a:gd name="connsiteY14" fmla="*/ 869958 h 1682758"/>
                <a:gd name="connsiteX15" fmla="*/ 3305175 w 9886950"/>
                <a:gd name="connsiteY15" fmla="*/ 774708 h 1682758"/>
                <a:gd name="connsiteX16" fmla="*/ 3482975 w 9886950"/>
                <a:gd name="connsiteY16" fmla="*/ 555633 h 1682758"/>
                <a:gd name="connsiteX17" fmla="*/ 3629025 w 9886950"/>
                <a:gd name="connsiteY17" fmla="*/ 669933 h 1682758"/>
                <a:gd name="connsiteX18" fmla="*/ 3781425 w 9886950"/>
                <a:gd name="connsiteY18" fmla="*/ 812808 h 1682758"/>
                <a:gd name="connsiteX19" fmla="*/ 3886200 w 9886950"/>
                <a:gd name="connsiteY19" fmla="*/ 965208 h 1682758"/>
                <a:gd name="connsiteX20" fmla="*/ 3952875 w 9886950"/>
                <a:gd name="connsiteY20" fmla="*/ 993783 h 1682758"/>
                <a:gd name="connsiteX21" fmla="*/ 4010025 w 9886950"/>
                <a:gd name="connsiteY21" fmla="*/ 879483 h 1682758"/>
                <a:gd name="connsiteX22" fmla="*/ 4067175 w 9886950"/>
                <a:gd name="connsiteY22" fmla="*/ 736608 h 1682758"/>
                <a:gd name="connsiteX23" fmla="*/ 4200525 w 9886950"/>
                <a:gd name="connsiteY23" fmla="*/ 565158 h 1682758"/>
                <a:gd name="connsiteX24" fmla="*/ 4333875 w 9886950"/>
                <a:gd name="connsiteY24" fmla="*/ 346083 h 1682758"/>
                <a:gd name="connsiteX25" fmla="*/ 4543425 w 9886950"/>
                <a:gd name="connsiteY25" fmla="*/ 165108 h 1682758"/>
                <a:gd name="connsiteX26" fmla="*/ 4795837 w 9886950"/>
                <a:gd name="connsiteY26" fmla="*/ 3183 h 1682758"/>
                <a:gd name="connsiteX27" fmla="*/ 5153025 w 9886950"/>
                <a:gd name="connsiteY27" fmla="*/ 298458 h 1682758"/>
                <a:gd name="connsiteX28" fmla="*/ 5448300 w 9886950"/>
                <a:gd name="connsiteY28" fmla="*/ 593733 h 1682758"/>
                <a:gd name="connsiteX29" fmla="*/ 5657850 w 9886950"/>
                <a:gd name="connsiteY29" fmla="*/ 746133 h 1682758"/>
                <a:gd name="connsiteX30" fmla="*/ 5800725 w 9886950"/>
                <a:gd name="connsiteY30" fmla="*/ 774708 h 1682758"/>
                <a:gd name="connsiteX31" fmla="*/ 6000750 w 9886950"/>
                <a:gd name="connsiteY31" fmla="*/ 574683 h 1682758"/>
                <a:gd name="connsiteX32" fmla="*/ 6296025 w 9886950"/>
                <a:gd name="connsiteY32" fmla="*/ 407996 h 1682758"/>
                <a:gd name="connsiteX33" fmla="*/ 6657975 w 9886950"/>
                <a:gd name="connsiteY33" fmla="*/ 698508 h 1682758"/>
                <a:gd name="connsiteX34" fmla="*/ 6800850 w 9886950"/>
                <a:gd name="connsiteY34" fmla="*/ 536583 h 1682758"/>
                <a:gd name="connsiteX35" fmla="*/ 7277100 w 9886950"/>
                <a:gd name="connsiteY35" fmla="*/ 993783 h 1682758"/>
                <a:gd name="connsiteX36" fmla="*/ 7439025 w 9886950"/>
                <a:gd name="connsiteY36" fmla="*/ 898533 h 1682758"/>
                <a:gd name="connsiteX37" fmla="*/ 7639050 w 9886950"/>
                <a:gd name="connsiteY37" fmla="*/ 1298583 h 1682758"/>
                <a:gd name="connsiteX38" fmla="*/ 7953375 w 9886950"/>
                <a:gd name="connsiteY38" fmla="*/ 1155708 h 1682758"/>
                <a:gd name="connsiteX39" fmla="*/ 8763000 w 9886950"/>
                <a:gd name="connsiteY39" fmla="*/ 1346208 h 1682758"/>
                <a:gd name="connsiteX40" fmla="*/ 9886950 w 9886950"/>
                <a:gd name="connsiteY40" fmla="*/ 1682758 h 16827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9886950" h="1682758">
                  <a:moveTo>
                    <a:pt x="0" y="1660533"/>
                  </a:moveTo>
                  <a:cubicBezTo>
                    <a:pt x="67469" y="1578776"/>
                    <a:pt x="134938" y="1497020"/>
                    <a:pt x="257175" y="1489083"/>
                  </a:cubicBezTo>
                  <a:cubicBezTo>
                    <a:pt x="379412" y="1481146"/>
                    <a:pt x="619125" y="1593858"/>
                    <a:pt x="733425" y="1612908"/>
                  </a:cubicBezTo>
                  <a:cubicBezTo>
                    <a:pt x="847725" y="1631958"/>
                    <a:pt x="889000" y="1592271"/>
                    <a:pt x="942975" y="1603383"/>
                  </a:cubicBezTo>
                  <a:cubicBezTo>
                    <a:pt x="996950" y="1614495"/>
                    <a:pt x="965200" y="1697045"/>
                    <a:pt x="1057275" y="1679583"/>
                  </a:cubicBezTo>
                  <a:cubicBezTo>
                    <a:pt x="1149350" y="1662121"/>
                    <a:pt x="1397000" y="1524008"/>
                    <a:pt x="1495425" y="1498608"/>
                  </a:cubicBezTo>
                  <a:cubicBezTo>
                    <a:pt x="1593850" y="1473208"/>
                    <a:pt x="1609725" y="1535120"/>
                    <a:pt x="1647825" y="1527183"/>
                  </a:cubicBezTo>
                  <a:cubicBezTo>
                    <a:pt x="1685925" y="1519246"/>
                    <a:pt x="1677988" y="1446220"/>
                    <a:pt x="1724025" y="1450983"/>
                  </a:cubicBezTo>
                  <a:cubicBezTo>
                    <a:pt x="1770063" y="1455745"/>
                    <a:pt x="1866900" y="1539883"/>
                    <a:pt x="1924050" y="1555758"/>
                  </a:cubicBezTo>
                  <a:cubicBezTo>
                    <a:pt x="1981200" y="1571633"/>
                    <a:pt x="1987550" y="1593858"/>
                    <a:pt x="2066925" y="1546233"/>
                  </a:cubicBezTo>
                  <a:cubicBezTo>
                    <a:pt x="2146300" y="1498608"/>
                    <a:pt x="2311400" y="1344620"/>
                    <a:pt x="2400300" y="1270008"/>
                  </a:cubicBezTo>
                  <a:cubicBezTo>
                    <a:pt x="2489200" y="1195395"/>
                    <a:pt x="2535238" y="1120783"/>
                    <a:pt x="2600325" y="1098558"/>
                  </a:cubicBezTo>
                  <a:cubicBezTo>
                    <a:pt x="2665412" y="1076333"/>
                    <a:pt x="2736850" y="1155708"/>
                    <a:pt x="2790825" y="1136658"/>
                  </a:cubicBezTo>
                  <a:cubicBezTo>
                    <a:pt x="2844800" y="1117608"/>
                    <a:pt x="2870200" y="1028708"/>
                    <a:pt x="2924175" y="984258"/>
                  </a:cubicBezTo>
                  <a:cubicBezTo>
                    <a:pt x="2978150" y="939808"/>
                    <a:pt x="3051175" y="904883"/>
                    <a:pt x="3114675" y="869958"/>
                  </a:cubicBezTo>
                  <a:cubicBezTo>
                    <a:pt x="3178175" y="835033"/>
                    <a:pt x="3243792" y="827096"/>
                    <a:pt x="3305175" y="774708"/>
                  </a:cubicBezTo>
                  <a:cubicBezTo>
                    <a:pt x="3366558" y="722320"/>
                    <a:pt x="3429000" y="573095"/>
                    <a:pt x="3482975" y="555633"/>
                  </a:cubicBezTo>
                  <a:cubicBezTo>
                    <a:pt x="3536950" y="538171"/>
                    <a:pt x="3579283" y="627071"/>
                    <a:pt x="3629025" y="669933"/>
                  </a:cubicBezTo>
                  <a:cubicBezTo>
                    <a:pt x="3678767" y="712796"/>
                    <a:pt x="3738563" y="763595"/>
                    <a:pt x="3781425" y="812808"/>
                  </a:cubicBezTo>
                  <a:cubicBezTo>
                    <a:pt x="3824288" y="862020"/>
                    <a:pt x="3857625" y="935046"/>
                    <a:pt x="3886200" y="965208"/>
                  </a:cubicBezTo>
                  <a:cubicBezTo>
                    <a:pt x="3914775" y="995370"/>
                    <a:pt x="3932238" y="1008070"/>
                    <a:pt x="3952875" y="993783"/>
                  </a:cubicBezTo>
                  <a:cubicBezTo>
                    <a:pt x="3973512" y="979496"/>
                    <a:pt x="3990975" y="922345"/>
                    <a:pt x="4010025" y="879483"/>
                  </a:cubicBezTo>
                  <a:cubicBezTo>
                    <a:pt x="4029075" y="836620"/>
                    <a:pt x="4035425" y="788995"/>
                    <a:pt x="4067175" y="736608"/>
                  </a:cubicBezTo>
                  <a:cubicBezTo>
                    <a:pt x="4098925" y="684221"/>
                    <a:pt x="4156075" y="630245"/>
                    <a:pt x="4200525" y="565158"/>
                  </a:cubicBezTo>
                  <a:cubicBezTo>
                    <a:pt x="4244975" y="500071"/>
                    <a:pt x="4276725" y="412758"/>
                    <a:pt x="4333875" y="346083"/>
                  </a:cubicBezTo>
                  <a:cubicBezTo>
                    <a:pt x="4391025" y="279408"/>
                    <a:pt x="4475956" y="250833"/>
                    <a:pt x="4543425" y="165108"/>
                  </a:cubicBezTo>
                  <a:cubicBezTo>
                    <a:pt x="4610894" y="79383"/>
                    <a:pt x="4694237" y="-19042"/>
                    <a:pt x="4795837" y="3183"/>
                  </a:cubicBezTo>
                  <a:cubicBezTo>
                    <a:pt x="4897437" y="25408"/>
                    <a:pt x="5044281" y="200033"/>
                    <a:pt x="5153025" y="298458"/>
                  </a:cubicBezTo>
                  <a:cubicBezTo>
                    <a:pt x="5261769" y="396883"/>
                    <a:pt x="5364163" y="519120"/>
                    <a:pt x="5448300" y="593733"/>
                  </a:cubicBezTo>
                  <a:cubicBezTo>
                    <a:pt x="5532438" y="668345"/>
                    <a:pt x="5599112" y="715970"/>
                    <a:pt x="5657850" y="746133"/>
                  </a:cubicBezTo>
                  <a:cubicBezTo>
                    <a:pt x="5716588" y="776296"/>
                    <a:pt x="5743575" y="803283"/>
                    <a:pt x="5800725" y="774708"/>
                  </a:cubicBezTo>
                  <a:cubicBezTo>
                    <a:pt x="5857875" y="746133"/>
                    <a:pt x="5918200" y="635802"/>
                    <a:pt x="6000750" y="574683"/>
                  </a:cubicBezTo>
                  <a:cubicBezTo>
                    <a:pt x="6083300" y="513564"/>
                    <a:pt x="6186488" y="387359"/>
                    <a:pt x="6296025" y="407996"/>
                  </a:cubicBezTo>
                  <a:cubicBezTo>
                    <a:pt x="6405562" y="428633"/>
                    <a:pt x="6573838" y="677077"/>
                    <a:pt x="6657975" y="698508"/>
                  </a:cubicBezTo>
                  <a:cubicBezTo>
                    <a:pt x="6742113" y="719939"/>
                    <a:pt x="6697663" y="487371"/>
                    <a:pt x="6800850" y="536583"/>
                  </a:cubicBezTo>
                  <a:cubicBezTo>
                    <a:pt x="6904038" y="585796"/>
                    <a:pt x="7170738" y="933458"/>
                    <a:pt x="7277100" y="993783"/>
                  </a:cubicBezTo>
                  <a:cubicBezTo>
                    <a:pt x="7383462" y="1054108"/>
                    <a:pt x="7378700" y="847733"/>
                    <a:pt x="7439025" y="898533"/>
                  </a:cubicBezTo>
                  <a:cubicBezTo>
                    <a:pt x="7499350" y="949333"/>
                    <a:pt x="7553325" y="1255720"/>
                    <a:pt x="7639050" y="1298583"/>
                  </a:cubicBezTo>
                  <a:cubicBezTo>
                    <a:pt x="7724775" y="1341446"/>
                    <a:pt x="7766050" y="1147771"/>
                    <a:pt x="7953375" y="1155708"/>
                  </a:cubicBezTo>
                  <a:cubicBezTo>
                    <a:pt x="8140700" y="1163645"/>
                    <a:pt x="8480425" y="1400183"/>
                    <a:pt x="8763000" y="1346208"/>
                  </a:cubicBezTo>
                  <a:cubicBezTo>
                    <a:pt x="9045575" y="1292233"/>
                    <a:pt x="9607550" y="1528241"/>
                    <a:pt x="9886950" y="1682758"/>
                  </a:cubicBezTo>
                </a:path>
              </a:pathLst>
            </a:custGeom>
            <a:noFill/>
            <a:ln>
              <a:gradFill>
                <a:gsLst>
                  <a:gs pos="4300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6" name="图片 45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190" t="-1" r="7580" b="41621"/>
            <a:stretch/>
          </p:blipFill>
          <p:spPr>
            <a:xfrm>
              <a:off x="2312580" y="4273979"/>
              <a:ext cx="9879420" cy="2584021"/>
            </a:xfrm>
            <a:prstGeom prst="rect">
              <a:avLst/>
            </a:prstGeom>
          </p:spPr>
        </p:pic>
      </p:grpSp>
      <p:grpSp>
        <p:nvGrpSpPr>
          <p:cNvPr id="2" name="组合 1"/>
          <p:cNvGrpSpPr/>
          <p:nvPr/>
        </p:nvGrpSpPr>
        <p:grpSpPr>
          <a:xfrm>
            <a:off x="0" y="5820874"/>
            <a:ext cx="12192000" cy="1037126"/>
            <a:chOff x="0" y="4147241"/>
            <a:chExt cx="12192000" cy="2710759"/>
          </a:xfrm>
        </p:grpSpPr>
        <p:sp>
          <p:nvSpPr>
            <p:cNvPr id="45" name="任意多边形 44"/>
            <p:cNvSpPr/>
            <p:nvPr/>
          </p:nvSpPr>
          <p:spPr>
            <a:xfrm flipH="1">
              <a:off x="0" y="4147241"/>
              <a:ext cx="8737600" cy="2663370"/>
            </a:xfrm>
            <a:custGeom>
              <a:avLst/>
              <a:gdLst>
                <a:gd name="connsiteX0" fmla="*/ 6096000 w 6096000"/>
                <a:gd name="connsiteY0" fmla="*/ 0 h 3414220"/>
                <a:gd name="connsiteX1" fmla="*/ 6096000 w 6096000"/>
                <a:gd name="connsiteY1" fmla="*/ 3414220 h 3414220"/>
                <a:gd name="connsiteX2" fmla="*/ 0 w 6096000"/>
                <a:gd name="connsiteY2" fmla="*/ 3414220 h 3414220"/>
                <a:gd name="connsiteX3" fmla="*/ 0 w 6096000"/>
                <a:gd name="connsiteY3" fmla="*/ 1352424 h 34142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0" h="3414220">
                  <a:moveTo>
                    <a:pt x="6096000" y="0"/>
                  </a:moveTo>
                  <a:lnTo>
                    <a:pt x="6096000" y="3414220"/>
                  </a:lnTo>
                  <a:lnTo>
                    <a:pt x="0" y="3414220"/>
                  </a:lnTo>
                  <a:lnTo>
                    <a:pt x="0" y="1352424"/>
                  </a:lnTo>
                  <a:close/>
                </a:path>
              </a:pathLst>
            </a:custGeom>
            <a:solidFill>
              <a:srgbClr val="5BA3EB"/>
            </a:solidFill>
            <a:ln w="25400" cap="flat" cmpd="sng" algn="ctr">
              <a:noFill/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任意多边形 42"/>
            <p:cNvSpPr/>
            <p:nvPr/>
          </p:nvSpPr>
          <p:spPr>
            <a:xfrm>
              <a:off x="0" y="4804229"/>
              <a:ext cx="12192000" cy="2053771"/>
            </a:xfrm>
            <a:custGeom>
              <a:avLst/>
              <a:gdLst>
                <a:gd name="connsiteX0" fmla="*/ 6096000 w 6096000"/>
                <a:gd name="connsiteY0" fmla="*/ 0 h 3414220"/>
                <a:gd name="connsiteX1" fmla="*/ 6096000 w 6096000"/>
                <a:gd name="connsiteY1" fmla="*/ 3414220 h 3414220"/>
                <a:gd name="connsiteX2" fmla="*/ 0 w 6096000"/>
                <a:gd name="connsiteY2" fmla="*/ 3414220 h 3414220"/>
                <a:gd name="connsiteX3" fmla="*/ 0 w 6096000"/>
                <a:gd name="connsiteY3" fmla="*/ 1352424 h 34142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0" h="3414220">
                  <a:moveTo>
                    <a:pt x="6096000" y="0"/>
                  </a:moveTo>
                  <a:lnTo>
                    <a:pt x="6096000" y="3414220"/>
                  </a:lnTo>
                  <a:lnTo>
                    <a:pt x="0" y="3414220"/>
                  </a:lnTo>
                  <a:lnTo>
                    <a:pt x="0" y="1352424"/>
                  </a:lnTo>
                  <a:close/>
                </a:path>
              </a:pathLst>
            </a:custGeom>
            <a:solidFill>
              <a:srgbClr val="8ACF1C"/>
            </a:solidFill>
            <a:ln w="25400" cap="flat" cmpd="sng" algn="ctr">
              <a:noFill/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8" name="椭圆 47"/>
          <p:cNvSpPr/>
          <p:nvPr/>
        </p:nvSpPr>
        <p:spPr>
          <a:xfrm>
            <a:off x="6702348" y="725285"/>
            <a:ext cx="539648" cy="539648"/>
          </a:xfrm>
          <a:prstGeom prst="ellipse">
            <a:avLst/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34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椭圆 48"/>
          <p:cNvSpPr/>
          <p:nvPr/>
        </p:nvSpPr>
        <p:spPr>
          <a:xfrm>
            <a:off x="4987550" y="391125"/>
            <a:ext cx="1917496" cy="1917496"/>
          </a:xfrm>
          <a:prstGeom prst="ellipse">
            <a:avLst/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34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椭圆 49"/>
          <p:cNvSpPr/>
          <p:nvPr/>
        </p:nvSpPr>
        <p:spPr>
          <a:xfrm>
            <a:off x="9748280" y="5312601"/>
            <a:ext cx="1433038" cy="1433038"/>
          </a:xfrm>
          <a:prstGeom prst="ellipse">
            <a:avLst/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34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5001844" y="624244"/>
            <a:ext cx="1683148" cy="1736141"/>
            <a:chOff x="2575328" y="1375668"/>
            <a:chExt cx="1683148" cy="1736141"/>
          </a:xfrm>
        </p:grpSpPr>
        <p:sp>
          <p:nvSpPr>
            <p:cNvPr id="20" name="椭圆 19"/>
            <p:cNvSpPr/>
            <p:nvPr/>
          </p:nvSpPr>
          <p:spPr>
            <a:xfrm>
              <a:off x="2575328" y="2679345"/>
              <a:ext cx="432464" cy="432464"/>
            </a:xfrm>
            <a:prstGeom prst="ellipse">
              <a:avLst/>
            </a:prstGeom>
            <a:gradFill>
              <a:gsLst>
                <a:gs pos="0">
                  <a:schemeClr val="bg1">
                    <a:alpha val="19000"/>
                  </a:schemeClr>
                </a:gs>
                <a:gs pos="100000">
                  <a:schemeClr val="bg1">
                    <a:alpha val="64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800"/>
            </a:p>
          </p:txBody>
        </p:sp>
        <p:sp>
          <p:nvSpPr>
            <p:cNvPr id="82" name="文本框 81"/>
            <p:cNvSpPr txBox="1"/>
            <p:nvPr/>
          </p:nvSpPr>
          <p:spPr>
            <a:xfrm>
              <a:off x="2948502" y="1375668"/>
              <a:ext cx="1309974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7200" dirty="0">
                  <a:solidFill>
                    <a:schemeClr val="bg1"/>
                  </a:solidFill>
                  <a:latin typeface="江城斜黑体 900W" panose="020B0A00000000000000" pitchFamily="34" charset="-122"/>
                  <a:ea typeface="江城斜黑体 900W" panose="020B0A00000000000000" pitchFamily="34" charset="-122"/>
                  <a:cs typeface="+mn-ea"/>
                  <a:sym typeface="+mn-lt"/>
                </a:rPr>
                <a:t>01</a:t>
              </a:r>
              <a:endParaRPr lang="zh-CN" altLang="en-US" sz="7200" dirty="0">
                <a:solidFill>
                  <a:schemeClr val="bg1"/>
                </a:solidFill>
                <a:latin typeface="江城斜黑体 900W" panose="020B0A00000000000000" pitchFamily="34" charset="-122"/>
                <a:ea typeface="江城斜黑体 900W" panose="020B0A00000000000000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4725802" y="2509341"/>
            <a:ext cx="260840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项目工作总结</a:t>
            </a:r>
            <a:endParaRPr lang="en-US" altLang="zh-CN" sz="3200" b="1" dirty="0">
              <a:solidFill>
                <a:schemeClr val="bg1"/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152900" y="3105835"/>
            <a:ext cx="38862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</a:rPr>
              <a:t>根据自己的需要添加适当的文字，此处添加详细文本描述，建议与标题相关尽量简洁... ...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5153B165-9E94-44F3-A52B-DB67824BCCBD}"/>
              </a:ext>
            </a:extLst>
          </p:cNvPr>
          <p:cNvSpPr txBox="1"/>
          <p:nvPr/>
        </p:nvSpPr>
        <p:spPr>
          <a:xfrm>
            <a:off x="73025" y="-3220783"/>
            <a:ext cx="612775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rgbClr val="F0F0F0"/>
                </a:solidFill>
              </a:rPr>
              <a:t>51PPT</a:t>
            </a:r>
            <a:r>
              <a:rPr lang="zh-CN" altLang="en-US" dirty="0">
                <a:solidFill>
                  <a:srgbClr val="F0F0F0"/>
                </a:solidFill>
              </a:rPr>
              <a:t>模板网  </a:t>
            </a:r>
            <a:r>
              <a:rPr lang="en-US" altLang="zh-CN" dirty="0">
                <a:solidFill>
                  <a:srgbClr val="F0F0F0"/>
                </a:solidFill>
              </a:rPr>
              <a:t>www.51pptmoban.com</a:t>
            </a:r>
            <a:endParaRPr lang="zh-CN" altLang="en-US" dirty="0">
              <a:solidFill>
                <a:srgbClr val="F0F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1356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/>
      </p:transition>
    </mc:Choice>
    <mc:Fallback xmlns="">
      <p:transition spd="slow">
        <p:random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1344489" y="185808"/>
            <a:ext cx="20024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项目工作总结</a:t>
            </a:r>
            <a:endParaRPr lang="en-US" altLang="zh-CN" sz="2400" b="1" dirty="0">
              <a:solidFill>
                <a:schemeClr val="bg1"/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37446" y="-18788"/>
            <a:ext cx="74571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江城斜黑体 900W" panose="020B0A00000000000000" pitchFamily="34" charset="-122"/>
                <a:ea typeface="江城斜黑体 900W" panose="020B0A00000000000000" pitchFamily="34" charset="-122"/>
                <a:cs typeface="+mn-ea"/>
                <a:sym typeface="+mn-lt"/>
              </a:rPr>
              <a:t>01</a:t>
            </a:r>
            <a:endParaRPr lang="zh-CN" altLang="en-US" sz="3600" dirty="0">
              <a:solidFill>
                <a:schemeClr val="bg1"/>
              </a:solidFill>
              <a:latin typeface="江城斜黑体 900W" panose="020B0A00000000000000" pitchFamily="34" charset="-122"/>
              <a:ea typeface="江城斜黑体 900W" panose="020B0A00000000000000" pitchFamily="34" charset="-122"/>
              <a:cs typeface="+mn-ea"/>
              <a:sym typeface="+mn-lt"/>
            </a:endParaRPr>
          </a:p>
        </p:txBody>
      </p:sp>
      <p:sp>
        <p:nvSpPr>
          <p:cNvPr id="28" name="Freeform 5"/>
          <p:cNvSpPr/>
          <p:nvPr/>
        </p:nvSpPr>
        <p:spPr bwMode="auto">
          <a:xfrm rot="5400000">
            <a:off x="6582487" y="4497841"/>
            <a:ext cx="758844" cy="672559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rgbClr val="5BA3EB"/>
          </a:solidFill>
          <a:ln w="28575">
            <a:noFill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defTabSz="1219200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2" name="AutoShape 117"/>
          <p:cNvSpPr/>
          <p:nvPr/>
        </p:nvSpPr>
        <p:spPr bwMode="auto">
          <a:xfrm>
            <a:off x="6767092" y="4730736"/>
            <a:ext cx="389634" cy="292391"/>
          </a:xfrm>
          <a:custGeom>
            <a:avLst/>
            <a:gdLst>
              <a:gd name="T0" fmla="+- 0 10799 1"/>
              <a:gd name="T1" fmla="*/ T0 w 21596"/>
              <a:gd name="T2" fmla="*/ 10800 h 21600"/>
              <a:gd name="T3" fmla="+- 0 10799 1"/>
              <a:gd name="T4" fmla="*/ T3 w 21596"/>
              <a:gd name="T5" fmla="*/ 10800 h 21600"/>
              <a:gd name="T6" fmla="+- 0 10799 1"/>
              <a:gd name="T7" fmla="*/ T6 w 21596"/>
              <a:gd name="T8" fmla="*/ 10800 h 21600"/>
              <a:gd name="T9" fmla="+- 0 10799 1"/>
              <a:gd name="T10" fmla="*/ T9 w 21596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96" h="21600">
                <a:moveTo>
                  <a:pt x="4511" y="2151"/>
                </a:moveTo>
                <a:lnTo>
                  <a:pt x="6064" y="3877"/>
                </a:lnTo>
                <a:lnTo>
                  <a:pt x="4246" y="6302"/>
                </a:lnTo>
                <a:lnTo>
                  <a:pt x="1353" y="6302"/>
                </a:lnTo>
                <a:cubicBezTo>
                  <a:pt x="1353" y="6302"/>
                  <a:pt x="4511" y="2151"/>
                  <a:pt x="4511" y="2151"/>
                </a:cubicBezTo>
                <a:close/>
                <a:moveTo>
                  <a:pt x="17348" y="6302"/>
                </a:moveTo>
                <a:lnTo>
                  <a:pt x="15531" y="3877"/>
                </a:lnTo>
                <a:lnTo>
                  <a:pt x="17082" y="2153"/>
                </a:lnTo>
                <a:lnTo>
                  <a:pt x="20191" y="6302"/>
                </a:lnTo>
                <a:cubicBezTo>
                  <a:pt x="20191" y="6302"/>
                  <a:pt x="17348" y="6302"/>
                  <a:pt x="17348" y="6302"/>
                </a:cubicBezTo>
                <a:close/>
                <a:moveTo>
                  <a:pt x="17264" y="7202"/>
                </a:moveTo>
                <a:lnTo>
                  <a:pt x="19663" y="7202"/>
                </a:lnTo>
                <a:lnTo>
                  <a:pt x="13021" y="16638"/>
                </a:lnTo>
                <a:cubicBezTo>
                  <a:pt x="13021" y="16638"/>
                  <a:pt x="17264" y="7202"/>
                  <a:pt x="17264" y="7202"/>
                </a:cubicBezTo>
                <a:close/>
                <a:moveTo>
                  <a:pt x="8574" y="16637"/>
                </a:moveTo>
                <a:lnTo>
                  <a:pt x="1933" y="7202"/>
                </a:lnTo>
                <a:lnTo>
                  <a:pt x="4330" y="7202"/>
                </a:lnTo>
                <a:cubicBezTo>
                  <a:pt x="4330" y="7202"/>
                  <a:pt x="8574" y="16637"/>
                  <a:pt x="8574" y="16637"/>
                </a:cubicBezTo>
                <a:close/>
                <a:moveTo>
                  <a:pt x="8429" y="7202"/>
                </a:moveTo>
                <a:lnTo>
                  <a:pt x="10084" y="18249"/>
                </a:lnTo>
                <a:lnTo>
                  <a:pt x="5117" y="7202"/>
                </a:lnTo>
                <a:cubicBezTo>
                  <a:pt x="5117" y="7202"/>
                  <a:pt x="8429" y="7202"/>
                  <a:pt x="8429" y="7202"/>
                </a:cubicBezTo>
                <a:close/>
                <a:moveTo>
                  <a:pt x="6584" y="4456"/>
                </a:moveTo>
                <a:lnTo>
                  <a:pt x="8246" y="6302"/>
                </a:lnTo>
                <a:lnTo>
                  <a:pt x="5200" y="6302"/>
                </a:lnTo>
                <a:cubicBezTo>
                  <a:pt x="5200" y="6302"/>
                  <a:pt x="6584" y="4456"/>
                  <a:pt x="6584" y="4456"/>
                </a:cubicBezTo>
                <a:close/>
                <a:moveTo>
                  <a:pt x="6543" y="3238"/>
                </a:moveTo>
                <a:lnTo>
                  <a:pt x="5250" y="1800"/>
                </a:lnTo>
                <a:lnTo>
                  <a:pt x="7621" y="1800"/>
                </a:lnTo>
                <a:cubicBezTo>
                  <a:pt x="7621" y="1800"/>
                  <a:pt x="6543" y="3238"/>
                  <a:pt x="6543" y="3238"/>
                </a:cubicBezTo>
                <a:close/>
                <a:moveTo>
                  <a:pt x="10797" y="3466"/>
                </a:moveTo>
                <a:lnTo>
                  <a:pt x="9299" y="1800"/>
                </a:lnTo>
                <a:lnTo>
                  <a:pt x="12296" y="1800"/>
                </a:lnTo>
                <a:cubicBezTo>
                  <a:pt x="12296" y="1800"/>
                  <a:pt x="10797" y="3466"/>
                  <a:pt x="10797" y="3466"/>
                </a:cubicBezTo>
                <a:close/>
                <a:moveTo>
                  <a:pt x="13974" y="1800"/>
                </a:moveTo>
                <a:lnTo>
                  <a:pt x="16345" y="1800"/>
                </a:lnTo>
                <a:lnTo>
                  <a:pt x="15052" y="3238"/>
                </a:lnTo>
                <a:cubicBezTo>
                  <a:pt x="15052" y="3238"/>
                  <a:pt x="13974" y="1800"/>
                  <a:pt x="13974" y="1800"/>
                </a:cubicBezTo>
                <a:close/>
                <a:moveTo>
                  <a:pt x="13349" y="6302"/>
                </a:moveTo>
                <a:lnTo>
                  <a:pt x="15011" y="4456"/>
                </a:lnTo>
                <a:lnTo>
                  <a:pt x="16394" y="6302"/>
                </a:lnTo>
                <a:cubicBezTo>
                  <a:pt x="16394" y="6302"/>
                  <a:pt x="13349" y="6302"/>
                  <a:pt x="13349" y="6302"/>
                </a:cubicBezTo>
                <a:close/>
                <a:moveTo>
                  <a:pt x="13166" y="7202"/>
                </a:moveTo>
                <a:lnTo>
                  <a:pt x="16478" y="7202"/>
                </a:lnTo>
                <a:lnTo>
                  <a:pt x="11511" y="18249"/>
                </a:lnTo>
                <a:cubicBezTo>
                  <a:pt x="11511" y="18249"/>
                  <a:pt x="13166" y="7202"/>
                  <a:pt x="13166" y="7202"/>
                </a:cubicBezTo>
                <a:close/>
                <a:moveTo>
                  <a:pt x="12478" y="7202"/>
                </a:moveTo>
                <a:lnTo>
                  <a:pt x="10797" y="18414"/>
                </a:lnTo>
                <a:lnTo>
                  <a:pt x="9117" y="7202"/>
                </a:lnTo>
                <a:cubicBezTo>
                  <a:pt x="9117" y="7202"/>
                  <a:pt x="12478" y="7202"/>
                  <a:pt x="12478" y="7202"/>
                </a:cubicBezTo>
                <a:close/>
                <a:moveTo>
                  <a:pt x="8773" y="5716"/>
                </a:moveTo>
                <a:lnTo>
                  <a:pt x="7064" y="3817"/>
                </a:lnTo>
                <a:lnTo>
                  <a:pt x="8426" y="2000"/>
                </a:lnTo>
                <a:lnTo>
                  <a:pt x="10270" y="4051"/>
                </a:lnTo>
                <a:cubicBezTo>
                  <a:pt x="10270" y="4051"/>
                  <a:pt x="8773" y="5716"/>
                  <a:pt x="8773" y="5716"/>
                </a:cubicBezTo>
                <a:close/>
                <a:moveTo>
                  <a:pt x="11325" y="4051"/>
                </a:moveTo>
                <a:lnTo>
                  <a:pt x="13169" y="2000"/>
                </a:lnTo>
                <a:lnTo>
                  <a:pt x="14531" y="3817"/>
                </a:lnTo>
                <a:lnTo>
                  <a:pt x="12822" y="5716"/>
                </a:lnTo>
                <a:cubicBezTo>
                  <a:pt x="12822" y="5716"/>
                  <a:pt x="11325" y="4051"/>
                  <a:pt x="11325" y="4051"/>
                </a:cubicBezTo>
                <a:close/>
                <a:moveTo>
                  <a:pt x="12296" y="6302"/>
                </a:moveTo>
                <a:lnTo>
                  <a:pt x="9299" y="6302"/>
                </a:lnTo>
                <a:lnTo>
                  <a:pt x="10797" y="4638"/>
                </a:lnTo>
                <a:cubicBezTo>
                  <a:pt x="10797" y="4638"/>
                  <a:pt x="12296" y="6302"/>
                  <a:pt x="12296" y="6302"/>
                </a:cubicBezTo>
                <a:close/>
                <a:moveTo>
                  <a:pt x="21200" y="5102"/>
                </a:moveTo>
                <a:lnTo>
                  <a:pt x="17771" y="527"/>
                </a:lnTo>
                <a:cubicBezTo>
                  <a:pt x="17518" y="189"/>
                  <a:pt x="17176" y="0"/>
                  <a:pt x="16817" y="0"/>
                </a:cubicBezTo>
                <a:lnTo>
                  <a:pt x="4779" y="0"/>
                </a:lnTo>
                <a:cubicBezTo>
                  <a:pt x="4420" y="0"/>
                  <a:pt x="4077" y="189"/>
                  <a:pt x="3824" y="527"/>
                </a:cubicBezTo>
                <a:lnTo>
                  <a:pt x="395" y="5102"/>
                </a:lnTo>
                <a:cubicBezTo>
                  <a:pt x="131" y="5455"/>
                  <a:pt x="-1" y="5921"/>
                  <a:pt x="-1" y="6387"/>
                </a:cubicBezTo>
                <a:cubicBezTo>
                  <a:pt x="1" y="6810"/>
                  <a:pt x="114" y="7233"/>
                  <a:pt x="341" y="7573"/>
                </a:cubicBezTo>
                <a:lnTo>
                  <a:pt x="9788" y="20995"/>
                </a:lnTo>
                <a:cubicBezTo>
                  <a:pt x="10045" y="21379"/>
                  <a:pt x="10412" y="21599"/>
                  <a:pt x="10797" y="21599"/>
                </a:cubicBezTo>
                <a:cubicBezTo>
                  <a:pt x="11183" y="21599"/>
                  <a:pt x="11550" y="21379"/>
                  <a:pt x="11807" y="20995"/>
                </a:cubicBezTo>
                <a:lnTo>
                  <a:pt x="21255" y="7573"/>
                </a:lnTo>
                <a:cubicBezTo>
                  <a:pt x="21485" y="7226"/>
                  <a:pt x="21598" y="6791"/>
                  <a:pt x="21595" y="6359"/>
                </a:cubicBezTo>
                <a:cubicBezTo>
                  <a:pt x="21593" y="5902"/>
                  <a:pt x="21459" y="5449"/>
                  <a:pt x="21200" y="5102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algn="ctr" defTabSz="304800" fontAlgn="base" hangingPunct="0">
              <a:spcBef>
                <a:spcPct val="0"/>
              </a:spcBef>
              <a:spcAft>
                <a:spcPct val="0"/>
              </a:spcAft>
            </a:pPr>
            <a:endParaRPr lang="en-US" sz="150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7478142" y="4407215"/>
            <a:ext cx="3462020" cy="853809"/>
            <a:chOff x="5805075" y="2616617"/>
            <a:chExt cx="2596515" cy="640358"/>
          </a:xfrm>
        </p:grpSpPr>
        <p:sp>
          <p:nvSpPr>
            <p:cNvPr id="34" name="TextBox 41"/>
            <p:cNvSpPr txBox="1"/>
            <p:nvPr/>
          </p:nvSpPr>
          <p:spPr>
            <a:xfrm>
              <a:off x="5847621" y="2616617"/>
              <a:ext cx="1791530" cy="242641"/>
            </a:xfrm>
            <a:prstGeom prst="rect">
              <a:avLst/>
            </a:prstGeom>
            <a:noFill/>
          </p:spPr>
          <p:txBody>
            <a:bodyPr wrap="square" lIns="46072" tIns="23036" rIns="46072" bIns="23036" rtlCol="0">
              <a:spAutoFit/>
            </a:bodyPr>
            <a:lstStyle>
              <a:defPPr>
                <a:defRPr lang="zh-CN"/>
              </a:defPPr>
              <a:lvl1pPr defTabSz="1219200">
                <a:defRPr sz="2400">
                  <a:solidFill>
                    <a:schemeClr val="tx1">
                      <a:lumMod val="85000"/>
                      <a:lumOff val="15000"/>
                    </a:schemeClr>
                  </a:solidFill>
                  <a:latin typeface="包图简圆体" panose="02010601030101010101" pitchFamily="2" charset="-122"/>
                  <a:ea typeface="包图简圆体" panose="02010601030101010101" pitchFamily="2" charset="-122"/>
                </a:defRPr>
              </a:lvl1pPr>
            </a:lstStyle>
            <a:p>
              <a:r>
                <a:rPr lang="zh-CN" altLang="en-US" sz="1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35" name="矩形 34"/>
            <p:cNvSpPr/>
            <p:nvPr/>
          </p:nvSpPr>
          <p:spPr>
            <a:xfrm>
              <a:off x="5805075" y="2819162"/>
              <a:ext cx="2596515" cy="437813"/>
            </a:xfrm>
            <a:prstGeom prst="rect">
              <a:avLst/>
            </a:prstGeom>
          </p:spPr>
          <p:txBody>
            <a:bodyPr wrap="square" lIns="91440" tIns="45720" rIns="91440" bIns="45720">
              <a:spAutoFit/>
            </a:bodyPr>
            <a:lstStyle/>
            <a:p>
              <a:pPr defTabSz="609600">
                <a:lnSpc>
                  <a:spcPts val="2000"/>
                </a:lnSpc>
                <a:buClr>
                  <a:srgbClr val="E7E6E6">
                    <a:lumMod val="10000"/>
                  </a:srgbClr>
                </a:buClr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pic>
        <p:nvPicPr>
          <p:cNvPr id="39" name="图片 3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3852" y="2067096"/>
            <a:ext cx="4719670" cy="3146448"/>
          </a:xfrm>
          <a:prstGeom prst="roundRect">
            <a:avLst>
              <a:gd name="adj" fmla="val 0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grpSp>
        <p:nvGrpSpPr>
          <p:cNvPr id="40" name="组合 39"/>
          <p:cNvGrpSpPr/>
          <p:nvPr/>
        </p:nvGrpSpPr>
        <p:grpSpPr>
          <a:xfrm>
            <a:off x="6625629" y="3248198"/>
            <a:ext cx="672559" cy="758844"/>
            <a:chOff x="5959835" y="3606237"/>
            <a:chExt cx="672558" cy="758844"/>
          </a:xfrm>
        </p:grpSpPr>
        <p:sp>
          <p:nvSpPr>
            <p:cNvPr id="41" name="Freeform 5"/>
            <p:cNvSpPr/>
            <p:nvPr/>
          </p:nvSpPr>
          <p:spPr bwMode="auto">
            <a:xfrm rot="5400000">
              <a:off x="5916692" y="3649380"/>
              <a:ext cx="758844" cy="672558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8E7EF0"/>
            </a:solidFill>
            <a:ln w="28575">
              <a:noFill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pPr defTabSz="1219200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2" name="Freeform 100"/>
            <p:cNvSpPr>
              <a:spLocks noEditPoints="1"/>
            </p:cNvSpPr>
            <p:nvPr/>
          </p:nvSpPr>
          <p:spPr bwMode="auto">
            <a:xfrm>
              <a:off x="6139788" y="3835193"/>
              <a:ext cx="313923" cy="300933"/>
            </a:xfrm>
            <a:custGeom>
              <a:avLst/>
              <a:gdLst/>
              <a:ahLst/>
              <a:cxnLst>
                <a:cxn ang="0">
                  <a:pos x="63" y="49"/>
                </a:cxn>
                <a:cxn ang="0">
                  <a:pos x="58" y="44"/>
                </a:cxn>
                <a:cxn ang="0">
                  <a:pos x="54" y="48"/>
                </a:cxn>
                <a:cxn ang="0">
                  <a:pos x="63" y="57"/>
                </a:cxn>
                <a:cxn ang="0">
                  <a:pos x="64" y="60"/>
                </a:cxn>
                <a:cxn ang="0">
                  <a:pos x="59" y="64"/>
                </a:cxn>
                <a:cxn ang="0">
                  <a:pos x="56" y="63"/>
                </a:cxn>
                <a:cxn ang="0">
                  <a:pos x="29" y="36"/>
                </a:cxn>
                <a:cxn ang="0">
                  <a:pos x="15" y="42"/>
                </a:cxn>
                <a:cxn ang="0">
                  <a:pos x="0" y="27"/>
                </a:cxn>
                <a:cxn ang="0">
                  <a:pos x="26" y="0"/>
                </a:cxn>
                <a:cxn ang="0">
                  <a:pos x="41" y="15"/>
                </a:cxn>
                <a:cxn ang="0">
                  <a:pos x="36" y="30"/>
                </a:cxn>
                <a:cxn ang="0">
                  <a:pos x="50" y="44"/>
                </a:cxn>
                <a:cxn ang="0">
                  <a:pos x="54" y="40"/>
                </a:cxn>
                <a:cxn ang="0">
                  <a:pos x="49" y="35"/>
                </a:cxn>
                <a:cxn ang="0">
                  <a:pos x="54" y="31"/>
                </a:cxn>
                <a:cxn ang="0">
                  <a:pos x="55" y="31"/>
                </a:cxn>
                <a:cxn ang="0">
                  <a:pos x="67" y="44"/>
                </a:cxn>
                <a:cxn ang="0">
                  <a:pos x="63" y="49"/>
                </a:cxn>
                <a:cxn ang="0">
                  <a:pos x="25" y="8"/>
                </a:cxn>
                <a:cxn ang="0">
                  <a:pos x="18" y="16"/>
                </a:cxn>
                <a:cxn ang="0">
                  <a:pos x="19" y="19"/>
                </a:cxn>
                <a:cxn ang="0">
                  <a:pos x="15" y="18"/>
                </a:cxn>
                <a:cxn ang="0">
                  <a:pos x="7" y="26"/>
                </a:cxn>
                <a:cxn ang="0">
                  <a:pos x="15" y="34"/>
                </a:cxn>
                <a:cxn ang="0">
                  <a:pos x="23" y="26"/>
                </a:cxn>
                <a:cxn ang="0">
                  <a:pos x="22" y="23"/>
                </a:cxn>
                <a:cxn ang="0">
                  <a:pos x="25" y="24"/>
                </a:cxn>
                <a:cxn ang="0">
                  <a:pos x="33" y="16"/>
                </a:cxn>
                <a:cxn ang="0">
                  <a:pos x="25" y="8"/>
                </a:cxn>
              </a:cxnLst>
              <a:rect l="0" t="0" r="r" b="b"/>
              <a:pathLst>
                <a:path w="67" h="64">
                  <a:moveTo>
                    <a:pt x="63" y="49"/>
                  </a:moveTo>
                  <a:cubicBezTo>
                    <a:pt x="62" y="49"/>
                    <a:pt x="58" y="45"/>
                    <a:pt x="58" y="44"/>
                  </a:cubicBezTo>
                  <a:cubicBezTo>
                    <a:pt x="54" y="48"/>
                    <a:pt x="54" y="48"/>
                    <a:pt x="54" y="48"/>
                  </a:cubicBezTo>
                  <a:cubicBezTo>
                    <a:pt x="63" y="57"/>
                    <a:pt x="63" y="57"/>
                    <a:pt x="63" y="57"/>
                  </a:cubicBezTo>
                  <a:cubicBezTo>
                    <a:pt x="63" y="58"/>
                    <a:pt x="64" y="59"/>
                    <a:pt x="64" y="60"/>
                  </a:cubicBezTo>
                  <a:cubicBezTo>
                    <a:pt x="64" y="62"/>
                    <a:pt x="61" y="64"/>
                    <a:pt x="59" y="64"/>
                  </a:cubicBezTo>
                  <a:cubicBezTo>
                    <a:pt x="58" y="64"/>
                    <a:pt x="57" y="64"/>
                    <a:pt x="56" y="63"/>
                  </a:cubicBezTo>
                  <a:cubicBezTo>
                    <a:pt x="29" y="36"/>
                    <a:pt x="29" y="36"/>
                    <a:pt x="29" y="36"/>
                  </a:cubicBezTo>
                  <a:cubicBezTo>
                    <a:pt x="25" y="39"/>
                    <a:pt x="20" y="42"/>
                    <a:pt x="15" y="42"/>
                  </a:cubicBezTo>
                  <a:cubicBezTo>
                    <a:pt x="6" y="42"/>
                    <a:pt x="0" y="36"/>
                    <a:pt x="0" y="27"/>
                  </a:cubicBezTo>
                  <a:cubicBezTo>
                    <a:pt x="0" y="14"/>
                    <a:pt x="13" y="0"/>
                    <a:pt x="26" y="0"/>
                  </a:cubicBezTo>
                  <a:cubicBezTo>
                    <a:pt x="35" y="0"/>
                    <a:pt x="41" y="6"/>
                    <a:pt x="41" y="15"/>
                  </a:cubicBezTo>
                  <a:cubicBezTo>
                    <a:pt x="41" y="21"/>
                    <a:pt x="39" y="26"/>
                    <a:pt x="36" y="30"/>
                  </a:cubicBezTo>
                  <a:cubicBezTo>
                    <a:pt x="50" y="44"/>
                    <a:pt x="50" y="44"/>
                    <a:pt x="50" y="44"/>
                  </a:cubicBezTo>
                  <a:cubicBezTo>
                    <a:pt x="54" y="40"/>
                    <a:pt x="54" y="40"/>
                    <a:pt x="54" y="40"/>
                  </a:cubicBezTo>
                  <a:cubicBezTo>
                    <a:pt x="53" y="39"/>
                    <a:pt x="49" y="36"/>
                    <a:pt x="49" y="35"/>
                  </a:cubicBezTo>
                  <a:cubicBezTo>
                    <a:pt x="49" y="34"/>
                    <a:pt x="53" y="31"/>
                    <a:pt x="54" y="31"/>
                  </a:cubicBezTo>
                  <a:cubicBezTo>
                    <a:pt x="54" y="31"/>
                    <a:pt x="54" y="31"/>
                    <a:pt x="55" y="31"/>
                  </a:cubicBezTo>
                  <a:cubicBezTo>
                    <a:pt x="56" y="32"/>
                    <a:pt x="67" y="43"/>
                    <a:pt x="67" y="44"/>
                  </a:cubicBezTo>
                  <a:cubicBezTo>
                    <a:pt x="67" y="45"/>
                    <a:pt x="64" y="49"/>
                    <a:pt x="63" y="49"/>
                  </a:cubicBezTo>
                  <a:close/>
                  <a:moveTo>
                    <a:pt x="25" y="8"/>
                  </a:moveTo>
                  <a:cubicBezTo>
                    <a:pt x="21" y="8"/>
                    <a:pt x="18" y="12"/>
                    <a:pt x="18" y="16"/>
                  </a:cubicBezTo>
                  <a:cubicBezTo>
                    <a:pt x="18" y="17"/>
                    <a:pt x="18" y="18"/>
                    <a:pt x="19" y="19"/>
                  </a:cubicBezTo>
                  <a:cubicBezTo>
                    <a:pt x="17" y="19"/>
                    <a:pt x="16" y="18"/>
                    <a:pt x="15" y="18"/>
                  </a:cubicBezTo>
                  <a:cubicBezTo>
                    <a:pt x="11" y="18"/>
                    <a:pt x="7" y="22"/>
                    <a:pt x="7" y="26"/>
                  </a:cubicBezTo>
                  <a:cubicBezTo>
                    <a:pt x="7" y="30"/>
                    <a:pt x="11" y="34"/>
                    <a:pt x="15" y="34"/>
                  </a:cubicBezTo>
                  <a:cubicBezTo>
                    <a:pt x="19" y="34"/>
                    <a:pt x="23" y="30"/>
                    <a:pt x="23" y="26"/>
                  </a:cubicBezTo>
                  <a:cubicBezTo>
                    <a:pt x="23" y="25"/>
                    <a:pt x="23" y="24"/>
                    <a:pt x="22" y="23"/>
                  </a:cubicBezTo>
                  <a:cubicBezTo>
                    <a:pt x="23" y="23"/>
                    <a:pt x="24" y="24"/>
                    <a:pt x="25" y="24"/>
                  </a:cubicBezTo>
                  <a:cubicBezTo>
                    <a:pt x="30" y="24"/>
                    <a:pt x="33" y="20"/>
                    <a:pt x="33" y="16"/>
                  </a:cubicBezTo>
                  <a:cubicBezTo>
                    <a:pt x="33" y="12"/>
                    <a:pt x="30" y="8"/>
                    <a:pt x="25" y="8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1219200"/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7478142" y="3200715"/>
            <a:ext cx="3462020" cy="853809"/>
            <a:chOff x="5805075" y="2616617"/>
            <a:chExt cx="2596515" cy="640358"/>
          </a:xfrm>
        </p:grpSpPr>
        <p:sp>
          <p:nvSpPr>
            <p:cNvPr id="47" name="TextBox 41"/>
            <p:cNvSpPr txBox="1"/>
            <p:nvPr/>
          </p:nvSpPr>
          <p:spPr>
            <a:xfrm>
              <a:off x="5847621" y="2616617"/>
              <a:ext cx="1791530" cy="242641"/>
            </a:xfrm>
            <a:prstGeom prst="rect">
              <a:avLst/>
            </a:prstGeom>
            <a:noFill/>
          </p:spPr>
          <p:txBody>
            <a:bodyPr wrap="square" lIns="46072" tIns="23036" rIns="46072" bIns="23036" rtlCol="0">
              <a:spAutoFit/>
            </a:bodyPr>
            <a:lstStyle>
              <a:defPPr>
                <a:defRPr lang="zh-CN"/>
              </a:defPPr>
              <a:lvl1pPr defTabSz="1219200">
                <a:defRPr sz="2400">
                  <a:solidFill>
                    <a:schemeClr val="tx1">
                      <a:lumMod val="85000"/>
                      <a:lumOff val="15000"/>
                    </a:schemeClr>
                  </a:solidFill>
                  <a:latin typeface="包图简圆体" panose="02010601030101010101" pitchFamily="2" charset="-122"/>
                  <a:ea typeface="包图简圆体" panose="02010601030101010101" pitchFamily="2" charset="-122"/>
                </a:defRPr>
              </a:lvl1pPr>
            </a:lstStyle>
            <a:p>
              <a:r>
                <a:rPr lang="zh-CN" altLang="en-US" sz="1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52" name="矩形 51"/>
            <p:cNvSpPr/>
            <p:nvPr/>
          </p:nvSpPr>
          <p:spPr>
            <a:xfrm>
              <a:off x="5805075" y="2819162"/>
              <a:ext cx="2596515" cy="437813"/>
            </a:xfrm>
            <a:prstGeom prst="rect">
              <a:avLst/>
            </a:prstGeom>
          </p:spPr>
          <p:txBody>
            <a:bodyPr wrap="square" lIns="91440" tIns="45720" rIns="91440" bIns="45720">
              <a:spAutoFit/>
            </a:bodyPr>
            <a:lstStyle/>
            <a:p>
              <a:pPr defTabSz="609600">
                <a:lnSpc>
                  <a:spcPts val="2000"/>
                </a:lnSpc>
                <a:buClr>
                  <a:srgbClr val="E7E6E6">
                    <a:lumMod val="10000"/>
                  </a:srgbClr>
                </a:buClr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60" name="Group 53"/>
          <p:cNvGrpSpPr/>
          <p:nvPr/>
        </p:nvGrpSpPr>
        <p:grpSpPr>
          <a:xfrm>
            <a:off x="6625629" y="2041698"/>
            <a:ext cx="672559" cy="758844"/>
            <a:chOff x="5959835" y="3606237"/>
            <a:chExt cx="672558" cy="758844"/>
          </a:xfrm>
        </p:grpSpPr>
        <p:sp>
          <p:nvSpPr>
            <p:cNvPr id="61" name="Freeform 5"/>
            <p:cNvSpPr/>
            <p:nvPr/>
          </p:nvSpPr>
          <p:spPr bwMode="auto">
            <a:xfrm rot="5400000">
              <a:off x="5916692" y="3649380"/>
              <a:ext cx="758844" cy="672558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8ACF1C"/>
            </a:solidFill>
            <a:ln w="28575">
              <a:noFill/>
            </a:ln>
            <a:effectLst/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9200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2" name="Freeform 100"/>
            <p:cNvSpPr>
              <a:spLocks noEditPoints="1"/>
            </p:cNvSpPr>
            <p:nvPr/>
          </p:nvSpPr>
          <p:spPr bwMode="auto">
            <a:xfrm>
              <a:off x="6139788" y="3831809"/>
              <a:ext cx="313923" cy="307699"/>
            </a:xfrm>
            <a:custGeom>
              <a:avLst/>
              <a:gdLst>
                <a:gd name="T0" fmla="*/ 3439 w 8160"/>
                <a:gd name="T1" fmla="*/ 4406 h 8010"/>
                <a:gd name="T2" fmla="*/ 3020 w 8160"/>
                <a:gd name="T3" fmla="*/ 4825 h 8010"/>
                <a:gd name="T4" fmla="*/ 2601 w 8160"/>
                <a:gd name="T5" fmla="*/ 4406 h 8010"/>
                <a:gd name="T6" fmla="*/ 3020 w 8160"/>
                <a:gd name="T7" fmla="*/ 3987 h 8010"/>
                <a:gd name="T8" fmla="*/ 3439 w 8160"/>
                <a:gd name="T9" fmla="*/ 4406 h 8010"/>
                <a:gd name="T10" fmla="*/ 5140 w 8160"/>
                <a:gd name="T11" fmla="*/ 3987 h 8010"/>
                <a:gd name="T12" fmla="*/ 4721 w 8160"/>
                <a:gd name="T13" fmla="*/ 4406 h 8010"/>
                <a:gd name="T14" fmla="*/ 5140 w 8160"/>
                <a:gd name="T15" fmla="*/ 4825 h 8010"/>
                <a:gd name="T16" fmla="*/ 5559 w 8160"/>
                <a:gd name="T17" fmla="*/ 4406 h 8010"/>
                <a:gd name="T18" fmla="*/ 5140 w 8160"/>
                <a:gd name="T19" fmla="*/ 3987 h 8010"/>
                <a:gd name="T20" fmla="*/ 8160 w 8160"/>
                <a:gd name="T21" fmla="*/ 4172 h 8010"/>
                <a:gd name="T22" fmla="*/ 8160 w 8160"/>
                <a:gd name="T23" fmla="*/ 4969 h 8010"/>
                <a:gd name="T24" fmla="*/ 7436 w 8160"/>
                <a:gd name="T25" fmla="*/ 5693 h 8010"/>
                <a:gd name="T26" fmla="*/ 6911 w 8160"/>
                <a:gd name="T27" fmla="*/ 5693 h 8010"/>
                <a:gd name="T28" fmla="*/ 4080 w 8160"/>
                <a:gd name="T29" fmla="*/ 8010 h 8010"/>
                <a:gd name="T30" fmla="*/ 1249 w 8160"/>
                <a:gd name="T31" fmla="*/ 5692 h 8010"/>
                <a:gd name="T32" fmla="*/ 724 w 8160"/>
                <a:gd name="T33" fmla="*/ 5692 h 8010"/>
                <a:gd name="T34" fmla="*/ 0 w 8160"/>
                <a:gd name="T35" fmla="*/ 4969 h 8010"/>
                <a:gd name="T36" fmla="*/ 0 w 8160"/>
                <a:gd name="T37" fmla="*/ 4172 h 8010"/>
                <a:gd name="T38" fmla="*/ 379 w 8160"/>
                <a:gd name="T39" fmla="*/ 3536 h 8010"/>
                <a:gd name="T40" fmla="*/ 1360 w 8160"/>
                <a:gd name="T41" fmla="*/ 912 h 8010"/>
                <a:gd name="T42" fmla="*/ 4080 w 8160"/>
                <a:gd name="T43" fmla="*/ 0 h 8010"/>
                <a:gd name="T44" fmla="*/ 6800 w 8160"/>
                <a:gd name="T45" fmla="*/ 912 h 8010"/>
                <a:gd name="T46" fmla="*/ 7781 w 8160"/>
                <a:gd name="T47" fmla="*/ 3536 h 8010"/>
                <a:gd name="T48" fmla="*/ 8160 w 8160"/>
                <a:gd name="T49" fmla="*/ 4172 h 8010"/>
                <a:gd name="T50" fmla="*/ 6628 w 8160"/>
                <a:gd name="T51" fmla="*/ 4409 h 8010"/>
                <a:gd name="T52" fmla="*/ 6604 w 8160"/>
                <a:gd name="T53" fmla="*/ 3878 h 8010"/>
                <a:gd name="T54" fmla="*/ 4964 w 8160"/>
                <a:gd name="T55" fmla="*/ 3278 h 8010"/>
                <a:gd name="T56" fmla="*/ 5195 w 8160"/>
                <a:gd name="T57" fmla="*/ 3718 h 8010"/>
                <a:gd name="T58" fmla="*/ 3190 w 8160"/>
                <a:gd name="T59" fmla="*/ 2652 h 8010"/>
                <a:gd name="T60" fmla="*/ 3089 w 8160"/>
                <a:gd name="T61" fmla="*/ 2527 h 8010"/>
                <a:gd name="T62" fmla="*/ 3088 w 8160"/>
                <a:gd name="T63" fmla="*/ 2526 h 8010"/>
                <a:gd name="T64" fmla="*/ 3088 w 8160"/>
                <a:gd name="T65" fmla="*/ 2526 h 8010"/>
                <a:gd name="T66" fmla="*/ 2926 w 8160"/>
                <a:gd name="T67" fmla="*/ 2375 h 8010"/>
                <a:gd name="T68" fmla="*/ 1540 w 8160"/>
                <a:gd name="T69" fmla="*/ 4101 h 8010"/>
                <a:gd name="T70" fmla="*/ 1532 w 8160"/>
                <a:gd name="T71" fmla="*/ 4409 h 8010"/>
                <a:gd name="T72" fmla="*/ 1702 w 8160"/>
                <a:gd name="T73" fmla="*/ 5464 h 8010"/>
                <a:gd name="T74" fmla="*/ 3363 w 8160"/>
                <a:gd name="T75" fmla="*/ 6125 h 8010"/>
                <a:gd name="T76" fmla="*/ 4005 w 8160"/>
                <a:gd name="T77" fmla="*/ 5829 h 8010"/>
                <a:gd name="T78" fmla="*/ 4708 w 8160"/>
                <a:gd name="T79" fmla="*/ 6328 h 8010"/>
                <a:gd name="T80" fmla="*/ 4005 w 8160"/>
                <a:gd name="T81" fmla="*/ 6827 h 8010"/>
                <a:gd name="T82" fmla="*/ 3350 w 8160"/>
                <a:gd name="T83" fmla="*/ 6508 h 8010"/>
                <a:gd name="T84" fmla="*/ 2080 w 8160"/>
                <a:gd name="T85" fmla="*/ 6223 h 8010"/>
                <a:gd name="T86" fmla="*/ 4080 w 8160"/>
                <a:gd name="T87" fmla="*/ 7504 h 8010"/>
                <a:gd name="T88" fmla="*/ 6628 w 8160"/>
                <a:gd name="T89" fmla="*/ 4409 h 8010"/>
                <a:gd name="T90" fmla="*/ 7345 w 8160"/>
                <a:gd name="T91" fmla="*/ 3449 h 8010"/>
                <a:gd name="T92" fmla="*/ 4080 w 8160"/>
                <a:gd name="T93" fmla="*/ 434 h 8010"/>
                <a:gd name="T94" fmla="*/ 815 w 8160"/>
                <a:gd name="T95" fmla="*/ 3449 h 8010"/>
                <a:gd name="T96" fmla="*/ 1094 w 8160"/>
                <a:gd name="T97" fmla="*/ 3449 h 8010"/>
                <a:gd name="T98" fmla="*/ 1738 w 8160"/>
                <a:gd name="T99" fmla="*/ 1816 h 8010"/>
                <a:gd name="T100" fmla="*/ 4080 w 8160"/>
                <a:gd name="T101" fmla="*/ 807 h 8010"/>
                <a:gd name="T102" fmla="*/ 6422 w 8160"/>
                <a:gd name="T103" fmla="*/ 1816 h 8010"/>
                <a:gd name="T104" fmla="*/ 7066 w 8160"/>
                <a:gd name="T105" fmla="*/ 3449 h 8010"/>
                <a:gd name="T106" fmla="*/ 7345 w 8160"/>
                <a:gd name="T107" fmla="*/ 3449 h 8010"/>
                <a:gd name="T108" fmla="*/ 7345 w 8160"/>
                <a:gd name="T109" fmla="*/ 3449 h 80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160" h="8010">
                  <a:moveTo>
                    <a:pt x="3439" y="4406"/>
                  </a:moveTo>
                  <a:cubicBezTo>
                    <a:pt x="3439" y="4637"/>
                    <a:pt x="3252" y="4825"/>
                    <a:pt x="3020" y="4825"/>
                  </a:cubicBezTo>
                  <a:cubicBezTo>
                    <a:pt x="2789" y="4825"/>
                    <a:pt x="2601" y="4637"/>
                    <a:pt x="2601" y="4406"/>
                  </a:cubicBezTo>
                  <a:cubicBezTo>
                    <a:pt x="2601" y="4175"/>
                    <a:pt x="2789" y="3987"/>
                    <a:pt x="3020" y="3987"/>
                  </a:cubicBezTo>
                  <a:cubicBezTo>
                    <a:pt x="3252" y="3987"/>
                    <a:pt x="3439" y="4175"/>
                    <a:pt x="3439" y="4406"/>
                  </a:cubicBezTo>
                  <a:close/>
                  <a:moveTo>
                    <a:pt x="5140" y="3987"/>
                  </a:moveTo>
                  <a:cubicBezTo>
                    <a:pt x="4908" y="3987"/>
                    <a:pt x="4721" y="4175"/>
                    <a:pt x="4721" y="4406"/>
                  </a:cubicBezTo>
                  <a:cubicBezTo>
                    <a:pt x="4721" y="4637"/>
                    <a:pt x="4908" y="4825"/>
                    <a:pt x="5140" y="4825"/>
                  </a:cubicBezTo>
                  <a:cubicBezTo>
                    <a:pt x="5371" y="4825"/>
                    <a:pt x="5559" y="4637"/>
                    <a:pt x="5559" y="4406"/>
                  </a:cubicBezTo>
                  <a:cubicBezTo>
                    <a:pt x="5559" y="4175"/>
                    <a:pt x="5371" y="3987"/>
                    <a:pt x="5140" y="3987"/>
                  </a:cubicBezTo>
                  <a:close/>
                  <a:moveTo>
                    <a:pt x="8160" y="4172"/>
                  </a:moveTo>
                  <a:lnTo>
                    <a:pt x="8160" y="4969"/>
                  </a:lnTo>
                  <a:cubicBezTo>
                    <a:pt x="8160" y="5368"/>
                    <a:pt x="7836" y="5693"/>
                    <a:pt x="7436" y="5693"/>
                  </a:cubicBezTo>
                  <a:lnTo>
                    <a:pt x="6911" y="5693"/>
                  </a:lnTo>
                  <a:cubicBezTo>
                    <a:pt x="6390" y="7138"/>
                    <a:pt x="5061" y="8010"/>
                    <a:pt x="4080" y="8010"/>
                  </a:cubicBezTo>
                  <a:cubicBezTo>
                    <a:pt x="3099" y="8010"/>
                    <a:pt x="1770" y="7138"/>
                    <a:pt x="1249" y="5692"/>
                  </a:cubicBezTo>
                  <a:lnTo>
                    <a:pt x="724" y="5692"/>
                  </a:lnTo>
                  <a:cubicBezTo>
                    <a:pt x="324" y="5692"/>
                    <a:pt x="0" y="5368"/>
                    <a:pt x="0" y="4969"/>
                  </a:cubicBezTo>
                  <a:lnTo>
                    <a:pt x="0" y="4172"/>
                  </a:lnTo>
                  <a:cubicBezTo>
                    <a:pt x="0" y="3897"/>
                    <a:pt x="153" y="3658"/>
                    <a:pt x="379" y="3536"/>
                  </a:cubicBezTo>
                  <a:cubicBezTo>
                    <a:pt x="387" y="2405"/>
                    <a:pt x="717" y="1522"/>
                    <a:pt x="1360" y="912"/>
                  </a:cubicBezTo>
                  <a:cubicBezTo>
                    <a:pt x="1999" y="307"/>
                    <a:pt x="2914" y="0"/>
                    <a:pt x="4080" y="0"/>
                  </a:cubicBezTo>
                  <a:cubicBezTo>
                    <a:pt x="5246" y="0"/>
                    <a:pt x="6161" y="307"/>
                    <a:pt x="6800" y="912"/>
                  </a:cubicBezTo>
                  <a:cubicBezTo>
                    <a:pt x="7443" y="1522"/>
                    <a:pt x="7773" y="2405"/>
                    <a:pt x="7781" y="3536"/>
                  </a:cubicBezTo>
                  <a:cubicBezTo>
                    <a:pt x="8007" y="3658"/>
                    <a:pt x="8160" y="3897"/>
                    <a:pt x="8160" y="4172"/>
                  </a:cubicBezTo>
                  <a:close/>
                  <a:moveTo>
                    <a:pt x="6628" y="4409"/>
                  </a:moveTo>
                  <a:cubicBezTo>
                    <a:pt x="6628" y="4222"/>
                    <a:pt x="6618" y="4047"/>
                    <a:pt x="6604" y="3878"/>
                  </a:cubicBezTo>
                  <a:cubicBezTo>
                    <a:pt x="6283" y="3584"/>
                    <a:pt x="5700" y="3361"/>
                    <a:pt x="4964" y="3278"/>
                  </a:cubicBezTo>
                  <a:cubicBezTo>
                    <a:pt x="5061" y="3387"/>
                    <a:pt x="5144" y="3530"/>
                    <a:pt x="5195" y="3718"/>
                  </a:cubicBezTo>
                  <a:cubicBezTo>
                    <a:pt x="4744" y="3363"/>
                    <a:pt x="3859" y="3447"/>
                    <a:pt x="3190" y="2652"/>
                  </a:cubicBezTo>
                  <a:cubicBezTo>
                    <a:pt x="3151" y="2608"/>
                    <a:pt x="3118" y="2566"/>
                    <a:pt x="3089" y="2527"/>
                  </a:cubicBezTo>
                  <a:cubicBezTo>
                    <a:pt x="3089" y="2526"/>
                    <a:pt x="3089" y="2526"/>
                    <a:pt x="3088" y="2526"/>
                  </a:cubicBezTo>
                  <a:lnTo>
                    <a:pt x="3088" y="2526"/>
                  </a:lnTo>
                  <a:cubicBezTo>
                    <a:pt x="2969" y="2365"/>
                    <a:pt x="2929" y="2269"/>
                    <a:pt x="2926" y="2375"/>
                  </a:cubicBezTo>
                  <a:cubicBezTo>
                    <a:pt x="2907" y="3288"/>
                    <a:pt x="2259" y="4000"/>
                    <a:pt x="1540" y="4101"/>
                  </a:cubicBezTo>
                  <a:cubicBezTo>
                    <a:pt x="1536" y="4201"/>
                    <a:pt x="1532" y="4303"/>
                    <a:pt x="1532" y="4409"/>
                  </a:cubicBezTo>
                  <a:cubicBezTo>
                    <a:pt x="1532" y="4795"/>
                    <a:pt x="1595" y="5147"/>
                    <a:pt x="1702" y="5464"/>
                  </a:cubicBezTo>
                  <a:cubicBezTo>
                    <a:pt x="2106" y="5951"/>
                    <a:pt x="2773" y="6089"/>
                    <a:pt x="3363" y="6125"/>
                  </a:cubicBezTo>
                  <a:cubicBezTo>
                    <a:pt x="3473" y="5951"/>
                    <a:pt x="3719" y="5829"/>
                    <a:pt x="4005" y="5829"/>
                  </a:cubicBezTo>
                  <a:cubicBezTo>
                    <a:pt x="4393" y="5829"/>
                    <a:pt x="4708" y="6052"/>
                    <a:pt x="4708" y="6328"/>
                  </a:cubicBezTo>
                  <a:cubicBezTo>
                    <a:pt x="4708" y="6603"/>
                    <a:pt x="4393" y="6827"/>
                    <a:pt x="4005" y="6827"/>
                  </a:cubicBezTo>
                  <a:cubicBezTo>
                    <a:pt x="3707" y="6827"/>
                    <a:pt x="3452" y="6694"/>
                    <a:pt x="3350" y="6508"/>
                  </a:cubicBezTo>
                  <a:cubicBezTo>
                    <a:pt x="2938" y="6484"/>
                    <a:pt x="2484" y="6414"/>
                    <a:pt x="2080" y="6223"/>
                  </a:cubicBezTo>
                  <a:cubicBezTo>
                    <a:pt x="2648" y="7061"/>
                    <a:pt x="3530" y="7504"/>
                    <a:pt x="4080" y="7504"/>
                  </a:cubicBezTo>
                  <a:cubicBezTo>
                    <a:pt x="4945" y="7504"/>
                    <a:pt x="6628" y="6411"/>
                    <a:pt x="6628" y="4409"/>
                  </a:cubicBezTo>
                  <a:close/>
                  <a:moveTo>
                    <a:pt x="7345" y="3449"/>
                  </a:moveTo>
                  <a:cubicBezTo>
                    <a:pt x="7299" y="1476"/>
                    <a:pt x="6173" y="434"/>
                    <a:pt x="4080" y="434"/>
                  </a:cubicBezTo>
                  <a:cubicBezTo>
                    <a:pt x="1987" y="434"/>
                    <a:pt x="861" y="1476"/>
                    <a:pt x="815" y="3449"/>
                  </a:cubicBezTo>
                  <a:lnTo>
                    <a:pt x="1094" y="3449"/>
                  </a:lnTo>
                  <a:cubicBezTo>
                    <a:pt x="1196" y="2784"/>
                    <a:pt x="1411" y="2237"/>
                    <a:pt x="1738" y="1816"/>
                  </a:cubicBezTo>
                  <a:cubicBezTo>
                    <a:pt x="2258" y="1146"/>
                    <a:pt x="3046" y="807"/>
                    <a:pt x="4080" y="807"/>
                  </a:cubicBezTo>
                  <a:cubicBezTo>
                    <a:pt x="5114" y="807"/>
                    <a:pt x="5902" y="1146"/>
                    <a:pt x="6422" y="1816"/>
                  </a:cubicBezTo>
                  <a:cubicBezTo>
                    <a:pt x="6749" y="2237"/>
                    <a:pt x="6964" y="2784"/>
                    <a:pt x="7066" y="3449"/>
                  </a:cubicBezTo>
                  <a:lnTo>
                    <a:pt x="7345" y="3449"/>
                  </a:lnTo>
                  <a:lnTo>
                    <a:pt x="7345" y="344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9200"/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7478142" y="1994215"/>
            <a:ext cx="3462020" cy="853809"/>
            <a:chOff x="5805075" y="2616617"/>
            <a:chExt cx="2596515" cy="640358"/>
          </a:xfrm>
        </p:grpSpPr>
        <p:sp>
          <p:nvSpPr>
            <p:cNvPr id="58" name="TextBox 41"/>
            <p:cNvSpPr txBox="1"/>
            <p:nvPr/>
          </p:nvSpPr>
          <p:spPr>
            <a:xfrm>
              <a:off x="5847621" y="2616617"/>
              <a:ext cx="1791530" cy="242641"/>
            </a:xfrm>
            <a:prstGeom prst="rect">
              <a:avLst/>
            </a:prstGeom>
            <a:noFill/>
          </p:spPr>
          <p:txBody>
            <a:bodyPr wrap="square" lIns="46072" tIns="23036" rIns="46072" bIns="23036" rtlCol="0">
              <a:spAutoFit/>
            </a:bodyPr>
            <a:lstStyle>
              <a:defPPr>
                <a:defRPr lang="zh-CN"/>
              </a:defPPr>
              <a:lvl1pPr defTabSz="1219200">
                <a:defRPr sz="2400">
                  <a:solidFill>
                    <a:schemeClr val="tx1">
                      <a:lumMod val="85000"/>
                      <a:lumOff val="15000"/>
                    </a:schemeClr>
                  </a:solidFill>
                  <a:latin typeface="包图简圆体" panose="02010601030101010101" pitchFamily="2" charset="-122"/>
                  <a:ea typeface="包图简圆体" panose="02010601030101010101" pitchFamily="2" charset="-122"/>
                </a:defRPr>
              </a:lvl1pPr>
            </a:lstStyle>
            <a:p>
              <a:r>
                <a:rPr lang="zh-CN" altLang="en-US" sz="1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59" name="矩形 58"/>
            <p:cNvSpPr/>
            <p:nvPr/>
          </p:nvSpPr>
          <p:spPr>
            <a:xfrm>
              <a:off x="5805075" y="2819162"/>
              <a:ext cx="2596515" cy="437813"/>
            </a:xfrm>
            <a:prstGeom prst="rect">
              <a:avLst/>
            </a:prstGeom>
          </p:spPr>
          <p:txBody>
            <a:bodyPr wrap="square" lIns="91440" tIns="45720" rIns="91440" bIns="45720">
              <a:spAutoFit/>
            </a:bodyPr>
            <a:lstStyle/>
            <a:p>
              <a:pPr defTabSz="609600">
                <a:lnSpc>
                  <a:spcPts val="2000"/>
                </a:lnSpc>
                <a:buClr>
                  <a:srgbClr val="E7E6E6">
                    <a:lumMod val="10000"/>
                  </a:srgbClr>
                </a:buClr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828960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/>
      </p:transition>
    </mc:Choice>
    <mc:Fallback xmlns="">
      <p:transition spd="slow">
        <p:random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888511" y="1981200"/>
            <a:ext cx="3150089" cy="3577096"/>
            <a:chOff x="875811" y="2438400"/>
            <a:chExt cx="3150089" cy="3577096"/>
          </a:xfrm>
        </p:grpSpPr>
        <p:sp>
          <p:nvSpPr>
            <p:cNvPr id="12" name="矩形 11"/>
            <p:cNvSpPr/>
            <p:nvPr/>
          </p:nvSpPr>
          <p:spPr>
            <a:xfrm>
              <a:off x="875811" y="2438400"/>
              <a:ext cx="3150089" cy="3577096"/>
            </a:xfrm>
            <a:prstGeom prst="rect">
              <a:avLst/>
            </a:prstGeom>
            <a:solidFill>
              <a:srgbClr val="8ACF1C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" name="矩形: 圆角 1"/>
            <p:cNvSpPr/>
            <p:nvPr/>
          </p:nvSpPr>
          <p:spPr>
            <a:xfrm>
              <a:off x="1307855" y="3741312"/>
              <a:ext cx="2286000" cy="42763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30" name="矩形 29"/>
            <p:cNvSpPr/>
            <p:nvPr/>
          </p:nvSpPr>
          <p:spPr>
            <a:xfrm>
              <a:off x="2048752" y="2438400"/>
              <a:ext cx="812700" cy="248299"/>
            </a:xfrm>
            <a:prstGeom prst="rect">
              <a:avLst/>
            </a:prstGeom>
            <a:solidFill>
              <a:schemeClr val="bg1">
                <a:alpha val="6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1323510" y="4378709"/>
              <a:ext cx="2286000" cy="111825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algn="ctr">
                <a:lnSpc>
                  <a:spcPts val="2000"/>
                </a:lnSpc>
                <a:defRPr/>
              </a:pPr>
              <a:r>
                <a:rPr lang="zh-CN" altLang="en-US" sz="1400" dirty="0">
                  <a:solidFill>
                    <a:schemeClr val="bg1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bg1"/>
                  </a:solidFill>
                  <a:cs typeface="+mn-ea"/>
                  <a:sym typeface="+mn-lt"/>
                </a:rPr>
                <a:t>... ...</a:t>
              </a:r>
              <a:endPara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2" name="Freeform 9"/>
            <p:cNvSpPr>
              <a:spLocks noEditPoints="1"/>
            </p:cNvSpPr>
            <p:nvPr/>
          </p:nvSpPr>
          <p:spPr bwMode="auto">
            <a:xfrm>
              <a:off x="2263876" y="2981961"/>
              <a:ext cx="415824" cy="464089"/>
            </a:xfrm>
            <a:custGeom>
              <a:avLst/>
              <a:gdLst/>
              <a:ahLst/>
              <a:cxnLst>
                <a:cxn ang="0">
                  <a:pos x="374" y="158"/>
                </a:cxn>
                <a:cxn ang="0">
                  <a:pos x="352" y="158"/>
                </a:cxn>
                <a:cxn ang="0">
                  <a:pos x="209" y="0"/>
                </a:cxn>
                <a:cxn ang="0">
                  <a:pos x="67" y="158"/>
                </a:cxn>
                <a:cxn ang="0">
                  <a:pos x="44" y="158"/>
                </a:cxn>
                <a:cxn ang="0">
                  <a:pos x="0" y="203"/>
                </a:cxn>
                <a:cxn ang="0">
                  <a:pos x="0" y="414"/>
                </a:cxn>
                <a:cxn ang="0">
                  <a:pos x="44" y="478"/>
                </a:cxn>
                <a:cxn ang="0">
                  <a:pos x="374" y="478"/>
                </a:cxn>
                <a:cxn ang="0">
                  <a:pos x="428" y="414"/>
                </a:cxn>
                <a:cxn ang="0">
                  <a:pos x="428" y="203"/>
                </a:cxn>
                <a:cxn ang="0">
                  <a:pos x="374" y="158"/>
                </a:cxn>
                <a:cxn ang="0">
                  <a:pos x="247" y="414"/>
                </a:cxn>
                <a:cxn ang="0">
                  <a:pos x="172" y="414"/>
                </a:cxn>
                <a:cxn ang="0">
                  <a:pos x="186" y="309"/>
                </a:cxn>
                <a:cxn ang="0">
                  <a:pos x="161" y="265"/>
                </a:cxn>
                <a:cxn ang="0">
                  <a:pos x="210" y="216"/>
                </a:cxn>
                <a:cxn ang="0">
                  <a:pos x="258" y="264"/>
                </a:cxn>
                <a:cxn ang="0">
                  <a:pos x="232" y="310"/>
                </a:cxn>
                <a:cxn ang="0">
                  <a:pos x="247" y="414"/>
                </a:cxn>
                <a:cxn ang="0">
                  <a:pos x="112" y="158"/>
                </a:cxn>
                <a:cxn ang="0">
                  <a:pos x="209" y="45"/>
                </a:cxn>
                <a:cxn ang="0">
                  <a:pos x="307" y="158"/>
                </a:cxn>
                <a:cxn ang="0">
                  <a:pos x="112" y="158"/>
                </a:cxn>
              </a:cxnLst>
              <a:rect l="0" t="0" r="r" b="b"/>
              <a:pathLst>
                <a:path w="428" h="478">
                  <a:moveTo>
                    <a:pt x="374" y="158"/>
                  </a:moveTo>
                  <a:cubicBezTo>
                    <a:pt x="352" y="158"/>
                    <a:pt x="352" y="158"/>
                    <a:pt x="352" y="158"/>
                  </a:cubicBezTo>
                  <a:cubicBezTo>
                    <a:pt x="352" y="58"/>
                    <a:pt x="292" y="0"/>
                    <a:pt x="209" y="0"/>
                  </a:cubicBezTo>
                  <a:cubicBezTo>
                    <a:pt x="127" y="0"/>
                    <a:pt x="67" y="58"/>
                    <a:pt x="67" y="158"/>
                  </a:cubicBezTo>
                  <a:cubicBezTo>
                    <a:pt x="44" y="158"/>
                    <a:pt x="44" y="158"/>
                    <a:pt x="44" y="158"/>
                  </a:cubicBezTo>
                  <a:cubicBezTo>
                    <a:pt x="11" y="158"/>
                    <a:pt x="0" y="170"/>
                    <a:pt x="0" y="203"/>
                  </a:cubicBezTo>
                  <a:cubicBezTo>
                    <a:pt x="0" y="414"/>
                    <a:pt x="0" y="414"/>
                    <a:pt x="0" y="414"/>
                  </a:cubicBezTo>
                  <a:cubicBezTo>
                    <a:pt x="0" y="447"/>
                    <a:pt x="11" y="478"/>
                    <a:pt x="44" y="478"/>
                  </a:cubicBezTo>
                  <a:cubicBezTo>
                    <a:pt x="374" y="478"/>
                    <a:pt x="374" y="478"/>
                    <a:pt x="374" y="478"/>
                  </a:cubicBezTo>
                  <a:cubicBezTo>
                    <a:pt x="407" y="478"/>
                    <a:pt x="428" y="447"/>
                    <a:pt x="428" y="414"/>
                  </a:cubicBezTo>
                  <a:cubicBezTo>
                    <a:pt x="428" y="203"/>
                    <a:pt x="428" y="203"/>
                    <a:pt x="428" y="203"/>
                  </a:cubicBezTo>
                  <a:cubicBezTo>
                    <a:pt x="428" y="170"/>
                    <a:pt x="407" y="158"/>
                    <a:pt x="374" y="158"/>
                  </a:cubicBezTo>
                  <a:moveTo>
                    <a:pt x="247" y="414"/>
                  </a:moveTo>
                  <a:cubicBezTo>
                    <a:pt x="172" y="414"/>
                    <a:pt x="172" y="414"/>
                    <a:pt x="172" y="414"/>
                  </a:cubicBezTo>
                  <a:cubicBezTo>
                    <a:pt x="186" y="309"/>
                    <a:pt x="186" y="309"/>
                    <a:pt x="186" y="309"/>
                  </a:cubicBezTo>
                  <a:cubicBezTo>
                    <a:pt x="171" y="301"/>
                    <a:pt x="161" y="283"/>
                    <a:pt x="161" y="265"/>
                  </a:cubicBezTo>
                  <a:cubicBezTo>
                    <a:pt x="161" y="238"/>
                    <a:pt x="183" y="216"/>
                    <a:pt x="210" y="216"/>
                  </a:cubicBezTo>
                  <a:cubicBezTo>
                    <a:pt x="236" y="216"/>
                    <a:pt x="258" y="237"/>
                    <a:pt x="258" y="264"/>
                  </a:cubicBezTo>
                  <a:cubicBezTo>
                    <a:pt x="258" y="282"/>
                    <a:pt x="248" y="302"/>
                    <a:pt x="232" y="310"/>
                  </a:cubicBezTo>
                  <a:lnTo>
                    <a:pt x="247" y="414"/>
                  </a:lnTo>
                  <a:close/>
                  <a:moveTo>
                    <a:pt x="112" y="158"/>
                  </a:moveTo>
                  <a:cubicBezTo>
                    <a:pt x="112" y="66"/>
                    <a:pt x="161" y="45"/>
                    <a:pt x="209" y="45"/>
                  </a:cubicBezTo>
                  <a:cubicBezTo>
                    <a:pt x="258" y="45"/>
                    <a:pt x="307" y="66"/>
                    <a:pt x="307" y="158"/>
                  </a:cubicBezTo>
                  <a:lnTo>
                    <a:pt x="112" y="158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91435" tIns="45717" rIns="91435" bIns="45717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57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533655" y="1967865"/>
            <a:ext cx="3150089" cy="3590431"/>
            <a:chOff x="4520955" y="2425065"/>
            <a:chExt cx="3150089" cy="3590431"/>
          </a:xfrm>
        </p:grpSpPr>
        <p:sp>
          <p:nvSpPr>
            <p:cNvPr id="13" name="矩形 12"/>
            <p:cNvSpPr/>
            <p:nvPr/>
          </p:nvSpPr>
          <p:spPr>
            <a:xfrm>
              <a:off x="4520955" y="2438400"/>
              <a:ext cx="3150089" cy="3577096"/>
            </a:xfrm>
            <a:prstGeom prst="rect">
              <a:avLst/>
            </a:prstGeom>
            <a:solidFill>
              <a:srgbClr val="8E7EF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" name="矩形: 圆角 32"/>
            <p:cNvSpPr/>
            <p:nvPr/>
          </p:nvSpPr>
          <p:spPr>
            <a:xfrm>
              <a:off x="4997728" y="3741312"/>
              <a:ext cx="2286000" cy="42763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5013383" y="4378709"/>
              <a:ext cx="2286000" cy="111825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algn="ctr">
                <a:lnSpc>
                  <a:spcPts val="2000"/>
                </a:lnSpc>
                <a:defRPr/>
              </a:pPr>
              <a:r>
                <a:rPr lang="zh-CN" altLang="en-US" sz="1400" dirty="0">
                  <a:solidFill>
                    <a:schemeClr val="bg1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bg1"/>
                  </a:solidFill>
                  <a:cs typeface="+mn-ea"/>
                  <a:sym typeface="+mn-lt"/>
                </a:rPr>
                <a:t>... ...</a:t>
              </a:r>
              <a:endPara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5" name="Freeform 62"/>
            <p:cNvSpPr>
              <a:spLocks noEditPoints="1"/>
            </p:cNvSpPr>
            <p:nvPr/>
          </p:nvSpPr>
          <p:spPr bwMode="auto">
            <a:xfrm>
              <a:off x="5859937" y="2969661"/>
              <a:ext cx="461766" cy="465458"/>
            </a:xfrm>
            <a:custGeom>
              <a:avLst/>
              <a:gdLst/>
              <a:ahLst/>
              <a:cxnLst>
                <a:cxn ang="0">
                  <a:pos x="58" y="33"/>
                </a:cxn>
                <a:cxn ang="0">
                  <a:pos x="57" y="34"/>
                </a:cxn>
                <a:cxn ang="0">
                  <a:pos x="50" y="35"/>
                </a:cxn>
                <a:cxn ang="0">
                  <a:pos x="49" y="39"/>
                </a:cxn>
                <a:cxn ang="0">
                  <a:pos x="53" y="44"/>
                </a:cxn>
                <a:cxn ang="0">
                  <a:pos x="53" y="45"/>
                </a:cxn>
                <a:cxn ang="0">
                  <a:pos x="53" y="46"/>
                </a:cxn>
                <a:cxn ang="0">
                  <a:pos x="45" y="53"/>
                </a:cxn>
                <a:cxn ang="0">
                  <a:pos x="44" y="52"/>
                </a:cxn>
                <a:cxn ang="0">
                  <a:pos x="39" y="48"/>
                </a:cxn>
                <a:cxn ang="0">
                  <a:pos x="36" y="50"/>
                </a:cxn>
                <a:cxn ang="0">
                  <a:pos x="34" y="57"/>
                </a:cxn>
                <a:cxn ang="0">
                  <a:pos x="33" y="58"/>
                </a:cxn>
                <a:cxn ang="0">
                  <a:pos x="25" y="58"/>
                </a:cxn>
                <a:cxn ang="0">
                  <a:pos x="23" y="57"/>
                </a:cxn>
                <a:cxn ang="0">
                  <a:pos x="22" y="50"/>
                </a:cxn>
                <a:cxn ang="0">
                  <a:pos x="19" y="48"/>
                </a:cxn>
                <a:cxn ang="0">
                  <a:pos x="14" y="52"/>
                </a:cxn>
                <a:cxn ang="0">
                  <a:pos x="13" y="53"/>
                </a:cxn>
                <a:cxn ang="0">
                  <a:pos x="12" y="52"/>
                </a:cxn>
                <a:cxn ang="0">
                  <a:pos x="5" y="46"/>
                </a:cxn>
                <a:cxn ang="0">
                  <a:pos x="5" y="45"/>
                </a:cxn>
                <a:cxn ang="0">
                  <a:pos x="5" y="44"/>
                </a:cxn>
                <a:cxn ang="0">
                  <a:pos x="9" y="39"/>
                </a:cxn>
                <a:cxn ang="0">
                  <a:pos x="8" y="35"/>
                </a:cxn>
                <a:cxn ang="0">
                  <a:pos x="1" y="34"/>
                </a:cxn>
                <a:cxn ang="0">
                  <a:pos x="0" y="33"/>
                </a:cxn>
                <a:cxn ang="0">
                  <a:pos x="0" y="24"/>
                </a:cxn>
                <a:cxn ang="0">
                  <a:pos x="1" y="23"/>
                </a:cxn>
                <a:cxn ang="0">
                  <a:pos x="8" y="22"/>
                </a:cxn>
                <a:cxn ang="0">
                  <a:pos x="9" y="18"/>
                </a:cxn>
                <a:cxn ang="0">
                  <a:pos x="5" y="13"/>
                </a:cxn>
                <a:cxn ang="0">
                  <a:pos x="5" y="12"/>
                </a:cxn>
                <a:cxn ang="0">
                  <a:pos x="5" y="11"/>
                </a:cxn>
                <a:cxn ang="0">
                  <a:pos x="13" y="5"/>
                </a:cxn>
                <a:cxn ang="0">
                  <a:pos x="14" y="5"/>
                </a:cxn>
                <a:cxn ang="0">
                  <a:pos x="19" y="9"/>
                </a:cxn>
                <a:cxn ang="0">
                  <a:pos x="22" y="8"/>
                </a:cxn>
                <a:cxn ang="0">
                  <a:pos x="23" y="1"/>
                </a:cxn>
                <a:cxn ang="0">
                  <a:pos x="25" y="0"/>
                </a:cxn>
                <a:cxn ang="0">
                  <a:pos x="33" y="0"/>
                </a:cxn>
                <a:cxn ang="0">
                  <a:pos x="34" y="1"/>
                </a:cxn>
                <a:cxn ang="0">
                  <a:pos x="36" y="8"/>
                </a:cxn>
                <a:cxn ang="0">
                  <a:pos x="39" y="9"/>
                </a:cxn>
                <a:cxn ang="0">
                  <a:pos x="44" y="5"/>
                </a:cxn>
                <a:cxn ang="0">
                  <a:pos x="45" y="5"/>
                </a:cxn>
                <a:cxn ang="0">
                  <a:pos x="46" y="5"/>
                </a:cxn>
                <a:cxn ang="0">
                  <a:pos x="52" y="12"/>
                </a:cxn>
                <a:cxn ang="0">
                  <a:pos x="53" y="12"/>
                </a:cxn>
                <a:cxn ang="0">
                  <a:pos x="52" y="13"/>
                </a:cxn>
                <a:cxn ang="0">
                  <a:pos x="48" y="18"/>
                </a:cxn>
                <a:cxn ang="0">
                  <a:pos x="50" y="22"/>
                </a:cxn>
                <a:cxn ang="0">
                  <a:pos x="57" y="23"/>
                </a:cxn>
                <a:cxn ang="0">
                  <a:pos x="58" y="25"/>
                </a:cxn>
                <a:cxn ang="0">
                  <a:pos x="58" y="33"/>
                </a:cxn>
                <a:cxn ang="0">
                  <a:pos x="29" y="19"/>
                </a:cxn>
                <a:cxn ang="0">
                  <a:pos x="19" y="29"/>
                </a:cxn>
                <a:cxn ang="0">
                  <a:pos x="29" y="38"/>
                </a:cxn>
                <a:cxn ang="0">
                  <a:pos x="39" y="29"/>
                </a:cxn>
                <a:cxn ang="0">
                  <a:pos x="29" y="19"/>
                </a:cxn>
              </a:cxnLst>
              <a:rect l="0" t="0" r="r" b="b"/>
              <a:pathLst>
                <a:path w="58" h="58">
                  <a:moveTo>
                    <a:pt x="58" y="33"/>
                  </a:moveTo>
                  <a:cubicBezTo>
                    <a:pt x="58" y="34"/>
                    <a:pt x="58" y="34"/>
                    <a:pt x="57" y="34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7"/>
                    <a:pt x="49" y="38"/>
                    <a:pt x="49" y="39"/>
                  </a:cubicBezTo>
                  <a:cubicBezTo>
                    <a:pt x="50" y="41"/>
                    <a:pt x="51" y="42"/>
                    <a:pt x="53" y="44"/>
                  </a:cubicBezTo>
                  <a:cubicBezTo>
                    <a:pt x="53" y="44"/>
                    <a:pt x="53" y="45"/>
                    <a:pt x="53" y="45"/>
                  </a:cubicBezTo>
                  <a:cubicBezTo>
                    <a:pt x="53" y="45"/>
                    <a:pt x="53" y="46"/>
                    <a:pt x="53" y="46"/>
                  </a:cubicBezTo>
                  <a:cubicBezTo>
                    <a:pt x="52" y="47"/>
                    <a:pt x="47" y="53"/>
                    <a:pt x="45" y="53"/>
                  </a:cubicBezTo>
                  <a:cubicBezTo>
                    <a:pt x="45" y="53"/>
                    <a:pt x="45" y="53"/>
                    <a:pt x="44" y="52"/>
                  </a:cubicBezTo>
                  <a:cubicBezTo>
                    <a:pt x="39" y="48"/>
                    <a:pt x="39" y="48"/>
                    <a:pt x="39" y="48"/>
                  </a:cubicBezTo>
                  <a:cubicBezTo>
                    <a:pt x="38" y="49"/>
                    <a:pt x="37" y="49"/>
                    <a:pt x="36" y="50"/>
                  </a:cubicBezTo>
                  <a:cubicBezTo>
                    <a:pt x="35" y="52"/>
                    <a:pt x="35" y="55"/>
                    <a:pt x="34" y="57"/>
                  </a:cubicBezTo>
                  <a:cubicBezTo>
                    <a:pt x="34" y="57"/>
                    <a:pt x="34" y="58"/>
                    <a:pt x="33" y="58"/>
                  </a:cubicBezTo>
                  <a:cubicBezTo>
                    <a:pt x="25" y="58"/>
                    <a:pt x="25" y="58"/>
                    <a:pt x="25" y="58"/>
                  </a:cubicBezTo>
                  <a:cubicBezTo>
                    <a:pt x="24" y="58"/>
                    <a:pt x="23" y="57"/>
                    <a:pt x="23" y="57"/>
                  </a:cubicBezTo>
                  <a:cubicBezTo>
                    <a:pt x="22" y="50"/>
                    <a:pt x="22" y="50"/>
                    <a:pt x="22" y="50"/>
                  </a:cubicBezTo>
                  <a:cubicBezTo>
                    <a:pt x="21" y="49"/>
                    <a:pt x="20" y="49"/>
                    <a:pt x="19" y="48"/>
                  </a:cubicBezTo>
                  <a:cubicBezTo>
                    <a:pt x="14" y="52"/>
                    <a:pt x="14" y="52"/>
                    <a:pt x="14" y="52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12" y="53"/>
                    <a:pt x="12" y="53"/>
                    <a:pt x="12" y="52"/>
                  </a:cubicBezTo>
                  <a:cubicBezTo>
                    <a:pt x="10" y="50"/>
                    <a:pt x="7" y="48"/>
                    <a:pt x="5" y="46"/>
                  </a:cubicBezTo>
                  <a:cubicBezTo>
                    <a:pt x="5" y="46"/>
                    <a:pt x="5" y="45"/>
                    <a:pt x="5" y="45"/>
                  </a:cubicBezTo>
                  <a:cubicBezTo>
                    <a:pt x="5" y="45"/>
                    <a:pt x="5" y="44"/>
                    <a:pt x="5" y="44"/>
                  </a:cubicBezTo>
                  <a:cubicBezTo>
                    <a:pt x="7" y="42"/>
                    <a:pt x="8" y="41"/>
                    <a:pt x="9" y="39"/>
                  </a:cubicBezTo>
                  <a:cubicBezTo>
                    <a:pt x="9" y="38"/>
                    <a:pt x="8" y="37"/>
                    <a:pt x="8" y="35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0" y="34"/>
                    <a:pt x="0" y="33"/>
                    <a:pt x="0" y="3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3"/>
                    <a:pt x="1" y="23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1"/>
                    <a:pt x="9" y="20"/>
                    <a:pt x="9" y="18"/>
                  </a:cubicBezTo>
                  <a:cubicBezTo>
                    <a:pt x="8" y="17"/>
                    <a:pt x="7" y="15"/>
                    <a:pt x="5" y="13"/>
                  </a:cubicBezTo>
                  <a:cubicBezTo>
                    <a:pt x="5" y="13"/>
                    <a:pt x="5" y="13"/>
                    <a:pt x="5" y="12"/>
                  </a:cubicBezTo>
                  <a:cubicBezTo>
                    <a:pt x="5" y="12"/>
                    <a:pt x="5" y="12"/>
                    <a:pt x="5" y="11"/>
                  </a:cubicBezTo>
                  <a:cubicBezTo>
                    <a:pt x="6" y="10"/>
                    <a:pt x="11" y="5"/>
                    <a:pt x="13" y="5"/>
                  </a:cubicBezTo>
                  <a:cubicBezTo>
                    <a:pt x="13" y="5"/>
                    <a:pt x="13" y="5"/>
                    <a:pt x="14" y="5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20" y="9"/>
                    <a:pt x="21" y="8"/>
                    <a:pt x="22" y="8"/>
                  </a:cubicBezTo>
                  <a:cubicBezTo>
                    <a:pt x="22" y="5"/>
                    <a:pt x="23" y="3"/>
                    <a:pt x="23" y="1"/>
                  </a:cubicBezTo>
                  <a:cubicBezTo>
                    <a:pt x="23" y="0"/>
                    <a:pt x="24" y="0"/>
                    <a:pt x="25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4" y="0"/>
                    <a:pt x="34" y="0"/>
                    <a:pt x="34" y="1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7" y="8"/>
                    <a:pt x="38" y="9"/>
                    <a:pt x="39" y="9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8" y="7"/>
                    <a:pt x="51" y="9"/>
                    <a:pt x="52" y="12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3" y="13"/>
                    <a:pt x="53" y="13"/>
                    <a:pt x="52" y="13"/>
                  </a:cubicBezTo>
                  <a:cubicBezTo>
                    <a:pt x="51" y="15"/>
                    <a:pt x="50" y="17"/>
                    <a:pt x="48" y="18"/>
                  </a:cubicBezTo>
                  <a:cubicBezTo>
                    <a:pt x="49" y="20"/>
                    <a:pt x="50" y="21"/>
                    <a:pt x="50" y="22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8" y="23"/>
                    <a:pt x="58" y="24"/>
                    <a:pt x="58" y="25"/>
                  </a:cubicBezTo>
                  <a:lnTo>
                    <a:pt x="58" y="33"/>
                  </a:lnTo>
                  <a:close/>
                  <a:moveTo>
                    <a:pt x="29" y="19"/>
                  </a:moveTo>
                  <a:cubicBezTo>
                    <a:pt x="24" y="19"/>
                    <a:pt x="19" y="23"/>
                    <a:pt x="19" y="29"/>
                  </a:cubicBezTo>
                  <a:cubicBezTo>
                    <a:pt x="19" y="34"/>
                    <a:pt x="24" y="38"/>
                    <a:pt x="29" y="38"/>
                  </a:cubicBezTo>
                  <a:cubicBezTo>
                    <a:pt x="34" y="38"/>
                    <a:pt x="39" y="34"/>
                    <a:pt x="39" y="29"/>
                  </a:cubicBezTo>
                  <a:cubicBezTo>
                    <a:pt x="39" y="23"/>
                    <a:pt x="34" y="19"/>
                    <a:pt x="29" y="1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91435" tIns="45717" rIns="91435" bIns="45717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57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3" name="矩形 42"/>
            <p:cNvSpPr/>
            <p:nvPr/>
          </p:nvSpPr>
          <p:spPr>
            <a:xfrm>
              <a:off x="5750033" y="2425065"/>
              <a:ext cx="812700" cy="248299"/>
            </a:xfrm>
            <a:prstGeom prst="rect">
              <a:avLst/>
            </a:prstGeom>
            <a:solidFill>
              <a:schemeClr val="bg1">
                <a:alpha val="6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8164194" y="1967865"/>
            <a:ext cx="3150089" cy="3577096"/>
            <a:chOff x="8166099" y="2438400"/>
            <a:chExt cx="3150089" cy="3577096"/>
          </a:xfrm>
        </p:grpSpPr>
        <p:sp>
          <p:nvSpPr>
            <p:cNvPr id="14" name="矩形 13"/>
            <p:cNvSpPr/>
            <p:nvPr/>
          </p:nvSpPr>
          <p:spPr>
            <a:xfrm>
              <a:off x="8166099" y="2438400"/>
              <a:ext cx="3150089" cy="3577096"/>
            </a:xfrm>
            <a:prstGeom prst="rect">
              <a:avLst/>
            </a:prstGeom>
            <a:solidFill>
              <a:srgbClr val="5BA3EB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" name="矩形: 圆角 35"/>
            <p:cNvSpPr/>
            <p:nvPr/>
          </p:nvSpPr>
          <p:spPr>
            <a:xfrm>
              <a:off x="8618378" y="3741312"/>
              <a:ext cx="2286000" cy="42763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8634033" y="4378709"/>
              <a:ext cx="2286000" cy="111825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algn="ctr">
                <a:lnSpc>
                  <a:spcPts val="2000"/>
                </a:lnSpc>
                <a:defRPr/>
              </a:pPr>
              <a:r>
                <a:rPr lang="zh-CN" altLang="en-US" sz="1400" dirty="0">
                  <a:solidFill>
                    <a:schemeClr val="bg1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bg1"/>
                  </a:solidFill>
                  <a:cs typeface="+mn-ea"/>
                  <a:sym typeface="+mn-lt"/>
                </a:rPr>
                <a:t>... ...</a:t>
              </a:r>
              <a:endPara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2" name="Freeform 100"/>
            <p:cNvSpPr>
              <a:spLocks noEditPoints="1"/>
            </p:cNvSpPr>
            <p:nvPr/>
          </p:nvSpPr>
          <p:spPr bwMode="auto">
            <a:xfrm>
              <a:off x="9510308" y="2995560"/>
              <a:ext cx="417816" cy="400528"/>
            </a:xfrm>
            <a:custGeom>
              <a:avLst/>
              <a:gdLst/>
              <a:ahLst/>
              <a:cxnLst>
                <a:cxn ang="0">
                  <a:pos x="63" y="49"/>
                </a:cxn>
                <a:cxn ang="0">
                  <a:pos x="58" y="44"/>
                </a:cxn>
                <a:cxn ang="0">
                  <a:pos x="54" y="48"/>
                </a:cxn>
                <a:cxn ang="0">
                  <a:pos x="63" y="57"/>
                </a:cxn>
                <a:cxn ang="0">
                  <a:pos x="64" y="60"/>
                </a:cxn>
                <a:cxn ang="0">
                  <a:pos x="59" y="64"/>
                </a:cxn>
                <a:cxn ang="0">
                  <a:pos x="56" y="63"/>
                </a:cxn>
                <a:cxn ang="0">
                  <a:pos x="29" y="36"/>
                </a:cxn>
                <a:cxn ang="0">
                  <a:pos x="15" y="42"/>
                </a:cxn>
                <a:cxn ang="0">
                  <a:pos x="0" y="27"/>
                </a:cxn>
                <a:cxn ang="0">
                  <a:pos x="26" y="0"/>
                </a:cxn>
                <a:cxn ang="0">
                  <a:pos x="41" y="15"/>
                </a:cxn>
                <a:cxn ang="0">
                  <a:pos x="36" y="30"/>
                </a:cxn>
                <a:cxn ang="0">
                  <a:pos x="50" y="44"/>
                </a:cxn>
                <a:cxn ang="0">
                  <a:pos x="54" y="40"/>
                </a:cxn>
                <a:cxn ang="0">
                  <a:pos x="49" y="35"/>
                </a:cxn>
                <a:cxn ang="0">
                  <a:pos x="54" y="31"/>
                </a:cxn>
                <a:cxn ang="0">
                  <a:pos x="55" y="31"/>
                </a:cxn>
                <a:cxn ang="0">
                  <a:pos x="67" y="44"/>
                </a:cxn>
                <a:cxn ang="0">
                  <a:pos x="63" y="49"/>
                </a:cxn>
                <a:cxn ang="0">
                  <a:pos x="25" y="8"/>
                </a:cxn>
                <a:cxn ang="0">
                  <a:pos x="18" y="16"/>
                </a:cxn>
                <a:cxn ang="0">
                  <a:pos x="19" y="19"/>
                </a:cxn>
                <a:cxn ang="0">
                  <a:pos x="15" y="18"/>
                </a:cxn>
                <a:cxn ang="0">
                  <a:pos x="7" y="26"/>
                </a:cxn>
                <a:cxn ang="0">
                  <a:pos x="15" y="34"/>
                </a:cxn>
                <a:cxn ang="0">
                  <a:pos x="23" y="26"/>
                </a:cxn>
                <a:cxn ang="0">
                  <a:pos x="22" y="23"/>
                </a:cxn>
                <a:cxn ang="0">
                  <a:pos x="25" y="24"/>
                </a:cxn>
                <a:cxn ang="0">
                  <a:pos x="33" y="16"/>
                </a:cxn>
                <a:cxn ang="0">
                  <a:pos x="25" y="8"/>
                </a:cxn>
              </a:cxnLst>
              <a:rect l="0" t="0" r="r" b="b"/>
              <a:pathLst>
                <a:path w="67" h="64">
                  <a:moveTo>
                    <a:pt x="63" y="49"/>
                  </a:moveTo>
                  <a:cubicBezTo>
                    <a:pt x="62" y="49"/>
                    <a:pt x="58" y="45"/>
                    <a:pt x="58" y="44"/>
                  </a:cubicBezTo>
                  <a:cubicBezTo>
                    <a:pt x="54" y="48"/>
                    <a:pt x="54" y="48"/>
                    <a:pt x="54" y="48"/>
                  </a:cubicBezTo>
                  <a:cubicBezTo>
                    <a:pt x="63" y="57"/>
                    <a:pt x="63" y="57"/>
                    <a:pt x="63" y="57"/>
                  </a:cubicBezTo>
                  <a:cubicBezTo>
                    <a:pt x="63" y="58"/>
                    <a:pt x="64" y="59"/>
                    <a:pt x="64" y="60"/>
                  </a:cubicBezTo>
                  <a:cubicBezTo>
                    <a:pt x="64" y="62"/>
                    <a:pt x="61" y="64"/>
                    <a:pt x="59" y="64"/>
                  </a:cubicBezTo>
                  <a:cubicBezTo>
                    <a:pt x="58" y="64"/>
                    <a:pt x="57" y="64"/>
                    <a:pt x="56" y="63"/>
                  </a:cubicBezTo>
                  <a:cubicBezTo>
                    <a:pt x="29" y="36"/>
                    <a:pt x="29" y="36"/>
                    <a:pt x="29" y="36"/>
                  </a:cubicBezTo>
                  <a:cubicBezTo>
                    <a:pt x="25" y="39"/>
                    <a:pt x="20" y="42"/>
                    <a:pt x="15" y="42"/>
                  </a:cubicBezTo>
                  <a:cubicBezTo>
                    <a:pt x="6" y="42"/>
                    <a:pt x="0" y="36"/>
                    <a:pt x="0" y="27"/>
                  </a:cubicBezTo>
                  <a:cubicBezTo>
                    <a:pt x="0" y="14"/>
                    <a:pt x="13" y="0"/>
                    <a:pt x="26" y="0"/>
                  </a:cubicBezTo>
                  <a:cubicBezTo>
                    <a:pt x="35" y="0"/>
                    <a:pt x="41" y="6"/>
                    <a:pt x="41" y="15"/>
                  </a:cubicBezTo>
                  <a:cubicBezTo>
                    <a:pt x="41" y="21"/>
                    <a:pt x="39" y="26"/>
                    <a:pt x="36" y="30"/>
                  </a:cubicBezTo>
                  <a:cubicBezTo>
                    <a:pt x="50" y="44"/>
                    <a:pt x="50" y="44"/>
                    <a:pt x="50" y="44"/>
                  </a:cubicBezTo>
                  <a:cubicBezTo>
                    <a:pt x="54" y="40"/>
                    <a:pt x="54" y="40"/>
                    <a:pt x="54" y="40"/>
                  </a:cubicBezTo>
                  <a:cubicBezTo>
                    <a:pt x="53" y="39"/>
                    <a:pt x="49" y="36"/>
                    <a:pt x="49" y="35"/>
                  </a:cubicBezTo>
                  <a:cubicBezTo>
                    <a:pt x="49" y="34"/>
                    <a:pt x="53" y="31"/>
                    <a:pt x="54" y="31"/>
                  </a:cubicBezTo>
                  <a:cubicBezTo>
                    <a:pt x="54" y="31"/>
                    <a:pt x="54" y="31"/>
                    <a:pt x="55" y="31"/>
                  </a:cubicBezTo>
                  <a:cubicBezTo>
                    <a:pt x="56" y="32"/>
                    <a:pt x="67" y="43"/>
                    <a:pt x="67" y="44"/>
                  </a:cubicBezTo>
                  <a:cubicBezTo>
                    <a:pt x="67" y="45"/>
                    <a:pt x="64" y="49"/>
                    <a:pt x="63" y="49"/>
                  </a:cubicBezTo>
                  <a:close/>
                  <a:moveTo>
                    <a:pt x="25" y="8"/>
                  </a:moveTo>
                  <a:cubicBezTo>
                    <a:pt x="21" y="8"/>
                    <a:pt x="18" y="12"/>
                    <a:pt x="18" y="16"/>
                  </a:cubicBezTo>
                  <a:cubicBezTo>
                    <a:pt x="18" y="17"/>
                    <a:pt x="18" y="18"/>
                    <a:pt x="19" y="19"/>
                  </a:cubicBezTo>
                  <a:cubicBezTo>
                    <a:pt x="17" y="19"/>
                    <a:pt x="16" y="18"/>
                    <a:pt x="15" y="18"/>
                  </a:cubicBezTo>
                  <a:cubicBezTo>
                    <a:pt x="11" y="18"/>
                    <a:pt x="7" y="22"/>
                    <a:pt x="7" y="26"/>
                  </a:cubicBezTo>
                  <a:cubicBezTo>
                    <a:pt x="7" y="30"/>
                    <a:pt x="11" y="34"/>
                    <a:pt x="15" y="34"/>
                  </a:cubicBezTo>
                  <a:cubicBezTo>
                    <a:pt x="19" y="34"/>
                    <a:pt x="23" y="30"/>
                    <a:pt x="23" y="26"/>
                  </a:cubicBezTo>
                  <a:cubicBezTo>
                    <a:pt x="23" y="25"/>
                    <a:pt x="23" y="24"/>
                    <a:pt x="22" y="23"/>
                  </a:cubicBezTo>
                  <a:cubicBezTo>
                    <a:pt x="23" y="23"/>
                    <a:pt x="24" y="24"/>
                    <a:pt x="25" y="24"/>
                  </a:cubicBezTo>
                  <a:cubicBezTo>
                    <a:pt x="30" y="24"/>
                    <a:pt x="33" y="20"/>
                    <a:pt x="33" y="16"/>
                  </a:cubicBezTo>
                  <a:cubicBezTo>
                    <a:pt x="33" y="12"/>
                    <a:pt x="30" y="8"/>
                    <a:pt x="25" y="8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91435" tIns="45717" rIns="91435" bIns="45717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57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9334793" y="2438400"/>
              <a:ext cx="812700" cy="248299"/>
            </a:xfrm>
            <a:prstGeom prst="rect">
              <a:avLst/>
            </a:prstGeom>
            <a:solidFill>
              <a:schemeClr val="bg1">
                <a:alpha val="6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6" name="矩形 25"/>
          <p:cNvSpPr/>
          <p:nvPr/>
        </p:nvSpPr>
        <p:spPr>
          <a:xfrm>
            <a:off x="1344489" y="185808"/>
            <a:ext cx="20024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项目工作总结</a:t>
            </a:r>
            <a:endParaRPr lang="en-US" altLang="zh-CN" sz="2400" b="1" dirty="0">
              <a:solidFill>
                <a:schemeClr val="bg1"/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337446" y="-18788"/>
            <a:ext cx="74571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江城斜黑体 900W" panose="020B0A00000000000000" pitchFamily="34" charset="-122"/>
                <a:ea typeface="江城斜黑体 900W" panose="020B0A00000000000000" pitchFamily="34" charset="-122"/>
                <a:cs typeface="+mn-ea"/>
                <a:sym typeface="+mn-lt"/>
              </a:rPr>
              <a:t>01</a:t>
            </a:r>
            <a:endParaRPr lang="zh-CN" altLang="en-US" sz="3600" dirty="0">
              <a:solidFill>
                <a:schemeClr val="bg1"/>
              </a:solidFill>
              <a:latin typeface="江城斜黑体 900W" panose="020B0A00000000000000" pitchFamily="34" charset="-122"/>
              <a:ea typeface="江城斜黑体 900W" panose="020B0A00000000000000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/>
      </p:transition>
    </mc:Choice>
    <mc:Fallback xmlns="">
      <p:transition spd="slow">
        <p:random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Line 7"/>
          <p:cNvSpPr>
            <a:spLocks noChangeShapeType="1"/>
          </p:cNvSpPr>
          <p:nvPr/>
        </p:nvSpPr>
        <p:spPr bwMode="auto">
          <a:xfrm flipV="1">
            <a:off x="1562402" y="2024930"/>
            <a:ext cx="0" cy="1510516"/>
          </a:xfrm>
          <a:prstGeom prst="line">
            <a:avLst/>
          </a:prstGeom>
          <a:noFill/>
          <a:ln w="6350" cap="flat">
            <a:solidFill>
              <a:schemeClr val="bg1">
                <a:lumMod val="50000"/>
              </a:scheme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121844" tIns="60923" rIns="121844" bIns="60923" numCol="1" anchor="t" anchorCtr="0" compatLnSpc="1"/>
          <a:lstStyle/>
          <a:p>
            <a:pPr defTabSz="1623695">
              <a:defRPr/>
            </a:pPr>
            <a:endParaRPr lang="zh-CN" altLang="en-US" sz="2400" kern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Line 9"/>
          <p:cNvSpPr>
            <a:spLocks noChangeShapeType="1"/>
          </p:cNvSpPr>
          <p:nvPr/>
        </p:nvSpPr>
        <p:spPr bwMode="auto">
          <a:xfrm flipV="1">
            <a:off x="3790929" y="3535446"/>
            <a:ext cx="0" cy="2049421"/>
          </a:xfrm>
          <a:prstGeom prst="line">
            <a:avLst/>
          </a:prstGeom>
          <a:noFill/>
          <a:ln w="6350" cap="flat">
            <a:solidFill>
              <a:schemeClr val="bg1">
                <a:lumMod val="50000"/>
              </a:scheme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121844" tIns="60923" rIns="121844" bIns="60923" numCol="1" anchor="t" anchorCtr="0" compatLnSpc="1"/>
          <a:lstStyle/>
          <a:p>
            <a:pPr defTabSz="1623695">
              <a:defRPr/>
            </a:pPr>
            <a:endParaRPr lang="zh-CN" altLang="en-US" sz="2400" kern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Line 11"/>
          <p:cNvSpPr>
            <a:spLocks noChangeShapeType="1"/>
          </p:cNvSpPr>
          <p:nvPr/>
        </p:nvSpPr>
        <p:spPr bwMode="auto">
          <a:xfrm flipV="1">
            <a:off x="6017872" y="2024930"/>
            <a:ext cx="0" cy="1510516"/>
          </a:xfrm>
          <a:prstGeom prst="line">
            <a:avLst/>
          </a:prstGeom>
          <a:noFill/>
          <a:ln w="6350" cap="flat">
            <a:solidFill>
              <a:schemeClr val="bg1">
                <a:lumMod val="50000"/>
              </a:scheme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121844" tIns="60923" rIns="121844" bIns="60923" numCol="1" anchor="t" anchorCtr="0" compatLnSpc="1"/>
          <a:lstStyle/>
          <a:p>
            <a:pPr defTabSz="1623695">
              <a:defRPr/>
            </a:pPr>
            <a:endParaRPr lang="zh-CN" altLang="en-US" sz="2400" kern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Line 13"/>
          <p:cNvSpPr>
            <a:spLocks noChangeShapeType="1"/>
          </p:cNvSpPr>
          <p:nvPr/>
        </p:nvSpPr>
        <p:spPr bwMode="auto">
          <a:xfrm flipV="1">
            <a:off x="8246398" y="3535446"/>
            <a:ext cx="0" cy="2049421"/>
          </a:xfrm>
          <a:prstGeom prst="line">
            <a:avLst/>
          </a:prstGeom>
          <a:noFill/>
          <a:ln w="6350" cap="flat">
            <a:solidFill>
              <a:schemeClr val="bg1">
                <a:lumMod val="50000"/>
              </a:scheme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121844" tIns="60923" rIns="121844" bIns="60923" numCol="1" anchor="t" anchorCtr="0" compatLnSpc="1"/>
          <a:lstStyle/>
          <a:p>
            <a:pPr defTabSz="1623695">
              <a:defRPr/>
            </a:pPr>
            <a:endParaRPr lang="zh-CN" altLang="en-US" sz="2400" kern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" name="Freeform 6"/>
          <p:cNvSpPr/>
          <p:nvPr/>
        </p:nvSpPr>
        <p:spPr bwMode="auto">
          <a:xfrm>
            <a:off x="1562402" y="3535446"/>
            <a:ext cx="2146107" cy="535735"/>
          </a:xfrm>
          <a:custGeom>
            <a:avLst/>
            <a:gdLst>
              <a:gd name="T0" fmla="*/ 592 w 676"/>
              <a:gd name="T1" fmla="*/ 0 h 168"/>
              <a:gd name="T2" fmla="*/ 0 w 676"/>
              <a:gd name="T3" fmla="*/ 0 h 168"/>
              <a:gd name="T4" fmla="*/ 0 w 676"/>
              <a:gd name="T5" fmla="*/ 84 h 168"/>
              <a:gd name="T6" fmla="*/ 84 w 676"/>
              <a:gd name="T7" fmla="*/ 168 h 168"/>
              <a:gd name="T8" fmla="*/ 676 w 676"/>
              <a:gd name="T9" fmla="*/ 168 h 168"/>
              <a:gd name="T10" fmla="*/ 676 w 676"/>
              <a:gd name="T11" fmla="*/ 84 h 168"/>
              <a:gd name="T12" fmla="*/ 592 w 676"/>
              <a:gd name="T13" fmla="*/ 0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76" h="168">
                <a:moveTo>
                  <a:pt x="592" y="0"/>
                </a:moveTo>
                <a:cubicBezTo>
                  <a:pt x="0" y="0"/>
                  <a:pt x="0" y="0"/>
                  <a:pt x="0" y="0"/>
                </a:cubicBezTo>
                <a:cubicBezTo>
                  <a:pt x="0" y="84"/>
                  <a:pt x="0" y="84"/>
                  <a:pt x="0" y="84"/>
                </a:cubicBezTo>
                <a:cubicBezTo>
                  <a:pt x="0" y="131"/>
                  <a:pt x="38" y="168"/>
                  <a:pt x="84" y="168"/>
                </a:cubicBezTo>
                <a:cubicBezTo>
                  <a:pt x="676" y="168"/>
                  <a:pt x="676" y="168"/>
                  <a:pt x="676" y="168"/>
                </a:cubicBezTo>
                <a:cubicBezTo>
                  <a:pt x="676" y="84"/>
                  <a:pt x="676" y="84"/>
                  <a:pt x="676" y="84"/>
                </a:cubicBezTo>
                <a:cubicBezTo>
                  <a:pt x="676" y="38"/>
                  <a:pt x="638" y="0"/>
                  <a:pt x="592" y="0"/>
                </a:cubicBezTo>
                <a:close/>
              </a:path>
            </a:pathLst>
          </a:custGeom>
          <a:solidFill>
            <a:srgbClr val="8E7EF0"/>
          </a:solidFill>
          <a:ln>
            <a:noFill/>
          </a:ln>
        </p:spPr>
        <p:txBody>
          <a:bodyPr vert="horz" wrap="square" lIns="121844" tIns="60923" rIns="121844" bIns="60923" numCol="1" anchor="ctr" anchorCtr="0" compatLnSpc="1"/>
          <a:lstStyle/>
          <a:p>
            <a:pPr algn="ctr" defTabSz="1623695"/>
            <a:r>
              <a:rPr lang="en-US" altLang="zh-CN" sz="1335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01</a:t>
            </a:r>
          </a:p>
        </p:txBody>
      </p:sp>
      <p:sp>
        <p:nvSpPr>
          <p:cNvPr id="22" name="Freeform 10"/>
          <p:cNvSpPr/>
          <p:nvPr/>
        </p:nvSpPr>
        <p:spPr bwMode="auto">
          <a:xfrm>
            <a:off x="6017872" y="3535446"/>
            <a:ext cx="2146107" cy="535735"/>
          </a:xfrm>
          <a:custGeom>
            <a:avLst/>
            <a:gdLst>
              <a:gd name="T0" fmla="*/ 592 w 676"/>
              <a:gd name="T1" fmla="*/ 0 h 168"/>
              <a:gd name="T2" fmla="*/ 0 w 676"/>
              <a:gd name="T3" fmla="*/ 0 h 168"/>
              <a:gd name="T4" fmla="*/ 0 w 676"/>
              <a:gd name="T5" fmla="*/ 84 h 168"/>
              <a:gd name="T6" fmla="*/ 84 w 676"/>
              <a:gd name="T7" fmla="*/ 168 h 168"/>
              <a:gd name="T8" fmla="*/ 676 w 676"/>
              <a:gd name="T9" fmla="*/ 168 h 168"/>
              <a:gd name="T10" fmla="*/ 676 w 676"/>
              <a:gd name="T11" fmla="*/ 84 h 168"/>
              <a:gd name="T12" fmla="*/ 592 w 676"/>
              <a:gd name="T13" fmla="*/ 0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76" h="168">
                <a:moveTo>
                  <a:pt x="592" y="0"/>
                </a:moveTo>
                <a:cubicBezTo>
                  <a:pt x="0" y="0"/>
                  <a:pt x="0" y="0"/>
                  <a:pt x="0" y="0"/>
                </a:cubicBezTo>
                <a:cubicBezTo>
                  <a:pt x="0" y="84"/>
                  <a:pt x="0" y="84"/>
                  <a:pt x="0" y="84"/>
                </a:cubicBezTo>
                <a:cubicBezTo>
                  <a:pt x="0" y="131"/>
                  <a:pt x="38" y="168"/>
                  <a:pt x="84" y="168"/>
                </a:cubicBezTo>
                <a:cubicBezTo>
                  <a:pt x="676" y="168"/>
                  <a:pt x="676" y="168"/>
                  <a:pt x="676" y="168"/>
                </a:cubicBezTo>
                <a:cubicBezTo>
                  <a:pt x="676" y="84"/>
                  <a:pt x="676" y="84"/>
                  <a:pt x="676" y="84"/>
                </a:cubicBezTo>
                <a:cubicBezTo>
                  <a:pt x="676" y="38"/>
                  <a:pt x="639" y="0"/>
                  <a:pt x="592" y="0"/>
                </a:cubicBezTo>
                <a:close/>
              </a:path>
            </a:pathLst>
          </a:custGeom>
          <a:solidFill>
            <a:srgbClr val="8E7EF0"/>
          </a:solidFill>
          <a:ln>
            <a:noFill/>
          </a:ln>
        </p:spPr>
        <p:txBody>
          <a:bodyPr vert="horz" wrap="square" lIns="121844" tIns="60923" rIns="121844" bIns="60923" numCol="1" anchor="ctr" anchorCtr="0" compatLnSpc="1"/>
          <a:lstStyle/>
          <a:p>
            <a:pPr algn="ctr" defTabSz="1623695"/>
            <a:r>
              <a:rPr lang="en-US" altLang="zh-CN" sz="1335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03</a:t>
            </a:r>
          </a:p>
        </p:txBody>
      </p:sp>
      <p:sp>
        <p:nvSpPr>
          <p:cNvPr id="23" name="Freeform 8"/>
          <p:cNvSpPr/>
          <p:nvPr/>
        </p:nvSpPr>
        <p:spPr bwMode="auto">
          <a:xfrm>
            <a:off x="3790929" y="3535446"/>
            <a:ext cx="2144523" cy="535735"/>
          </a:xfrm>
          <a:custGeom>
            <a:avLst/>
            <a:gdLst>
              <a:gd name="T0" fmla="*/ 592 w 676"/>
              <a:gd name="T1" fmla="*/ 0 h 168"/>
              <a:gd name="T2" fmla="*/ 0 w 676"/>
              <a:gd name="T3" fmla="*/ 0 h 168"/>
              <a:gd name="T4" fmla="*/ 0 w 676"/>
              <a:gd name="T5" fmla="*/ 84 h 168"/>
              <a:gd name="T6" fmla="*/ 84 w 676"/>
              <a:gd name="T7" fmla="*/ 168 h 168"/>
              <a:gd name="T8" fmla="*/ 676 w 676"/>
              <a:gd name="T9" fmla="*/ 168 h 168"/>
              <a:gd name="T10" fmla="*/ 676 w 676"/>
              <a:gd name="T11" fmla="*/ 84 h 168"/>
              <a:gd name="T12" fmla="*/ 592 w 676"/>
              <a:gd name="T13" fmla="*/ 0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76" h="168">
                <a:moveTo>
                  <a:pt x="592" y="0"/>
                </a:moveTo>
                <a:cubicBezTo>
                  <a:pt x="0" y="0"/>
                  <a:pt x="0" y="0"/>
                  <a:pt x="0" y="0"/>
                </a:cubicBezTo>
                <a:cubicBezTo>
                  <a:pt x="0" y="84"/>
                  <a:pt x="0" y="84"/>
                  <a:pt x="0" y="84"/>
                </a:cubicBezTo>
                <a:cubicBezTo>
                  <a:pt x="0" y="131"/>
                  <a:pt x="38" y="168"/>
                  <a:pt x="84" y="168"/>
                </a:cubicBezTo>
                <a:cubicBezTo>
                  <a:pt x="676" y="168"/>
                  <a:pt x="676" y="168"/>
                  <a:pt x="676" y="168"/>
                </a:cubicBezTo>
                <a:cubicBezTo>
                  <a:pt x="676" y="84"/>
                  <a:pt x="676" y="84"/>
                  <a:pt x="676" y="84"/>
                </a:cubicBezTo>
                <a:cubicBezTo>
                  <a:pt x="676" y="38"/>
                  <a:pt x="638" y="0"/>
                  <a:pt x="592" y="0"/>
                </a:cubicBezTo>
                <a:close/>
              </a:path>
            </a:pathLst>
          </a:custGeom>
          <a:solidFill>
            <a:srgbClr val="8ACF1C"/>
          </a:solidFill>
          <a:ln>
            <a:noFill/>
          </a:ln>
        </p:spPr>
        <p:txBody>
          <a:bodyPr vert="horz" wrap="square" lIns="121844" tIns="60923" rIns="121844" bIns="60923" numCol="1" anchor="ctr" anchorCtr="0" compatLnSpc="1"/>
          <a:lstStyle/>
          <a:p>
            <a:pPr algn="ctr" defTabSz="1623695"/>
            <a:r>
              <a:rPr lang="en-US" altLang="zh-CN" sz="1335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02</a:t>
            </a:r>
          </a:p>
        </p:txBody>
      </p:sp>
      <p:sp>
        <p:nvSpPr>
          <p:cNvPr id="24" name="Freeform 12"/>
          <p:cNvSpPr/>
          <p:nvPr/>
        </p:nvSpPr>
        <p:spPr bwMode="auto">
          <a:xfrm>
            <a:off x="8246398" y="3535446"/>
            <a:ext cx="2144523" cy="535735"/>
          </a:xfrm>
          <a:custGeom>
            <a:avLst/>
            <a:gdLst>
              <a:gd name="T0" fmla="*/ 592 w 676"/>
              <a:gd name="T1" fmla="*/ 0 h 168"/>
              <a:gd name="T2" fmla="*/ 0 w 676"/>
              <a:gd name="T3" fmla="*/ 0 h 168"/>
              <a:gd name="T4" fmla="*/ 0 w 676"/>
              <a:gd name="T5" fmla="*/ 84 h 168"/>
              <a:gd name="T6" fmla="*/ 84 w 676"/>
              <a:gd name="T7" fmla="*/ 168 h 168"/>
              <a:gd name="T8" fmla="*/ 676 w 676"/>
              <a:gd name="T9" fmla="*/ 168 h 168"/>
              <a:gd name="T10" fmla="*/ 676 w 676"/>
              <a:gd name="T11" fmla="*/ 84 h 168"/>
              <a:gd name="T12" fmla="*/ 592 w 676"/>
              <a:gd name="T13" fmla="*/ 0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76" h="168">
                <a:moveTo>
                  <a:pt x="592" y="0"/>
                </a:moveTo>
                <a:cubicBezTo>
                  <a:pt x="0" y="0"/>
                  <a:pt x="0" y="0"/>
                  <a:pt x="0" y="0"/>
                </a:cubicBezTo>
                <a:cubicBezTo>
                  <a:pt x="0" y="84"/>
                  <a:pt x="0" y="84"/>
                  <a:pt x="0" y="84"/>
                </a:cubicBezTo>
                <a:cubicBezTo>
                  <a:pt x="0" y="131"/>
                  <a:pt x="38" y="168"/>
                  <a:pt x="84" y="168"/>
                </a:cubicBezTo>
                <a:cubicBezTo>
                  <a:pt x="676" y="168"/>
                  <a:pt x="676" y="168"/>
                  <a:pt x="676" y="168"/>
                </a:cubicBezTo>
                <a:cubicBezTo>
                  <a:pt x="676" y="84"/>
                  <a:pt x="676" y="84"/>
                  <a:pt x="676" y="84"/>
                </a:cubicBezTo>
                <a:cubicBezTo>
                  <a:pt x="676" y="38"/>
                  <a:pt x="639" y="0"/>
                  <a:pt x="592" y="0"/>
                </a:cubicBezTo>
                <a:close/>
              </a:path>
            </a:pathLst>
          </a:custGeom>
          <a:solidFill>
            <a:srgbClr val="8ACF1C"/>
          </a:solidFill>
          <a:ln>
            <a:noFill/>
          </a:ln>
        </p:spPr>
        <p:txBody>
          <a:bodyPr vert="horz" wrap="square" lIns="121844" tIns="60923" rIns="121844" bIns="60923" numCol="1" anchor="ctr" anchorCtr="0" compatLnSpc="1"/>
          <a:lstStyle/>
          <a:p>
            <a:pPr algn="ctr" defTabSz="1623695"/>
            <a:r>
              <a:rPr lang="en-US" altLang="zh-CN" sz="1335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04</a:t>
            </a:r>
          </a:p>
        </p:txBody>
      </p:sp>
      <p:sp>
        <p:nvSpPr>
          <p:cNvPr id="25" name="Rectangle 49"/>
          <p:cNvSpPr>
            <a:spLocks noChangeArrowheads="1"/>
          </p:cNvSpPr>
          <p:nvPr/>
        </p:nvSpPr>
        <p:spPr bwMode="auto">
          <a:xfrm>
            <a:off x="1740112" y="2316640"/>
            <a:ext cx="2819188" cy="5129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defTabSz="609600">
              <a:lnSpc>
                <a:spcPts val="2000"/>
              </a:lnSpc>
              <a:buClr>
                <a:srgbClr val="E7E6E6">
                  <a:lumMod val="10000"/>
                </a:srgbClr>
              </a:buClr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26" name="Rectangle 49"/>
          <p:cNvSpPr>
            <a:spLocks noChangeArrowheads="1"/>
          </p:cNvSpPr>
          <p:nvPr/>
        </p:nvSpPr>
        <p:spPr bwMode="auto">
          <a:xfrm>
            <a:off x="1740129" y="2023294"/>
            <a:ext cx="1622104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defTabSz="1623695">
              <a:defRPr/>
            </a:pPr>
            <a:r>
              <a:rPr lang="zh-CN" altLang="en-US" b="1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27" name="Rectangle 49"/>
          <p:cNvSpPr>
            <a:spLocks noChangeArrowheads="1"/>
          </p:cNvSpPr>
          <p:nvPr/>
        </p:nvSpPr>
        <p:spPr bwMode="auto">
          <a:xfrm>
            <a:off x="6285866" y="2316640"/>
            <a:ext cx="2947034" cy="5129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defTabSz="609600">
              <a:lnSpc>
                <a:spcPts val="2000"/>
              </a:lnSpc>
              <a:buClr>
                <a:srgbClr val="E7E6E6">
                  <a:lumMod val="10000"/>
                </a:srgbClr>
              </a:buClr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28" name="Rectangle 49"/>
          <p:cNvSpPr>
            <a:spLocks noChangeArrowheads="1"/>
          </p:cNvSpPr>
          <p:nvPr/>
        </p:nvSpPr>
        <p:spPr bwMode="auto">
          <a:xfrm>
            <a:off x="6285882" y="2023294"/>
            <a:ext cx="1622104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defTabSz="1623695"/>
            <a:r>
              <a:rPr lang="zh-CN" altLang="en-US" b="1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29" name="Rectangle 49"/>
          <p:cNvSpPr>
            <a:spLocks noChangeArrowheads="1"/>
          </p:cNvSpPr>
          <p:nvPr/>
        </p:nvSpPr>
        <p:spPr bwMode="auto">
          <a:xfrm>
            <a:off x="3998172" y="4833832"/>
            <a:ext cx="2936028" cy="5129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defTabSz="609600">
              <a:lnSpc>
                <a:spcPts val="2000"/>
              </a:lnSpc>
              <a:buClr>
                <a:srgbClr val="E7E6E6">
                  <a:lumMod val="10000"/>
                </a:srgbClr>
              </a:buClr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30" name="Rectangle 49"/>
          <p:cNvSpPr>
            <a:spLocks noChangeArrowheads="1"/>
          </p:cNvSpPr>
          <p:nvPr/>
        </p:nvSpPr>
        <p:spPr bwMode="auto">
          <a:xfrm>
            <a:off x="3998188" y="4520114"/>
            <a:ext cx="2440711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defTabSz="1623695"/>
            <a:r>
              <a:rPr lang="zh-CN" altLang="en-US" b="1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31" name="Rectangle 49"/>
          <p:cNvSpPr>
            <a:spLocks noChangeArrowheads="1"/>
          </p:cNvSpPr>
          <p:nvPr/>
        </p:nvSpPr>
        <p:spPr bwMode="auto">
          <a:xfrm>
            <a:off x="8543926" y="4833832"/>
            <a:ext cx="2845742" cy="5129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defTabSz="609600">
              <a:lnSpc>
                <a:spcPts val="2000"/>
              </a:lnSpc>
              <a:buClr>
                <a:srgbClr val="E7E6E6">
                  <a:lumMod val="10000"/>
                </a:srgbClr>
              </a:buClr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32" name="Rectangle 49"/>
          <p:cNvSpPr>
            <a:spLocks noChangeArrowheads="1"/>
          </p:cNvSpPr>
          <p:nvPr/>
        </p:nvSpPr>
        <p:spPr bwMode="auto">
          <a:xfrm>
            <a:off x="8543941" y="4520114"/>
            <a:ext cx="235042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defTabSz="1623695"/>
            <a:r>
              <a:rPr lang="zh-CN" altLang="en-US" b="1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33" name="矩形 32"/>
          <p:cNvSpPr/>
          <p:nvPr/>
        </p:nvSpPr>
        <p:spPr>
          <a:xfrm>
            <a:off x="1344489" y="185808"/>
            <a:ext cx="20024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项目工作总结</a:t>
            </a:r>
            <a:endParaRPr lang="en-US" altLang="zh-CN" sz="2400" b="1" dirty="0">
              <a:solidFill>
                <a:schemeClr val="bg1"/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337446" y="-18788"/>
            <a:ext cx="74571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江城斜黑体 900W" panose="020B0A00000000000000" pitchFamily="34" charset="-122"/>
                <a:ea typeface="江城斜黑体 900W" panose="020B0A00000000000000" pitchFamily="34" charset="-122"/>
                <a:cs typeface="+mn-ea"/>
                <a:sym typeface="+mn-lt"/>
              </a:rPr>
              <a:t>01</a:t>
            </a:r>
            <a:endParaRPr lang="zh-CN" altLang="en-US" sz="3600" dirty="0">
              <a:solidFill>
                <a:schemeClr val="bg1"/>
              </a:solidFill>
              <a:latin typeface="江城斜黑体 900W" panose="020B0A00000000000000" pitchFamily="34" charset="-122"/>
              <a:ea typeface="江城斜黑体 900W" panose="020B0A00000000000000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/>
      </p:transition>
    </mc:Choice>
    <mc:Fallback xmlns="">
      <p:transition spd="slow">
        <p:random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矩形 32"/>
          <p:cNvSpPr/>
          <p:nvPr/>
        </p:nvSpPr>
        <p:spPr>
          <a:xfrm>
            <a:off x="1344489" y="185808"/>
            <a:ext cx="20024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项目工作总结</a:t>
            </a:r>
            <a:endParaRPr lang="en-US" altLang="zh-CN" sz="2400" b="1" dirty="0">
              <a:solidFill>
                <a:schemeClr val="bg1"/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337446" y="-18788"/>
            <a:ext cx="74571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江城斜黑体 900W" panose="020B0A00000000000000" pitchFamily="34" charset="-122"/>
                <a:ea typeface="江城斜黑体 900W" panose="020B0A00000000000000" pitchFamily="34" charset="-122"/>
                <a:cs typeface="+mn-ea"/>
                <a:sym typeface="+mn-lt"/>
              </a:rPr>
              <a:t>01</a:t>
            </a:r>
            <a:endParaRPr lang="zh-CN" altLang="en-US" sz="3600" dirty="0">
              <a:solidFill>
                <a:schemeClr val="bg1"/>
              </a:solidFill>
              <a:latin typeface="江城斜黑体 900W" panose="020B0A00000000000000" pitchFamily="34" charset="-122"/>
              <a:ea typeface="江城斜黑体 900W" panose="020B0A00000000000000" pitchFamily="34" charset="-122"/>
              <a:cs typeface="+mn-ea"/>
              <a:sym typeface="+mn-lt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3804633" y="2525323"/>
            <a:ext cx="4586846" cy="3083129"/>
            <a:chOff x="3815518" y="2283310"/>
            <a:chExt cx="4586846" cy="3083129"/>
          </a:xfrm>
        </p:grpSpPr>
        <p:grpSp>
          <p:nvGrpSpPr>
            <p:cNvPr id="35" name="iSľidê"/>
            <p:cNvGrpSpPr/>
            <p:nvPr/>
          </p:nvGrpSpPr>
          <p:grpSpPr>
            <a:xfrm>
              <a:off x="4538775" y="2283310"/>
              <a:ext cx="3083130" cy="3083129"/>
              <a:chOff x="1038732" y="2067448"/>
              <a:chExt cx="3448493" cy="3448493"/>
            </a:xfrm>
          </p:grpSpPr>
          <p:sp>
            <p:nvSpPr>
              <p:cNvPr id="61" name="PA-iṥļíḓe"/>
              <p:cNvSpPr/>
              <p:nvPr>
                <p:custDataLst>
                  <p:tags r:id="rId20"/>
                </p:custDataLst>
              </p:nvPr>
            </p:nvSpPr>
            <p:spPr>
              <a:xfrm>
                <a:off x="1038732" y="2067448"/>
                <a:ext cx="3448493" cy="3448493"/>
              </a:xfrm>
              <a:prstGeom prst="ellipse">
                <a:avLst/>
              </a:prstGeom>
              <a:noFill/>
              <a:ln w="190500" cap="rnd" cmpd="sng" algn="ctr">
                <a:solidFill>
                  <a:sysClr val="window" lastClr="FFFFFF"/>
                </a:solidFill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62" name="PA-îşḷiďe"/>
              <p:cNvSpPr/>
              <p:nvPr>
                <p:custDataLst>
                  <p:tags r:id="rId21"/>
                </p:custDataLst>
              </p:nvPr>
            </p:nvSpPr>
            <p:spPr>
              <a:xfrm>
                <a:off x="1349735" y="2378451"/>
                <a:ext cx="2826487" cy="2826487"/>
              </a:xfrm>
              <a:prstGeom prst="ellipse">
                <a:avLst/>
              </a:prstGeom>
              <a:noFill/>
              <a:ln w="190500" cap="rnd" cmpd="sng" algn="ctr">
                <a:solidFill>
                  <a:sysClr val="window" lastClr="FFFFFF"/>
                </a:solidFill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63" name="PA-îṧḷiďê"/>
              <p:cNvSpPr/>
              <p:nvPr>
                <p:custDataLst>
                  <p:tags r:id="rId22"/>
                </p:custDataLst>
              </p:nvPr>
            </p:nvSpPr>
            <p:spPr>
              <a:xfrm>
                <a:off x="1661126" y="2689842"/>
                <a:ext cx="2203704" cy="2203704"/>
              </a:xfrm>
              <a:prstGeom prst="ellipse">
                <a:avLst/>
              </a:prstGeom>
              <a:noFill/>
              <a:ln w="190500" cap="rnd" cmpd="sng" algn="ctr">
                <a:solidFill>
                  <a:sysClr val="window" lastClr="FFFFFF"/>
                </a:solidFill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64" name="PA-iŝḷîdè"/>
              <p:cNvSpPr/>
              <p:nvPr>
                <p:custDataLst>
                  <p:tags r:id="rId23"/>
                </p:custDataLst>
              </p:nvPr>
            </p:nvSpPr>
            <p:spPr>
              <a:xfrm>
                <a:off x="1972022" y="3000738"/>
                <a:ext cx="1581912" cy="1581912"/>
              </a:xfrm>
              <a:prstGeom prst="ellipse">
                <a:avLst/>
              </a:prstGeom>
              <a:noFill/>
              <a:ln w="190500" cap="rnd" cmpd="sng" algn="ctr">
                <a:solidFill>
                  <a:sysClr val="window" lastClr="FFFFFF"/>
                </a:solidFill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65" name="PA-îṥ1îḑè"/>
              <p:cNvSpPr/>
              <p:nvPr>
                <p:custDataLst>
                  <p:tags r:id="rId24"/>
                </p:custDataLst>
              </p:nvPr>
            </p:nvSpPr>
            <p:spPr>
              <a:xfrm rot="16200000">
                <a:off x="1038732" y="2067448"/>
                <a:ext cx="3448493" cy="3448493"/>
              </a:xfrm>
              <a:prstGeom prst="arc">
                <a:avLst>
                  <a:gd name="adj1" fmla="val 16200000"/>
                  <a:gd name="adj2" fmla="val 3311219"/>
                </a:avLst>
              </a:prstGeom>
              <a:noFill/>
              <a:ln w="190500" cap="rnd" cmpd="sng" algn="ctr">
                <a:solidFill>
                  <a:srgbClr val="8E7EF0"/>
                </a:solidFill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66" name="PA-íṧḻïḑè"/>
              <p:cNvSpPr/>
              <p:nvPr>
                <p:custDataLst>
                  <p:tags r:id="rId25"/>
                </p:custDataLst>
              </p:nvPr>
            </p:nvSpPr>
            <p:spPr>
              <a:xfrm rot="16200000">
                <a:off x="1349735" y="2378451"/>
                <a:ext cx="2826487" cy="2826487"/>
              </a:xfrm>
              <a:prstGeom prst="arc">
                <a:avLst>
                  <a:gd name="adj1" fmla="val 16200000"/>
                  <a:gd name="adj2" fmla="val 5572200"/>
                </a:avLst>
              </a:prstGeom>
              <a:noFill/>
              <a:ln w="190500" cap="rnd" cmpd="sng" algn="ctr">
                <a:solidFill>
                  <a:srgbClr val="E6E7E7"/>
                </a:solidFill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67" name="PA-íSḷiḍé"/>
              <p:cNvSpPr/>
              <p:nvPr>
                <p:custDataLst>
                  <p:tags r:id="rId26"/>
                </p:custDataLst>
              </p:nvPr>
            </p:nvSpPr>
            <p:spPr>
              <a:xfrm rot="16200000">
                <a:off x="1661126" y="2689842"/>
                <a:ext cx="2203704" cy="2203704"/>
              </a:xfrm>
              <a:prstGeom prst="arc">
                <a:avLst>
                  <a:gd name="adj1" fmla="val 16200000"/>
                  <a:gd name="adj2" fmla="val 8461535"/>
                </a:avLst>
              </a:prstGeom>
              <a:noFill/>
              <a:ln w="190500" cap="rnd" cmpd="sng" algn="ctr">
                <a:solidFill>
                  <a:schemeClr val="bg1">
                    <a:lumMod val="85000"/>
                  </a:schemeClr>
                </a:solidFill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68" name="PA-îṣľíḑè"/>
              <p:cNvSpPr/>
              <p:nvPr>
                <p:custDataLst>
                  <p:tags r:id="rId27"/>
                </p:custDataLst>
              </p:nvPr>
            </p:nvSpPr>
            <p:spPr>
              <a:xfrm rot="16200000">
                <a:off x="1972022" y="3000738"/>
                <a:ext cx="1581912" cy="1581912"/>
              </a:xfrm>
              <a:prstGeom prst="arc">
                <a:avLst>
                  <a:gd name="adj1" fmla="val 16200000"/>
                  <a:gd name="adj2" fmla="val 13375041"/>
                </a:avLst>
              </a:prstGeom>
              <a:noFill/>
              <a:ln w="190500" cap="rnd" cmpd="sng" algn="ctr">
                <a:solidFill>
                  <a:srgbClr val="8E7EF0"/>
                </a:solidFill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36" name="îSḷíḋê"/>
            <p:cNvGrpSpPr/>
            <p:nvPr/>
          </p:nvGrpSpPr>
          <p:grpSpPr>
            <a:xfrm>
              <a:off x="3815518" y="2347910"/>
              <a:ext cx="437958" cy="437958"/>
              <a:chOff x="1427243" y="1987229"/>
              <a:chExt cx="1016000" cy="1016000"/>
            </a:xfrm>
            <a:effectLst/>
          </p:grpSpPr>
          <p:sp>
            <p:nvSpPr>
              <p:cNvPr id="59" name="PA-išľiďé"/>
              <p:cNvSpPr/>
              <p:nvPr>
                <p:custDataLst>
                  <p:tags r:id="rId18"/>
                </p:custDataLst>
              </p:nvPr>
            </p:nvSpPr>
            <p:spPr>
              <a:xfrm>
                <a:off x="1427243" y="1987229"/>
                <a:ext cx="1016000" cy="1016000"/>
              </a:xfrm>
              <a:prstGeom prst="ellipse">
                <a:avLst/>
              </a:prstGeom>
              <a:solidFill>
                <a:srgbClr val="8E7EF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60" name="PA-ïśḻïḓe"/>
              <p:cNvSpPr/>
              <p:nvPr>
                <p:custDataLst>
                  <p:tags r:id="rId19"/>
                </p:custDataLst>
              </p:nvPr>
            </p:nvSpPr>
            <p:spPr bwMode="auto">
              <a:xfrm>
                <a:off x="1748604" y="2300569"/>
                <a:ext cx="373276" cy="373276"/>
              </a:xfrm>
              <a:custGeom>
                <a:avLst/>
                <a:gdLst>
                  <a:gd name="T0" fmla="*/ 177354294 w 21600"/>
                  <a:gd name="T1" fmla="*/ 119619947 h 21600"/>
                  <a:gd name="T2" fmla="*/ 181994773 w 21600"/>
                  <a:gd name="T3" fmla="*/ 90970153 h 21600"/>
                  <a:gd name="T4" fmla="*/ 90997440 w 21600"/>
                  <a:gd name="T5" fmla="*/ 0 h 21600"/>
                  <a:gd name="T6" fmla="*/ 0 w 21600"/>
                  <a:gd name="T7" fmla="*/ 90970153 h 21600"/>
                  <a:gd name="T8" fmla="*/ 90997440 w 21600"/>
                  <a:gd name="T9" fmla="*/ 181941690 h 21600"/>
                  <a:gd name="T10" fmla="*/ 119632265 w 21600"/>
                  <a:gd name="T11" fmla="*/ 177314796 h 21600"/>
                  <a:gd name="T12" fmla="*/ 140353873 w 21600"/>
                  <a:gd name="T13" fmla="*/ 198036404 h 21600"/>
                  <a:gd name="T14" fmla="*/ 184433669 w 21600"/>
                  <a:gd name="T15" fmla="*/ 198036404 h 21600"/>
                  <a:gd name="T16" fmla="*/ 184433669 w 21600"/>
                  <a:gd name="T17" fmla="*/ 242088912 h 21600"/>
                  <a:gd name="T18" fmla="*/ 184513921 w 21600"/>
                  <a:gd name="T19" fmla="*/ 242169283 h 21600"/>
                  <a:gd name="T20" fmla="*/ 228567695 w 21600"/>
                  <a:gd name="T21" fmla="*/ 242169283 h 21600"/>
                  <a:gd name="T22" fmla="*/ 228567695 w 21600"/>
                  <a:gd name="T23" fmla="*/ 286223057 h 21600"/>
                  <a:gd name="T24" fmla="*/ 228660384 w 21600"/>
                  <a:gd name="T25" fmla="*/ 286302043 h 21600"/>
                  <a:gd name="T26" fmla="*/ 286355233 w 21600"/>
                  <a:gd name="T27" fmla="*/ 286302043 h 21600"/>
                  <a:gd name="T28" fmla="*/ 286355233 w 21600"/>
                  <a:gd name="T29" fmla="*/ 286355233 h 21600"/>
                  <a:gd name="T30" fmla="*/ 286355233 w 21600"/>
                  <a:gd name="T31" fmla="*/ 228580132 h 21600"/>
                  <a:gd name="T32" fmla="*/ 177354294 w 21600"/>
                  <a:gd name="T33" fmla="*/ 119619947 h 21600"/>
                  <a:gd name="T34" fmla="*/ 72066037 w 21600"/>
                  <a:gd name="T35" fmla="*/ 102106942 h 21600"/>
                  <a:gd name="T36" fmla="*/ 41349250 w 21600"/>
                  <a:gd name="T37" fmla="*/ 71416187 h 21600"/>
                  <a:gd name="T38" fmla="*/ 72066037 w 21600"/>
                  <a:gd name="T39" fmla="*/ 40712996 h 21600"/>
                  <a:gd name="T40" fmla="*/ 102769110 w 21600"/>
                  <a:gd name="T41" fmla="*/ 71416187 h 21600"/>
                  <a:gd name="T42" fmla="*/ 72066037 w 21600"/>
                  <a:gd name="T43" fmla="*/ 102106942 h 21600"/>
                  <a:gd name="T44" fmla="*/ 72066037 w 21600"/>
                  <a:gd name="T45" fmla="*/ 102106942 h 21600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0" t="0" r="r" b="b"/>
                <a:pathLst>
                  <a:path w="21600" h="21600">
                    <a:moveTo>
                      <a:pt x="13378" y="9023"/>
                    </a:moveTo>
                    <a:cubicBezTo>
                      <a:pt x="13604" y="8343"/>
                      <a:pt x="13728" y="7617"/>
                      <a:pt x="13728" y="6862"/>
                    </a:cubicBezTo>
                    <a:cubicBezTo>
                      <a:pt x="13728" y="3072"/>
                      <a:pt x="10655" y="0"/>
                      <a:pt x="6864" y="0"/>
                    </a:cubicBezTo>
                    <a:cubicBezTo>
                      <a:pt x="3073" y="0"/>
                      <a:pt x="0" y="3072"/>
                      <a:pt x="0" y="6862"/>
                    </a:cubicBezTo>
                    <a:cubicBezTo>
                      <a:pt x="0" y="10652"/>
                      <a:pt x="3073" y="13724"/>
                      <a:pt x="6864" y="13724"/>
                    </a:cubicBezTo>
                    <a:cubicBezTo>
                      <a:pt x="7619" y="13724"/>
                      <a:pt x="8345" y="13600"/>
                      <a:pt x="9024" y="13375"/>
                    </a:cubicBezTo>
                    <a:lnTo>
                      <a:pt x="10587" y="14938"/>
                    </a:lnTo>
                    <a:lnTo>
                      <a:pt x="13912" y="14938"/>
                    </a:lnTo>
                    <a:lnTo>
                      <a:pt x="13912" y="18261"/>
                    </a:lnTo>
                    <a:lnTo>
                      <a:pt x="13918" y="18267"/>
                    </a:lnTo>
                    <a:lnTo>
                      <a:pt x="17241" y="18267"/>
                    </a:lnTo>
                    <a:lnTo>
                      <a:pt x="17241" y="21590"/>
                    </a:lnTo>
                    <a:lnTo>
                      <a:pt x="17248" y="21596"/>
                    </a:lnTo>
                    <a:lnTo>
                      <a:pt x="21600" y="21596"/>
                    </a:lnTo>
                    <a:lnTo>
                      <a:pt x="21600" y="21600"/>
                    </a:lnTo>
                    <a:lnTo>
                      <a:pt x="21600" y="17242"/>
                    </a:lnTo>
                    <a:lnTo>
                      <a:pt x="13378" y="9023"/>
                    </a:lnTo>
                    <a:close/>
                    <a:moveTo>
                      <a:pt x="5436" y="7702"/>
                    </a:moveTo>
                    <a:cubicBezTo>
                      <a:pt x="4157" y="7702"/>
                      <a:pt x="3119" y="6665"/>
                      <a:pt x="3119" y="5387"/>
                    </a:cubicBezTo>
                    <a:cubicBezTo>
                      <a:pt x="3119" y="4108"/>
                      <a:pt x="4157" y="3071"/>
                      <a:pt x="5436" y="3071"/>
                    </a:cubicBezTo>
                    <a:cubicBezTo>
                      <a:pt x="6715" y="3071"/>
                      <a:pt x="7752" y="4108"/>
                      <a:pt x="7752" y="5387"/>
                    </a:cubicBezTo>
                    <a:cubicBezTo>
                      <a:pt x="7751" y="6665"/>
                      <a:pt x="6715" y="7702"/>
                      <a:pt x="5436" y="7702"/>
                    </a:cubicBezTo>
                    <a:close/>
                    <a:moveTo>
                      <a:pt x="5436" y="7702"/>
                    </a:moveTo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37" name="íşḻíḍè"/>
            <p:cNvGrpSpPr/>
            <p:nvPr/>
          </p:nvGrpSpPr>
          <p:grpSpPr>
            <a:xfrm>
              <a:off x="3815518" y="4194780"/>
              <a:ext cx="437958" cy="437958"/>
              <a:chOff x="1427243" y="3314803"/>
              <a:chExt cx="1016000" cy="1016000"/>
            </a:xfrm>
            <a:effectLst/>
          </p:grpSpPr>
          <p:sp>
            <p:nvSpPr>
              <p:cNvPr id="57" name="PA-iṡľïḑe"/>
              <p:cNvSpPr/>
              <p:nvPr>
                <p:custDataLst>
                  <p:tags r:id="rId16"/>
                </p:custDataLst>
              </p:nvPr>
            </p:nvSpPr>
            <p:spPr>
              <a:xfrm>
                <a:off x="1427243" y="3314803"/>
                <a:ext cx="1016000" cy="1016000"/>
              </a:xfrm>
              <a:prstGeom prst="ellipse">
                <a:avLst/>
              </a:prstGeom>
              <a:solidFill>
                <a:srgbClr val="8ACF1C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58" name="PA-ïśľíḋè"/>
              <p:cNvSpPr/>
              <p:nvPr>
                <p:custDataLst>
                  <p:tags r:id="rId17"/>
                </p:custDataLst>
              </p:nvPr>
            </p:nvSpPr>
            <p:spPr bwMode="auto">
              <a:xfrm>
                <a:off x="1754561" y="3643499"/>
                <a:ext cx="327256" cy="373276"/>
              </a:xfrm>
              <a:custGeom>
                <a:avLst/>
                <a:gdLst>
                  <a:gd name="T0" fmla="*/ 145512959 w 21600"/>
                  <a:gd name="T1" fmla="*/ 203073433 h 21600"/>
                  <a:gd name="T2" fmla="*/ 145802623 w 21600"/>
                  <a:gd name="T3" fmla="*/ 194761133 h 21600"/>
                  <a:gd name="T4" fmla="*/ 145802623 w 21600"/>
                  <a:gd name="T5" fmla="*/ 125373600 h 21600"/>
                  <a:gd name="T6" fmla="*/ 104926995 w 21600"/>
                  <a:gd name="T7" fmla="*/ 39943277 h 21600"/>
                  <a:gd name="T8" fmla="*/ 105749513 w 21600"/>
                  <a:gd name="T9" fmla="*/ 31392540 h 21600"/>
                  <a:gd name="T10" fmla="*/ 84532065 w 21600"/>
                  <a:gd name="T11" fmla="*/ 0 h 21600"/>
                  <a:gd name="T12" fmla="*/ 63314533 w 21600"/>
                  <a:gd name="T13" fmla="*/ 31392540 h 21600"/>
                  <a:gd name="T14" fmla="*/ 64145452 w 21600"/>
                  <a:gd name="T15" fmla="*/ 39996478 h 21600"/>
                  <a:gd name="T16" fmla="*/ 23363023 w 21600"/>
                  <a:gd name="T17" fmla="*/ 125385918 h 21600"/>
                  <a:gd name="T18" fmla="*/ 23363023 w 21600"/>
                  <a:gd name="T19" fmla="*/ 194761133 h 21600"/>
                  <a:gd name="T20" fmla="*/ 23645246 w 21600"/>
                  <a:gd name="T21" fmla="*/ 203100602 h 21600"/>
                  <a:gd name="T22" fmla="*/ 0 w 21600"/>
                  <a:gd name="T23" fmla="*/ 236998693 h 21600"/>
                  <a:gd name="T24" fmla="*/ 9272957 w 21600"/>
                  <a:gd name="T25" fmla="*/ 250706436 h 21600"/>
                  <a:gd name="T26" fmla="*/ 63534281 w 21600"/>
                  <a:gd name="T27" fmla="*/ 250706436 h 21600"/>
                  <a:gd name="T28" fmla="*/ 63314533 w 21600"/>
                  <a:gd name="T29" fmla="*/ 254962705 h 21600"/>
                  <a:gd name="T30" fmla="*/ 84532065 w 21600"/>
                  <a:gd name="T31" fmla="*/ 286355233 h 21600"/>
                  <a:gd name="T32" fmla="*/ 105749513 w 21600"/>
                  <a:gd name="T33" fmla="*/ 254962705 h 21600"/>
                  <a:gd name="T34" fmla="*/ 105529766 w 21600"/>
                  <a:gd name="T35" fmla="*/ 250706436 h 21600"/>
                  <a:gd name="T36" fmla="*/ 159908522 w 21600"/>
                  <a:gd name="T37" fmla="*/ 250706436 h 21600"/>
                  <a:gd name="T38" fmla="*/ 169173962 w 21600"/>
                  <a:gd name="T39" fmla="*/ 236998693 h 21600"/>
                  <a:gd name="T40" fmla="*/ 145512959 w 21600"/>
                  <a:gd name="T41" fmla="*/ 203073433 h 21600"/>
                  <a:gd name="T42" fmla="*/ 72721479 w 21600"/>
                  <a:gd name="T43" fmla="*/ 31392540 h 21600"/>
                  <a:gd name="T44" fmla="*/ 84532065 w 21600"/>
                  <a:gd name="T45" fmla="*/ 13920288 h 21600"/>
                  <a:gd name="T46" fmla="*/ 96343451 w 21600"/>
                  <a:gd name="T47" fmla="*/ 31392540 h 21600"/>
                  <a:gd name="T48" fmla="*/ 95802281 w 21600"/>
                  <a:gd name="T49" fmla="*/ 36338135 h 21600"/>
                  <a:gd name="T50" fmla="*/ 84587024 w 21600"/>
                  <a:gd name="T51" fmla="*/ 34799986 h 21600"/>
                  <a:gd name="T52" fmla="*/ 73269292 w 21600"/>
                  <a:gd name="T53" fmla="*/ 36364156 h 21600"/>
                  <a:gd name="T54" fmla="*/ 72721479 w 21600"/>
                  <a:gd name="T55" fmla="*/ 31392540 h 21600"/>
                  <a:gd name="T56" fmla="*/ 72721479 w 21600"/>
                  <a:gd name="T57" fmla="*/ 31392540 h 21600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0" t="0" r="r" b="b"/>
                <a:pathLst>
                  <a:path w="21600" h="21600">
                    <a:moveTo>
                      <a:pt x="18579" y="15318"/>
                    </a:moveTo>
                    <a:cubicBezTo>
                      <a:pt x="18603" y="15119"/>
                      <a:pt x="18616" y="14912"/>
                      <a:pt x="18616" y="14691"/>
                    </a:cubicBezTo>
                    <a:lnTo>
                      <a:pt x="18616" y="9457"/>
                    </a:lnTo>
                    <a:cubicBezTo>
                      <a:pt x="18616" y="6480"/>
                      <a:pt x="16437" y="3949"/>
                      <a:pt x="13397" y="3013"/>
                    </a:cubicBezTo>
                    <a:cubicBezTo>
                      <a:pt x="13464" y="2807"/>
                      <a:pt x="13502" y="2592"/>
                      <a:pt x="13502" y="2368"/>
                    </a:cubicBezTo>
                    <a:cubicBezTo>
                      <a:pt x="13502" y="1061"/>
                      <a:pt x="12289" y="0"/>
                      <a:pt x="10793" y="0"/>
                    </a:cubicBezTo>
                    <a:cubicBezTo>
                      <a:pt x="9297" y="0"/>
                      <a:pt x="8084" y="1060"/>
                      <a:pt x="8084" y="2368"/>
                    </a:cubicBezTo>
                    <a:cubicBezTo>
                      <a:pt x="8084" y="2593"/>
                      <a:pt x="8122" y="2810"/>
                      <a:pt x="8190" y="3017"/>
                    </a:cubicBezTo>
                    <a:cubicBezTo>
                      <a:pt x="5156" y="3956"/>
                      <a:pt x="2983" y="6484"/>
                      <a:pt x="2983" y="9458"/>
                    </a:cubicBezTo>
                    <a:lnTo>
                      <a:pt x="2983" y="14691"/>
                    </a:lnTo>
                    <a:cubicBezTo>
                      <a:pt x="2983" y="14912"/>
                      <a:pt x="2996" y="15121"/>
                      <a:pt x="3019" y="15320"/>
                    </a:cubicBezTo>
                    <a:lnTo>
                      <a:pt x="0" y="17877"/>
                    </a:lnTo>
                    <a:cubicBezTo>
                      <a:pt x="0" y="18448"/>
                      <a:pt x="530" y="18911"/>
                      <a:pt x="1184" y="18911"/>
                    </a:cubicBezTo>
                    <a:lnTo>
                      <a:pt x="8112" y="18911"/>
                    </a:lnTo>
                    <a:cubicBezTo>
                      <a:pt x="8096" y="19017"/>
                      <a:pt x="8084" y="19123"/>
                      <a:pt x="8084" y="19232"/>
                    </a:cubicBezTo>
                    <a:cubicBezTo>
                      <a:pt x="8084" y="20540"/>
                      <a:pt x="9297" y="21600"/>
                      <a:pt x="10793" y="21600"/>
                    </a:cubicBezTo>
                    <a:cubicBezTo>
                      <a:pt x="12289" y="21600"/>
                      <a:pt x="13502" y="20540"/>
                      <a:pt x="13502" y="19232"/>
                    </a:cubicBezTo>
                    <a:cubicBezTo>
                      <a:pt x="13502" y="19123"/>
                      <a:pt x="13490" y="19016"/>
                      <a:pt x="13474" y="18911"/>
                    </a:cubicBezTo>
                    <a:lnTo>
                      <a:pt x="20417" y="18911"/>
                    </a:lnTo>
                    <a:cubicBezTo>
                      <a:pt x="21070" y="18911"/>
                      <a:pt x="21600" y="18448"/>
                      <a:pt x="21600" y="17877"/>
                    </a:cubicBezTo>
                    <a:lnTo>
                      <a:pt x="18579" y="15318"/>
                    </a:lnTo>
                    <a:close/>
                    <a:moveTo>
                      <a:pt x="9285" y="2368"/>
                    </a:moveTo>
                    <a:cubicBezTo>
                      <a:pt x="9285" y="1641"/>
                      <a:pt x="9962" y="1050"/>
                      <a:pt x="10793" y="1050"/>
                    </a:cubicBezTo>
                    <a:cubicBezTo>
                      <a:pt x="11624" y="1050"/>
                      <a:pt x="12301" y="1641"/>
                      <a:pt x="12301" y="2368"/>
                    </a:cubicBezTo>
                    <a:cubicBezTo>
                      <a:pt x="12301" y="2498"/>
                      <a:pt x="12272" y="2622"/>
                      <a:pt x="12232" y="2741"/>
                    </a:cubicBezTo>
                    <a:cubicBezTo>
                      <a:pt x="11767" y="2666"/>
                      <a:pt x="11289" y="2625"/>
                      <a:pt x="10800" y="2625"/>
                    </a:cubicBezTo>
                    <a:cubicBezTo>
                      <a:pt x="10306" y="2625"/>
                      <a:pt x="9824" y="2666"/>
                      <a:pt x="9355" y="2743"/>
                    </a:cubicBezTo>
                    <a:cubicBezTo>
                      <a:pt x="9314" y="2623"/>
                      <a:pt x="9285" y="2499"/>
                      <a:pt x="9285" y="2368"/>
                    </a:cubicBezTo>
                    <a:close/>
                    <a:moveTo>
                      <a:pt x="9285" y="2368"/>
                    </a:moveTo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38" name="íšlïḓe"/>
            <p:cNvGrpSpPr/>
            <p:nvPr/>
          </p:nvGrpSpPr>
          <p:grpSpPr>
            <a:xfrm>
              <a:off x="7964406" y="4194780"/>
              <a:ext cx="437958" cy="437958"/>
              <a:chOff x="6262908" y="3314803"/>
              <a:chExt cx="1016000" cy="1016000"/>
            </a:xfrm>
            <a:effectLst/>
          </p:grpSpPr>
          <p:sp>
            <p:nvSpPr>
              <p:cNvPr id="50" name="PA-îś1iḑè"/>
              <p:cNvSpPr/>
              <p:nvPr>
                <p:custDataLst>
                  <p:tags r:id="rId10"/>
                </p:custDataLst>
              </p:nvPr>
            </p:nvSpPr>
            <p:spPr>
              <a:xfrm>
                <a:off x="6262908" y="3314803"/>
                <a:ext cx="1016000" cy="1016000"/>
              </a:xfrm>
              <a:prstGeom prst="ellipse">
                <a:avLst/>
              </a:prstGeom>
              <a:solidFill>
                <a:srgbClr val="8E7EF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grpSp>
            <p:nvGrpSpPr>
              <p:cNvPr id="51" name="ï$líḋe"/>
              <p:cNvGrpSpPr/>
              <p:nvPr/>
            </p:nvGrpSpPr>
            <p:grpSpPr bwMode="auto">
              <a:xfrm>
                <a:off x="6582682" y="3643499"/>
                <a:ext cx="373277" cy="373278"/>
                <a:chOff x="0" y="0"/>
                <a:chExt cx="577" cy="574"/>
              </a:xfrm>
              <a:solidFill>
                <a:srgbClr val="FFFFFF"/>
              </a:solidFill>
            </p:grpSpPr>
            <p:sp>
              <p:nvSpPr>
                <p:cNvPr id="52" name="PA-íṧļïḓê"/>
                <p:cNvSpPr/>
                <p:nvPr>
                  <p:custDataLst>
                    <p:tags r:id="rId11"/>
                  </p:custDataLst>
                </p:nvPr>
              </p:nvSpPr>
              <p:spPr bwMode="auto">
                <a:xfrm>
                  <a:off x="368" y="368"/>
                  <a:ext cx="205" cy="204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w 21600"/>
                    <a:gd name="T17" fmla="*/ 0 h 21600"/>
                    <a:gd name="T18" fmla="*/ 0 w 21600"/>
                    <a:gd name="T19" fmla="*/ 0 h 21600"/>
                    <a:gd name="T20" fmla="*/ 0 w 21600"/>
                    <a:gd name="T21" fmla="*/ 0 h 21600"/>
                    <a:gd name="T22" fmla="*/ 0 w 21600"/>
                    <a:gd name="T23" fmla="*/ 0 h 21600"/>
                    <a:gd name="T24" fmla="*/ 0 w 21600"/>
                    <a:gd name="T25" fmla="*/ 0 h 21600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0" t="0" r="r" b="b"/>
                  <a:pathLst>
                    <a:path w="21600" h="21600">
                      <a:moveTo>
                        <a:pt x="18447" y="8564"/>
                      </a:moveTo>
                      <a:lnTo>
                        <a:pt x="6893" y="0"/>
                      </a:lnTo>
                      <a:lnTo>
                        <a:pt x="0" y="6909"/>
                      </a:lnTo>
                      <a:lnTo>
                        <a:pt x="8514" y="18507"/>
                      </a:lnTo>
                      <a:cubicBezTo>
                        <a:pt x="10541" y="16972"/>
                        <a:pt x="14706" y="18290"/>
                        <a:pt x="18327" y="21600"/>
                      </a:cubicBezTo>
                      <a:lnTo>
                        <a:pt x="21600" y="18319"/>
                      </a:lnTo>
                      <a:cubicBezTo>
                        <a:pt x="18344" y="14739"/>
                        <a:pt x="17015" y="10625"/>
                        <a:pt x="18447" y="8564"/>
                      </a:cubicBezTo>
                      <a:close/>
                      <a:moveTo>
                        <a:pt x="14477" y="14461"/>
                      </a:moveTo>
                      <a:cubicBezTo>
                        <a:pt x="13723" y="15214"/>
                        <a:pt x="12501" y="15214"/>
                        <a:pt x="11748" y="14461"/>
                      </a:cubicBezTo>
                      <a:cubicBezTo>
                        <a:pt x="10995" y="13705"/>
                        <a:pt x="10995" y="12479"/>
                        <a:pt x="11749" y="11725"/>
                      </a:cubicBezTo>
                      <a:cubicBezTo>
                        <a:pt x="12502" y="10969"/>
                        <a:pt x="13724" y="10969"/>
                        <a:pt x="14477" y="11725"/>
                      </a:cubicBezTo>
                      <a:cubicBezTo>
                        <a:pt x="15230" y="12479"/>
                        <a:pt x="15230" y="13705"/>
                        <a:pt x="14477" y="14461"/>
                      </a:cubicBezTo>
                      <a:close/>
                      <a:moveTo>
                        <a:pt x="14477" y="14461"/>
                      </a:moveTo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18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53" name="PA-îṥḻïḓe"/>
                <p:cNvSpPr/>
                <p:nvPr>
                  <p:custDataLst>
                    <p:tags r:id="rId12"/>
                  </p:custDataLst>
                </p:nvPr>
              </p:nvSpPr>
              <p:spPr bwMode="auto">
                <a:xfrm>
                  <a:off x="328" y="304"/>
                  <a:ext cx="107" cy="130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w 21600"/>
                    <a:gd name="T17" fmla="*/ 0 h 21600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21600" h="21600">
                      <a:moveTo>
                        <a:pt x="14544" y="0"/>
                      </a:moveTo>
                      <a:lnTo>
                        <a:pt x="13967" y="562"/>
                      </a:lnTo>
                      <a:cubicBezTo>
                        <a:pt x="14018" y="3961"/>
                        <a:pt x="12593" y="7264"/>
                        <a:pt x="9866" y="9922"/>
                      </a:cubicBezTo>
                      <a:lnTo>
                        <a:pt x="24" y="19504"/>
                      </a:lnTo>
                      <a:cubicBezTo>
                        <a:pt x="18" y="19554"/>
                        <a:pt x="6" y="19602"/>
                        <a:pt x="0" y="19652"/>
                      </a:cubicBezTo>
                      <a:lnTo>
                        <a:pt x="2371" y="21600"/>
                      </a:lnTo>
                      <a:lnTo>
                        <a:pt x="21600" y="5798"/>
                      </a:lnTo>
                      <a:lnTo>
                        <a:pt x="14544" y="0"/>
                      </a:lnTo>
                      <a:close/>
                      <a:moveTo>
                        <a:pt x="14544" y="0"/>
                      </a:moveTo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18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54" name="PA-işļidè"/>
                <p:cNvSpPr/>
                <p:nvPr>
                  <p:custDataLst>
                    <p:tags r:id="rId13"/>
                  </p:custDataLst>
                </p:nvPr>
              </p:nvSpPr>
              <p:spPr bwMode="auto">
                <a:xfrm>
                  <a:off x="0" y="0"/>
                  <a:ext cx="297" cy="289"/>
                </a:xfrm>
                <a:custGeom>
                  <a:avLst/>
                  <a:gdLst>
                    <a:gd name="T0" fmla="*/ 0 w 21222"/>
                    <a:gd name="T1" fmla="*/ 0 h 21211"/>
                    <a:gd name="T2" fmla="*/ 0 w 21222"/>
                    <a:gd name="T3" fmla="*/ 0 h 21211"/>
                    <a:gd name="T4" fmla="*/ 0 w 21222"/>
                    <a:gd name="T5" fmla="*/ 0 h 21211"/>
                    <a:gd name="T6" fmla="*/ 0 w 21222"/>
                    <a:gd name="T7" fmla="*/ 0 h 21211"/>
                    <a:gd name="T8" fmla="*/ 0 w 21222"/>
                    <a:gd name="T9" fmla="*/ 0 h 21211"/>
                    <a:gd name="T10" fmla="*/ 0 w 21222"/>
                    <a:gd name="T11" fmla="*/ 0 h 21211"/>
                    <a:gd name="T12" fmla="*/ 0 w 21222"/>
                    <a:gd name="T13" fmla="*/ 0 h 21211"/>
                    <a:gd name="T14" fmla="*/ 0 w 21222"/>
                    <a:gd name="T15" fmla="*/ 0 h 21211"/>
                    <a:gd name="T16" fmla="*/ 0 w 21222"/>
                    <a:gd name="T17" fmla="*/ 0 h 21211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21222" h="21211">
                      <a:moveTo>
                        <a:pt x="15153" y="21211"/>
                      </a:moveTo>
                      <a:lnTo>
                        <a:pt x="17409" y="18463"/>
                      </a:lnTo>
                      <a:cubicBezTo>
                        <a:pt x="18368" y="17292"/>
                        <a:pt x="19694" y="16530"/>
                        <a:pt x="21146" y="16293"/>
                      </a:cubicBezTo>
                      <a:lnTo>
                        <a:pt x="21222" y="16201"/>
                      </a:lnTo>
                      <a:lnTo>
                        <a:pt x="6603" y="1165"/>
                      </a:lnTo>
                      <a:cubicBezTo>
                        <a:pt x="5093" y="-389"/>
                        <a:pt x="2643" y="-389"/>
                        <a:pt x="1133" y="1165"/>
                      </a:cubicBezTo>
                      <a:cubicBezTo>
                        <a:pt x="-378" y="2718"/>
                        <a:pt x="-378" y="5237"/>
                        <a:pt x="1133" y="6791"/>
                      </a:cubicBezTo>
                      <a:lnTo>
                        <a:pt x="15153" y="21211"/>
                      </a:lnTo>
                      <a:close/>
                      <a:moveTo>
                        <a:pt x="15153" y="21211"/>
                      </a:moveTo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18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55" name="PA-îş1ide"/>
                <p:cNvSpPr/>
                <p:nvPr>
                  <p:custDataLst>
                    <p:tags r:id="rId14"/>
                  </p:custDataLst>
                </p:nvPr>
              </p:nvSpPr>
              <p:spPr bwMode="auto">
                <a:xfrm>
                  <a:off x="0" y="328"/>
                  <a:ext cx="298" cy="246"/>
                </a:xfrm>
                <a:custGeom>
                  <a:avLst/>
                  <a:gdLst>
                    <a:gd name="T0" fmla="*/ 0 w 21116"/>
                    <a:gd name="T1" fmla="*/ 0 h 21374"/>
                    <a:gd name="T2" fmla="*/ 0 w 21116"/>
                    <a:gd name="T3" fmla="*/ 0 h 21374"/>
                    <a:gd name="T4" fmla="*/ 0 w 21116"/>
                    <a:gd name="T5" fmla="*/ 0 h 21374"/>
                    <a:gd name="T6" fmla="*/ 0 w 21116"/>
                    <a:gd name="T7" fmla="*/ 0 h 21374"/>
                    <a:gd name="T8" fmla="*/ 0 w 21116"/>
                    <a:gd name="T9" fmla="*/ 0 h 21374"/>
                    <a:gd name="T10" fmla="*/ 0 w 21116"/>
                    <a:gd name="T11" fmla="*/ 0 h 21374"/>
                    <a:gd name="T12" fmla="*/ 0 w 21116"/>
                    <a:gd name="T13" fmla="*/ 0 h 21374"/>
                    <a:gd name="T14" fmla="*/ 0 w 21116"/>
                    <a:gd name="T15" fmla="*/ 0 h 21374"/>
                    <a:gd name="T16" fmla="*/ 0 w 21116"/>
                    <a:gd name="T17" fmla="*/ 0 h 21374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21116" h="21374">
                      <a:moveTo>
                        <a:pt x="17024" y="721"/>
                      </a:moveTo>
                      <a:cubicBezTo>
                        <a:pt x="16543" y="427"/>
                        <a:pt x="16052" y="191"/>
                        <a:pt x="15571" y="0"/>
                      </a:cubicBezTo>
                      <a:cubicBezTo>
                        <a:pt x="13915" y="235"/>
                        <a:pt x="7378" y="2037"/>
                        <a:pt x="6834" y="8291"/>
                      </a:cubicBezTo>
                      <a:cubicBezTo>
                        <a:pt x="6063" y="17146"/>
                        <a:pt x="1254" y="15657"/>
                        <a:pt x="153" y="15771"/>
                      </a:cubicBezTo>
                      <a:cubicBezTo>
                        <a:pt x="-484" y="15837"/>
                        <a:pt x="743" y="21126"/>
                        <a:pt x="6046" y="21364"/>
                      </a:cubicBezTo>
                      <a:cubicBezTo>
                        <a:pt x="11298" y="21600"/>
                        <a:pt x="20647" y="17485"/>
                        <a:pt x="21032" y="7006"/>
                      </a:cubicBezTo>
                      <a:lnTo>
                        <a:pt x="21116" y="6884"/>
                      </a:lnTo>
                      <a:cubicBezTo>
                        <a:pt x="20449" y="3612"/>
                        <a:pt x="18811" y="1844"/>
                        <a:pt x="17024" y="721"/>
                      </a:cubicBezTo>
                      <a:close/>
                      <a:moveTo>
                        <a:pt x="17024" y="721"/>
                      </a:moveTo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18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56" name="PA-is1íḓe"/>
                <p:cNvSpPr/>
                <p:nvPr>
                  <p:custDataLst>
                    <p:tags r:id="rId15"/>
                  </p:custDataLst>
                </p:nvPr>
              </p:nvSpPr>
              <p:spPr bwMode="auto">
                <a:xfrm>
                  <a:off x="240" y="0"/>
                  <a:ext cx="337" cy="385"/>
                </a:xfrm>
                <a:custGeom>
                  <a:avLst/>
                  <a:gdLst>
                    <a:gd name="T0" fmla="*/ 0 w 21345"/>
                    <a:gd name="T1" fmla="*/ 0 h 21376"/>
                    <a:gd name="T2" fmla="*/ 0 w 21345"/>
                    <a:gd name="T3" fmla="*/ 0 h 21376"/>
                    <a:gd name="T4" fmla="*/ 0 w 21345"/>
                    <a:gd name="T5" fmla="*/ 0 h 21376"/>
                    <a:gd name="T6" fmla="*/ 0 w 21345"/>
                    <a:gd name="T7" fmla="*/ 0 h 21376"/>
                    <a:gd name="T8" fmla="*/ 0 w 21345"/>
                    <a:gd name="T9" fmla="*/ 0 h 21376"/>
                    <a:gd name="T10" fmla="*/ 0 w 21345"/>
                    <a:gd name="T11" fmla="*/ 0 h 21376"/>
                    <a:gd name="T12" fmla="*/ 0 w 21345"/>
                    <a:gd name="T13" fmla="*/ 0 h 21376"/>
                    <a:gd name="T14" fmla="*/ 0 w 21345"/>
                    <a:gd name="T15" fmla="*/ 0 h 21376"/>
                    <a:gd name="T16" fmla="*/ 0 w 21345"/>
                    <a:gd name="T17" fmla="*/ 0 h 21376"/>
                    <a:gd name="T18" fmla="*/ 0 w 21345"/>
                    <a:gd name="T19" fmla="*/ 0 h 21376"/>
                    <a:gd name="T20" fmla="*/ 0 w 21345"/>
                    <a:gd name="T21" fmla="*/ 0 h 21376"/>
                    <a:gd name="T22" fmla="*/ 0 w 21345"/>
                    <a:gd name="T23" fmla="*/ 0 h 2137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0" t="0" r="r" b="b"/>
                  <a:pathLst>
                    <a:path w="21345" h="21376">
                      <a:moveTo>
                        <a:pt x="7963" y="16438"/>
                      </a:moveTo>
                      <a:lnTo>
                        <a:pt x="20844" y="3060"/>
                      </a:lnTo>
                      <a:cubicBezTo>
                        <a:pt x="21600" y="2274"/>
                        <a:pt x="21488" y="1102"/>
                        <a:pt x="20592" y="438"/>
                      </a:cubicBezTo>
                      <a:cubicBezTo>
                        <a:pt x="19696" y="-224"/>
                        <a:pt x="18359" y="-125"/>
                        <a:pt x="17602" y="661"/>
                      </a:cubicBezTo>
                      <a:lnTo>
                        <a:pt x="4720" y="14039"/>
                      </a:lnTo>
                      <a:cubicBezTo>
                        <a:pt x="3698" y="14005"/>
                        <a:pt x="2666" y="14368"/>
                        <a:pt x="1957" y="15106"/>
                      </a:cubicBezTo>
                      <a:lnTo>
                        <a:pt x="0" y="17139"/>
                      </a:lnTo>
                      <a:cubicBezTo>
                        <a:pt x="266" y="17232"/>
                        <a:pt x="533" y="17334"/>
                        <a:pt x="800" y="17450"/>
                      </a:cubicBezTo>
                      <a:cubicBezTo>
                        <a:pt x="2456" y="18154"/>
                        <a:pt x="4079" y="19406"/>
                        <a:pt x="4942" y="21376"/>
                      </a:cubicBezTo>
                      <a:lnTo>
                        <a:pt x="7225" y="19005"/>
                      </a:lnTo>
                      <a:cubicBezTo>
                        <a:pt x="7936" y="18266"/>
                        <a:pt x="8172" y="17316"/>
                        <a:pt x="7963" y="16438"/>
                      </a:cubicBezTo>
                      <a:close/>
                      <a:moveTo>
                        <a:pt x="7963" y="16438"/>
                      </a:moveTo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18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39" name="ísliḑe"/>
            <p:cNvGrpSpPr/>
            <p:nvPr/>
          </p:nvGrpSpPr>
          <p:grpSpPr>
            <a:xfrm>
              <a:off x="7964406" y="2347910"/>
              <a:ext cx="437958" cy="437958"/>
              <a:chOff x="6262908" y="1987229"/>
              <a:chExt cx="1016000" cy="1016000"/>
            </a:xfrm>
            <a:effectLst/>
          </p:grpSpPr>
          <p:sp>
            <p:nvSpPr>
              <p:cNvPr id="40" name="PA-îšḻíďe"/>
              <p:cNvSpPr/>
              <p:nvPr>
                <p:custDataLst>
                  <p:tags r:id="rId1"/>
                </p:custDataLst>
              </p:nvPr>
            </p:nvSpPr>
            <p:spPr>
              <a:xfrm>
                <a:off x="6262908" y="1987229"/>
                <a:ext cx="1016000" cy="1016000"/>
              </a:xfrm>
              <a:prstGeom prst="ellipse">
                <a:avLst/>
              </a:prstGeom>
              <a:solidFill>
                <a:srgbClr val="8ACF1C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grpSp>
            <p:nvGrpSpPr>
              <p:cNvPr id="41" name="îṩlïdé"/>
              <p:cNvGrpSpPr/>
              <p:nvPr/>
            </p:nvGrpSpPr>
            <p:grpSpPr bwMode="auto">
              <a:xfrm>
                <a:off x="6581713" y="2281761"/>
                <a:ext cx="378392" cy="370722"/>
                <a:chOff x="0" y="0"/>
                <a:chExt cx="581" cy="573"/>
              </a:xfrm>
              <a:solidFill>
                <a:srgbClr val="FFFFFF"/>
              </a:solidFill>
            </p:grpSpPr>
            <p:sp>
              <p:nvSpPr>
                <p:cNvPr id="42" name="PA-ïṧļîḋé"/>
                <p:cNvSpPr/>
                <p:nvPr>
                  <p:custDataLst>
                    <p:tags r:id="rId2"/>
                  </p:custDataLst>
                </p:nvPr>
              </p:nvSpPr>
              <p:spPr bwMode="auto">
                <a:xfrm>
                  <a:off x="256" y="0"/>
                  <a:ext cx="72" cy="181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21600" h="21600">
                      <a:moveTo>
                        <a:pt x="10799" y="0"/>
                      </a:moveTo>
                      <a:cubicBezTo>
                        <a:pt x="4833" y="0"/>
                        <a:pt x="0" y="1476"/>
                        <a:pt x="0" y="3295"/>
                      </a:cubicBezTo>
                      <a:lnTo>
                        <a:pt x="0" y="18305"/>
                      </a:lnTo>
                      <a:cubicBezTo>
                        <a:pt x="0" y="20125"/>
                        <a:pt x="4833" y="21600"/>
                        <a:pt x="10799" y="21600"/>
                      </a:cubicBezTo>
                      <a:cubicBezTo>
                        <a:pt x="16762" y="21600"/>
                        <a:pt x="21600" y="20125"/>
                        <a:pt x="21600" y="18305"/>
                      </a:cubicBezTo>
                      <a:lnTo>
                        <a:pt x="21600" y="3295"/>
                      </a:lnTo>
                      <a:cubicBezTo>
                        <a:pt x="21600" y="1476"/>
                        <a:pt x="16762" y="0"/>
                        <a:pt x="10799" y="0"/>
                      </a:cubicBezTo>
                      <a:close/>
                      <a:moveTo>
                        <a:pt x="10799" y="0"/>
                      </a:moveTo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18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43" name="PA-íṩļide"/>
                <p:cNvSpPr/>
                <p:nvPr>
                  <p:custDataLst>
                    <p:tags r:id="rId3"/>
                  </p:custDataLst>
                </p:nvPr>
              </p:nvSpPr>
              <p:spPr bwMode="auto">
                <a:xfrm>
                  <a:off x="256" y="392"/>
                  <a:ext cx="72" cy="181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21600" h="21600">
                      <a:moveTo>
                        <a:pt x="10799" y="0"/>
                      </a:moveTo>
                      <a:cubicBezTo>
                        <a:pt x="4833" y="0"/>
                        <a:pt x="0" y="1476"/>
                        <a:pt x="0" y="3295"/>
                      </a:cubicBezTo>
                      <a:lnTo>
                        <a:pt x="0" y="18305"/>
                      </a:lnTo>
                      <a:cubicBezTo>
                        <a:pt x="0" y="20125"/>
                        <a:pt x="4833" y="21600"/>
                        <a:pt x="10799" y="21600"/>
                      </a:cubicBezTo>
                      <a:cubicBezTo>
                        <a:pt x="16762" y="21600"/>
                        <a:pt x="21600" y="20125"/>
                        <a:pt x="21600" y="18305"/>
                      </a:cubicBezTo>
                      <a:lnTo>
                        <a:pt x="21600" y="3295"/>
                      </a:lnTo>
                      <a:cubicBezTo>
                        <a:pt x="21600" y="1476"/>
                        <a:pt x="16762" y="0"/>
                        <a:pt x="10799" y="0"/>
                      </a:cubicBezTo>
                      <a:close/>
                      <a:moveTo>
                        <a:pt x="10799" y="0"/>
                      </a:moveTo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18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44" name="PA-ïṥ1îḑé"/>
                <p:cNvSpPr/>
                <p:nvPr>
                  <p:custDataLst>
                    <p:tags r:id="rId4"/>
                  </p:custDataLst>
                </p:nvPr>
              </p:nvSpPr>
              <p:spPr bwMode="auto">
                <a:xfrm>
                  <a:off x="400" y="248"/>
                  <a:ext cx="181" cy="72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21600" h="21600">
                      <a:moveTo>
                        <a:pt x="18305" y="0"/>
                      </a:moveTo>
                      <a:lnTo>
                        <a:pt x="3295" y="0"/>
                      </a:lnTo>
                      <a:cubicBezTo>
                        <a:pt x="1475" y="0"/>
                        <a:pt x="0" y="4834"/>
                        <a:pt x="0" y="10798"/>
                      </a:cubicBezTo>
                      <a:cubicBezTo>
                        <a:pt x="0" y="16762"/>
                        <a:pt x="1475" y="21600"/>
                        <a:pt x="3295" y="21600"/>
                      </a:cubicBezTo>
                      <a:lnTo>
                        <a:pt x="18305" y="21600"/>
                      </a:lnTo>
                      <a:cubicBezTo>
                        <a:pt x="20124" y="21600"/>
                        <a:pt x="21600" y="16762"/>
                        <a:pt x="21600" y="10798"/>
                      </a:cubicBezTo>
                      <a:cubicBezTo>
                        <a:pt x="21600" y="4834"/>
                        <a:pt x="20124" y="0"/>
                        <a:pt x="18305" y="0"/>
                      </a:cubicBezTo>
                      <a:close/>
                      <a:moveTo>
                        <a:pt x="18305" y="0"/>
                      </a:moveTo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18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45" name="PA-í$ḷîďé"/>
                <p:cNvSpPr/>
                <p:nvPr>
                  <p:custDataLst>
                    <p:tags r:id="rId5"/>
                  </p:custDataLst>
                </p:nvPr>
              </p:nvSpPr>
              <p:spPr bwMode="auto">
                <a:xfrm>
                  <a:off x="0" y="248"/>
                  <a:ext cx="181" cy="72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21600" h="21600">
                      <a:moveTo>
                        <a:pt x="21600" y="10798"/>
                      </a:moveTo>
                      <a:cubicBezTo>
                        <a:pt x="21600" y="4834"/>
                        <a:pt x="20124" y="0"/>
                        <a:pt x="18304" y="0"/>
                      </a:cubicBezTo>
                      <a:lnTo>
                        <a:pt x="3295" y="0"/>
                      </a:lnTo>
                      <a:cubicBezTo>
                        <a:pt x="1475" y="0"/>
                        <a:pt x="0" y="4834"/>
                        <a:pt x="0" y="10798"/>
                      </a:cubicBezTo>
                      <a:cubicBezTo>
                        <a:pt x="0" y="16762"/>
                        <a:pt x="1475" y="21600"/>
                        <a:pt x="3295" y="21600"/>
                      </a:cubicBezTo>
                      <a:lnTo>
                        <a:pt x="18304" y="21600"/>
                      </a:lnTo>
                      <a:cubicBezTo>
                        <a:pt x="20124" y="21600"/>
                        <a:pt x="21600" y="16764"/>
                        <a:pt x="21600" y="10798"/>
                      </a:cubicBezTo>
                      <a:close/>
                      <a:moveTo>
                        <a:pt x="21600" y="10798"/>
                      </a:moveTo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18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46" name="PA-ïsḷïḋê"/>
                <p:cNvSpPr/>
                <p:nvPr>
                  <p:custDataLst>
                    <p:tags r:id="rId6"/>
                  </p:custDataLst>
                </p:nvPr>
              </p:nvSpPr>
              <p:spPr bwMode="auto">
                <a:xfrm>
                  <a:off x="352" y="64"/>
                  <a:ext cx="153" cy="153"/>
                </a:xfrm>
                <a:custGeom>
                  <a:avLst/>
                  <a:gdLst>
                    <a:gd name="T0" fmla="*/ 0 w 20488"/>
                    <a:gd name="T1" fmla="*/ 0 h 20489"/>
                    <a:gd name="T2" fmla="*/ 0 w 20488"/>
                    <a:gd name="T3" fmla="*/ 0 h 20489"/>
                    <a:gd name="T4" fmla="*/ 0 w 20488"/>
                    <a:gd name="T5" fmla="*/ 0 h 20489"/>
                    <a:gd name="T6" fmla="*/ 0 w 20488"/>
                    <a:gd name="T7" fmla="*/ 0 h 20489"/>
                    <a:gd name="T8" fmla="*/ 0 w 20488"/>
                    <a:gd name="T9" fmla="*/ 0 h 20489"/>
                    <a:gd name="T10" fmla="*/ 0 w 20488"/>
                    <a:gd name="T11" fmla="*/ 0 h 20489"/>
                    <a:gd name="T12" fmla="*/ 0 w 20488"/>
                    <a:gd name="T13" fmla="*/ 0 h 20489"/>
                    <a:gd name="T14" fmla="*/ 0 w 20488"/>
                    <a:gd name="T15" fmla="*/ 0 h 20489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20488" h="20489">
                      <a:moveTo>
                        <a:pt x="7697" y="19601"/>
                      </a:moveTo>
                      <a:lnTo>
                        <a:pt x="19601" y="7697"/>
                      </a:lnTo>
                      <a:cubicBezTo>
                        <a:pt x="21044" y="6253"/>
                        <a:pt x="20690" y="3557"/>
                        <a:pt x="18809" y="1678"/>
                      </a:cubicBezTo>
                      <a:cubicBezTo>
                        <a:pt x="16928" y="-203"/>
                        <a:pt x="14234" y="-555"/>
                        <a:pt x="12792" y="887"/>
                      </a:cubicBezTo>
                      <a:lnTo>
                        <a:pt x="888" y="12791"/>
                      </a:lnTo>
                      <a:cubicBezTo>
                        <a:pt x="-556" y="14235"/>
                        <a:pt x="-202" y="16928"/>
                        <a:pt x="1679" y="18809"/>
                      </a:cubicBezTo>
                      <a:cubicBezTo>
                        <a:pt x="3558" y="20690"/>
                        <a:pt x="6252" y="21045"/>
                        <a:pt x="7697" y="19601"/>
                      </a:cubicBezTo>
                      <a:close/>
                      <a:moveTo>
                        <a:pt x="7697" y="19601"/>
                      </a:moveTo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18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47" name="PA-íṧ1ídè"/>
                <p:cNvSpPr/>
                <p:nvPr>
                  <p:custDataLst>
                    <p:tags r:id="rId7"/>
                  </p:custDataLst>
                </p:nvPr>
              </p:nvSpPr>
              <p:spPr bwMode="auto">
                <a:xfrm>
                  <a:off x="72" y="344"/>
                  <a:ext cx="153" cy="153"/>
                </a:xfrm>
                <a:custGeom>
                  <a:avLst/>
                  <a:gdLst>
                    <a:gd name="T0" fmla="*/ 0 w 20489"/>
                    <a:gd name="T1" fmla="*/ 0 h 20488"/>
                    <a:gd name="T2" fmla="*/ 0 w 20489"/>
                    <a:gd name="T3" fmla="*/ 0 h 20488"/>
                    <a:gd name="T4" fmla="*/ 0 w 20489"/>
                    <a:gd name="T5" fmla="*/ 0 h 20488"/>
                    <a:gd name="T6" fmla="*/ 0 w 20489"/>
                    <a:gd name="T7" fmla="*/ 0 h 20488"/>
                    <a:gd name="T8" fmla="*/ 0 w 20489"/>
                    <a:gd name="T9" fmla="*/ 0 h 20488"/>
                    <a:gd name="T10" fmla="*/ 0 w 20489"/>
                    <a:gd name="T11" fmla="*/ 0 h 20488"/>
                    <a:gd name="T12" fmla="*/ 0 w 20489"/>
                    <a:gd name="T13" fmla="*/ 0 h 20488"/>
                    <a:gd name="T14" fmla="*/ 0 w 20489"/>
                    <a:gd name="T15" fmla="*/ 0 h 2048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20489" h="20488">
                      <a:moveTo>
                        <a:pt x="12792" y="888"/>
                      </a:moveTo>
                      <a:lnTo>
                        <a:pt x="888" y="12792"/>
                      </a:lnTo>
                      <a:cubicBezTo>
                        <a:pt x="-556" y="14236"/>
                        <a:pt x="-202" y="16929"/>
                        <a:pt x="1679" y="18809"/>
                      </a:cubicBezTo>
                      <a:cubicBezTo>
                        <a:pt x="3558" y="20689"/>
                        <a:pt x="6253" y="21044"/>
                        <a:pt x="7697" y="19601"/>
                      </a:cubicBezTo>
                      <a:lnTo>
                        <a:pt x="19601" y="7697"/>
                      </a:lnTo>
                      <a:cubicBezTo>
                        <a:pt x="21044" y="6254"/>
                        <a:pt x="20690" y="3559"/>
                        <a:pt x="18810" y="1679"/>
                      </a:cubicBezTo>
                      <a:cubicBezTo>
                        <a:pt x="16929" y="-203"/>
                        <a:pt x="14235" y="-556"/>
                        <a:pt x="12792" y="888"/>
                      </a:cubicBezTo>
                      <a:close/>
                      <a:moveTo>
                        <a:pt x="12792" y="888"/>
                      </a:moveTo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18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48" name="PA-ïšļíďé"/>
                <p:cNvSpPr/>
                <p:nvPr>
                  <p:custDataLst>
                    <p:tags r:id="rId8"/>
                  </p:custDataLst>
                </p:nvPr>
              </p:nvSpPr>
              <p:spPr bwMode="auto">
                <a:xfrm>
                  <a:off x="352" y="344"/>
                  <a:ext cx="153" cy="153"/>
                </a:xfrm>
                <a:custGeom>
                  <a:avLst/>
                  <a:gdLst>
                    <a:gd name="T0" fmla="*/ 0 w 20489"/>
                    <a:gd name="T1" fmla="*/ 0 h 20489"/>
                    <a:gd name="T2" fmla="*/ 0 w 20489"/>
                    <a:gd name="T3" fmla="*/ 0 h 20489"/>
                    <a:gd name="T4" fmla="*/ 0 w 20489"/>
                    <a:gd name="T5" fmla="*/ 0 h 20489"/>
                    <a:gd name="T6" fmla="*/ 0 w 20489"/>
                    <a:gd name="T7" fmla="*/ 0 h 20489"/>
                    <a:gd name="T8" fmla="*/ 0 w 20489"/>
                    <a:gd name="T9" fmla="*/ 0 h 20489"/>
                    <a:gd name="T10" fmla="*/ 0 w 20489"/>
                    <a:gd name="T11" fmla="*/ 0 h 20489"/>
                    <a:gd name="T12" fmla="*/ 0 w 20489"/>
                    <a:gd name="T13" fmla="*/ 0 h 20489"/>
                    <a:gd name="T14" fmla="*/ 0 w 20489"/>
                    <a:gd name="T15" fmla="*/ 0 h 20489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20489" h="20489">
                      <a:moveTo>
                        <a:pt x="7696" y="888"/>
                      </a:moveTo>
                      <a:cubicBezTo>
                        <a:pt x="6251" y="-556"/>
                        <a:pt x="3559" y="-202"/>
                        <a:pt x="1679" y="1678"/>
                      </a:cubicBezTo>
                      <a:cubicBezTo>
                        <a:pt x="-201" y="3558"/>
                        <a:pt x="-556" y="6251"/>
                        <a:pt x="888" y="7697"/>
                      </a:cubicBezTo>
                      <a:lnTo>
                        <a:pt x="12792" y="19601"/>
                      </a:lnTo>
                      <a:cubicBezTo>
                        <a:pt x="14236" y="21044"/>
                        <a:pt x="16932" y="20690"/>
                        <a:pt x="18811" y="18810"/>
                      </a:cubicBezTo>
                      <a:cubicBezTo>
                        <a:pt x="20691" y="16929"/>
                        <a:pt x="21044" y="14236"/>
                        <a:pt x="19601" y="12793"/>
                      </a:cubicBezTo>
                      <a:lnTo>
                        <a:pt x="7696" y="888"/>
                      </a:lnTo>
                      <a:close/>
                      <a:moveTo>
                        <a:pt x="7696" y="888"/>
                      </a:moveTo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18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49" name="PA-îS1ïḑe"/>
                <p:cNvSpPr/>
                <p:nvPr>
                  <p:custDataLst>
                    <p:tags r:id="rId9"/>
                  </p:custDataLst>
                </p:nvPr>
              </p:nvSpPr>
              <p:spPr bwMode="auto">
                <a:xfrm>
                  <a:off x="71" y="71"/>
                  <a:ext cx="154" cy="154"/>
                </a:xfrm>
                <a:custGeom>
                  <a:avLst/>
                  <a:gdLst>
                    <a:gd name="T0" fmla="*/ 0 w 20489"/>
                    <a:gd name="T1" fmla="*/ 0 h 20489"/>
                    <a:gd name="T2" fmla="*/ 0 w 20489"/>
                    <a:gd name="T3" fmla="*/ 0 h 20489"/>
                    <a:gd name="T4" fmla="*/ 0 w 20489"/>
                    <a:gd name="T5" fmla="*/ 0 h 20489"/>
                    <a:gd name="T6" fmla="*/ 0 w 20489"/>
                    <a:gd name="T7" fmla="*/ 0 h 20489"/>
                    <a:gd name="T8" fmla="*/ 0 w 20489"/>
                    <a:gd name="T9" fmla="*/ 0 h 20489"/>
                    <a:gd name="T10" fmla="*/ 0 w 20489"/>
                    <a:gd name="T11" fmla="*/ 0 h 20489"/>
                    <a:gd name="T12" fmla="*/ 0 w 20489"/>
                    <a:gd name="T13" fmla="*/ 0 h 20489"/>
                    <a:gd name="T14" fmla="*/ 0 w 20489"/>
                    <a:gd name="T15" fmla="*/ 0 h 20489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20489" h="20489">
                      <a:moveTo>
                        <a:pt x="12792" y="19602"/>
                      </a:moveTo>
                      <a:cubicBezTo>
                        <a:pt x="14235" y="21045"/>
                        <a:pt x="16930" y="20691"/>
                        <a:pt x="18811" y="18810"/>
                      </a:cubicBezTo>
                      <a:cubicBezTo>
                        <a:pt x="20691" y="16930"/>
                        <a:pt x="21044" y="14236"/>
                        <a:pt x="19601" y="12793"/>
                      </a:cubicBezTo>
                      <a:lnTo>
                        <a:pt x="7696" y="888"/>
                      </a:lnTo>
                      <a:cubicBezTo>
                        <a:pt x="6252" y="-555"/>
                        <a:pt x="3560" y="-202"/>
                        <a:pt x="1679" y="1679"/>
                      </a:cubicBezTo>
                      <a:cubicBezTo>
                        <a:pt x="-201" y="3559"/>
                        <a:pt x="-556" y="6254"/>
                        <a:pt x="887" y="7697"/>
                      </a:cubicBezTo>
                      <a:lnTo>
                        <a:pt x="12792" y="19602"/>
                      </a:lnTo>
                      <a:close/>
                      <a:moveTo>
                        <a:pt x="12792" y="19602"/>
                      </a:moveTo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18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79" name="Rectangle 49"/>
          <p:cNvSpPr>
            <a:spLocks noChangeArrowheads="1"/>
          </p:cNvSpPr>
          <p:nvPr/>
        </p:nvSpPr>
        <p:spPr bwMode="auto">
          <a:xfrm>
            <a:off x="8600772" y="2871839"/>
            <a:ext cx="2819188" cy="5129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defTabSz="609600">
              <a:lnSpc>
                <a:spcPts val="2000"/>
              </a:lnSpc>
              <a:buClr>
                <a:srgbClr val="E7E6E6">
                  <a:lumMod val="10000"/>
                </a:srgbClr>
              </a:buClr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80" name="Rectangle 49"/>
          <p:cNvSpPr>
            <a:spLocks noChangeArrowheads="1"/>
          </p:cNvSpPr>
          <p:nvPr/>
        </p:nvSpPr>
        <p:spPr bwMode="auto">
          <a:xfrm>
            <a:off x="8600789" y="2578493"/>
            <a:ext cx="1622104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defTabSz="1623695">
              <a:defRPr/>
            </a:pPr>
            <a:r>
              <a:rPr lang="zh-CN" altLang="en-US" b="1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81" name="Rectangle 49"/>
          <p:cNvSpPr>
            <a:spLocks noChangeArrowheads="1"/>
          </p:cNvSpPr>
          <p:nvPr/>
        </p:nvSpPr>
        <p:spPr bwMode="auto">
          <a:xfrm>
            <a:off x="8600772" y="4716489"/>
            <a:ext cx="2819188" cy="5129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defTabSz="609600">
              <a:lnSpc>
                <a:spcPts val="2000"/>
              </a:lnSpc>
              <a:buClr>
                <a:srgbClr val="E7E6E6">
                  <a:lumMod val="10000"/>
                </a:srgbClr>
              </a:buClr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82" name="Rectangle 49"/>
          <p:cNvSpPr>
            <a:spLocks noChangeArrowheads="1"/>
          </p:cNvSpPr>
          <p:nvPr/>
        </p:nvSpPr>
        <p:spPr bwMode="auto">
          <a:xfrm>
            <a:off x="8600789" y="4423143"/>
            <a:ext cx="1622104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defTabSz="1623695">
              <a:defRPr/>
            </a:pPr>
            <a:r>
              <a:rPr lang="zh-CN" altLang="en-US" b="1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83" name="Rectangle 49"/>
          <p:cNvSpPr>
            <a:spLocks noChangeArrowheads="1"/>
          </p:cNvSpPr>
          <p:nvPr/>
        </p:nvSpPr>
        <p:spPr bwMode="auto">
          <a:xfrm>
            <a:off x="852191" y="2606270"/>
            <a:ext cx="2819188" cy="5129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r" defTabSz="609600">
              <a:lnSpc>
                <a:spcPts val="2000"/>
              </a:lnSpc>
              <a:buClr>
                <a:srgbClr val="E7E6E6">
                  <a:lumMod val="10000"/>
                </a:srgbClr>
              </a:buClr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84" name="Rectangle 49"/>
          <p:cNvSpPr>
            <a:spLocks noChangeArrowheads="1"/>
          </p:cNvSpPr>
          <p:nvPr/>
        </p:nvSpPr>
        <p:spPr bwMode="auto">
          <a:xfrm>
            <a:off x="2334574" y="2312924"/>
            <a:ext cx="1622104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defTabSz="1623695">
              <a:defRPr/>
            </a:pPr>
            <a:r>
              <a:rPr lang="zh-CN" altLang="en-US" b="1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85" name="Rectangle 49"/>
          <p:cNvSpPr>
            <a:spLocks noChangeArrowheads="1"/>
          </p:cNvSpPr>
          <p:nvPr/>
        </p:nvSpPr>
        <p:spPr bwMode="auto">
          <a:xfrm>
            <a:off x="852191" y="4450920"/>
            <a:ext cx="2819188" cy="5129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r" defTabSz="609600">
              <a:lnSpc>
                <a:spcPts val="2000"/>
              </a:lnSpc>
              <a:buClr>
                <a:srgbClr val="E7E6E6">
                  <a:lumMod val="10000"/>
                </a:srgbClr>
              </a:buClr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86" name="Rectangle 49"/>
          <p:cNvSpPr>
            <a:spLocks noChangeArrowheads="1"/>
          </p:cNvSpPr>
          <p:nvPr/>
        </p:nvSpPr>
        <p:spPr bwMode="auto">
          <a:xfrm>
            <a:off x="2334574" y="4157574"/>
            <a:ext cx="1622104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defTabSz="1623695">
              <a:defRPr/>
            </a:pPr>
            <a:r>
              <a:rPr lang="zh-CN" altLang="en-US" b="1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2120045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/>
      </p:transition>
    </mc:Choice>
    <mc:Fallback xmlns="">
      <p:transition spd="slow">
        <p:random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8E7EF0">
              <a:alpha val="59000"/>
            </a:srgbClr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椭圆 50"/>
          <p:cNvSpPr/>
          <p:nvPr/>
        </p:nvSpPr>
        <p:spPr>
          <a:xfrm>
            <a:off x="3136900" y="3369750"/>
            <a:ext cx="2042838" cy="2042838"/>
          </a:xfrm>
          <a:prstGeom prst="ellipse">
            <a:avLst/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34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-34712" y="3568700"/>
            <a:ext cx="12226711" cy="3289300"/>
            <a:chOff x="2305050" y="4198156"/>
            <a:chExt cx="9886950" cy="2659844"/>
          </a:xfrm>
        </p:grpSpPr>
        <p:sp>
          <p:nvSpPr>
            <p:cNvPr id="53" name="任意多边形 52"/>
            <p:cNvSpPr/>
            <p:nvPr/>
          </p:nvSpPr>
          <p:spPr>
            <a:xfrm>
              <a:off x="2305050" y="4198156"/>
              <a:ext cx="9886950" cy="1682758"/>
            </a:xfrm>
            <a:custGeom>
              <a:avLst/>
              <a:gdLst>
                <a:gd name="connsiteX0" fmla="*/ 0 w 9810750"/>
                <a:gd name="connsiteY0" fmla="*/ 1558975 h 1580440"/>
                <a:gd name="connsiteX1" fmla="*/ 257175 w 9810750"/>
                <a:gd name="connsiteY1" fmla="*/ 1387525 h 1580440"/>
                <a:gd name="connsiteX2" fmla="*/ 733425 w 9810750"/>
                <a:gd name="connsiteY2" fmla="*/ 1511350 h 1580440"/>
                <a:gd name="connsiteX3" fmla="*/ 942975 w 9810750"/>
                <a:gd name="connsiteY3" fmla="*/ 1501825 h 1580440"/>
                <a:gd name="connsiteX4" fmla="*/ 1057275 w 9810750"/>
                <a:gd name="connsiteY4" fmla="*/ 1578025 h 1580440"/>
                <a:gd name="connsiteX5" fmla="*/ 1495425 w 9810750"/>
                <a:gd name="connsiteY5" fmla="*/ 1397050 h 1580440"/>
                <a:gd name="connsiteX6" fmla="*/ 1647825 w 9810750"/>
                <a:gd name="connsiteY6" fmla="*/ 1425625 h 1580440"/>
                <a:gd name="connsiteX7" fmla="*/ 1724025 w 9810750"/>
                <a:gd name="connsiteY7" fmla="*/ 1349425 h 1580440"/>
                <a:gd name="connsiteX8" fmla="*/ 1924050 w 9810750"/>
                <a:gd name="connsiteY8" fmla="*/ 1454200 h 1580440"/>
                <a:gd name="connsiteX9" fmla="*/ 2066925 w 9810750"/>
                <a:gd name="connsiteY9" fmla="*/ 1444675 h 1580440"/>
                <a:gd name="connsiteX10" fmla="*/ 2400300 w 9810750"/>
                <a:gd name="connsiteY10" fmla="*/ 1168450 h 1580440"/>
                <a:gd name="connsiteX11" fmla="*/ 2600325 w 9810750"/>
                <a:gd name="connsiteY11" fmla="*/ 997000 h 1580440"/>
                <a:gd name="connsiteX12" fmla="*/ 2790825 w 9810750"/>
                <a:gd name="connsiteY12" fmla="*/ 1035100 h 1580440"/>
                <a:gd name="connsiteX13" fmla="*/ 2924175 w 9810750"/>
                <a:gd name="connsiteY13" fmla="*/ 882700 h 1580440"/>
                <a:gd name="connsiteX14" fmla="*/ 3114675 w 9810750"/>
                <a:gd name="connsiteY14" fmla="*/ 768400 h 1580440"/>
                <a:gd name="connsiteX15" fmla="*/ 3305175 w 9810750"/>
                <a:gd name="connsiteY15" fmla="*/ 673150 h 1580440"/>
                <a:gd name="connsiteX16" fmla="*/ 3400425 w 9810750"/>
                <a:gd name="connsiteY16" fmla="*/ 492175 h 1580440"/>
                <a:gd name="connsiteX17" fmla="*/ 3629025 w 9810750"/>
                <a:gd name="connsiteY17" fmla="*/ 568375 h 1580440"/>
                <a:gd name="connsiteX18" fmla="*/ 3781425 w 9810750"/>
                <a:gd name="connsiteY18" fmla="*/ 711250 h 1580440"/>
                <a:gd name="connsiteX19" fmla="*/ 3886200 w 9810750"/>
                <a:gd name="connsiteY19" fmla="*/ 863650 h 1580440"/>
                <a:gd name="connsiteX20" fmla="*/ 3952875 w 9810750"/>
                <a:gd name="connsiteY20" fmla="*/ 892225 h 1580440"/>
                <a:gd name="connsiteX21" fmla="*/ 4010025 w 9810750"/>
                <a:gd name="connsiteY21" fmla="*/ 777925 h 1580440"/>
                <a:gd name="connsiteX22" fmla="*/ 4067175 w 9810750"/>
                <a:gd name="connsiteY22" fmla="*/ 635050 h 1580440"/>
                <a:gd name="connsiteX23" fmla="*/ 4200525 w 9810750"/>
                <a:gd name="connsiteY23" fmla="*/ 463600 h 1580440"/>
                <a:gd name="connsiteX24" fmla="*/ 4333875 w 9810750"/>
                <a:gd name="connsiteY24" fmla="*/ 244525 h 1580440"/>
                <a:gd name="connsiteX25" fmla="*/ 4543425 w 9810750"/>
                <a:gd name="connsiteY25" fmla="*/ 63550 h 1580440"/>
                <a:gd name="connsiteX26" fmla="*/ 4924425 w 9810750"/>
                <a:gd name="connsiteY26" fmla="*/ 6400 h 1580440"/>
                <a:gd name="connsiteX27" fmla="*/ 5153025 w 9810750"/>
                <a:gd name="connsiteY27" fmla="*/ 196900 h 1580440"/>
                <a:gd name="connsiteX28" fmla="*/ 5448300 w 9810750"/>
                <a:gd name="connsiteY28" fmla="*/ 492175 h 1580440"/>
                <a:gd name="connsiteX29" fmla="*/ 5657850 w 9810750"/>
                <a:gd name="connsiteY29" fmla="*/ 644575 h 1580440"/>
                <a:gd name="connsiteX30" fmla="*/ 5800725 w 9810750"/>
                <a:gd name="connsiteY30" fmla="*/ 673150 h 1580440"/>
                <a:gd name="connsiteX31" fmla="*/ 6000750 w 9810750"/>
                <a:gd name="connsiteY31" fmla="*/ 473125 h 1580440"/>
                <a:gd name="connsiteX32" fmla="*/ 6486525 w 9810750"/>
                <a:gd name="connsiteY32" fmla="*/ 387400 h 1580440"/>
                <a:gd name="connsiteX33" fmla="*/ 6743700 w 9810750"/>
                <a:gd name="connsiteY33" fmla="*/ 539800 h 1580440"/>
                <a:gd name="connsiteX34" fmla="*/ 6905625 w 9810750"/>
                <a:gd name="connsiteY34" fmla="*/ 568375 h 1580440"/>
                <a:gd name="connsiteX35" fmla="*/ 7229475 w 9810750"/>
                <a:gd name="connsiteY35" fmla="*/ 663625 h 1580440"/>
                <a:gd name="connsiteX36" fmla="*/ 7515225 w 9810750"/>
                <a:gd name="connsiteY36" fmla="*/ 930325 h 1580440"/>
                <a:gd name="connsiteX37" fmla="*/ 7667625 w 9810750"/>
                <a:gd name="connsiteY37" fmla="*/ 1130350 h 1580440"/>
                <a:gd name="connsiteX38" fmla="*/ 7924800 w 9810750"/>
                <a:gd name="connsiteY38" fmla="*/ 1206550 h 1580440"/>
                <a:gd name="connsiteX39" fmla="*/ 9620250 w 9810750"/>
                <a:gd name="connsiteY39" fmla="*/ 882700 h 1580440"/>
                <a:gd name="connsiteX40" fmla="*/ 9791700 w 9810750"/>
                <a:gd name="connsiteY40" fmla="*/ 1320850 h 1580440"/>
                <a:gd name="connsiteX0" fmla="*/ 0 w 9791700"/>
                <a:gd name="connsiteY0" fmla="*/ 1558975 h 1580440"/>
                <a:gd name="connsiteX1" fmla="*/ 257175 w 9791700"/>
                <a:gd name="connsiteY1" fmla="*/ 1387525 h 1580440"/>
                <a:gd name="connsiteX2" fmla="*/ 733425 w 9791700"/>
                <a:gd name="connsiteY2" fmla="*/ 1511350 h 1580440"/>
                <a:gd name="connsiteX3" fmla="*/ 942975 w 9791700"/>
                <a:gd name="connsiteY3" fmla="*/ 1501825 h 1580440"/>
                <a:gd name="connsiteX4" fmla="*/ 1057275 w 9791700"/>
                <a:gd name="connsiteY4" fmla="*/ 1578025 h 1580440"/>
                <a:gd name="connsiteX5" fmla="*/ 1495425 w 9791700"/>
                <a:gd name="connsiteY5" fmla="*/ 1397050 h 1580440"/>
                <a:gd name="connsiteX6" fmla="*/ 1647825 w 9791700"/>
                <a:gd name="connsiteY6" fmla="*/ 1425625 h 1580440"/>
                <a:gd name="connsiteX7" fmla="*/ 1724025 w 9791700"/>
                <a:gd name="connsiteY7" fmla="*/ 1349425 h 1580440"/>
                <a:gd name="connsiteX8" fmla="*/ 1924050 w 9791700"/>
                <a:gd name="connsiteY8" fmla="*/ 1454200 h 1580440"/>
                <a:gd name="connsiteX9" fmla="*/ 2066925 w 9791700"/>
                <a:gd name="connsiteY9" fmla="*/ 1444675 h 1580440"/>
                <a:gd name="connsiteX10" fmla="*/ 2400300 w 9791700"/>
                <a:gd name="connsiteY10" fmla="*/ 1168450 h 1580440"/>
                <a:gd name="connsiteX11" fmla="*/ 2600325 w 9791700"/>
                <a:gd name="connsiteY11" fmla="*/ 997000 h 1580440"/>
                <a:gd name="connsiteX12" fmla="*/ 2790825 w 9791700"/>
                <a:gd name="connsiteY12" fmla="*/ 1035100 h 1580440"/>
                <a:gd name="connsiteX13" fmla="*/ 2924175 w 9791700"/>
                <a:gd name="connsiteY13" fmla="*/ 882700 h 1580440"/>
                <a:gd name="connsiteX14" fmla="*/ 3114675 w 9791700"/>
                <a:gd name="connsiteY14" fmla="*/ 768400 h 1580440"/>
                <a:gd name="connsiteX15" fmla="*/ 3305175 w 9791700"/>
                <a:gd name="connsiteY15" fmla="*/ 673150 h 1580440"/>
                <a:gd name="connsiteX16" fmla="*/ 3400425 w 9791700"/>
                <a:gd name="connsiteY16" fmla="*/ 492175 h 1580440"/>
                <a:gd name="connsiteX17" fmla="*/ 3629025 w 9791700"/>
                <a:gd name="connsiteY17" fmla="*/ 568375 h 1580440"/>
                <a:gd name="connsiteX18" fmla="*/ 3781425 w 9791700"/>
                <a:gd name="connsiteY18" fmla="*/ 711250 h 1580440"/>
                <a:gd name="connsiteX19" fmla="*/ 3886200 w 9791700"/>
                <a:gd name="connsiteY19" fmla="*/ 863650 h 1580440"/>
                <a:gd name="connsiteX20" fmla="*/ 3952875 w 9791700"/>
                <a:gd name="connsiteY20" fmla="*/ 892225 h 1580440"/>
                <a:gd name="connsiteX21" fmla="*/ 4010025 w 9791700"/>
                <a:gd name="connsiteY21" fmla="*/ 777925 h 1580440"/>
                <a:gd name="connsiteX22" fmla="*/ 4067175 w 9791700"/>
                <a:gd name="connsiteY22" fmla="*/ 635050 h 1580440"/>
                <a:gd name="connsiteX23" fmla="*/ 4200525 w 9791700"/>
                <a:gd name="connsiteY23" fmla="*/ 463600 h 1580440"/>
                <a:gd name="connsiteX24" fmla="*/ 4333875 w 9791700"/>
                <a:gd name="connsiteY24" fmla="*/ 244525 h 1580440"/>
                <a:gd name="connsiteX25" fmla="*/ 4543425 w 9791700"/>
                <a:gd name="connsiteY25" fmla="*/ 63550 h 1580440"/>
                <a:gd name="connsiteX26" fmla="*/ 4924425 w 9791700"/>
                <a:gd name="connsiteY26" fmla="*/ 6400 h 1580440"/>
                <a:gd name="connsiteX27" fmla="*/ 5153025 w 9791700"/>
                <a:gd name="connsiteY27" fmla="*/ 196900 h 1580440"/>
                <a:gd name="connsiteX28" fmla="*/ 5448300 w 9791700"/>
                <a:gd name="connsiteY28" fmla="*/ 492175 h 1580440"/>
                <a:gd name="connsiteX29" fmla="*/ 5657850 w 9791700"/>
                <a:gd name="connsiteY29" fmla="*/ 644575 h 1580440"/>
                <a:gd name="connsiteX30" fmla="*/ 5800725 w 9791700"/>
                <a:gd name="connsiteY30" fmla="*/ 673150 h 1580440"/>
                <a:gd name="connsiteX31" fmla="*/ 6000750 w 9791700"/>
                <a:gd name="connsiteY31" fmla="*/ 473125 h 1580440"/>
                <a:gd name="connsiteX32" fmla="*/ 6486525 w 9791700"/>
                <a:gd name="connsiteY32" fmla="*/ 387400 h 1580440"/>
                <a:gd name="connsiteX33" fmla="*/ 6743700 w 9791700"/>
                <a:gd name="connsiteY33" fmla="*/ 539800 h 1580440"/>
                <a:gd name="connsiteX34" fmla="*/ 6905625 w 9791700"/>
                <a:gd name="connsiteY34" fmla="*/ 568375 h 1580440"/>
                <a:gd name="connsiteX35" fmla="*/ 7229475 w 9791700"/>
                <a:gd name="connsiteY35" fmla="*/ 663625 h 1580440"/>
                <a:gd name="connsiteX36" fmla="*/ 7515225 w 9791700"/>
                <a:gd name="connsiteY36" fmla="*/ 930325 h 1580440"/>
                <a:gd name="connsiteX37" fmla="*/ 7667625 w 9791700"/>
                <a:gd name="connsiteY37" fmla="*/ 1130350 h 1580440"/>
                <a:gd name="connsiteX38" fmla="*/ 7924800 w 9791700"/>
                <a:gd name="connsiteY38" fmla="*/ 1206550 h 1580440"/>
                <a:gd name="connsiteX39" fmla="*/ 8763000 w 9791700"/>
                <a:gd name="connsiteY39" fmla="*/ 1244650 h 1580440"/>
                <a:gd name="connsiteX40" fmla="*/ 9620250 w 9791700"/>
                <a:gd name="connsiteY40" fmla="*/ 882700 h 1580440"/>
                <a:gd name="connsiteX41" fmla="*/ 9791700 w 9791700"/>
                <a:gd name="connsiteY41" fmla="*/ 1320850 h 1580440"/>
                <a:gd name="connsiteX0" fmla="*/ 0 w 9791700"/>
                <a:gd name="connsiteY0" fmla="*/ 1558975 h 1580440"/>
                <a:gd name="connsiteX1" fmla="*/ 257175 w 9791700"/>
                <a:gd name="connsiteY1" fmla="*/ 1387525 h 1580440"/>
                <a:gd name="connsiteX2" fmla="*/ 733425 w 9791700"/>
                <a:gd name="connsiteY2" fmla="*/ 1511350 h 1580440"/>
                <a:gd name="connsiteX3" fmla="*/ 942975 w 9791700"/>
                <a:gd name="connsiteY3" fmla="*/ 1501825 h 1580440"/>
                <a:gd name="connsiteX4" fmla="*/ 1057275 w 9791700"/>
                <a:gd name="connsiteY4" fmla="*/ 1578025 h 1580440"/>
                <a:gd name="connsiteX5" fmla="*/ 1495425 w 9791700"/>
                <a:gd name="connsiteY5" fmla="*/ 1397050 h 1580440"/>
                <a:gd name="connsiteX6" fmla="*/ 1647825 w 9791700"/>
                <a:gd name="connsiteY6" fmla="*/ 1425625 h 1580440"/>
                <a:gd name="connsiteX7" fmla="*/ 1724025 w 9791700"/>
                <a:gd name="connsiteY7" fmla="*/ 1349425 h 1580440"/>
                <a:gd name="connsiteX8" fmla="*/ 1924050 w 9791700"/>
                <a:gd name="connsiteY8" fmla="*/ 1454200 h 1580440"/>
                <a:gd name="connsiteX9" fmla="*/ 2066925 w 9791700"/>
                <a:gd name="connsiteY9" fmla="*/ 1444675 h 1580440"/>
                <a:gd name="connsiteX10" fmla="*/ 2400300 w 9791700"/>
                <a:gd name="connsiteY10" fmla="*/ 1168450 h 1580440"/>
                <a:gd name="connsiteX11" fmla="*/ 2600325 w 9791700"/>
                <a:gd name="connsiteY11" fmla="*/ 997000 h 1580440"/>
                <a:gd name="connsiteX12" fmla="*/ 2790825 w 9791700"/>
                <a:gd name="connsiteY12" fmla="*/ 1035100 h 1580440"/>
                <a:gd name="connsiteX13" fmla="*/ 2924175 w 9791700"/>
                <a:gd name="connsiteY13" fmla="*/ 882700 h 1580440"/>
                <a:gd name="connsiteX14" fmla="*/ 3114675 w 9791700"/>
                <a:gd name="connsiteY14" fmla="*/ 768400 h 1580440"/>
                <a:gd name="connsiteX15" fmla="*/ 3305175 w 9791700"/>
                <a:gd name="connsiteY15" fmla="*/ 673150 h 1580440"/>
                <a:gd name="connsiteX16" fmla="*/ 3400425 w 9791700"/>
                <a:gd name="connsiteY16" fmla="*/ 492175 h 1580440"/>
                <a:gd name="connsiteX17" fmla="*/ 3629025 w 9791700"/>
                <a:gd name="connsiteY17" fmla="*/ 568375 h 1580440"/>
                <a:gd name="connsiteX18" fmla="*/ 3781425 w 9791700"/>
                <a:gd name="connsiteY18" fmla="*/ 711250 h 1580440"/>
                <a:gd name="connsiteX19" fmla="*/ 3886200 w 9791700"/>
                <a:gd name="connsiteY19" fmla="*/ 863650 h 1580440"/>
                <a:gd name="connsiteX20" fmla="*/ 3952875 w 9791700"/>
                <a:gd name="connsiteY20" fmla="*/ 892225 h 1580440"/>
                <a:gd name="connsiteX21" fmla="*/ 4010025 w 9791700"/>
                <a:gd name="connsiteY21" fmla="*/ 777925 h 1580440"/>
                <a:gd name="connsiteX22" fmla="*/ 4067175 w 9791700"/>
                <a:gd name="connsiteY22" fmla="*/ 635050 h 1580440"/>
                <a:gd name="connsiteX23" fmla="*/ 4200525 w 9791700"/>
                <a:gd name="connsiteY23" fmla="*/ 463600 h 1580440"/>
                <a:gd name="connsiteX24" fmla="*/ 4333875 w 9791700"/>
                <a:gd name="connsiteY24" fmla="*/ 244525 h 1580440"/>
                <a:gd name="connsiteX25" fmla="*/ 4543425 w 9791700"/>
                <a:gd name="connsiteY25" fmla="*/ 63550 h 1580440"/>
                <a:gd name="connsiteX26" fmla="*/ 4924425 w 9791700"/>
                <a:gd name="connsiteY26" fmla="*/ 6400 h 1580440"/>
                <a:gd name="connsiteX27" fmla="*/ 5153025 w 9791700"/>
                <a:gd name="connsiteY27" fmla="*/ 196900 h 1580440"/>
                <a:gd name="connsiteX28" fmla="*/ 5448300 w 9791700"/>
                <a:gd name="connsiteY28" fmla="*/ 492175 h 1580440"/>
                <a:gd name="connsiteX29" fmla="*/ 5657850 w 9791700"/>
                <a:gd name="connsiteY29" fmla="*/ 644575 h 1580440"/>
                <a:gd name="connsiteX30" fmla="*/ 5800725 w 9791700"/>
                <a:gd name="connsiteY30" fmla="*/ 673150 h 1580440"/>
                <a:gd name="connsiteX31" fmla="*/ 6000750 w 9791700"/>
                <a:gd name="connsiteY31" fmla="*/ 473125 h 1580440"/>
                <a:gd name="connsiteX32" fmla="*/ 6486525 w 9791700"/>
                <a:gd name="connsiteY32" fmla="*/ 387400 h 1580440"/>
                <a:gd name="connsiteX33" fmla="*/ 6743700 w 9791700"/>
                <a:gd name="connsiteY33" fmla="*/ 539800 h 1580440"/>
                <a:gd name="connsiteX34" fmla="*/ 6905625 w 9791700"/>
                <a:gd name="connsiteY34" fmla="*/ 568375 h 1580440"/>
                <a:gd name="connsiteX35" fmla="*/ 7229475 w 9791700"/>
                <a:gd name="connsiteY35" fmla="*/ 663625 h 1580440"/>
                <a:gd name="connsiteX36" fmla="*/ 7515225 w 9791700"/>
                <a:gd name="connsiteY36" fmla="*/ 930325 h 1580440"/>
                <a:gd name="connsiteX37" fmla="*/ 7639050 w 9791700"/>
                <a:gd name="connsiteY37" fmla="*/ 1197025 h 1580440"/>
                <a:gd name="connsiteX38" fmla="*/ 7924800 w 9791700"/>
                <a:gd name="connsiteY38" fmla="*/ 1206550 h 1580440"/>
                <a:gd name="connsiteX39" fmla="*/ 8763000 w 9791700"/>
                <a:gd name="connsiteY39" fmla="*/ 1244650 h 1580440"/>
                <a:gd name="connsiteX40" fmla="*/ 9620250 w 9791700"/>
                <a:gd name="connsiteY40" fmla="*/ 882700 h 1580440"/>
                <a:gd name="connsiteX41" fmla="*/ 9791700 w 9791700"/>
                <a:gd name="connsiteY41" fmla="*/ 1320850 h 1580440"/>
                <a:gd name="connsiteX0" fmla="*/ 0 w 9791700"/>
                <a:gd name="connsiteY0" fmla="*/ 1558975 h 1580440"/>
                <a:gd name="connsiteX1" fmla="*/ 257175 w 9791700"/>
                <a:gd name="connsiteY1" fmla="*/ 1387525 h 1580440"/>
                <a:gd name="connsiteX2" fmla="*/ 733425 w 9791700"/>
                <a:gd name="connsiteY2" fmla="*/ 1511350 h 1580440"/>
                <a:gd name="connsiteX3" fmla="*/ 942975 w 9791700"/>
                <a:gd name="connsiteY3" fmla="*/ 1501825 h 1580440"/>
                <a:gd name="connsiteX4" fmla="*/ 1057275 w 9791700"/>
                <a:gd name="connsiteY4" fmla="*/ 1578025 h 1580440"/>
                <a:gd name="connsiteX5" fmla="*/ 1495425 w 9791700"/>
                <a:gd name="connsiteY5" fmla="*/ 1397050 h 1580440"/>
                <a:gd name="connsiteX6" fmla="*/ 1647825 w 9791700"/>
                <a:gd name="connsiteY6" fmla="*/ 1425625 h 1580440"/>
                <a:gd name="connsiteX7" fmla="*/ 1724025 w 9791700"/>
                <a:gd name="connsiteY7" fmla="*/ 1349425 h 1580440"/>
                <a:gd name="connsiteX8" fmla="*/ 1924050 w 9791700"/>
                <a:gd name="connsiteY8" fmla="*/ 1454200 h 1580440"/>
                <a:gd name="connsiteX9" fmla="*/ 2066925 w 9791700"/>
                <a:gd name="connsiteY9" fmla="*/ 1444675 h 1580440"/>
                <a:gd name="connsiteX10" fmla="*/ 2400300 w 9791700"/>
                <a:gd name="connsiteY10" fmla="*/ 1168450 h 1580440"/>
                <a:gd name="connsiteX11" fmla="*/ 2600325 w 9791700"/>
                <a:gd name="connsiteY11" fmla="*/ 997000 h 1580440"/>
                <a:gd name="connsiteX12" fmla="*/ 2790825 w 9791700"/>
                <a:gd name="connsiteY12" fmla="*/ 1035100 h 1580440"/>
                <a:gd name="connsiteX13" fmla="*/ 2924175 w 9791700"/>
                <a:gd name="connsiteY13" fmla="*/ 882700 h 1580440"/>
                <a:gd name="connsiteX14" fmla="*/ 3114675 w 9791700"/>
                <a:gd name="connsiteY14" fmla="*/ 768400 h 1580440"/>
                <a:gd name="connsiteX15" fmla="*/ 3305175 w 9791700"/>
                <a:gd name="connsiteY15" fmla="*/ 673150 h 1580440"/>
                <a:gd name="connsiteX16" fmla="*/ 3400425 w 9791700"/>
                <a:gd name="connsiteY16" fmla="*/ 492175 h 1580440"/>
                <a:gd name="connsiteX17" fmla="*/ 3629025 w 9791700"/>
                <a:gd name="connsiteY17" fmla="*/ 568375 h 1580440"/>
                <a:gd name="connsiteX18" fmla="*/ 3781425 w 9791700"/>
                <a:gd name="connsiteY18" fmla="*/ 711250 h 1580440"/>
                <a:gd name="connsiteX19" fmla="*/ 3886200 w 9791700"/>
                <a:gd name="connsiteY19" fmla="*/ 863650 h 1580440"/>
                <a:gd name="connsiteX20" fmla="*/ 3952875 w 9791700"/>
                <a:gd name="connsiteY20" fmla="*/ 892225 h 1580440"/>
                <a:gd name="connsiteX21" fmla="*/ 4010025 w 9791700"/>
                <a:gd name="connsiteY21" fmla="*/ 777925 h 1580440"/>
                <a:gd name="connsiteX22" fmla="*/ 4067175 w 9791700"/>
                <a:gd name="connsiteY22" fmla="*/ 635050 h 1580440"/>
                <a:gd name="connsiteX23" fmla="*/ 4200525 w 9791700"/>
                <a:gd name="connsiteY23" fmla="*/ 463600 h 1580440"/>
                <a:gd name="connsiteX24" fmla="*/ 4333875 w 9791700"/>
                <a:gd name="connsiteY24" fmla="*/ 244525 h 1580440"/>
                <a:gd name="connsiteX25" fmla="*/ 4543425 w 9791700"/>
                <a:gd name="connsiteY25" fmla="*/ 63550 h 1580440"/>
                <a:gd name="connsiteX26" fmla="*/ 4924425 w 9791700"/>
                <a:gd name="connsiteY26" fmla="*/ 6400 h 1580440"/>
                <a:gd name="connsiteX27" fmla="*/ 5153025 w 9791700"/>
                <a:gd name="connsiteY27" fmla="*/ 196900 h 1580440"/>
                <a:gd name="connsiteX28" fmla="*/ 5448300 w 9791700"/>
                <a:gd name="connsiteY28" fmla="*/ 492175 h 1580440"/>
                <a:gd name="connsiteX29" fmla="*/ 5657850 w 9791700"/>
                <a:gd name="connsiteY29" fmla="*/ 644575 h 1580440"/>
                <a:gd name="connsiteX30" fmla="*/ 5800725 w 9791700"/>
                <a:gd name="connsiteY30" fmla="*/ 673150 h 1580440"/>
                <a:gd name="connsiteX31" fmla="*/ 6000750 w 9791700"/>
                <a:gd name="connsiteY31" fmla="*/ 473125 h 1580440"/>
                <a:gd name="connsiteX32" fmla="*/ 6486525 w 9791700"/>
                <a:gd name="connsiteY32" fmla="*/ 387400 h 1580440"/>
                <a:gd name="connsiteX33" fmla="*/ 6743700 w 9791700"/>
                <a:gd name="connsiteY33" fmla="*/ 539800 h 1580440"/>
                <a:gd name="connsiteX34" fmla="*/ 6905625 w 9791700"/>
                <a:gd name="connsiteY34" fmla="*/ 568375 h 1580440"/>
                <a:gd name="connsiteX35" fmla="*/ 7229475 w 9791700"/>
                <a:gd name="connsiteY35" fmla="*/ 663625 h 1580440"/>
                <a:gd name="connsiteX36" fmla="*/ 7515225 w 9791700"/>
                <a:gd name="connsiteY36" fmla="*/ 930325 h 1580440"/>
                <a:gd name="connsiteX37" fmla="*/ 7639050 w 9791700"/>
                <a:gd name="connsiteY37" fmla="*/ 1197025 h 1580440"/>
                <a:gd name="connsiteX38" fmla="*/ 7953375 w 9791700"/>
                <a:gd name="connsiteY38" fmla="*/ 1054150 h 1580440"/>
                <a:gd name="connsiteX39" fmla="*/ 8763000 w 9791700"/>
                <a:gd name="connsiteY39" fmla="*/ 1244650 h 1580440"/>
                <a:gd name="connsiteX40" fmla="*/ 9620250 w 9791700"/>
                <a:gd name="connsiteY40" fmla="*/ 882700 h 1580440"/>
                <a:gd name="connsiteX41" fmla="*/ 9791700 w 9791700"/>
                <a:gd name="connsiteY41" fmla="*/ 1320850 h 1580440"/>
                <a:gd name="connsiteX0" fmla="*/ 0 w 10439400"/>
                <a:gd name="connsiteY0" fmla="*/ 1558975 h 2171750"/>
                <a:gd name="connsiteX1" fmla="*/ 257175 w 10439400"/>
                <a:gd name="connsiteY1" fmla="*/ 1387525 h 2171750"/>
                <a:gd name="connsiteX2" fmla="*/ 733425 w 10439400"/>
                <a:gd name="connsiteY2" fmla="*/ 1511350 h 2171750"/>
                <a:gd name="connsiteX3" fmla="*/ 942975 w 10439400"/>
                <a:gd name="connsiteY3" fmla="*/ 1501825 h 2171750"/>
                <a:gd name="connsiteX4" fmla="*/ 1057275 w 10439400"/>
                <a:gd name="connsiteY4" fmla="*/ 1578025 h 2171750"/>
                <a:gd name="connsiteX5" fmla="*/ 1495425 w 10439400"/>
                <a:gd name="connsiteY5" fmla="*/ 1397050 h 2171750"/>
                <a:gd name="connsiteX6" fmla="*/ 1647825 w 10439400"/>
                <a:gd name="connsiteY6" fmla="*/ 1425625 h 2171750"/>
                <a:gd name="connsiteX7" fmla="*/ 1724025 w 10439400"/>
                <a:gd name="connsiteY7" fmla="*/ 1349425 h 2171750"/>
                <a:gd name="connsiteX8" fmla="*/ 1924050 w 10439400"/>
                <a:gd name="connsiteY8" fmla="*/ 1454200 h 2171750"/>
                <a:gd name="connsiteX9" fmla="*/ 2066925 w 10439400"/>
                <a:gd name="connsiteY9" fmla="*/ 1444675 h 2171750"/>
                <a:gd name="connsiteX10" fmla="*/ 2400300 w 10439400"/>
                <a:gd name="connsiteY10" fmla="*/ 1168450 h 2171750"/>
                <a:gd name="connsiteX11" fmla="*/ 2600325 w 10439400"/>
                <a:gd name="connsiteY11" fmla="*/ 997000 h 2171750"/>
                <a:gd name="connsiteX12" fmla="*/ 2790825 w 10439400"/>
                <a:gd name="connsiteY12" fmla="*/ 1035100 h 2171750"/>
                <a:gd name="connsiteX13" fmla="*/ 2924175 w 10439400"/>
                <a:gd name="connsiteY13" fmla="*/ 882700 h 2171750"/>
                <a:gd name="connsiteX14" fmla="*/ 3114675 w 10439400"/>
                <a:gd name="connsiteY14" fmla="*/ 768400 h 2171750"/>
                <a:gd name="connsiteX15" fmla="*/ 3305175 w 10439400"/>
                <a:gd name="connsiteY15" fmla="*/ 673150 h 2171750"/>
                <a:gd name="connsiteX16" fmla="*/ 3400425 w 10439400"/>
                <a:gd name="connsiteY16" fmla="*/ 492175 h 2171750"/>
                <a:gd name="connsiteX17" fmla="*/ 3629025 w 10439400"/>
                <a:gd name="connsiteY17" fmla="*/ 568375 h 2171750"/>
                <a:gd name="connsiteX18" fmla="*/ 3781425 w 10439400"/>
                <a:gd name="connsiteY18" fmla="*/ 711250 h 2171750"/>
                <a:gd name="connsiteX19" fmla="*/ 3886200 w 10439400"/>
                <a:gd name="connsiteY19" fmla="*/ 863650 h 2171750"/>
                <a:gd name="connsiteX20" fmla="*/ 3952875 w 10439400"/>
                <a:gd name="connsiteY20" fmla="*/ 892225 h 2171750"/>
                <a:gd name="connsiteX21" fmla="*/ 4010025 w 10439400"/>
                <a:gd name="connsiteY21" fmla="*/ 777925 h 2171750"/>
                <a:gd name="connsiteX22" fmla="*/ 4067175 w 10439400"/>
                <a:gd name="connsiteY22" fmla="*/ 635050 h 2171750"/>
                <a:gd name="connsiteX23" fmla="*/ 4200525 w 10439400"/>
                <a:gd name="connsiteY23" fmla="*/ 463600 h 2171750"/>
                <a:gd name="connsiteX24" fmla="*/ 4333875 w 10439400"/>
                <a:gd name="connsiteY24" fmla="*/ 244525 h 2171750"/>
                <a:gd name="connsiteX25" fmla="*/ 4543425 w 10439400"/>
                <a:gd name="connsiteY25" fmla="*/ 63550 h 2171750"/>
                <a:gd name="connsiteX26" fmla="*/ 4924425 w 10439400"/>
                <a:gd name="connsiteY26" fmla="*/ 6400 h 2171750"/>
                <a:gd name="connsiteX27" fmla="*/ 5153025 w 10439400"/>
                <a:gd name="connsiteY27" fmla="*/ 196900 h 2171750"/>
                <a:gd name="connsiteX28" fmla="*/ 5448300 w 10439400"/>
                <a:gd name="connsiteY28" fmla="*/ 492175 h 2171750"/>
                <a:gd name="connsiteX29" fmla="*/ 5657850 w 10439400"/>
                <a:gd name="connsiteY29" fmla="*/ 644575 h 2171750"/>
                <a:gd name="connsiteX30" fmla="*/ 5800725 w 10439400"/>
                <a:gd name="connsiteY30" fmla="*/ 673150 h 2171750"/>
                <a:gd name="connsiteX31" fmla="*/ 6000750 w 10439400"/>
                <a:gd name="connsiteY31" fmla="*/ 473125 h 2171750"/>
                <a:gd name="connsiteX32" fmla="*/ 6486525 w 10439400"/>
                <a:gd name="connsiteY32" fmla="*/ 387400 h 2171750"/>
                <a:gd name="connsiteX33" fmla="*/ 6743700 w 10439400"/>
                <a:gd name="connsiteY33" fmla="*/ 539800 h 2171750"/>
                <a:gd name="connsiteX34" fmla="*/ 6905625 w 10439400"/>
                <a:gd name="connsiteY34" fmla="*/ 568375 h 2171750"/>
                <a:gd name="connsiteX35" fmla="*/ 7229475 w 10439400"/>
                <a:gd name="connsiteY35" fmla="*/ 663625 h 2171750"/>
                <a:gd name="connsiteX36" fmla="*/ 7515225 w 10439400"/>
                <a:gd name="connsiteY36" fmla="*/ 930325 h 2171750"/>
                <a:gd name="connsiteX37" fmla="*/ 7639050 w 10439400"/>
                <a:gd name="connsiteY37" fmla="*/ 1197025 h 2171750"/>
                <a:gd name="connsiteX38" fmla="*/ 7953375 w 10439400"/>
                <a:gd name="connsiteY38" fmla="*/ 1054150 h 2171750"/>
                <a:gd name="connsiteX39" fmla="*/ 8763000 w 10439400"/>
                <a:gd name="connsiteY39" fmla="*/ 1244650 h 2171750"/>
                <a:gd name="connsiteX40" fmla="*/ 9620250 w 10439400"/>
                <a:gd name="connsiteY40" fmla="*/ 882700 h 2171750"/>
                <a:gd name="connsiteX41" fmla="*/ 10439400 w 10439400"/>
                <a:gd name="connsiteY41" fmla="*/ 2171750 h 2171750"/>
                <a:gd name="connsiteX0" fmla="*/ 0 w 10439400"/>
                <a:gd name="connsiteY0" fmla="*/ 1558975 h 2171750"/>
                <a:gd name="connsiteX1" fmla="*/ 257175 w 10439400"/>
                <a:gd name="connsiteY1" fmla="*/ 1387525 h 2171750"/>
                <a:gd name="connsiteX2" fmla="*/ 733425 w 10439400"/>
                <a:gd name="connsiteY2" fmla="*/ 1511350 h 2171750"/>
                <a:gd name="connsiteX3" fmla="*/ 942975 w 10439400"/>
                <a:gd name="connsiteY3" fmla="*/ 1501825 h 2171750"/>
                <a:gd name="connsiteX4" fmla="*/ 1057275 w 10439400"/>
                <a:gd name="connsiteY4" fmla="*/ 1578025 h 2171750"/>
                <a:gd name="connsiteX5" fmla="*/ 1495425 w 10439400"/>
                <a:gd name="connsiteY5" fmla="*/ 1397050 h 2171750"/>
                <a:gd name="connsiteX6" fmla="*/ 1647825 w 10439400"/>
                <a:gd name="connsiteY6" fmla="*/ 1425625 h 2171750"/>
                <a:gd name="connsiteX7" fmla="*/ 1724025 w 10439400"/>
                <a:gd name="connsiteY7" fmla="*/ 1349425 h 2171750"/>
                <a:gd name="connsiteX8" fmla="*/ 1924050 w 10439400"/>
                <a:gd name="connsiteY8" fmla="*/ 1454200 h 2171750"/>
                <a:gd name="connsiteX9" fmla="*/ 2066925 w 10439400"/>
                <a:gd name="connsiteY9" fmla="*/ 1444675 h 2171750"/>
                <a:gd name="connsiteX10" fmla="*/ 2400300 w 10439400"/>
                <a:gd name="connsiteY10" fmla="*/ 1168450 h 2171750"/>
                <a:gd name="connsiteX11" fmla="*/ 2600325 w 10439400"/>
                <a:gd name="connsiteY11" fmla="*/ 997000 h 2171750"/>
                <a:gd name="connsiteX12" fmla="*/ 2790825 w 10439400"/>
                <a:gd name="connsiteY12" fmla="*/ 1035100 h 2171750"/>
                <a:gd name="connsiteX13" fmla="*/ 2924175 w 10439400"/>
                <a:gd name="connsiteY13" fmla="*/ 882700 h 2171750"/>
                <a:gd name="connsiteX14" fmla="*/ 3114675 w 10439400"/>
                <a:gd name="connsiteY14" fmla="*/ 768400 h 2171750"/>
                <a:gd name="connsiteX15" fmla="*/ 3305175 w 10439400"/>
                <a:gd name="connsiteY15" fmla="*/ 673150 h 2171750"/>
                <a:gd name="connsiteX16" fmla="*/ 3400425 w 10439400"/>
                <a:gd name="connsiteY16" fmla="*/ 492175 h 2171750"/>
                <a:gd name="connsiteX17" fmla="*/ 3629025 w 10439400"/>
                <a:gd name="connsiteY17" fmla="*/ 568375 h 2171750"/>
                <a:gd name="connsiteX18" fmla="*/ 3781425 w 10439400"/>
                <a:gd name="connsiteY18" fmla="*/ 711250 h 2171750"/>
                <a:gd name="connsiteX19" fmla="*/ 3886200 w 10439400"/>
                <a:gd name="connsiteY19" fmla="*/ 863650 h 2171750"/>
                <a:gd name="connsiteX20" fmla="*/ 3952875 w 10439400"/>
                <a:gd name="connsiteY20" fmla="*/ 892225 h 2171750"/>
                <a:gd name="connsiteX21" fmla="*/ 4010025 w 10439400"/>
                <a:gd name="connsiteY21" fmla="*/ 777925 h 2171750"/>
                <a:gd name="connsiteX22" fmla="*/ 4067175 w 10439400"/>
                <a:gd name="connsiteY22" fmla="*/ 635050 h 2171750"/>
                <a:gd name="connsiteX23" fmla="*/ 4200525 w 10439400"/>
                <a:gd name="connsiteY23" fmla="*/ 463600 h 2171750"/>
                <a:gd name="connsiteX24" fmla="*/ 4333875 w 10439400"/>
                <a:gd name="connsiteY24" fmla="*/ 244525 h 2171750"/>
                <a:gd name="connsiteX25" fmla="*/ 4543425 w 10439400"/>
                <a:gd name="connsiteY25" fmla="*/ 63550 h 2171750"/>
                <a:gd name="connsiteX26" fmla="*/ 4924425 w 10439400"/>
                <a:gd name="connsiteY26" fmla="*/ 6400 h 2171750"/>
                <a:gd name="connsiteX27" fmla="*/ 5153025 w 10439400"/>
                <a:gd name="connsiteY27" fmla="*/ 196900 h 2171750"/>
                <a:gd name="connsiteX28" fmla="*/ 5448300 w 10439400"/>
                <a:gd name="connsiteY28" fmla="*/ 492175 h 2171750"/>
                <a:gd name="connsiteX29" fmla="*/ 5657850 w 10439400"/>
                <a:gd name="connsiteY29" fmla="*/ 644575 h 2171750"/>
                <a:gd name="connsiteX30" fmla="*/ 5800725 w 10439400"/>
                <a:gd name="connsiteY30" fmla="*/ 673150 h 2171750"/>
                <a:gd name="connsiteX31" fmla="*/ 6000750 w 10439400"/>
                <a:gd name="connsiteY31" fmla="*/ 473125 h 2171750"/>
                <a:gd name="connsiteX32" fmla="*/ 6486525 w 10439400"/>
                <a:gd name="connsiteY32" fmla="*/ 387400 h 2171750"/>
                <a:gd name="connsiteX33" fmla="*/ 6743700 w 10439400"/>
                <a:gd name="connsiteY33" fmla="*/ 539800 h 2171750"/>
                <a:gd name="connsiteX34" fmla="*/ 6905625 w 10439400"/>
                <a:gd name="connsiteY34" fmla="*/ 568375 h 2171750"/>
                <a:gd name="connsiteX35" fmla="*/ 7229475 w 10439400"/>
                <a:gd name="connsiteY35" fmla="*/ 663625 h 2171750"/>
                <a:gd name="connsiteX36" fmla="*/ 7515225 w 10439400"/>
                <a:gd name="connsiteY36" fmla="*/ 930325 h 2171750"/>
                <a:gd name="connsiteX37" fmla="*/ 7639050 w 10439400"/>
                <a:gd name="connsiteY37" fmla="*/ 1197025 h 2171750"/>
                <a:gd name="connsiteX38" fmla="*/ 7953375 w 10439400"/>
                <a:gd name="connsiteY38" fmla="*/ 1054150 h 2171750"/>
                <a:gd name="connsiteX39" fmla="*/ 8763000 w 10439400"/>
                <a:gd name="connsiteY39" fmla="*/ 1244650 h 2171750"/>
                <a:gd name="connsiteX40" fmla="*/ 9886950 w 10439400"/>
                <a:gd name="connsiteY40" fmla="*/ 1581200 h 2171750"/>
                <a:gd name="connsiteX41" fmla="*/ 10439400 w 10439400"/>
                <a:gd name="connsiteY41" fmla="*/ 2171750 h 2171750"/>
                <a:gd name="connsiteX0" fmla="*/ 0 w 9886950"/>
                <a:gd name="connsiteY0" fmla="*/ 1558975 h 1581200"/>
                <a:gd name="connsiteX1" fmla="*/ 257175 w 9886950"/>
                <a:gd name="connsiteY1" fmla="*/ 1387525 h 1581200"/>
                <a:gd name="connsiteX2" fmla="*/ 733425 w 9886950"/>
                <a:gd name="connsiteY2" fmla="*/ 1511350 h 1581200"/>
                <a:gd name="connsiteX3" fmla="*/ 942975 w 9886950"/>
                <a:gd name="connsiteY3" fmla="*/ 1501825 h 1581200"/>
                <a:gd name="connsiteX4" fmla="*/ 1057275 w 9886950"/>
                <a:gd name="connsiteY4" fmla="*/ 1578025 h 1581200"/>
                <a:gd name="connsiteX5" fmla="*/ 1495425 w 9886950"/>
                <a:gd name="connsiteY5" fmla="*/ 1397050 h 1581200"/>
                <a:gd name="connsiteX6" fmla="*/ 1647825 w 9886950"/>
                <a:gd name="connsiteY6" fmla="*/ 1425625 h 1581200"/>
                <a:gd name="connsiteX7" fmla="*/ 1724025 w 9886950"/>
                <a:gd name="connsiteY7" fmla="*/ 1349425 h 1581200"/>
                <a:gd name="connsiteX8" fmla="*/ 1924050 w 9886950"/>
                <a:gd name="connsiteY8" fmla="*/ 1454200 h 1581200"/>
                <a:gd name="connsiteX9" fmla="*/ 2066925 w 9886950"/>
                <a:gd name="connsiteY9" fmla="*/ 1444675 h 1581200"/>
                <a:gd name="connsiteX10" fmla="*/ 2400300 w 9886950"/>
                <a:gd name="connsiteY10" fmla="*/ 1168450 h 1581200"/>
                <a:gd name="connsiteX11" fmla="*/ 2600325 w 9886950"/>
                <a:gd name="connsiteY11" fmla="*/ 997000 h 1581200"/>
                <a:gd name="connsiteX12" fmla="*/ 2790825 w 9886950"/>
                <a:gd name="connsiteY12" fmla="*/ 1035100 h 1581200"/>
                <a:gd name="connsiteX13" fmla="*/ 2924175 w 9886950"/>
                <a:gd name="connsiteY13" fmla="*/ 882700 h 1581200"/>
                <a:gd name="connsiteX14" fmla="*/ 3114675 w 9886950"/>
                <a:gd name="connsiteY14" fmla="*/ 768400 h 1581200"/>
                <a:gd name="connsiteX15" fmla="*/ 3305175 w 9886950"/>
                <a:gd name="connsiteY15" fmla="*/ 673150 h 1581200"/>
                <a:gd name="connsiteX16" fmla="*/ 3400425 w 9886950"/>
                <a:gd name="connsiteY16" fmla="*/ 492175 h 1581200"/>
                <a:gd name="connsiteX17" fmla="*/ 3629025 w 9886950"/>
                <a:gd name="connsiteY17" fmla="*/ 568375 h 1581200"/>
                <a:gd name="connsiteX18" fmla="*/ 3781425 w 9886950"/>
                <a:gd name="connsiteY18" fmla="*/ 711250 h 1581200"/>
                <a:gd name="connsiteX19" fmla="*/ 3886200 w 9886950"/>
                <a:gd name="connsiteY19" fmla="*/ 863650 h 1581200"/>
                <a:gd name="connsiteX20" fmla="*/ 3952875 w 9886950"/>
                <a:gd name="connsiteY20" fmla="*/ 892225 h 1581200"/>
                <a:gd name="connsiteX21" fmla="*/ 4010025 w 9886950"/>
                <a:gd name="connsiteY21" fmla="*/ 777925 h 1581200"/>
                <a:gd name="connsiteX22" fmla="*/ 4067175 w 9886950"/>
                <a:gd name="connsiteY22" fmla="*/ 635050 h 1581200"/>
                <a:gd name="connsiteX23" fmla="*/ 4200525 w 9886950"/>
                <a:gd name="connsiteY23" fmla="*/ 463600 h 1581200"/>
                <a:gd name="connsiteX24" fmla="*/ 4333875 w 9886950"/>
                <a:gd name="connsiteY24" fmla="*/ 244525 h 1581200"/>
                <a:gd name="connsiteX25" fmla="*/ 4543425 w 9886950"/>
                <a:gd name="connsiteY25" fmla="*/ 63550 h 1581200"/>
                <a:gd name="connsiteX26" fmla="*/ 4924425 w 9886950"/>
                <a:gd name="connsiteY26" fmla="*/ 6400 h 1581200"/>
                <a:gd name="connsiteX27" fmla="*/ 5153025 w 9886950"/>
                <a:gd name="connsiteY27" fmla="*/ 196900 h 1581200"/>
                <a:gd name="connsiteX28" fmla="*/ 5448300 w 9886950"/>
                <a:gd name="connsiteY28" fmla="*/ 492175 h 1581200"/>
                <a:gd name="connsiteX29" fmla="*/ 5657850 w 9886950"/>
                <a:gd name="connsiteY29" fmla="*/ 644575 h 1581200"/>
                <a:gd name="connsiteX30" fmla="*/ 5800725 w 9886950"/>
                <a:gd name="connsiteY30" fmla="*/ 673150 h 1581200"/>
                <a:gd name="connsiteX31" fmla="*/ 6000750 w 9886950"/>
                <a:gd name="connsiteY31" fmla="*/ 473125 h 1581200"/>
                <a:gd name="connsiteX32" fmla="*/ 6486525 w 9886950"/>
                <a:gd name="connsiteY32" fmla="*/ 387400 h 1581200"/>
                <a:gd name="connsiteX33" fmla="*/ 6743700 w 9886950"/>
                <a:gd name="connsiteY33" fmla="*/ 539800 h 1581200"/>
                <a:gd name="connsiteX34" fmla="*/ 6905625 w 9886950"/>
                <a:gd name="connsiteY34" fmla="*/ 568375 h 1581200"/>
                <a:gd name="connsiteX35" fmla="*/ 7229475 w 9886950"/>
                <a:gd name="connsiteY35" fmla="*/ 663625 h 1581200"/>
                <a:gd name="connsiteX36" fmla="*/ 7515225 w 9886950"/>
                <a:gd name="connsiteY36" fmla="*/ 930325 h 1581200"/>
                <a:gd name="connsiteX37" fmla="*/ 7639050 w 9886950"/>
                <a:gd name="connsiteY37" fmla="*/ 1197025 h 1581200"/>
                <a:gd name="connsiteX38" fmla="*/ 7953375 w 9886950"/>
                <a:gd name="connsiteY38" fmla="*/ 1054150 h 1581200"/>
                <a:gd name="connsiteX39" fmla="*/ 8763000 w 9886950"/>
                <a:gd name="connsiteY39" fmla="*/ 1244650 h 1581200"/>
                <a:gd name="connsiteX40" fmla="*/ 9886950 w 9886950"/>
                <a:gd name="connsiteY40" fmla="*/ 1581200 h 1581200"/>
                <a:gd name="connsiteX0" fmla="*/ 0 w 9886950"/>
                <a:gd name="connsiteY0" fmla="*/ 1659931 h 1682156"/>
                <a:gd name="connsiteX1" fmla="*/ 257175 w 9886950"/>
                <a:gd name="connsiteY1" fmla="*/ 1488481 h 1682156"/>
                <a:gd name="connsiteX2" fmla="*/ 733425 w 9886950"/>
                <a:gd name="connsiteY2" fmla="*/ 1612306 h 1682156"/>
                <a:gd name="connsiteX3" fmla="*/ 942975 w 9886950"/>
                <a:gd name="connsiteY3" fmla="*/ 1602781 h 1682156"/>
                <a:gd name="connsiteX4" fmla="*/ 1057275 w 9886950"/>
                <a:gd name="connsiteY4" fmla="*/ 1678981 h 1682156"/>
                <a:gd name="connsiteX5" fmla="*/ 1495425 w 9886950"/>
                <a:gd name="connsiteY5" fmla="*/ 1498006 h 1682156"/>
                <a:gd name="connsiteX6" fmla="*/ 1647825 w 9886950"/>
                <a:gd name="connsiteY6" fmla="*/ 1526581 h 1682156"/>
                <a:gd name="connsiteX7" fmla="*/ 1724025 w 9886950"/>
                <a:gd name="connsiteY7" fmla="*/ 1450381 h 1682156"/>
                <a:gd name="connsiteX8" fmla="*/ 1924050 w 9886950"/>
                <a:gd name="connsiteY8" fmla="*/ 1555156 h 1682156"/>
                <a:gd name="connsiteX9" fmla="*/ 2066925 w 9886950"/>
                <a:gd name="connsiteY9" fmla="*/ 1545631 h 1682156"/>
                <a:gd name="connsiteX10" fmla="*/ 2400300 w 9886950"/>
                <a:gd name="connsiteY10" fmla="*/ 1269406 h 1682156"/>
                <a:gd name="connsiteX11" fmla="*/ 2600325 w 9886950"/>
                <a:gd name="connsiteY11" fmla="*/ 1097956 h 1682156"/>
                <a:gd name="connsiteX12" fmla="*/ 2790825 w 9886950"/>
                <a:gd name="connsiteY12" fmla="*/ 1136056 h 1682156"/>
                <a:gd name="connsiteX13" fmla="*/ 2924175 w 9886950"/>
                <a:gd name="connsiteY13" fmla="*/ 983656 h 1682156"/>
                <a:gd name="connsiteX14" fmla="*/ 3114675 w 9886950"/>
                <a:gd name="connsiteY14" fmla="*/ 869356 h 1682156"/>
                <a:gd name="connsiteX15" fmla="*/ 3305175 w 9886950"/>
                <a:gd name="connsiteY15" fmla="*/ 774106 h 1682156"/>
                <a:gd name="connsiteX16" fmla="*/ 3400425 w 9886950"/>
                <a:gd name="connsiteY16" fmla="*/ 593131 h 1682156"/>
                <a:gd name="connsiteX17" fmla="*/ 3629025 w 9886950"/>
                <a:gd name="connsiteY17" fmla="*/ 669331 h 1682156"/>
                <a:gd name="connsiteX18" fmla="*/ 3781425 w 9886950"/>
                <a:gd name="connsiteY18" fmla="*/ 812206 h 1682156"/>
                <a:gd name="connsiteX19" fmla="*/ 3886200 w 9886950"/>
                <a:gd name="connsiteY19" fmla="*/ 964606 h 1682156"/>
                <a:gd name="connsiteX20" fmla="*/ 3952875 w 9886950"/>
                <a:gd name="connsiteY20" fmla="*/ 993181 h 1682156"/>
                <a:gd name="connsiteX21" fmla="*/ 4010025 w 9886950"/>
                <a:gd name="connsiteY21" fmla="*/ 878881 h 1682156"/>
                <a:gd name="connsiteX22" fmla="*/ 4067175 w 9886950"/>
                <a:gd name="connsiteY22" fmla="*/ 736006 h 1682156"/>
                <a:gd name="connsiteX23" fmla="*/ 4200525 w 9886950"/>
                <a:gd name="connsiteY23" fmla="*/ 564556 h 1682156"/>
                <a:gd name="connsiteX24" fmla="*/ 4333875 w 9886950"/>
                <a:gd name="connsiteY24" fmla="*/ 345481 h 1682156"/>
                <a:gd name="connsiteX25" fmla="*/ 4543425 w 9886950"/>
                <a:gd name="connsiteY25" fmla="*/ 164506 h 1682156"/>
                <a:gd name="connsiteX26" fmla="*/ 4795837 w 9886950"/>
                <a:gd name="connsiteY26" fmla="*/ 2581 h 1682156"/>
                <a:gd name="connsiteX27" fmla="*/ 5153025 w 9886950"/>
                <a:gd name="connsiteY27" fmla="*/ 297856 h 1682156"/>
                <a:gd name="connsiteX28" fmla="*/ 5448300 w 9886950"/>
                <a:gd name="connsiteY28" fmla="*/ 593131 h 1682156"/>
                <a:gd name="connsiteX29" fmla="*/ 5657850 w 9886950"/>
                <a:gd name="connsiteY29" fmla="*/ 745531 h 1682156"/>
                <a:gd name="connsiteX30" fmla="*/ 5800725 w 9886950"/>
                <a:gd name="connsiteY30" fmla="*/ 774106 h 1682156"/>
                <a:gd name="connsiteX31" fmla="*/ 6000750 w 9886950"/>
                <a:gd name="connsiteY31" fmla="*/ 574081 h 1682156"/>
                <a:gd name="connsiteX32" fmla="*/ 6486525 w 9886950"/>
                <a:gd name="connsiteY32" fmla="*/ 488356 h 1682156"/>
                <a:gd name="connsiteX33" fmla="*/ 6743700 w 9886950"/>
                <a:gd name="connsiteY33" fmla="*/ 640756 h 1682156"/>
                <a:gd name="connsiteX34" fmla="*/ 6905625 w 9886950"/>
                <a:gd name="connsiteY34" fmla="*/ 669331 h 1682156"/>
                <a:gd name="connsiteX35" fmla="*/ 7229475 w 9886950"/>
                <a:gd name="connsiteY35" fmla="*/ 764581 h 1682156"/>
                <a:gd name="connsiteX36" fmla="*/ 7515225 w 9886950"/>
                <a:gd name="connsiteY36" fmla="*/ 1031281 h 1682156"/>
                <a:gd name="connsiteX37" fmla="*/ 7639050 w 9886950"/>
                <a:gd name="connsiteY37" fmla="*/ 1297981 h 1682156"/>
                <a:gd name="connsiteX38" fmla="*/ 7953375 w 9886950"/>
                <a:gd name="connsiteY38" fmla="*/ 1155106 h 1682156"/>
                <a:gd name="connsiteX39" fmla="*/ 8763000 w 9886950"/>
                <a:gd name="connsiteY39" fmla="*/ 1345606 h 1682156"/>
                <a:gd name="connsiteX40" fmla="*/ 9886950 w 9886950"/>
                <a:gd name="connsiteY40" fmla="*/ 1682156 h 1682156"/>
                <a:gd name="connsiteX0" fmla="*/ 0 w 9886950"/>
                <a:gd name="connsiteY0" fmla="*/ 1660533 h 1682758"/>
                <a:gd name="connsiteX1" fmla="*/ 257175 w 9886950"/>
                <a:gd name="connsiteY1" fmla="*/ 1489083 h 1682758"/>
                <a:gd name="connsiteX2" fmla="*/ 733425 w 9886950"/>
                <a:gd name="connsiteY2" fmla="*/ 1612908 h 1682758"/>
                <a:gd name="connsiteX3" fmla="*/ 942975 w 9886950"/>
                <a:gd name="connsiteY3" fmla="*/ 1603383 h 1682758"/>
                <a:gd name="connsiteX4" fmla="*/ 1057275 w 9886950"/>
                <a:gd name="connsiteY4" fmla="*/ 1679583 h 1682758"/>
                <a:gd name="connsiteX5" fmla="*/ 1495425 w 9886950"/>
                <a:gd name="connsiteY5" fmla="*/ 1498608 h 1682758"/>
                <a:gd name="connsiteX6" fmla="*/ 1647825 w 9886950"/>
                <a:gd name="connsiteY6" fmla="*/ 1527183 h 1682758"/>
                <a:gd name="connsiteX7" fmla="*/ 1724025 w 9886950"/>
                <a:gd name="connsiteY7" fmla="*/ 1450983 h 1682758"/>
                <a:gd name="connsiteX8" fmla="*/ 1924050 w 9886950"/>
                <a:gd name="connsiteY8" fmla="*/ 1555758 h 1682758"/>
                <a:gd name="connsiteX9" fmla="*/ 2066925 w 9886950"/>
                <a:gd name="connsiteY9" fmla="*/ 1546233 h 1682758"/>
                <a:gd name="connsiteX10" fmla="*/ 2400300 w 9886950"/>
                <a:gd name="connsiteY10" fmla="*/ 1270008 h 1682758"/>
                <a:gd name="connsiteX11" fmla="*/ 2600325 w 9886950"/>
                <a:gd name="connsiteY11" fmla="*/ 1098558 h 1682758"/>
                <a:gd name="connsiteX12" fmla="*/ 2790825 w 9886950"/>
                <a:gd name="connsiteY12" fmla="*/ 1136658 h 1682758"/>
                <a:gd name="connsiteX13" fmla="*/ 2924175 w 9886950"/>
                <a:gd name="connsiteY13" fmla="*/ 984258 h 1682758"/>
                <a:gd name="connsiteX14" fmla="*/ 3114675 w 9886950"/>
                <a:gd name="connsiteY14" fmla="*/ 869958 h 1682758"/>
                <a:gd name="connsiteX15" fmla="*/ 3305175 w 9886950"/>
                <a:gd name="connsiteY15" fmla="*/ 774708 h 1682758"/>
                <a:gd name="connsiteX16" fmla="*/ 3400425 w 9886950"/>
                <a:gd name="connsiteY16" fmla="*/ 593733 h 1682758"/>
                <a:gd name="connsiteX17" fmla="*/ 3629025 w 9886950"/>
                <a:gd name="connsiteY17" fmla="*/ 669933 h 1682758"/>
                <a:gd name="connsiteX18" fmla="*/ 3781425 w 9886950"/>
                <a:gd name="connsiteY18" fmla="*/ 812808 h 1682758"/>
                <a:gd name="connsiteX19" fmla="*/ 3886200 w 9886950"/>
                <a:gd name="connsiteY19" fmla="*/ 965208 h 1682758"/>
                <a:gd name="connsiteX20" fmla="*/ 3952875 w 9886950"/>
                <a:gd name="connsiteY20" fmla="*/ 993783 h 1682758"/>
                <a:gd name="connsiteX21" fmla="*/ 4010025 w 9886950"/>
                <a:gd name="connsiteY21" fmla="*/ 879483 h 1682758"/>
                <a:gd name="connsiteX22" fmla="*/ 4067175 w 9886950"/>
                <a:gd name="connsiteY22" fmla="*/ 736608 h 1682758"/>
                <a:gd name="connsiteX23" fmla="*/ 4200525 w 9886950"/>
                <a:gd name="connsiteY23" fmla="*/ 565158 h 1682758"/>
                <a:gd name="connsiteX24" fmla="*/ 4333875 w 9886950"/>
                <a:gd name="connsiteY24" fmla="*/ 346083 h 1682758"/>
                <a:gd name="connsiteX25" fmla="*/ 4543425 w 9886950"/>
                <a:gd name="connsiteY25" fmla="*/ 165108 h 1682758"/>
                <a:gd name="connsiteX26" fmla="*/ 4795837 w 9886950"/>
                <a:gd name="connsiteY26" fmla="*/ 3183 h 1682758"/>
                <a:gd name="connsiteX27" fmla="*/ 5153025 w 9886950"/>
                <a:gd name="connsiteY27" fmla="*/ 298458 h 1682758"/>
                <a:gd name="connsiteX28" fmla="*/ 5448300 w 9886950"/>
                <a:gd name="connsiteY28" fmla="*/ 593733 h 1682758"/>
                <a:gd name="connsiteX29" fmla="*/ 5657850 w 9886950"/>
                <a:gd name="connsiteY29" fmla="*/ 746133 h 1682758"/>
                <a:gd name="connsiteX30" fmla="*/ 5800725 w 9886950"/>
                <a:gd name="connsiteY30" fmla="*/ 774708 h 1682758"/>
                <a:gd name="connsiteX31" fmla="*/ 6000750 w 9886950"/>
                <a:gd name="connsiteY31" fmla="*/ 574683 h 1682758"/>
                <a:gd name="connsiteX32" fmla="*/ 6486525 w 9886950"/>
                <a:gd name="connsiteY32" fmla="*/ 488958 h 1682758"/>
                <a:gd name="connsiteX33" fmla="*/ 6743700 w 9886950"/>
                <a:gd name="connsiteY33" fmla="*/ 641358 h 1682758"/>
                <a:gd name="connsiteX34" fmla="*/ 6905625 w 9886950"/>
                <a:gd name="connsiteY34" fmla="*/ 669933 h 1682758"/>
                <a:gd name="connsiteX35" fmla="*/ 7229475 w 9886950"/>
                <a:gd name="connsiteY35" fmla="*/ 765183 h 1682758"/>
                <a:gd name="connsiteX36" fmla="*/ 7515225 w 9886950"/>
                <a:gd name="connsiteY36" fmla="*/ 1031883 h 1682758"/>
                <a:gd name="connsiteX37" fmla="*/ 7639050 w 9886950"/>
                <a:gd name="connsiteY37" fmla="*/ 1298583 h 1682758"/>
                <a:gd name="connsiteX38" fmla="*/ 7953375 w 9886950"/>
                <a:gd name="connsiteY38" fmla="*/ 1155708 h 1682758"/>
                <a:gd name="connsiteX39" fmla="*/ 8763000 w 9886950"/>
                <a:gd name="connsiteY39" fmla="*/ 1346208 h 1682758"/>
                <a:gd name="connsiteX40" fmla="*/ 9886950 w 9886950"/>
                <a:gd name="connsiteY40" fmla="*/ 1682758 h 1682758"/>
                <a:gd name="connsiteX0" fmla="*/ 0 w 9886950"/>
                <a:gd name="connsiteY0" fmla="*/ 1660533 h 1682758"/>
                <a:gd name="connsiteX1" fmla="*/ 257175 w 9886950"/>
                <a:gd name="connsiteY1" fmla="*/ 1489083 h 1682758"/>
                <a:gd name="connsiteX2" fmla="*/ 733425 w 9886950"/>
                <a:gd name="connsiteY2" fmla="*/ 1612908 h 1682758"/>
                <a:gd name="connsiteX3" fmla="*/ 942975 w 9886950"/>
                <a:gd name="connsiteY3" fmla="*/ 1603383 h 1682758"/>
                <a:gd name="connsiteX4" fmla="*/ 1057275 w 9886950"/>
                <a:gd name="connsiteY4" fmla="*/ 1679583 h 1682758"/>
                <a:gd name="connsiteX5" fmla="*/ 1495425 w 9886950"/>
                <a:gd name="connsiteY5" fmla="*/ 1498608 h 1682758"/>
                <a:gd name="connsiteX6" fmla="*/ 1647825 w 9886950"/>
                <a:gd name="connsiteY6" fmla="*/ 1527183 h 1682758"/>
                <a:gd name="connsiteX7" fmla="*/ 1724025 w 9886950"/>
                <a:gd name="connsiteY7" fmla="*/ 1450983 h 1682758"/>
                <a:gd name="connsiteX8" fmla="*/ 1924050 w 9886950"/>
                <a:gd name="connsiteY8" fmla="*/ 1555758 h 1682758"/>
                <a:gd name="connsiteX9" fmla="*/ 2066925 w 9886950"/>
                <a:gd name="connsiteY9" fmla="*/ 1546233 h 1682758"/>
                <a:gd name="connsiteX10" fmla="*/ 2400300 w 9886950"/>
                <a:gd name="connsiteY10" fmla="*/ 1270008 h 1682758"/>
                <a:gd name="connsiteX11" fmla="*/ 2600325 w 9886950"/>
                <a:gd name="connsiteY11" fmla="*/ 1098558 h 1682758"/>
                <a:gd name="connsiteX12" fmla="*/ 2790825 w 9886950"/>
                <a:gd name="connsiteY12" fmla="*/ 1136658 h 1682758"/>
                <a:gd name="connsiteX13" fmla="*/ 2924175 w 9886950"/>
                <a:gd name="connsiteY13" fmla="*/ 984258 h 1682758"/>
                <a:gd name="connsiteX14" fmla="*/ 3114675 w 9886950"/>
                <a:gd name="connsiteY14" fmla="*/ 869958 h 1682758"/>
                <a:gd name="connsiteX15" fmla="*/ 3305175 w 9886950"/>
                <a:gd name="connsiteY15" fmla="*/ 774708 h 1682758"/>
                <a:gd name="connsiteX16" fmla="*/ 3400425 w 9886950"/>
                <a:gd name="connsiteY16" fmla="*/ 593733 h 1682758"/>
                <a:gd name="connsiteX17" fmla="*/ 3629025 w 9886950"/>
                <a:gd name="connsiteY17" fmla="*/ 669933 h 1682758"/>
                <a:gd name="connsiteX18" fmla="*/ 3781425 w 9886950"/>
                <a:gd name="connsiteY18" fmla="*/ 812808 h 1682758"/>
                <a:gd name="connsiteX19" fmla="*/ 3886200 w 9886950"/>
                <a:gd name="connsiteY19" fmla="*/ 965208 h 1682758"/>
                <a:gd name="connsiteX20" fmla="*/ 3952875 w 9886950"/>
                <a:gd name="connsiteY20" fmla="*/ 993783 h 1682758"/>
                <a:gd name="connsiteX21" fmla="*/ 4010025 w 9886950"/>
                <a:gd name="connsiteY21" fmla="*/ 879483 h 1682758"/>
                <a:gd name="connsiteX22" fmla="*/ 4067175 w 9886950"/>
                <a:gd name="connsiteY22" fmla="*/ 736608 h 1682758"/>
                <a:gd name="connsiteX23" fmla="*/ 4200525 w 9886950"/>
                <a:gd name="connsiteY23" fmla="*/ 565158 h 1682758"/>
                <a:gd name="connsiteX24" fmla="*/ 4333875 w 9886950"/>
                <a:gd name="connsiteY24" fmla="*/ 346083 h 1682758"/>
                <a:gd name="connsiteX25" fmla="*/ 4543425 w 9886950"/>
                <a:gd name="connsiteY25" fmla="*/ 165108 h 1682758"/>
                <a:gd name="connsiteX26" fmla="*/ 4795837 w 9886950"/>
                <a:gd name="connsiteY26" fmla="*/ 3183 h 1682758"/>
                <a:gd name="connsiteX27" fmla="*/ 5153025 w 9886950"/>
                <a:gd name="connsiteY27" fmla="*/ 298458 h 1682758"/>
                <a:gd name="connsiteX28" fmla="*/ 5448300 w 9886950"/>
                <a:gd name="connsiteY28" fmla="*/ 593733 h 1682758"/>
                <a:gd name="connsiteX29" fmla="*/ 5657850 w 9886950"/>
                <a:gd name="connsiteY29" fmla="*/ 746133 h 1682758"/>
                <a:gd name="connsiteX30" fmla="*/ 5800725 w 9886950"/>
                <a:gd name="connsiteY30" fmla="*/ 774708 h 1682758"/>
                <a:gd name="connsiteX31" fmla="*/ 6000750 w 9886950"/>
                <a:gd name="connsiteY31" fmla="*/ 574683 h 1682758"/>
                <a:gd name="connsiteX32" fmla="*/ 6296025 w 9886950"/>
                <a:gd name="connsiteY32" fmla="*/ 407996 h 1682758"/>
                <a:gd name="connsiteX33" fmla="*/ 6743700 w 9886950"/>
                <a:gd name="connsiteY33" fmla="*/ 641358 h 1682758"/>
                <a:gd name="connsiteX34" fmla="*/ 6905625 w 9886950"/>
                <a:gd name="connsiteY34" fmla="*/ 669933 h 1682758"/>
                <a:gd name="connsiteX35" fmla="*/ 7229475 w 9886950"/>
                <a:gd name="connsiteY35" fmla="*/ 765183 h 1682758"/>
                <a:gd name="connsiteX36" fmla="*/ 7515225 w 9886950"/>
                <a:gd name="connsiteY36" fmla="*/ 1031883 h 1682758"/>
                <a:gd name="connsiteX37" fmla="*/ 7639050 w 9886950"/>
                <a:gd name="connsiteY37" fmla="*/ 1298583 h 1682758"/>
                <a:gd name="connsiteX38" fmla="*/ 7953375 w 9886950"/>
                <a:gd name="connsiteY38" fmla="*/ 1155708 h 1682758"/>
                <a:gd name="connsiteX39" fmla="*/ 8763000 w 9886950"/>
                <a:gd name="connsiteY39" fmla="*/ 1346208 h 1682758"/>
                <a:gd name="connsiteX40" fmla="*/ 9886950 w 9886950"/>
                <a:gd name="connsiteY40" fmla="*/ 1682758 h 1682758"/>
                <a:gd name="connsiteX0" fmla="*/ 0 w 9886950"/>
                <a:gd name="connsiteY0" fmla="*/ 1660533 h 1682758"/>
                <a:gd name="connsiteX1" fmla="*/ 257175 w 9886950"/>
                <a:gd name="connsiteY1" fmla="*/ 1489083 h 1682758"/>
                <a:gd name="connsiteX2" fmla="*/ 733425 w 9886950"/>
                <a:gd name="connsiteY2" fmla="*/ 1612908 h 1682758"/>
                <a:gd name="connsiteX3" fmla="*/ 942975 w 9886950"/>
                <a:gd name="connsiteY3" fmla="*/ 1603383 h 1682758"/>
                <a:gd name="connsiteX4" fmla="*/ 1057275 w 9886950"/>
                <a:gd name="connsiteY4" fmla="*/ 1679583 h 1682758"/>
                <a:gd name="connsiteX5" fmla="*/ 1495425 w 9886950"/>
                <a:gd name="connsiteY5" fmla="*/ 1498608 h 1682758"/>
                <a:gd name="connsiteX6" fmla="*/ 1647825 w 9886950"/>
                <a:gd name="connsiteY6" fmla="*/ 1527183 h 1682758"/>
                <a:gd name="connsiteX7" fmla="*/ 1724025 w 9886950"/>
                <a:gd name="connsiteY7" fmla="*/ 1450983 h 1682758"/>
                <a:gd name="connsiteX8" fmla="*/ 1924050 w 9886950"/>
                <a:gd name="connsiteY8" fmla="*/ 1555758 h 1682758"/>
                <a:gd name="connsiteX9" fmla="*/ 2066925 w 9886950"/>
                <a:gd name="connsiteY9" fmla="*/ 1546233 h 1682758"/>
                <a:gd name="connsiteX10" fmla="*/ 2400300 w 9886950"/>
                <a:gd name="connsiteY10" fmla="*/ 1270008 h 1682758"/>
                <a:gd name="connsiteX11" fmla="*/ 2600325 w 9886950"/>
                <a:gd name="connsiteY11" fmla="*/ 1098558 h 1682758"/>
                <a:gd name="connsiteX12" fmla="*/ 2790825 w 9886950"/>
                <a:gd name="connsiteY12" fmla="*/ 1136658 h 1682758"/>
                <a:gd name="connsiteX13" fmla="*/ 2924175 w 9886950"/>
                <a:gd name="connsiteY13" fmla="*/ 984258 h 1682758"/>
                <a:gd name="connsiteX14" fmla="*/ 3114675 w 9886950"/>
                <a:gd name="connsiteY14" fmla="*/ 869958 h 1682758"/>
                <a:gd name="connsiteX15" fmla="*/ 3305175 w 9886950"/>
                <a:gd name="connsiteY15" fmla="*/ 774708 h 1682758"/>
                <a:gd name="connsiteX16" fmla="*/ 3400425 w 9886950"/>
                <a:gd name="connsiteY16" fmla="*/ 593733 h 1682758"/>
                <a:gd name="connsiteX17" fmla="*/ 3629025 w 9886950"/>
                <a:gd name="connsiteY17" fmla="*/ 669933 h 1682758"/>
                <a:gd name="connsiteX18" fmla="*/ 3781425 w 9886950"/>
                <a:gd name="connsiteY18" fmla="*/ 812808 h 1682758"/>
                <a:gd name="connsiteX19" fmla="*/ 3886200 w 9886950"/>
                <a:gd name="connsiteY19" fmla="*/ 965208 h 1682758"/>
                <a:gd name="connsiteX20" fmla="*/ 3952875 w 9886950"/>
                <a:gd name="connsiteY20" fmla="*/ 993783 h 1682758"/>
                <a:gd name="connsiteX21" fmla="*/ 4010025 w 9886950"/>
                <a:gd name="connsiteY21" fmla="*/ 879483 h 1682758"/>
                <a:gd name="connsiteX22" fmla="*/ 4067175 w 9886950"/>
                <a:gd name="connsiteY22" fmla="*/ 736608 h 1682758"/>
                <a:gd name="connsiteX23" fmla="*/ 4200525 w 9886950"/>
                <a:gd name="connsiteY23" fmla="*/ 565158 h 1682758"/>
                <a:gd name="connsiteX24" fmla="*/ 4333875 w 9886950"/>
                <a:gd name="connsiteY24" fmla="*/ 346083 h 1682758"/>
                <a:gd name="connsiteX25" fmla="*/ 4543425 w 9886950"/>
                <a:gd name="connsiteY25" fmla="*/ 165108 h 1682758"/>
                <a:gd name="connsiteX26" fmla="*/ 4795837 w 9886950"/>
                <a:gd name="connsiteY26" fmla="*/ 3183 h 1682758"/>
                <a:gd name="connsiteX27" fmla="*/ 5153025 w 9886950"/>
                <a:gd name="connsiteY27" fmla="*/ 298458 h 1682758"/>
                <a:gd name="connsiteX28" fmla="*/ 5448300 w 9886950"/>
                <a:gd name="connsiteY28" fmla="*/ 593733 h 1682758"/>
                <a:gd name="connsiteX29" fmla="*/ 5657850 w 9886950"/>
                <a:gd name="connsiteY29" fmla="*/ 746133 h 1682758"/>
                <a:gd name="connsiteX30" fmla="*/ 5800725 w 9886950"/>
                <a:gd name="connsiteY30" fmla="*/ 774708 h 1682758"/>
                <a:gd name="connsiteX31" fmla="*/ 6000750 w 9886950"/>
                <a:gd name="connsiteY31" fmla="*/ 574683 h 1682758"/>
                <a:gd name="connsiteX32" fmla="*/ 6296025 w 9886950"/>
                <a:gd name="connsiteY32" fmla="*/ 407996 h 1682758"/>
                <a:gd name="connsiteX33" fmla="*/ 6657975 w 9886950"/>
                <a:gd name="connsiteY33" fmla="*/ 698508 h 1682758"/>
                <a:gd name="connsiteX34" fmla="*/ 6905625 w 9886950"/>
                <a:gd name="connsiteY34" fmla="*/ 669933 h 1682758"/>
                <a:gd name="connsiteX35" fmla="*/ 7229475 w 9886950"/>
                <a:gd name="connsiteY35" fmla="*/ 765183 h 1682758"/>
                <a:gd name="connsiteX36" fmla="*/ 7515225 w 9886950"/>
                <a:gd name="connsiteY36" fmla="*/ 1031883 h 1682758"/>
                <a:gd name="connsiteX37" fmla="*/ 7639050 w 9886950"/>
                <a:gd name="connsiteY37" fmla="*/ 1298583 h 1682758"/>
                <a:gd name="connsiteX38" fmla="*/ 7953375 w 9886950"/>
                <a:gd name="connsiteY38" fmla="*/ 1155708 h 1682758"/>
                <a:gd name="connsiteX39" fmla="*/ 8763000 w 9886950"/>
                <a:gd name="connsiteY39" fmla="*/ 1346208 h 1682758"/>
                <a:gd name="connsiteX40" fmla="*/ 9886950 w 9886950"/>
                <a:gd name="connsiteY40" fmla="*/ 1682758 h 1682758"/>
                <a:gd name="connsiteX0" fmla="*/ 0 w 9886950"/>
                <a:gd name="connsiteY0" fmla="*/ 1660533 h 1682758"/>
                <a:gd name="connsiteX1" fmla="*/ 257175 w 9886950"/>
                <a:gd name="connsiteY1" fmla="*/ 1489083 h 1682758"/>
                <a:gd name="connsiteX2" fmla="*/ 733425 w 9886950"/>
                <a:gd name="connsiteY2" fmla="*/ 1612908 h 1682758"/>
                <a:gd name="connsiteX3" fmla="*/ 942975 w 9886950"/>
                <a:gd name="connsiteY3" fmla="*/ 1603383 h 1682758"/>
                <a:gd name="connsiteX4" fmla="*/ 1057275 w 9886950"/>
                <a:gd name="connsiteY4" fmla="*/ 1679583 h 1682758"/>
                <a:gd name="connsiteX5" fmla="*/ 1495425 w 9886950"/>
                <a:gd name="connsiteY5" fmla="*/ 1498608 h 1682758"/>
                <a:gd name="connsiteX6" fmla="*/ 1647825 w 9886950"/>
                <a:gd name="connsiteY6" fmla="*/ 1527183 h 1682758"/>
                <a:gd name="connsiteX7" fmla="*/ 1724025 w 9886950"/>
                <a:gd name="connsiteY7" fmla="*/ 1450983 h 1682758"/>
                <a:gd name="connsiteX8" fmla="*/ 1924050 w 9886950"/>
                <a:gd name="connsiteY8" fmla="*/ 1555758 h 1682758"/>
                <a:gd name="connsiteX9" fmla="*/ 2066925 w 9886950"/>
                <a:gd name="connsiteY9" fmla="*/ 1546233 h 1682758"/>
                <a:gd name="connsiteX10" fmla="*/ 2400300 w 9886950"/>
                <a:gd name="connsiteY10" fmla="*/ 1270008 h 1682758"/>
                <a:gd name="connsiteX11" fmla="*/ 2600325 w 9886950"/>
                <a:gd name="connsiteY11" fmla="*/ 1098558 h 1682758"/>
                <a:gd name="connsiteX12" fmla="*/ 2790825 w 9886950"/>
                <a:gd name="connsiteY12" fmla="*/ 1136658 h 1682758"/>
                <a:gd name="connsiteX13" fmla="*/ 2924175 w 9886950"/>
                <a:gd name="connsiteY13" fmla="*/ 984258 h 1682758"/>
                <a:gd name="connsiteX14" fmla="*/ 3114675 w 9886950"/>
                <a:gd name="connsiteY14" fmla="*/ 869958 h 1682758"/>
                <a:gd name="connsiteX15" fmla="*/ 3305175 w 9886950"/>
                <a:gd name="connsiteY15" fmla="*/ 774708 h 1682758"/>
                <a:gd name="connsiteX16" fmla="*/ 3400425 w 9886950"/>
                <a:gd name="connsiteY16" fmla="*/ 593733 h 1682758"/>
                <a:gd name="connsiteX17" fmla="*/ 3629025 w 9886950"/>
                <a:gd name="connsiteY17" fmla="*/ 669933 h 1682758"/>
                <a:gd name="connsiteX18" fmla="*/ 3781425 w 9886950"/>
                <a:gd name="connsiteY18" fmla="*/ 812808 h 1682758"/>
                <a:gd name="connsiteX19" fmla="*/ 3886200 w 9886950"/>
                <a:gd name="connsiteY19" fmla="*/ 965208 h 1682758"/>
                <a:gd name="connsiteX20" fmla="*/ 3952875 w 9886950"/>
                <a:gd name="connsiteY20" fmla="*/ 993783 h 1682758"/>
                <a:gd name="connsiteX21" fmla="*/ 4010025 w 9886950"/>
                <a:gd name="connsiteY21" fmla="*/ 879483 h 1682758"/>
                <a:gd name="connsiteX22" fmla="*/ 4067175 w 9886950"/>
                <a:gd name="connsiteY22" fmla="*/ 736608 h 1682758"/>
                <a:gd name="connsiteX23" fmla="*/ 4200525 w 9886950"/>
                <a:gd name="connsiteY23" fmla="*/ 565158 h 1682758"/>
                <a:gd name="connsiteX24" fmla="*/ 4333875 w 9886950"/>
                <a:gd name="connsiteY24" fmla="*/ 346083 h 1682758"/>
                <a:gd name="connsiteX25" fmla="*/ 4543425 w 9886950"/>
                <a:gd name="connsiteY25" fmla="*/ 165108 h 1682758"/>
                <a:gd name="connsiteX26" fmla="*/ 4795837 w 9886950"/>
                <a:gd name="connsiteY26" fmla="*/ 3183 h 1682758"/>
                <a:gd name="connsiteX27" fmla="*/ 5153025 w 9886950"/>
                <a:gd name="connsiteY27" fmla="*/ 298458 h 1682758"/>
                <a:gd name="connsiteX28" fmla="*/ 5448300 w 9886950"/>
                <a:gd name="connsiteY28" fmla="*/ 593733 h 1682758"/>
                <a:gd name="connsiteX29" fmla="*/ 5657850 w 9886950"/>
                <a:gd name="connsiteY29" fmla="*/ 746133 h 1682758"/>
                <a:gd name="connsiteX30" fmla="*/ 5800725 w 9886950"/>
                <a:gd name="connsiteY30" fmla="*/ 774708 h 1682758"/>
                <a:gd name="connsiteX31" fmla="*/ 6000750 w 9886950"/>
                <a:gd name="connsiteY31" fmla="*/ 574683 h 1682758"/>
                <a:gd name="connsiteX32" fmla="*/ 6296025 w 9886950"/>
                <a:gd name="connsiteY32" fmla="*/ 407996 h 1682758"/>
                <a:gd name="connsiteX33" fmla="*/ 6657975 w 9886950"/>
                <a:gd name="connsiteY33" fmla="*/ 698508 h 1682758"/>
                <a:gd name="connsiteX34" fmla="*/ 6800850 w 9886950"/>
                <a:gd name="connsiteY34" fmla="*/ 536583 h 1682758"/>
                <a:gd name="connsiteX35" fmla="*/ 7229475 w 9886950"/>
                <a:gd name="connsiteY35" fmla="*/ 765183 h 1682758"/>
                <a:gd name="connsiteX36" fmla="*/ 7515225 w 9886950"/>
                <a:gd name="connsiteY36" fmla="*/ 1031883 h 1682758"/>
                <a:gd name="connsiteX37" fmla="*/ 7639050 w 9886950"/>
                <a:gd name="connsiteY37" fmla="*/ 1298583 h 1682758"/>
                <a:gd name="connsiteX38" fmla="*/ 7953375 w 9886950"/>
                <a:gd name="connsiteY38" fmla="*/ 1155708 h 1682758"/>
                <a:gd name="connsiteX39" fmla="*/ 8763000 w 9886950"/>
                <a:gd name="connsiteY39" fmla="*/ 1346208 h 1682758"/>
                <a:gd name="connsiteX40" fmla="*/ 9886950 w 9886950"/>
                <a:gd name="connsiteY40" fmla="*/ 1682758 h 1682758"/>
                <a:gd name="connsiteX0" fmla="*/ 0 w 9886950"/>
                <a:gd name="connsiteY0" fmla="*/ 1660533 h 1682758"/>
                <a:gd name="connsiteX1" fmla="*/ 257175 w 9886950"/>
                <a:gd name="connsiteY1" fmla="*/ 1489083 h 1682758"/>
                <a:gd name="connsiteX2" fmla="*/ 733425 w 9886950"/>
                <a:gd name="connsiteY2" fmla="*/ 1612908 h 1682758"/>
                <a:gd name="connsiteX3" fmla="*/ 942975 w 9886950"/>
                <a:gd name="connsiteY3" fmla="*/ 1603383 h 1682758"/>
                <a:gd name="connsiteX4" fmla="*/ 1057275 w 9886950"/>
                <a:gd name="connsiteY4" fmla="*/ 1679583 h 1682758"/>
                <a:gd name="connsiteX5" fmla="*/ 1495425 w 9886950"/>
                <a:gd name="connsiteY5" fmla="*/ 1498608 h 1682758"/>
                <a:gd name="connsiteX6" fmla="*/ 1647825 w 9886950"/>
                <a:gd name="connsiteY6" fmla="*/ 1527183 h 1682758"/>
                <a:gd name="connsiteX7" fmla="*/ 1724025 w 9886950"/>
                <a:gd name="connsiteY7" fmla="*/ 1450983 h 1682758"/>
                <a:gd name="connsiteX8" fmla="*/ 1924050 w 9886950"/>
                <a:gd name="connsiteY8" fmla="*/ 1555758 h 1682758"/>
                <a:gd name="connsiteX9" fmla="*/ 2066925 w 9886950"/>
                <a:gd name="connsiteY9" fmla="*/ 1546233 h 1682758"/>
                <a:gd name="connsiteX10" fmla="*/ 2400300 w 9886950"/>
                <a:gd name="connsiteY10" fmla="*/ 1270008 h 1682758"/>
                <a:gd name="connsiteX11" fmla="*/ 2600325 w 9886950"/>
                <a:gd name="connsiteY11" fmla="*/ 1098558 h 1682758"/>
                <a:gd name="connsiteX12" fmla="*/ 2790825 w 9886950"/>
                <a:gd name="connsiteY12" fmla="*/ 1136658 h 1682758"/>
                <a:gd name="connsiteX13" fmla="*/ 2924175 w 9886950"/>
                <a:gd name="connsiteY13" fmla="*/ 984258 h 1682758"/>
                <a:gd name="connsiteX14" fmla="*/ 3114675 w 9886950"/>
                <a:gd name="connsiteY14" fmla="*/ 869958 h 1682758"/>
                <a:gd name="connsiteX15" fmla="*/ 3305175 w 9886950"/>
                <a:gd name="connsiteY15" fmla="*/ 774708 h 1682758"/>
                <a:gd name="connsiteX16" fmla="*/ 3400425 w 9886950"/>
                <a:gd name="connsiteY16" fmla="*/ 593733 h 1682758"/>
                <a:gd name="connsiteX17" fmla="*/ 3629025 w 9886950"/>
                <a:gd name="connsiteY17" fmla="*/ 669933 h 1682758"/>
                <a:gd name="connsiteX18" fmla="*/ 3781425 w 9886950"/>
                <a:gd name="connsiteY18" fmla="*/ 812808 h 1682758"/>
                <a:gd name="connsiteX19" fmla="*/ 3886200 w 9886950"/>
                <a:gd name="connsiteY19" fmla="*/ 965208 h 1682758"/>
                <a:gd name="connsiteX20" fmla="*/ 3952875 w 9886950"/>
                <a:gd name="connsiteY20" fmla="*/ 993783 h 1682758"/>
                <a:gd name="connsiteX21" fmla="*/ 4010025 w 9886950"/>
                <a:gd name="connsiteY21" fmla="*/ 879483 h 1682758"/>
                <a:gd name="connsiteX22" fmla="*/ 4067175 w 9886950"/>
                <a:gd name="connsiteY22" fmla="*/ 736608 h 1682758"/>
                <a:gd name="connsiteX23" fmla="*/ 4200525 w 9886950"/>
                <a:gd name="connsiteY23" fmla="*/ 565158 h 1682758"/>
                <a:gd name="connsiteX24" fmla="*/ 4333875 w 9886950"/>
                <a:gd name="connsiteY24" fmla="*/ 346083 h 1682758"/>
                <a:gd name="connsiteX25" fmla="*/ 4543425 w 9886950"/>
                <a:gd name="connsiteY25" fmla="*/ 165108 h 1682758"/>
                <a:gd name="connsiteX26" fmla="*/ 4795837 w 9886950"/>
                <a:gd name="connsiteY26" fmla="*/ 3183 h 1682758"/>
                <a:gd name="connsiteX27" fmla="*/ 5153025 w 9886950"/>
                <a:gd name="connsiteY27" fmla="*/ 298458 h 1682758"/>
                <a:gd name="connsiteX28" fmla="*/ 5448300 w 9886950"/>
                <a:gd name="connsiteY28" fmla="*/ 593733 h 1682758"/>
                <a:gd name="connsiteX29" fmla="*/ 5657850 w 9886950"/>
                <a:gd name="connsiteY29" fmla="*/ 746133 h 1682758"/>
                <a:gd name="connsiteX30" fmla="*/ 5800725 w 9886950"/>
                <a:gd name="connsiteY30" fmla="*/ 774708 h 1682758"/>
                <a:gd name="connsiteX31" fmla="*/ 6000750 w 9886950"/>
                <a:gd name="connsiteY31" fmla="*/ 574683 h 1682758"/>
                <a:gd name="connsiteX32" fmla="*/ 6296025 w 9886950"/>
                <a:gd name="connsiteY32" fmla="*/ 407996 h 1682758"/>
                <a:gd name="connsiteX33" fmla="*/ 6657975 w 9886950"/>
                <a:gd name="connsiteY33" fmla="*/ 698508 h 1682758"/>
                <a:gd name="connsiteX34" fmla="*/ 6800850 w 9886950"/>
                <a:gd name="connsiteY34" fmla="*/ 536583 h 1682758"/>
                <a:gd name="connsiteX35" fmla="*/ 7277100 w 9886950"/>
                <a:gd name="connsiteY35" fmla="*/ 993783 h 1682758"/>
                <a:gd name="connsiteX36" fmla="*/ 7515225 w 9886950"/>
                <a:gd name="connsiteY36" fmla="*/ 1031883 h 1682758"/>
                <a:gd name="connsiteX37" fmla="*/ 7639050 w 9886950"/>
                <a:gd name="connsiteY37" fmla="*/ 1298583 h 1682758"/>
                <a:gd name="connsiteX38" fmla="*/ 7953375 w 9886950"/>
                <a:gd name="connsiteY38" fmla="*/ 1155708 h 1682758"/>
                <a:gd name="connsiteX39" fmla="*/ 8763000 w 9886950"/>
                <a:gd name="connsiteY39" fmla="*/ 1346208 h 1682758"/>
                <a:gd name="connsiteX40" fmla="*/ 9886950 w 9886950"/>
                <a:gd name="connsiteY40" fmla="*/ 1682758 h 1682758"/>
                <a:gd name="connsiteX0" fmla="*/ 0 w 9886950"/>
                <a:gd name="connsiteY0" fmla="*/ 1660533 h 1682758"/>
                <a:gd name="connsiteX1" fmla="*/ 257175 w 9886950"/>
                <a:gd name="connsiteY1" fmla="*/ 1489083 h 1682758"/>
                <a:gd name="connsiteX2" fmla="*/ 733425 w 9886950"/>
                <a:gd name="connsiteY2" fmla="*/ 1612908 h 1682758"/>
                <a:gd name="connsiteX3" fmla="*/ 942975 w 9886950"/>
                <a:gd name="connsiteY3" fmla="*/ 1603383 h 1682758"/>
                <a:gd name="connsiteX4" fmla="*/ 1057275 w 9886950"/>
                <a:gd name="connsiteY4" fmla="*/ 1679583 h 1682758"/>
                <a:gd name="connsiteX5" fmla="*/ 1495425 w 9886950"/>
                <a:gd name="connsiteY5" fmla="*/ 1498608 h 1682758"/>
                <a:gd name="connsiteX6" fmla="*/ 1647825 w 9886950"/>
                <a:gd name="connsiteY6" fmla="*/ 1527183 h 1682758"/>
                <a:gd name="connsiteX7" fmla="*/ 1724025 w 9886950"/>
                <a:gd name="connsiteY7" fmla="*/ 1450983 h 1682758"/>
                <a:gd name="connsiteX8" fmla="*/ 1924050 w 9886950"/>
                <a:gd name="connsiteY8" fmla="*/ 1555758 h 1682758"/>
                <a:gd name="connsiteX9" fmla="*/ 2066925 w 9886950"/>
                <a:gd name="connsiteY9" fmla="*/ 1546233 h 1682758"/>
                <a:gd name="connsiteX10" fmla="*/ 2400300 w 9886950"/>
                <a:gd name="connsiteY10" fmla="*/ 1270008 h 1682758"/>
                <a:gd name="connsiteX11" fmla="*/ 2600325 w 9886950"/>
                <a:gd name="connsiteY11" fmla="*/ 1098558 h 1682758"/>
                <a:gd name="connsiteX12" fmla="*/ 2790825 w 9886950"/>
                <a:gd name="connsiteY12" fmla="*/ 1136658 h 1682758"/>
                <a:gd name="connsiteX13" fmla="*/ 2924175 w 9886950"/>
                <a:gd name="connsiteY13" fmla="*/ 984258 h 1682758"/>
                <a:gd name="connsiteX14" fmla="*/ 3114675 w 9886950"/>
                <a:gd name="connsiteY14" fmla="*/ 869958 h 1682758"/>
                <a:gd name="connsiteX15" fmla="*/ 3305175 w 9886950"/>
                <a:gd name="connsiteY15" fmla="*/ 774708 h 1682758"/>
                <a:gd name="connsiteX16" fmla="*/ 3400425 w 9886950"/>
                <a:gd name="connsiteY16" fmla="*/ 593733 h 1682758"/>
                <a:gd name="connsiteX17" fmla="*/ 3629025 w 9886950"/>
                <a:gd name="connsiteY17" fmla="*/ 669933 h 1682758"/>
                <a:gd name="connsiteX18" fmla="*/ 3781425 w 9886950"/>
                <a:gd name="connsiteY18" fmla="*/ 812808 h 1682758"/>
                <a:gd name="connsiteX19" fmla="*/ 3886200 w 9886950"/>
                <a:gd name="connsiteY19" fmla="*/ 965208 h 1682758"/>
                <a:gd name="connsiteX20" fmla="*/ 3952875 w 9886950"/>
                <a:gd name="connsiteY20" fmla="*/ 993783 h 1682758"/>
                <a:gd name="connsiteX21" fmla="*/ 4010025 w 9886950"/>
                <a:gd name="connsiteY21" fmla="*/ 879483 h 1682758"/>
                <a:gd name="connsiteX22" fmla="*/ 4067175 w 9886950"/>
                <a:gd name="connsiteY22" fmla="*/ 736608 h 1682758"/>
                <a:gd name="connsiteX23" fmla="*/ 4200525 w 9886950"/>
                <a:gd name="connsiteY23" fmla="*/ 565158 h 1682758"/>
                <a:gd name="connsiteX24" fmla="*/ 4333875 w 9886950"/>
                <a:gd name="connsiteY24" fmla="*/ 346083 h 1682758"/>
                <a:gd name="connsiteX25" fmla="*/ 4543425 w 9886950"/>
                <a:gd name="connsiteY25" fmla="*/ 165108 h 1682758"/>
                <a:gd name="connsiteX26" fmla="*/ 4795837 w 9886950"/>
                <a:gd name="connsiteY26" fmla="*/ 3183 h 1682758"/>
                <a:gd name="connsiteX27" fmla="*/ 5153025 w 9886950"/>
                <a:gd name="connsiteY27" fmla="*/ 298458 h 1682758"/>
                <a:gd name="connsiteX28" fmla="*/ 5448300 w 9886950"/>
                <a:gd name="connsiteY28" fmla="*/ 593733 h 1682758"/>
                <a:gd name="connsiteX29" fmla="*/ 5657850 w 9886950"/>
                <a:gd name="connsiteY29" fmla="*/ 746133 h 1682758"/>
                <a:gd name="connsiteX30" fmla="*/ 5800725 w 9886950"/>
                <a:gd name="connsiteY30" fmla="*/ 774708 h 1682758"/>
                <a:gd name="connsiteX31" fmla="*/ 6000750 w 9886950"/>
                <a:gd name="connsiteY31" fmla="*/ 574683 h 1682758"/>
                <a:gd name="connsiteX32" fmla="*/ 6296025 w 9886950"/>
                <a:gd name="connsiteY32" fmla="*/ 407996 h 1682758"/>
                <a:gd name="connsiteX33" fmla="*/ 6657975 w 9886950"/>
                <a:gd name="connsiteY33" fmla="*/ 698508 h 1682758"/>
                <a:gd name="connsiteX34" fmla="*/ 6800850 w 9886950"/>
                <a:gd name="connsiteY34" fmla="*/ 536583 h 1682758"/>
                <a:gd name="connsiteX35" fmla="*/ 7277100 w 9886950"/>
                <a:gd name="connsiteY35" fmla="*/ 993783 h 1682758"/>
                <a:gd name="connsiteX36" fmla="*/ 7439025 w 9886950"/>
                <a:gd name="connsiteY36" fmla="*/ 898533 h 1682758"/>
                <a:gd name="connsiteX37" fmla="*/ 7639050 w 9886950"/>
                <a:gd name="connsiteY37" fmla="*/ 1298583 h 1682758"/>
                <a:gd name="connsiteX38" fmla="*/ 7953375 w 9886950"/>
                <a:gd name="connsiteY38" fmla="*/ 1155708 h 1682758"/>
                <a:gd name="connsiteX39" fmla="*/ 8763000 w 9886950"/>
                <a:gd name="connsiteY39" fmla="*/ 1346208 h 1682758"/>
                <a:gd name="connsiteX40" fmla="*/ 9886950 w 9886950"/>
                <a:gd name="connsiteY40" fmla="*/ 1682758 h 1682758"/>
                <a:gd name="connsiteX0" fmla="*/ 0 w 9886950"/>
                <a:gd name="connsiteY0" fmla="*/ 1660533 h 1682758"/>
                <a:gd name="connsiteX1" fmla="*/ 257175 w 9886950"/>
                <a:gd name="connsiteY1" fmla="*/ 1489083 h 1682758"/>
                <a:gd name="connsiteX2" fmla="*/ 733425 w 9886950"/>
                <a:gd name="connsiteY2" fmla="*/ 1612908 h 1682758"/>
                <a:gd name="connsiteX3" fmla="*/ 942975 w 9886950"/>
                <a:gd name="connsiteY3" fmla="*/ 1603383 h 1682758"/>
                <a:gd name="connsiteX4" fmla="*/ 1057275 w 9886950"/>
                <a:gd name="connsiteY4" fmla="*/ 1679583 h 1682758"/>
                <a:gd name="connsiteX5" fmla="*/ 1495425 w 9886950"/>
                <a:gd name="connsiteY5" fmla="*/ 1498608 h 1682758"/>
                <a:gd name="connsiteX6" fmla="*/ 1647825 w 9886950"/>
                <a:gd name="connsiteY6" fmla="*/ 1527183 h 1682758"/>
                <a:gd name="connsiteX7" fmla="*/ 1724025 w 9886950"/>
                <a:gd name="connsiteY7" fmla="*/ 1450983 h 1682758"/>
                <a:gd name="connsiteX8" fmla="*/ 1924050 w 9886950"/>
                <a:gd name="connsiteY8" fmla="*/ 1555758 h 1682758"/>
                <a:gd name="connsiteX9" fmla="*/ 2066925 w 9886950"/>
                <a:gd name="connsiteY9" fmla="*/ 1546233 h 1682758"/>
                <a:gd name="connsiteX10" fmla="*/ 2400300 w 9886950"/>
                <a:gd name="connsiteY10" fmla="*/ 1270008 h 1682758"/>
                <a:gd name="connsiteX11" fmla="*/ 2600325 w 9886950"/>
                <a:gd name="connsiteY11" fmla="*/ 1098558 h 1682758"/>
                <a:gd name="connsiteX12" fmla="*/ 2790825 w 9886950"/>
                <a:gd name="connsiteY12" fmla="*/ 1136658 h 1682758"/>
                <a:gd name="connsiteX13" fmla="*/ 2924175 w 9886950"/>
                <a:gd name="connsiteY13" fmla="*/ 984258 h 1682758"/>
                <a:gd name="connsiteX14" fmla="*/ 3114675 w 9886950"/>
                <a:gd name="connsiteY14" fmla="*/ 869958 h 1682758"/>
                <a:gd name="connsiteX15" fmla="*/ 3305175 w 9886950"/>
                <a:gd name="connsiteY15" fmla="*/ 774708 h 1682758"/>
                <a:gd name="connsiteX16" fmla="*/ 3482975 w 9886950"/>
                <a:gd name="connsiteY16" fmla="*/ 555633 h 1682758"/>
                <a:gd name="connsiteX17" fmla="*/ 3629025 w 9886950"/>
                <a:gd name="connsiteY17" fmla="*/ 669933 h 1682758"/>
                <a:gd name="connsiteX18" fmla="*/ 3781425 w 9886950"/>
                <a:gd name="connsiteY18" fmla="*/ 812808 h 1682758"/>
                <a:gd name="connsiteX19" fmla="*/ 3886200 w 9886950"/>
                <a:gd name="connsiteY19" fmla="*/ 965208 h 1682758"/>
                <a:gd name="connsiteX20" fmla="*/ 3952875 w 9886950"/>
                <a:gd name="connsiteY20" fmla="*/ 993783 h 1682758"/>
                <a:gd name="connsiteX21" fmla="*/ 4010025 w 9886950"/>
                <a:gd name="connsiteY21" fmla="*/ 879483 h 1682758"/>
                <a:gd name="connsiteX22" fmla="*/ 4067175 w 9886950"/>
                <a:gd name="connsiteY22" fmla="*/ 736608 h 1682758"/>
                <a:gd name="connsiteX23" fmla="*/ 4200525 w 9886950"/>
                <a:gd name="connsiteY23" fmla="*/ 565158 h 1682758"/>
                <a:gd name="connsiteX24" fmla="*/ 4333875 w 9886950"/>
                <a:gd name="connsiteY24" fmla="*/ 346083 h 1682758"/>
                <a:gd name="connsiteX25" fmla="*/ 4543425 w 9886950"/>
                <a:gd name="connsiteY25" fmla="*/ 165108 h 1682758"/>
                <a:gd name="connsiteX26" fmla="*/ 4795837 w 9886950"/>
                <a:gd name="connsiteY26" fmla="*/ 3183 h 1682758"/>
                <a:gd name="connsiteX27" fmla="*/ 5153025 w 9886950"/>
                <a:gd name="connsiteY27" fmla="*/ 298458 h 1682758"/>
                <a:gd name="connsiteX28" fmla="*/ 5448300 w 9886950"/>
                <a:gd name="connsiteY28" fmla="*/ 593733 h 1682758"/>
                <a:gd name="connsiteX29" fmla="*/ 5657850 w 9886950"/>
                <a:gd name="connsiteY29" fmla="*/ 746133 h 1682758"/>
                <a:gd name="connsiteX30" fmla="*/ 5800725 w 9886950"/>
                <a:gd name="connsiteY30" fmla="*/ 774708 h 1682758"/>
                <a:gd name="connsiteX31" fmla="*/ 6000750 w 9886950"/>
                <a:gd name="connsiteY31" fmla="*/ 574683 h 1682758"/>
                <a:gd name="connsiteX32" fmla="*/ 6296025 w 9886950"/>
                <a:gd name="connsiteY32" fmla="*/ 407996 h 1682758"/>
                <a:gd name="connsiteX33" fmla="*/ 6657975 w 9886950"/>
                <a:gd name="connsiteY33" fmla="*/ 698508 h 1682758"/>
                <a:gd name="connsiteX34" fmla="*/ 6800850 w 9886950"/>
                <a:gd name="connsiteY34" fmla="*/ 536583 h 1682758"/>
                <a:gd name="connsiteX35" fmla="*/ 7277100 w 9886950"/>
                <a:gd name="connsiteY35" fmla="*/ 993783 h 1682758"/>
                <a:gd name="connsiteX36" fmla="*/ 7439025 w 9886950"/>
                <a:gd name="connsiteY36" fmla="*/ 898533 h 1682758"/>
                <a:gd name="connsiteX37" fmla="*/ 7639050 w 9886950"/>
                <a:gd name="connsiteY37" fmla="*/ 1298583 h 1682758"/>
                <a:gd name="connsiteX38" fmla="*/ 7953375 w 9886950"/>
                <a:gd name="connsiteY38" fmla="*/ 1155708 h 1682758"/>
                <a:gd name="connsiteX39" fmla="*/ 8763000 w 9886950"/>
                <a:gd name="connsiteY39" fmla="*/ 1346208 h 1682758"/>
                <a:gd name="connsiteX40" fmla="*/ 9886950 w 9886950"/>
                <a:gd name="connsiteY40" fmla="*/ 1682758 h 16827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9886950" h="1682758">
                  <a:moveTo>
                    <a:pt x="0" y="1660533"/>
                  </a:moveTo>
                  <a:cubicBezTo>
                    <a:pt x="67469" y="1578776"/>
                    <a:pt x="134938" y="1497020"/>
                    <a:pt x="257175" y="1489083"/>
                  </a:cubicBezTo>
                  <a:cubicBezTo>
                    <a:pt x="379412" y="1481146"/>
                    <a:pt x="619125" y="1593858"/>
                    <a:pt x="733425" y="1612908"/>
                  </a:cubicBezTo>
                  <a:cubicBezTo>
                    <a:pt x="847725" y="1631958"/>
                    <a:pt x="889000" y="1592271"/>
                    <a:pt x="942975" y="1603383"/>
                  </a:cubicBezTo>
                  <a:cubicBezTo>
                    <a:pt x="996950" y="1614495"/>
                    <a:pt x="965200" y="1697045"/>
                    <a:pt x="1057275" y="1679583"/>
                  </a:cubicBezTo>
                  <a:cubicBezTo>
                    <a:pt x="1149350" y="1662121"/>
                    <a:pt x="1397000" y="1524008"/>
                    <a:pt x="1495425" y="1498608"/>
                  </a:cubicBezTo>
                  <a:cubicBezTo>
                    <a:pt x="1593850" y="1473208"/>
                    <a:pt x="1609725" y="1535120"/>
                    <a:pt x="1647825" y="1527183"/>
                  </a:cubicBezTo>
                  <a:cubicBezTo>
                    <a:pt x="1685925" y="1519246"/>
                    <a:pt x="1677988" y="1446220"/>
                    <a:pt x="1724025" y="1450983"/>
                  </a:cubicBezTo>
                  <a:cubicBezTo>
                    <a:pt x="1770063" y="1455745"/>
                    <a:pt x="1866900" y="1539883"/>
                    <a:pt x="1924050" y="1555758"/>
                  </a:cubicBezTo>
                  <a:cubicBezTo>
                    <a:pt x="1981200" y="1571633"/>
                    <a:pt x="1987550" y="1593858"/>
                    <a:pt x="2066925" y="1546233"/>
                  </a:cubicBezTo>
                  <a:cubicBezTo>
                    <a:pt x="2146300" y="1498608"/>
                    <a:pt x="2311400" y="1344620"/>
                    <a:pt x="2400300" y="1270008"/>
                  </a:cubicBezTo>
                  <a:cubicBezTo>
                    <a:pt x="2489200" y="1195395"/>
                    <a:pt x="2535238" y="1120783"/>
                    <a:pt x="2600325" y="1098558"/>
                  </a:cubicBezTo>
                  <a:cubicBezTo>
                    <a:pt x="2665412" y="1076333"/>
                    <a:pt x="2736850" y="1155708"/>
                    <a:pt x="2790825" y="1136658"/>
                  </a:cubicBezTo>
                  <a:cubicBezTo>
                    <a:pt x="2844800" y="1117608"/>
                    <a:pt x="2870200" y="1028708"/>
                    <a:pt x="2924175" y="984258"/>
                  </a:cubicBezTo>
                  <a:cubicBezTo>
                    <a:pt x="2978150" y="939808"/>
                    <a:pt x="3051175" y="904883"/>
                    <a:pt x="3114675" y="869958"/>
                  </a:cubicBezTo>
                  <a:cubicBezTo>
                    <a:pt x="3178175" y="835033"/>
                    <a:pt x="3243792" y="827096"/>
                    <a:pt x="3305175" y="774708"/>
                  </a:cubicBezTo>
                  <a:cubicBezTo>
                    <a:pt x="3366558" y="722320"/>
                    <a:pt x="3429000" y="573095"/>
                    <a:pt x="3482975" y="555633"/>
                  </a:cubicBezTo>
                  <a:cubicBezTo>
                    <a:pt x="3536950" y="538171"/>
                    <a:pt x="3579283" y="627071"/>
                    <a:pt x="3629025" y="669933"/>
                  </a:cubicBezTo>
                  <a:cubicBezTo>
                    <a:pt x="3678767" y="712796"/>
                    <a:pt x="3738563" y="763595"/>
                    <a:pt x="3781425" y="812808"/>
                  </a:cubicBezTo>
                  <a:cubicBezTo>
                    <a:pt x="3824288" y="862020"/>
                    <a:pt x="3857625" y="935046"/>
                    <a:pt x="3886200" y="965208"/>
                  </a:cubicBezTo>
                  <a:cubicBezTo>
                    <a:pt x="3914775" y="995370"/>
                    <a:pt x="3932238" y="1008070"/>
                    <a:pt x="3952875" y="993783"/>
                  </a:cubicBezTo>
                  <a:cubicBezTo>
                    <a:pt x="3973512" y="979496"/>
                    <a:pt x="3990975" y="922345"/>
                    <a:pt x="4010025" y="879483"/>
                  </a:cubicBezTo>
                  <a:cubicBezTo>
                    <a:pt x="4029075" y="836620"/>
                    <a:pt x="4035425" y="788995"/>
                    <a:pt x="4067175" y="736608"/>
                  </a:cubicBezTo>
                  <a:cubicBezTo>
                    <a:pt x="4098925" y="684221"/>
                    <a:pt x="4156075" y="630245"/>
                    <a:pt x="4200525" y="565158"/>
                  </a:cubicBezTo>
                  <a:cubicBezTo>
                    <a:pt x="4244975" y="500071"/>
                    <a:pt x="4276725" y="412758"/>
                    <a:pt x="4333875" y="346083"/>
                  </a:cubicBezTo>
                  <a:cubicBezTo>
                    <a:pt x="4391025" y="279408"/>
                    <a:pt x="4475956" y="250833"/>
                    <a:pt x="4543425" y="165108"/>
                  </a:cubicBezTo>
                  <a:cubicBezTo>
                    <a:pt x="4610894" y="79383"/>
                    <a:pt x="4694237" y="-19042"/>
                    <a:pt x="4795837" y="3183"/>
                  </a:cubicBezTo>
                  <a:cubicBezTo>
                    <a:pt x="4897437" y="25408"/>
                    <a:pt x="5044281" y="200033"/>
                    <a:pt x="5153025" y="298458"/>
                  </a:cubicBezTo>
                  <a:cubicBezTo>
                    <a:pt x="5261769" y="396883"/>
                    <a:pt x="5364163" y="519120"/>
                    <a:pt x="5448300" y="593733"/>
                  </a:cubicBezTo>
                  <a:cubicBezTo>
                    <a:pt x="5532438" y="668345"/>
                    <a:pt x="5599112" y="715970"/>
                    <a:pt x="5657850" y="746133"/>
                  </a:cubicBezTo>
                  <a:cubicBezTo>
                    <a:pt x="5716588" y="776296"/>
                    <a:pt x="5743575" y="803283"/>
                    <a:pt x="5800725" y="774708"/>
                  </a:cubicBezTo>
                  <a:cubicBezTo>
                    <a:pt x="5857875" y="746133"/>
                    <a:pt x="5918200" y="635802"/>
                    <a:pt x="6000750" y="574683"/>
                  </a:cubicBezTo>
                  <a:cubicBezTo>
                    <a:pt x="6083300" y="513564"/>
                    <a:pt x="6186488" y="387359"/>
                    <a:pt x="6296025" y="407996"/>
                  </a:cubicBezTo>
                  <a:cubicBezTo>
                    <a:pt x="6405562" y="428633"/>
                    <a:pt x="6573838" y="677077"/>
                    <a:pt x="6657975" y="698508"/>
                  </a:cubicBezTo>
                  <a:cubicBezTo>
                    <a:pt x="6742113" y="719939"/>
                    <a:pt x="6697663" y="487371"/>
                    <a:pt x="6800850" y="536583"/>
                  </a:cubicBezTo>
                  <a:cubicBezTo>
                    <a:pt x="6904038" y="585796"/>
                    <a:pt x="7170738" y="933458"/>
                    <a:pt x="7277100" y="993783"/>
                  </a:cubicBezTo>
                  <a:cubicBezTo>
                    <a:pt x="7383462" y="1054108"/>
                    <a:pt x="7378700" y="847733"/>
                    <a:pt x="7439025" y="898533"/>
                  </a:cubicBezTo>
                  <a:cubicBezTo>
                    <a:pt x="7499350" y="949333"/>
                    <a:pt x="7553325" y="1255720"/>
                    <a:pt x="7639050" y="1298583"/>
                  </a:cubicBezTo>
                  <a:cubicBezTo>
                    <a:pt x="7724775" y="1341446"/>
                    <a:pt x="7766050" y="1147771"/>
                    <a:pt x="7953375" y="1155708"/>
                  </a:cubicBezTo>
                  <a:cubicBezTo>
                    <a:pt x="8140700" y="1163645"/>
                    <a:pt x="8480425" y="1400183"/>
                    <a:pt x="8763000" y="1346208"/>
                  </a:cubicBezTo>
                  <a:cubicBezTo>
                    <a:pt x="9045575" y="1292233"/>
                    <a:pt x="9607550" y="1528241"/>
                    <a:pt x="9886950" y="1682758"/>
                  </a:cubicBezTo>
                </a:path>
              </a:pathLst>
            </a:custGeom>
            <a:noFill/>
            <a:ln>
              <a:gradFill>
                <a:gsLst>
                  <a:gs pos="4300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6" name="图片 45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190" t="-1" r="7580" b="41621"/>
            <a:stretch/>
          </p:blipFill>
          <p:spPr>
            <a:xfrm>
              <a:off x="2312580" y="4273979"/>
              <a:ext cx="9879420" cy="2584021"/>
            </a:xfrm>
            <a:prstGeom prst="rect">
              <a:avLst/>
            </a:prstGeom>
          </p:spPr>
        </p:pic>
      </p:grpSp>
      <p:grpSp>
        <p:nvGrpSpPr>
          <p:cNvPr id="2" name="组合 1"/>
          <p:cNvGrpSpPr/>
          <p:nvPr/>
        </p:nvGrpSpPr>
        <p:grpSpPr>
          <a:xfrm>
            <a:off x="0" y="5820874"/>
            <a:ext cx="12192000" cy="1037126"/>
            <a:chOff x="0" y="4147241"/>
            <a:chExt cx="12192000" cy="2710759"/>
          </a:xfrm>
        </p:grpSpPr>
        <p:sp>
          <p:nvSpPr>
            <p:cNvPr id="45" name="任意多边形 44"/>
            <p:cNvSpPr/>
            <p:nvPr/>
          </p:nvSpPr>
          <p:spPr>
            <a:xfrm flipH="1">
              <a:off x="0" y="4147241"/>
              <a:ext cx="8737600" cy="2663370"/>
            </a:xfrm>
            <a:custGeom>
              <a:avLst/>
              <a:gdLst>
                <a:gd name="connsiteX0" fmla="*/ 6096000 w 6096000"/>
                <a:gd name="connsiteY0" fmla="*/ 0 h 3414220"/>
                <a:gd name="connsiteX1" fmla="*/ 6096000 w 6096000"/>
                <a:gd name="connsiteY1" fmla="*/ 3414220 h 3414220"/>
                <a:gd name="connsiteX2" fmla="*/ 0 w 6096000"/>
                <a:gd name="connsiteY2" fmla="*/ 3414220 h 3414220"/>
                <a:gd name="connsiteX3" fmla="*/ 0 w 6096000"/>
                <a:gd name="connsiteY3" fmla="*/ 1352424 h 34142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0" h="3414220">
                  <a:moveTo>
                    <a:pt x="6096000" y="0"/>
                  </a:moveTo>
                  <a:lnTo>
                    <a:pt x="6096000" y="3414220"/>
                  </a:lnTo>
                  <a:lnTo>
                    <a:pt x="0" y="3414220"/>
                  </a:lnTo>
                  <a:lnTo>
                    <a:pt x="0" y="1352424"/>
                  </a:lnTo>
                  <a:close/>
                </a:path>
              </a:pathLst>
            </a:custGeom>
            <a:solidFill>
              <a:srgbClr val="5BA3EB"/>
            </a:solidFill>
            <a:ln w="25400" cap="flat" cmpd="sng" algn="ctr">
              <a:noFill/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任意多边形 42"/>
            <p:cNvSpPr/>
            <p:nvPr/>
          </p:nvSpPr>
          <p:spPr>
            <a:xfrm>
              <a:off x="0" y="4804229"/>
              <a:ext cx="12192000" cy="2053771"/>
            </a:xfrm>
            <a:custGeom>
              <a:avLst/>
              <a:gdLst>
                <a:gd name="connsiteX0" fmla="*/ 6096000 w 6096000"/>
                <a:gd name="connsiteY0" fmla="*/ 0 h 3414220"/>
                <a:gd name="connsiteX1" fmla="*/ 6096000 w 6096000"/>
                <a:gd name="connsiteY1" fmla="*/ 3414220 h 3414220"/>
                <a:gd name="connsiteX2" fmla="*/ 0 w 6096000"/>
                <a:gd name="connsiteY2" fmla="*/ 3414220 h 3414220"/>
                <a:gd name="connsiteX3" fmla="*/ 0 w 6096000"/>
                <a:gd name="connsiteY3" fmla="*/ 1352424 h 34142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0" h="3414220">
                  <a:moveTo>
                    <a:pt x="6096000" y="0"/>
                  </a:moveTo>
                  <a:lnTo>
                    <a:pt x="6096000" y="3414220"/>
                  </a:lnTo>
                  <a:lnTo>
                    <a:pt x="0" y="3414220"/>
                  </a:lnTo>
                  <a:lnTo>
                    <a:pt x="0" y="1352424"/>
                  </a:lnTo>
                  <a:close/>
                </a:path>
              </a:pathLst>
            </a:custGeom>
            <a:solidFill>
              <a:srgbClr val="8ACF1C"/>
            </a:solidFill>
            <a:ln w="25400" cap="flat" cmpd="sng" algn="ctr">
              <a:noFill/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8" name="椭圆 47"/>
          <p:cNvSpPr/>
          <p:nvPr/>
        </p:nvSpPr>
        <p:spPr>
          <a:xfrm>
            <a:off x="6702348" y="725285"/>
            <a:ext cx="539648" cy="539648"/>
          </a:xfrm>
          <a:prstGeom prst="ellipse">
            <a:avLst/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34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椭圆 48"/>
          <p:cNvSpPr/>
          <p:nvPr/>
        </p:nvSpPr>
        <p:spPr>
          <a:xfrm>
            <a:off x="4987550" y="391125"/>
            <a:ext cx="1917496" cy="1917496"/>
          </a:xfrm>
          <a:prstGeom prst="ellipse">
            <a:avLst/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34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椭圆 49"/>
          <p:cNvSpPr/>
          <p:nvPr/>
        </p:nvSpPr>
        <p:spPr>
          <a:xfrm>
            <a:off x="9748280" y="5312601"/>
            <a:ext cx="1433038" cy="1433038"/>
          </a:xfrm>
          <a:prstGeom prst="ellipse">
            <a:avLst/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34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5001844" y="624244"/>
            <a:ext cx="1683148" cy="1736141"/>
            <a:chOff x="2575328" y="1375668"/>
            <a:chExt cx="1683148" cy="1736141"/>
          </a:xfrm>
        </p:grpSpPr>
        <p:sp>
          <p:nvSpPr>
            <p:cNvPr id="20" name="椭圆 19"/>
            <p:cNvSpPr/>
            <p:nvPr/>
          </p:nvSpPr>
          <p:spPr>
            <a:xfrm>
              <a:off x="2575328" y="2679345"/>
              <a:ext cx="432464" cy="432464"/>
            </a:xfrm>
            <a:prstGeom prst="ellipse">
              <a:avLst/>
            </a:prstGeom>
            <a:gradFill>
              <a:gsLst>
                <a:gs pos="0">
                  <a:schemeClr val="bg1">
                    <a:alpha val="19000"/>
                  </a:schemeClr>
                </a:gs>
                <a:gs pos="100000">
                  <a:schemeClr val="bg1">
                    <a:alpha val="64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800"/>
            </a:p>
          </p:txBody>
        </p:sp>
        <p:sp>
          <p:nvSpPr>
            <p:cNvPr id="82" name="文本框 81"/>
            <p:cNvSpPr txBox="1"/>
            <p:nvPr/>
          </p:nvSpPr>
          <p:spPr>
            <a:xfrm>
              <a:off x="2948502" y="1375668"/>
              <a:ext cx="1309974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7200" dirty="0">
                  <a:solidFill>
                    <a:schemeClr val="bg1"/>
                  </a:solidFill>
                  <a:latin typeface="江城斜黑体 900W" panose="020B0A00000000000000" pitchFamily="34" charset="-122"/>
                  <a:ea typeface="江城斜黑体 900W" panose="020B0A00000000000000" pitchFamily="34" charset="-122"/>
                  <a:cs typeface="+mn-ea"/>
                  <a:sym typeface="+mn-lt"/>
                </a:rPr>
                <a:t>02</a:t>
              </a:r>
              <a:endParaRPr lang="zh-CN" altLang="en-US" sz="7200" dirty="0">
                <a:solidFill>
                  <a:schemeClr val="bg1"/>
                </a:solidFill>
                <a:latin typeface="江城斜黑体 900W" panose="020B0A00000000000000" pitchFamily="34" charset="-122"/>
                <a:ea typeface="江城斜黑体 900W" panose="020B0A00000000000000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4725802" y="2509341"/>
            <a:ext cx="260840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工作完成情况</a:t>
            </a:r>
            <a:endParaRPr lang="en-US" altLang="zh-CN" sz="3200" b="1" dirty="0">
              <a:solidFill>
                <a:schemeClr val="bg1"/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152900" y="3105835"/>
            <a:ext cx="38862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</a:rPr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327977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/>
      </p:transition>
    </mc:Choice>
    <mc:Fallback xmlns="">
      <p:transition spd="slow">
        <p:random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2" name="图表 141"/>
          <p:cNvGraphicFramePr/>
          <p:nvPr>
            <p:extLst>
              <p:ext uri="{D42A27DB-BD31-4B8C-83A1-F6EECF244321}">
                <p14:modId xmlns:p14="http://schemas.microsoft.com/office/powerpoint/2010/main" val="622324986"/>
              </p:ext>
            </p:extLst>
          </p:nvPr>
        </p:nvGraphicFramePr>
        <p:xfrm>
          <a:off x="4337879" y="1609095"/>
          <a:ext cx="3516243" cy="361620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143" name="组合 19"/>
          <p:cNvGrpSpPr/>
          <p:nvPr/>
        </p:nvGrpSpPr>
        <p:grpSpPr>
          <a:xfrm>
            <a:off x="4590020" y="2193819"/>
            <a:ext cx="3770856" cy="3772020"/>
            <a:chOff x="3491329" y="1261482"/>
            <a:chExt cx="3006725" cy="3006726"/>
          </a:xfrm>
        </p:grpSpPr>
        <p:grpSp>
          <p:nvGrpSpPr>
            <p:cNvPr id="144" name="组合 20"/>
            <p:cNvGrpSpPr/>
            <p:nvPr/>
          </p:nvGrpSpPr>
          <p:grpSpPr>
            <a:xfrm rot="900000">
              <a:off x="3491329" y="1261482"/>
              <a:ext cx="3006725" cy="3006726"/>
              <a:chOff x="3491329" y="1261482"/>
              <a:chExt cx="3006725" cy="3006726"/>
            </a:xfrm>
          </p:grpSpPr>
          <p:grpSp>
            <p:nvGrpSpPr>
              <p:cNvPr id="146" name="组合 22"/>
              <p:cNvGrpSpPr/>
              <p:nvPr/>
            </p:nvGrpSpPr>
            <p:grpSpPr>
              <a:xfrm>
                <a:off x="5015329" y="2787070"/>
                <a:ext cx="1482725" cy="1481138"/>
                <a:chOff x="4549776" y="2547938"/>
                <a:chExt cx="1482725" cy="1481138"/>
              </a:xfrm>
            </p:grpSpPr>
            <p:sp>
              <p:nvSpPr>
                <p:cNvPr id="148" name="Freeform 5"/>
                <p:cNvSpPr/>
                <p:nvPr/>
              </p:nvSpPr>
              <p:spPr bwMode="auto">
                <a:xfrm>
                  <a:off x="4735513" y="2732088"/>
                  <a:ext cx="538163" cy="538163"/>
                </a:xfrm>
                <a:custGeom>
                  <a:avLst/>
                  <a:gdLst>
                    <a:gd name="T0" fmla="*/ 339 w 339"/>
                    <a:gd name="T1" fmla="*/ 270 h 339"/>
                    <a:gd name="T2" fmla="*/ 270 w 339"/>
                    <a:gd name="T3" fmla="*/ 339 h 339"/>
                    <a:gd name="T4" fmla="*/ 0 w 339"/>
                    <a:gd name="T5" fmla="*/ 71 h 339"/>
                    <a:gd name="T6" fmla="*/ 70 w 339"/>
                    <a:gd name="T7" fmla="*/ 0 h 339"/>
                    <a:gd name="T8" fmla="*/ 339 w 339"/>
                    <a:gd name="T9" fmla="*/ 270 h 3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39" h="339">
                      <a:moveTo>
                        <a:pt x="339" y="270"/>
                      </a:moveTo>
                      <a:lnTo>
                        <a:pt x="270" y="339"/>
                      </a:lnTo>
                      <a:lnTo>
                        <a:pt x="0" y="71"/>
                      </a:lnTo>
                      <a:lnTo>
                        <a:pt x="70" y="0"/>
                      </a:lnTo>
                      <a:lnTo>
                        <a:pt x="339" y="270"/>
                      </a:lnTo>
                      <a:close/>
                    </a:path>
                  </a:pathLst>
                </a:custGeom>
                <a:solidFill>
                  <a:srgbClr val="94949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pPr>
                    <a:defRPr/>
                  </a:pPr>
                  <a:endParaRPr lang="zh-CN" altLang="en-US" sz="240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49" name="Freeform 6"/>
                <p:cNvSpPr/>
                <p:nvPr/>
              </p:nvSpPr>
              <p:spPr bwMode="auto">
                <a:xfrm>
                  <a:off x="4549776" y="2547938"/>
                  <a:ext cx="388938" cy="388938"/>
                </a:xfrm>
                <a:custGeom>
                  <a:avLst/>
                  <a:gdLst>
                    <a:gd name="T0" fmla="*/ 188 w 197"/>
                    <a:gd name="T1" fmla="*/ 77 h 197"/>
                    <a:gd name="T2" fmla="*/ 188 w 197"/>
                    <a:gd name="T3" fmla="*/ 111 h 197"/>
                    <a:gd name="T4" fmla="*/ 112 w 197"/>
                    <a:gd name="T5" fmla="*/ 187 h 197"/>
                    <a:gd name="T6" fmla="*/ 78 w 197"/>
                    <a:gd name="T7" fmla="*/ 187 h 197"/>
                    <a:gd name="T8" fmla="*/ 10 w 197"/>
                    <a:gd name="T9" fmla="*/ 120 h 197"/>
                    <a:gd name="T10" fmla="*/ 10 w 197"/>
                    <a:gd name="T11" fmla="*/ 86 h 197"/>
                    <a:gd name="T12" fmla="*/ 86 w 197"/>
                    <a:gd name="T13" fmla="*/ 9 h 197"/>
                    <a:gd name="T14" fmla="*/ 120 w 197"/>
                    <a:gd name="T15" fmla="*/ 9 h 197"/>
                    <a:gd name="T16" fmla="*/ 188 w 197"/>
                    <a:gd name="T17" fmla="*/ 77 h 1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97" h="197">
                      <a:moveTo>
                        <a:pt x="188" y="77"/>
                      </a:moveTo>
                      <a:cubicBezTo>
                        <a:pt x="197" y="87"/>
                        <a:pt x="197" y="102"/>
                        <a:pt x="188" y="111"/>
                      </a:cubicBezTo>
                      <a:cubicBezTo>
                        <a:pt x="112" y="187"/>
                        <a:pt x="112" y="187"/>
                        <a:pt x="112" y="187"/>
                      </a:cubicBezTo>
                      <a:cubicBezTo>
                        <a:pt x="102" y="197"/>
                        <a:pt x="87" y="197"/>
                        <a:pt x="78" y="187"/>
                      </a:cubicBezTo>
                      <a:cubicBezTo>
                        <a:pt x="10" y="120"/>
                        <a:pt x="10" y="120"/>
                        <a:pt x="10" y="120"/>
                      </a:cubicBezTo>
                      <a:cubicBezTo>
                        <a:pt x="0" y="110"/>
                        <a:pt x="0" y="95"/>
                        <a:pt x="10" y="86"/>
                      </a:cubicBezTo>
                      <a:cubicBezTo>
                        <a:pt x="86" y="9"/>
                        <a:pt x="86" y="9"/>
                        <a:pt x="86" y="9"/>
                      </a:cubicBezTo>
                      <a:cubicBezTo>
                        <a:pt x="95" y="0"/>
                        <a:pt x="111" y="0"/>
                        <a:pt x="120" y="9"/>
                      </a:cubicBezTo>
                      <a:lnTo>
                        <a:pt x="188" y="77"/>
                      </a:lnTo>
                      <a:close/>
                    </a:path>
                  </a:pathLst>
                </a:custGeom>
                <a:solidFill>
                  <a:srgbClr val="CCCCC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pPr>
                    <a:defRPr/>
                  </a:pPr>
                  <a:endParaRPr lang="zh-CN" altLang="en-US" sz="240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50" name="Freeform 7"/>
                <p:cNvSpPr/>
                <p:nvPr/>
              </p:nvSpPr>
              <p:spPr bwMode="auto">
                <a:xfrm>
                  <a:off x="5057776" y="3052763"/>
                  <a:ext cx="974725" cy="976313"/>
                </a:xfrm>
                <a:custGeom>
                  <a:avLst/>
                  <a:gdLst>
                    <a:gd name="T0" fmla="*/ 86 w 494"/>
                    <a:gd name="T1" fmla="*/ 10 h 495"/>
                    <a:gd name="T2" fmla="*/ 41 w 494"/>
                    <a:gd name="T3" fmla="*/ 55 h 495"/>
                    <a:gd name="T4" fmla="*/ 31 w 494"/>
                    <a:gd name="T5" fmla="*/ 64 h 495"/>
                    <a:gd name="T6" fmla="*/ 26 w 494"/>
                    <a:gd name="T7" fmla="*/ 70 h 495"/>
                    <a:gd name="T8" fmla="*/ 9 w 494"/>
                    <a:gd name="T9" fmla="*/ 86 h 495"/>
                    <a:gd name="T10" fmla="*/ 9 w 494"/>
                    <a:gd name="T11" fmla="*/ 120 h 495"/>
                    <a:gd name="T12" fmla="*/ 374 w 494"/>
                    <a:gd name="T13" fmla="*/ 485 h 495"/>
                    <a:gd name="T14" fmla="*/ 408 w 494"/>
                    <a:gd name="T15" fmla="*/ 485 h 495"/>
                    <a:gd name="T16" fmla="*/ 425 w 494"/>
                    <a:gd name="T17" fmla="*/ 469 h 495"/>
                    <a:gd name="T18" fmla="*/ 430 w 494"/>
                    <a:gd name="T19" fmla="*/ 463 h 495"/>
                    <a:gd name="T20" fmla="*/ 440 w 494"/>
                    <a:gd name="T21" fmla="*/ 454 h 495"/>
                    <a:gd name="T22" fmla="*/ 485 w 494"/>
                    <a:gd name="T23" fmla="*/ 409 h 495"/>
                    <a:gd name="T24" fmla="*/ 485 w 494"/>
                    <a:gd name="T25" fmla="*/ 375 h 495"/>
                    <a:gd name="T26" fmla="*/ 119 w 494"/>
                    <a:gd name="T27" fmla="*/ 10 h 495"/>
                    <a:gd name="T28" fmla="*/ 86 w 494"/>
                    <a:gd name="T29" fmla="*/ 10 h 4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494" h="495">
                      <a:moveTo>
                        <a:pt x="86" y="10"/>
                      </a:moveTo>
                      <a:cubicBezTo>
                        <a:pt x="41" y="55"/>
                        <a:pt x="41" y="55"/>
                        <a:pt x="41" y="55"/>
                      </a:cubicBezTo>
                      <a:cubicBezTo>
                        <a:pt x="31" y="64"/>
                        <a:pt x="31" y="64"/>
                        <a:pt x="31" y="64"/>
                      </a:cubicBezTo>
                      <a:cubicBezTo>
                        <a:pt x="26" y="70"/>
                        <a:pt x="26" y="70"/>
                        <a:pt x="26" y="70"/>
                      </a:cubicBezTo>
                      <a:cubicBezTo>
                        <a:pt x="9" y="86"/>
                        <a:pt x="9" y="86"/>
                        <a:pt x="9" y="86"/>
                      </a:cubicBezTo>
                      <a:cubicBezTo>
                        <a:pt x="0" y="95"/>
                        <a:pt x="0" y="111"/>
                        <a:pt x="9" y="120"/>
                      </a:cubicBezTo>
                      <a:cubicBezTo>
                        <a:pt x="374" y="485"/>
                        <a:pt x="374" y="485"/>
                        <a:pt x="374" y="485"/>
                      </a:cubicBezTo>
                      <a:cubicBezTo>
                        <a:pt x="384" y="495"/>
                        <a:pt x="399" y="495"/>
                        <a:pt x="408" y="485"/>
                      </a:cubicBezTo>
                      <a:cubicBezTo>
                        <a:pt x="425" y="469"/>
                        <a:pt x="425" y="469"/>
                        <a:pt x="425" y="469"/>
                      </a:cubicBezTo>
                      <a:cubicBezTo>
                        <a:pt x="430" y="463"/>
                        <a:pt x="430" y="463"/>
                        <a:pt x="430" y="463"/>
                      </a:cubicBezTo>
                      <a:cubicBezTo>
                        <a:pt x="440" y="454"/>
                        <a:pt x="440" y="454"/>
                        <a:pt x="440" y="454"/>
                      </a:cubicBezTo>
                      <a:cubicBezTo>
                        <a:pt x="485" y="409"/>
                        <a:pt x="485" y="409"/>
                        <a:pt x="485" y="409"/>
                      </a:cubicBezTo>
                      <a:cubicBezTo>
                        <a:pt x="494" y="399"/>
                        <a:pt x="494" y="384"/>
                        <a:pt x="485" y="375"/>
                      </a:cubicBezTo>
                      <a:cubicBezTo>
                        <a:pt x="119" y="10"/>
                        <a:pt x="119" y="10"/>
                        <a:pt x="119" y="10"/>
                      </a:cubicBezTo>
                      <a:cubicBezTo>
                        <a:pt x="110" y="0"/>
                        <a:pt x="95" y="0"/>
                        <a:pt x="86" y="10"/>
                      </a:cubicBezTo>
                      <a:close/>
                    </a:path>
                  </a:pathLst>
                </a:custGeom>
                <a:solidFill>
                  <a:srgbClr val="76767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pPr>
                    <a:defRPr/>
                  </a:pPr>
                  <a:endParaRPr lang="zh-CN" altLang="en-US" sz="240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51" name="Freeform 8"/>
                <p:cNvSpPr/>
                <p:nvPr/>
              </p:nvSpPr>
              <p:spPr bwMode="auto">
                <a:xfrm>
                  <a:off x="5057776" y="3190875"/>
                  <a:ext cx="838200" cy="838200"/>
                </a:xfrm>
                <a:custGeom>
                  <a:avLst/>
                  <a:gdLst>
                    <a:gd name="T0" fmla="*/ 9 w 425"/>
                    <a:gd name="T1" fmla="*/ 16 h 425"/>
                    <a:gd name="T2" fmla="*/ 9 w 425"/>
                    <a:gd name="T3" fmla="*/ 50 h 425"/>
                    <a:gd name="T4" fmla="*/ 374 w 425"/>
                    <a:gd name="T5" fmla="*/ 415 h 425"/>
                    <a:gd name="T6" fmla="*/ 408 w 425"/>
                    <a:gd name="T7" fmla="*/ 415 h 425"/>
                    <a:gd name="T8" fmla="*/ 425 w 425"/>
                    <a:gd name="T9" fmla="*/ 399 h 425"/>
                    <a:gd name="T10" fmla="*/ 26 w 425"/>
                    <a:gd name="T11" fmla="*/ 0 h 425"/>
                    <a:gd name="T12" fmla="*/ 9 w 425"/>
                    <a:gd name="T13" fmla="*/ 16 h 4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25" h="425">
                      <a:moveTo>
                        <a:pt x="9" y="16"/>
                      </a:moveTo>
                      <a:cubicBezTo>
                        <a:pt x="0" y="25"/>
                        <a:pt x="0" y="41"/>
                        <a:pt x="9" y="50"/>
                      </a:cubicBezTo>
                      <a:cubicBezTo>
                        <a:pt x="374" y="415"/>
                        <a:pt x="374" y="415"/>
                        <a:pt x="374" y="415"/>
                      </a:cubicBezTo>
                      <a:cubicBezTo>
                        <a:pt x="384" y="425"/>
                        <a:pt x="399" y="425"/>
                        <a:pt x="408" y="415"/>
                      </a:cubicBezTo>
                      <a:cubicBezTo>
                        <a:pt x="425" y="399"/>
                        <a:pt x="425" y="399"/>
                        <a:pt x="425" y="399"/>
                      </a:cubicBezTo>
                      <a:cubicBezTo>
                        <a:pt x="26" y="0"/>
                        <a:pt x="26" y="0"/>
                        <a:pt x="26" y="0"/>
                      </a:cubicBezTo>
                      <a:lnTo>
                        <a:pt x="9" y="16"/>
                      </a:lnTo>
                      <a:close/>
                    </a:path>
                  </a:pathLst>
                </a:custGeom>
                <a:solidFill>
                  <a:srgbClr val="5A5A5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pPr>
                    <a:defRPr/>
                  </a:pPr>
                  <a:endParaRPr lang="zh-CN" altLang="en-US" sz="240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52" name="Freeform 9"/>
                <p:cNvSpPr/>
                <p:nvPr/>
              </p:nvSpPr>
              <p:spPr bwMode="auto">
                <a:xfrm>
                  <a:off x="5118101" y="3162300"/>
                  <a:ext cx="806450" cy="804863"/>
                </a:xfrm>
                <a:custGeom>
                  <a:avLst/>
                  <a:gdLst>
                    <a:gd name="T0" fmla="*/ 0 w 508"/>
                    <a:gd name="T1" fmla="*/ 11 h 507"/>
                    <a:gd name="T2" fmla="*/ 496 w 508"/>
                    <a:gd name="T3" fmla="*/ 507 h 507"/>
                    <a:gd name="T4" fmla="*/ 508 w 508"/>
                    <a:gd name="T5" fmla="*/ 496 h 507"/>
                    <a:gd name="T6" fmla="*/ 13 w 508"/>
                    <a:gd name="T7" fmla="*/ 0 h 507"/>
                    <a:gd name="T8" fmla="*/ 0 w 508"/>
                    <a:gd name="T9" fmla="*/ 11 h 5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08" h="507">
                      <a:moveTo>
                        <a:pt x="0" y="11"/>
                      </a:moveTo>
                      <a:lnTo>
                        <a:pt x="496" y="507"/>
                      </a:lnTo>
                      <a:lnTo>
                        <a:pt x="508" y="496"/>
                      </a:lnTo>
                      <a:lnTo>
                        <a:pt x="13" y="0"/>
                      </a:lnTo>
                      <a:lnTo>
                        <a:pt x="0" y="11"/>
                      </a:lnTo>
                      <a:close/>
                    </a:path>
                  </a:pathLst>
                </a:custGeom>
                <a:solidFill>
                  <a:srgbClr val="5A5A5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pPr>
                    <a:defRPr/>
                  </a:pPr>
                  <a:endParaRPr lang="zh-CN" altLang="en-US" sz="240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53" name="Freeform 10"/>
                <p:cNvSpPr/>
                <p:nvPr/>
              </p:nvSpPr>
              <p:spPr bwMode="auto">
                <a:xfrm>
                  <a:off x="4619626" y="2768600"/>
                  <a:ext cx="182563" cy="168275"/>
                </a:xfrm>
                <a:custGeom>
                  <a:avLst/>
                  <a:gdLst>
                    <a:gd name="T0" fmla="*/ 0 w 93"/>
                    <a:gd name="T1" fmla="*/ 33 h 85"/>
                    <a:gd name="T2" fmla="*/ 43 w 93"/>
                    <a:gd name="T3" fmla="*/ 75 h 85"/>
                    <a:gd name="T4" fmla="*/ 77 w 93"/>
                    <a:gd name="T5" fmla="*/ 75 h 85"/>
                    <a:gd name="T6" fmla="*/ 93 w 93"/>
                    <a:gd name="T7" fmla="*/ 59 h 85"/>
                    <a:gd name="T8" fmla="*/ 34 w 93"/>
                    <a:gd name="T9" fmla="*/ 0 h 85"/>
                    <a:gd name="T10" fmla="*/ 0 w 93"/>
                    <a:gd name="T11" fmla="*/ 33 h 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93" h="85">
                      <a:moveTo>
                        <a:pt x="0" y="33"/>
                      </a:moveTo>
                      <a:cubicBezTo>
                        <a:pt x="43" y="75"/>
                        <a:pt x="43" y="75"/>
                        <a:pt x="43" y="75"/>
                      </a:cubicBezTo>
                      <a:cubicBezTo>
                        <a:pt x="52" y="85"/>
                        <a:pt x="67" y="85"/>
                        <a:pt x="77" y="75"/>
                      </a:cubicBezTo>
                      <a:cubicBezTo>
                        <a:pt x="93" y="59"/>
                        <a:pt x="93" y="59"/>
                        <a:pt x="93" y="59"/>
                      </a:cubicBezTo>
                      <a:cubicBezTo>
                        <a:pt x="34" y="0"/>
                        <a:pt x="34" y="0"/>
                        <a:pt x="34" y="0"/>
                      </a:cubicBezTo>
                      <a:lnTo>
                        <a:pt x="0" y="33"/>
                      </a:lnTo>
                      <a:close/>
                    </a:path>
                  </a:pathLst>
                </a:custGeom>
                <a:solidFill>
                  <a:srgbClr val="B8B8B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pPr>
                    <a:defRPr/>
                  </a:pPr>
                  <a:endParaRPr lang="zh-CN" altLang="en-US" sz="240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54" name="Freeform 11"/>
                <p:cNvSpPr/>
                <p:nvPr/>
              </p:nvSpPr>
              <p:spPr bwMode="auto">
                <a:xfrm>
                  <a:off x="4699001" y="2740025"/>
                  <a:ext cx="133350" cy="133350"/>
                </a:xfrm>
                <a:custGeom>
                  <a:avLst/>
                  <a:gdLst>
                    <a:gd name="T0" fmla="*/ 0 w 84"/>
                    <a:gd name="T1" fmla="*/ 11 h 84"/>
                    <a:gd name="T2" fmla="*/ 73 w 84"/>
                    <a:gd name="T3" fmla="*/ 84 h 84"/>
                    <a:gd name="T4" fmla="*/ 84 w 84"/>
                    <a:gd name="T5" fmla="*/ 73 h 84"/>
                    <a:gd name="T6" fmla="*/ 11 w 84"/>
                    <a:gd name="T7" fmla="*/ 0 h 84"/>
                    <a:gd name="T8" fmla="*/ 0 w 84"/>
                    <a:gd name="T9" fmla="*/ 11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4" h="84">
                      <a:moveTo>
                        <a:pt x="0" y="11"/>
                      </a:moveTo>
                      <a:lnTo>
                        <a:pt x="73" y="84"/>
                      </a:lnTo>
                      <a:lnTo>
                        <a:pt x="84" y="73"/>
                      </a:lnTo>
                      <a:lnTo>
                        <a:pt x="11" y="0"/>
                      </a:lnTo>
                      <a:lnTo>
                        <a:pt x="0" y="11"/>
                      </a:lnTo>
                      <a:close/>
                    </a:path>
                  </a:pathLst>
                </a:custGeom>
                <a:solidFill>
                  <a:srgbClr val="B8B8B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pPr>
                    <a:defRPr/>
                  </a:pPr>
                  <a:endParaRPr lang="zh-CN" altLang="en-US" sz="240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147" name="Freeform 12"/>
              <p:cNvSpPr/>
              <p:nvPr/>
            </p:nvSpPr>
            <p:spPr bwMode="auto">
              <a:xfrm>
                <a:off x="3491329" y="1261482"/>
                <a:ext cx="2147888" cy="2147888"/>
              </a:xfrm>
              <a:custGeom>
                <a:avLst/>
                <a:gdLst>
                  <a:gd name="T0" fmla="*/ 895 w 1089"/>
                  <a:gd name="T1" fmla="*/ 194 h 1089"/>
                  <a:gd name="T2" fmla="*/ 895 w 1089"/>
                  <a:gd name="T3" fmla="*/ 895 h 1089"/>
                  <a:gd name="T4" fmla="*/ 193 w 1089"/>
                  <a:gd name="T5" fmla="*/ 895 h 1089"/>
                  <a:gd name="T6" fmla="*/ 193 w 1089"/>
                  <a:gd name="T7" fmla="*/ 194 h 1089"/>
                  <a:gd name="T8" fmla="*/ 895 w 1089"/>
                  <a:gd name="T9" fmla="*/ 194 h 10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89" h="1089">
                    <a:moveTo>
                      <a:pt x="895" y="194"/>
                    </a:moveTo>
                    <a:cubicBezTo>
                      <a:pt x="1089" y="388"/>
                      <a:pt x="1089" y="702"/>
                      <a:pt x="895" y="895"/>
                    </a:cubicBezTo>
                    <a:cubicBezTo>
                      <a:pt x="701" y="1089"/>
                      <a:pt x="387" y="1089"/>
                      <a:pt x="193" y="895"/>
                    </a:cubicBezTo>
                    <a:cubicBezTo>
                      <a:pt x="0" y="702"/>
                      <a:pt x="0" y="388"/>
                      <a:pt x="193" y="194"/>
                    </a:cubicBezTo>
                    <a:cubicBezTo>
                      <a:pt x="387" y="0"/>
                      <a:pt x="701" y="0"/>
                      <a:pt x="895" y="194"/>
                    </a:cubicBezTo>
                    <a:close/>
                  </a:path>
                </a:pathLst>
              </a:custGeom>
              <a:solidFill>
                <a:srgbClr val="8ACF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pPr>
                  <a:defRPr/>
                </a:pPr>
                <a:endParaRPr lang="zh-CN" altLang="en-US" sz="240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45" name="Freeform 14"/>
            <p:cNvSpPr/>
            <p:nvPr/>
          </p:nvSpPr>
          <p:spPr bwMode="auto">
            <a:xfrm rot="900000">
              <a:off x="3761175" y="1308636"/>
              <a:ext cx="1858620" cy="1858618"/>
            </a:xfrm>
            <a:custGeom>
              <a:avLst/>
              <a:gdLst>
                <a:gd name="T0" fmla="*/ 809 w 984"/>
                <a:gd name="T1" fmla="*/ 175 h 983"/>
                <a:gd name="T2" fmla="*/ 809 w 984"/>
                <a:gd name="T3" fmla="*/ 809 h 983"/>
                <a:gd name="T4" fmla="*/ 175 w 984"/>
                <a:gd name="T5" fmla="*/ 809 h 983"/>
                <a:gd name="T6" fmla="*/ 175 w 984"/>
                <a:gd name="T7" fmla="*/ 175 h 983"/>
                <a:gd name="T8" fmla="*/ 809 w 984"/>
                <a:gd name="T9" fmla="*/ 175 h 9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4" h="983">
                  <a:moveTo>
                    <a:pt x="809" y="175"/>
                  </a:moveTo>
                  <a:cubicBezTo>
                    <a:pt x="984" y="350"/>
                    <a:pt x="984" y="634"/>
                    <a:pt x="809" y="809"/>
                  </a:cubicBezTo>
                  <a:cubicBezTo>
                    <a:pt x="634" y="983"/>
                    <a:pt x="350" y="983"/>
                    <a:pt x="175" y="809"/>
                  </a:cubicBezTo>
                  <a:cubicBezTo>
                    <a:pt x="0" y="634"/>
                    <a:pt x="0" y="350"/>
                    <a:pt x="175" y="175"/>
                  </a:cubicBezTo>
                  <a:cubicBezTo>
                    <a:pt x="350" y="0"/>
                    <a:pt x="634" y="0"/>
                    <a:pt x="809" y="17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>
                <a:defRPr/>
              </a:pPr>
              <a:endPara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158" name="Rectangle 24"/>
          <p:cNvSpPr>
            <a:spLocks noChangeArrowheads="1"/>
          </p:cNvSpPr>
          <p:nvPr/>
        </p:nvSpPr>
        <p:spPr bwMode="auto">
          <a:xfrm>
            <a:off x="3656200" y="2097113"/>
            <a:ext cx="798993" cy="5366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400"/>
              </a:spcBef>
              <a:defRPr/>
            </a:pPr>
            <a:r>
              <a:rPr lang="en-US" altLang="zh-CN" sz="32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03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0" name="Rectangle 24"/>
          <p:cNvSpPr>
            <a:spLocks noChangeArrowheads="1"/>
          </p:cNvSpPr>
          <p:nvPr/>
        </p:nvSpPr>
        <p:spPr bwMode="auto">
          <a:xfrm>
            <a:off x="3848221" y="4505816"/>
            <a:ext cx="798993" cy="5366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400"/>
              </a:spcBef>
              <a:defRPr/>
            </a:pPr>
            <a:r>
              <a:rPr lang="en-US" altLang="zh-CN" sz="32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02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4" name="Rectangle 24"/>
          <p:cNvSpPr>
            <a:spLocks noChangeArrowheads="1"/>
          </p:cNvSpPr>
          <p:nvPr/>
        </p:nvSpPr>
        <p:spPr bwMode="auto">
          <a:xfrm>
            <a:off x="7915337" y="3149657"/>
            <a:ext cx="798993" cy="5366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400"/>
              </a:spcBef>
              <a:defRPr/>
            </a:pPr>
            <a:r>
              <a:rPr lang="en-US" altLang="zh-CN" sz="32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01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5126239" y="2456475"/>
            <a:ext cx="1939353" cy="1939353"/>
          </a:xfrm>
          <a:prstGeom prst="ellipse">
            <a:avLst/>
          </a:prstGeom>
          <a:blipFill dpi="0" rotWithShape="1">
            <a:blip r:embed="rId4"/>
            <a:srcRect/>
            <a:stretch>
              <a:fillRect l="-12000" b="-7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1344489" y="185808"/>
            <a:ext cx="20024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工作完成情况</a:t>
            </a:r>
            <a:endParaRPr lang="en-US" altLang="zh-CN" sz="2400" b="1" dirty="0">
              <a:solidFill>
                <a:schemeClr val="bg1"/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337446" y="-18788"/>
            <a:ext cx="74571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江城斜黑体 900W" panose="020B0A00000000000000" pitchFamily="34" charset="-122"/>
                <a:ea typeface="江城斜黑体 900W" panose="020B0A00000000000000" pitchFamily="34" charset="-122"/>
                <a:cs typeface="+mn-ea"/>
                <a:sym typeface="+mn-lt"/>
              </a:rPr>
              <a:t>02</a:t>
            </a:r>
            <a:endParaRPr lang="zh-CN" altLang="en-US" sz="3600" dirty="0">
              <a:solidFill>
                <a:schemeClr val="bg1"/>
              </a:solidFill>
              <a:latin typeface="江城斜黑体 900W" panose="020B0A00000000000000" pitchFamily="34" charset="-122"/>
              <a:ea typeface="江城斜黑体 900W" panose="020B0A00000000000000" pitchFamily="34" charset="-122"/>
              <a:cs typeface="+mn-ea"/>
              <a:sym typeface="+mn-lt"/>
            </a:endParaRPr>
          </a:p>
        </p:txBody>
      </p:sp>
      <p:sp>
        <p:nvSpPr>
          <p:cNvPr id="31" name="Rectangle 49"/>
          <p:cNvSpPr>
            <a:spLocks noChangeArrowheads="1"/>
          </p:cNvSpPr>
          <p:nvPr/>
        </p:nvSpPr>
        <p:spPr bwMode="auto">
          <a:xfrm>
            <a:off x="8714330" y="3600498"/>
            <a:ext cx="2819188" cy="5129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defTabSz="609600">
              <a:lnSpc>
                <a:spcPts val="2000"/>
              </a:lnSpc>
              <a:buClr>
                <a:srgbClr val="E7E6E6">
                  <a:lumMod val="10000"/>
                </a:srgbClr>
              </a:buClr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32" name="Rectangle 49"/>
          <p:cNvSpPr>
            <a:spLocks noChangeArrowheads="1"/>
          </p:cNvSpPr>
          <p:nvPr/>
        </p:nvSpPr>
        <p:spPr bwMode="auto">
          <a:xfrm>
            <a:off x="8714347" y="3307152"/>
            <a:ext cx="1622104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defTabSz="1623695">
              <a:defRPr/>
            </a:pPr>
            <a:r>
              <a:rPr lang="zh-CN" altLang="en-US" b="1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33" name="Rectangle 49"/>
          <p:cNvSpPr>
            <a:spLocks noChangeArrowheads="1"/>
          </p:cNvSpPr>
          <p:nvPr/>
        </p:nvSpPr>
        <p:spPr bwMode="auto">
          <a:xfrm>
            <a:off x="839491" y="2545573"/>
            <a:ext cx="2819188" cy="5129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r" defTabSz="609600">
              <a:lnSpc>
                <a:spcPts val="2000"/>
              </a:lnSpc>
              <a:buClr>
                <a:srgbClr val="E7E6E6">
                  <a:lumMod val="10000"/>
                </a:srgbClr>
              </a:buClr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34" name="Rectangle 49"/>
          <p:cNvSpPr>
            <a:spLocks noChangeArrowheads="1"/>
          </p:cNvSpPr>
          <p:nvPr/>
        </p:nvSpPr>
        <p:spPr bwMode="auto">
          <a:xfrm>
            <a:off x="2321874" y="2252227"/>
            <a:ext cx="1622104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defTabSz="1623695">
              <a:defRPr/>
            </a:pPr>
            <a:r>
              <a:rPr lang="zh-CN" altLang="en-US" b="1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35" name="Rectangle 49"/>
          <p:cNvSpPr>
            <a:spLocks noChangeArrowheads="1"/>
          </p:cNvSpPr>
          <p:nvPr/>
        </p:nvSpPr>
        <p:spPr bwMode="auto">
          <a:xfrm>
            <a:off x="839491" y="4906437"/>
            <a:ext cx="2819188" cy="5129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r" defTabSz="609600">
              <a:lnSpc>
                <a:spcPts val="2000"/>
              </a:lnSpc>
              <a:buClr>
                <a:srgbClr val="E7E6E6">
                  <a:lumMod val="10000"/>
                </a:srgbClr>
              </a:buClr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36" name="Rectangle 49"/>
          <p:cNvSpPr>
            <a:spLocks noChangeArrowheads="1"/>
          </p:cNvSpPr>
          <p:nvPr/>
        </p:nvSpPr>
        <p:spPr bwMode="auto">
          <a:xfrm>
            <a:off x="2321874" y="4613091"/>
            <a:ext cx="1622104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defTabSz="1623695">
              <a:defRPr/>
            </a:pPr>
            <a:r>
              <a:rPr lang="zh-CN" altLang="en-US" b="1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/>
      </p:transition>
    </mc:Choice>
    <mc:Fallback xmlns="">
      <p:transition spd="slow">
        <p:random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创意简约工作汇报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4101;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yiwgtc54">
      <a:majorFont>
        <a:latin typeface="Arial"/>
        <a:ea typeface="阿里巴巴普惠体 2.0 55 Regular"/>
        <a:cs typeface=""/>
      </a:majorFont>
      <a:minorFont>
        <a:latin typeface="Arial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yiwgtc54">
      <a:majorFont>
        <a:latin typeface="Arial"/>
        <a:ea typeface="阿里巴巴普惠体 2.0 55 Regular"/>
        <a:cs typeface=""/>
      </a:majorFont>
      <a:minorFont>
        <a:latin typeface="Arial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自定义 1857">
    <a:dk1>
      <a:sysClr val="windowText" lastClr="000000"/>
    </a:dk1>
    <a:lt1>
      <a:sysClr val="window" lastClr="FFFFFF"/>
    </a:lt1>
    <a:dk2>
      <a:srgbClr val="5A6378"/>
    </a:dk2>
    <a:lt2>
      <a:srgbClr val="7F7F7F"/>
    </a:lt2>
    <a:accent1>
      <a:srgbClr val="262626"/>
    </a:accent1>
    <a:accent2>
      <a:srgbClr val="262626"/>
    </a:accent2>
    <a:accent3>
      <a:srgbClr val="262626"/>
    </a:accent3>
    <a:accent4>
      <a:srgbClr val="262626"/>
    </a:accent4>
    <a:accent5>
      <a:srgbClr val="262626"/>
    </a:accent5>
    <a:accent6>
      <a:srgbClr val="262626"/>
    </a:accent6>
    <a:hlink>
      <a:srgbClr val="168BBA"/>
    </a:hlink>
    <a:folHlink>
      <a:srgbClr val="680000"/>
    </a:folHlink>
  </a:clrScheme>
  <a:fontScheme name="edp3bsb0">
    <a:majorFont>
      <a:latin typeface="庞门正道标题体"/>
      <a:ea typeface="庞门正道标题体"/>
      <a:cs typeface=""/>
    </a:majorFont>
    <a:minorFont>
      <a:latin typeface="庞门正道标题体"/>
      <a:ea typeface="庞门正道标题体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126</TotalTime>
  <Words>1223</Words>
  <Application>Microsoft Office PowerPoint</Application>
  <PresentationFormat>宽屏</PresentationFormat>
  <Paragraphs>194</Paragraphs>
  <Slides>23</Slides>
  <Notes>22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23</vt:i4>
      </vt:variant>
    </vt:vector>
  </HeadingPairs>
  <TitlesOfParts>
    <vt:vector size="31" baseType="lpstr">
      <vt:lpstr>阿里巴巴普惠体 2.0 55 Regular</vt:lpstr>
      <vt:lpstr>等线</vt:lpstr>
      <vt:lpstr>江城斜黑体 900W</vt:lpstr>
      <vt:lpstr>Arial</vt:lpstr>
      <vt:lpstr>Calibri</vt:lpstr>
      <vt:lpstr>Wingdings</vt:lpstr>
      <vt:lpstr>Office 主题​​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蓝绿紫清新几何风工作汇报ppt模板</dc:title>
  <dc:creator>51PPT模板网</dc:creator>
  <cp:keywords>www.51pptmoban.com</cp:keywords>
  <dc:description>www.51pptmoban.com</dc:description>
  <cp:lastModifiedBy>Win user</cp:lastModifiedBy>
  <cp:revision>119</cp:revision>
  <dcterms:created xsi:type="dcterms:W3CDTF">2019-09-24T01:59:00Z</dcterms:created>
  <dcterms:modified xsi:type="dcterms:W3CDTF">2022-02-08T12:11:58Z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2052-11.1.0.9208</vt:lpwstr>
  </property>
</Properties>
</file>