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1" r:id="rId3"/>
    <p:sldId id="256" r:id="rId4"/>
    <p:sldId id="258" r:id="rId5"/>
    <p:sldId id="275" r:id="rId6"/>
    <p:sldId id="276" r:id="rId7"/>
    <p:sldId id="262" r:id="rId8"/>
    <p:sldId id="263" r:id="rId9"/>
    <p:sldId id="273" r:id="rId10"/>
    <p:sldId id="274" r:id="rId11"/>
    <p:sldId id="264" r:id="rId12"/>
    <p:sldId id="271" r:id="rId13"/>
    <p:sldId id="265" r:id="rId14"/>
    <p:sldId id="272" r:id="rId15"/>
    <p:sldId id="266" r:id="rId16"/>
    <p:sldId id="267" r:id="rId17"/>
    <p:sldId id="269" r:id="rId18"/>
    <p:sldId id="270" r:id="rId19"/>
    <p:sldId id="277"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CE47288-0A4A-4885-B815-743B5604FED2}">
          <p14:sldIdLst>
            <p14:sldId id="257"/>
            <p14:sldId id="261"/>
            <p14:sldId id="256"/>
            <p14:sldId id="258"/>
            <p14:sldId id="275"/>
            <p14:sldId id="276"/>
            <p14:sldId id="262"/>
            <p14:sldId id="263"/>
            <p14:sldId id="273"/>
            <p14:sldId id="274"/>
            <p14:sldId id="264"/>
            <p14:sldId id="271"/>
            <p14:sldId id="265"/>
            <p14:sldId id="272"/>
            <p14:sldId id="266"/>
            <p14:sldId id="267"/>
            <p14:sldId id="269"/>
            <p14:sldId id="270"/>
            <p14:sldId id="277"/>
          </p14:sldIdLst>
        </p14:section>
        <p14:section name="模板说明" id="{DBE2A207-6FC8-47D2-A47F-8A7924D8A782}">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46F2"/>
    <a:srgbClr val="07AD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11" autoAdjust="0"/>
    <p:restoredTop sz="94660"/>
  </p:normalViewPr>
  <p:slideViewPr>
    <p:cSldViewPr snapToGrid="0">
      <p:cViewPr varScale="1">
        <p:scale>
          <a:sx n="72" d="100"/>
          <a:sy n="72" d="100"/>
        </p:scale>
        <p:origin x="2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C25D99-B425-4C7A-BFA5-E08F4DAAB5F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94467F7-9142-421D-B746-F3AB6DC2D5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7EB74CE-7D8D-44D7-B72B-738388F62A67}"/>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6BB1B634-FE15-42AD-9FB7-39DF106D40D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00E554B-AF31-4C46-8B86-D228B9E8F786}"/>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224323120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9208B-8B05-4609-B2BB-0499D275ACC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2C217E6A-9035-472F-B0AB-A111FE969A7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AFC4F7F-5343-4788-B5BB-516F5C90CB7F}"/>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1C4DD245-5A8F-4481-9AA9-AA99688928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06C8D9-AFC1-4393-BC41-3D6B26CFDFFB}"/>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192600942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6D671D5-D5C0-4BE1-B5A3-2D949871FA6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CEE9275-EC2A-44E0-9ED5-09437273629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6962781-B71D-4701-88B2-0B45B6FD39F5}"/>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E2152E43-4DFB-46F0-9E3C-98EA7626003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64E4B3A-16D9-4E4E-9DF8-639A1275E021}"/>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72521070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326285-A193-488F-BEFE-7DBD4ABB735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130AC67-46A6-4A61-9AF0-635DD173166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09B0007-80D9-4C3F-820E-37218642CEC3}"/>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4B1E47C6-1D8D-45E6-A8D1-2888EE4248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86E1445-C8E1-4541-B61E-B39D5C7D2A9B}"/>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93896599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D12194-BA70-42B1-9575-25D32F3A190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776110C-3A59-4676-98F7-B4DF2C6FC4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CC637EE-6683-4ACA-B689-47295FDE7C06}"/>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2D1B8005-42D0-4E24-BD32-5F52EF28A1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255BB69-E962-4FB3-B3A5-8F83662E5D7B}"/>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154835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990FE3-1B4C-4F01-B4A5-200B4870FFA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955D92B-E5E6-4F5D-AB77-565E96B1F98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F30E2AF-CFB5-4F0D-ADDB-AD4D9EFA2CF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82D9CCB-9D01-4340-B837-267196EE1DBA}"/>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6" name="页脚占位符 5">
            <a:extLst>
              <a:ext uri="{FF2B5EF4-FFF2-40B4-BE49-F238E27FC236}">
                <a16:creationId xmlns:a16="http://schemas.microsoft.com/office/drawing/2014/main" id="{D3856C09-6F3B-4E59-900E-A3010FA4461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B4B364-6EB6-4642-AD8D-A8C10723EDD6}"/>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231882029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EED325-ACA8-432F-817B-FEAE968FB7D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8F395ED-EE6E-43FE-B692-32169519B3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B2F5A40-8F6C-4083-8138-78BDE88ABEA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5AE9215-8638-4DB5-B492-1FB0D47375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6CBA0B9-845B-48D4-A39F-19C66C1F85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F17789C-A2DA-441B-A0A9-A15A84AC8A40}"/>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8" name="页脚占位符 7">
            <a:extLst>
              <a:ext uri="{FF2B5EF4-FFF2-40B4-BE49-F238E27FC236}">
                <a16:creationId xmlns:a16="http://schemas.microsoft.com/office/drawing/2014/main" id="{6EEF1948-EC9D-4E58-8FBF-91A85DB0252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D5F5A31-9BA5-432F-A8C7-2919C16C4E3C}"/>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197871373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84FCE6-4C8A-41B1-A91A-939F87E1FFF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B8E90D2-BDE2-42A5-9FB0-ACADD9711217}"/>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4" name="页脚占位符 3">
            <a:extLst>
              <a:ext uri="{FF2B5EF4-FFF2-40B4-BE49-F238E27FC236}">
                <a16:creationId xmlns:a16="http://schemas.microsoft.com/office/drawing/2014/main" id="{CC92543A-8516-4495-A182-1766B383FEF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4B062C-2D9A-460D-BA1C-4AF31A6BE6A5}"/>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317590643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E207519-938B-4C4B-8FCB-16A8A2AFCB7B}"/>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3" name="页脚占位符 2">
            <a:extLst>
              <a:ext uri="{FF2B5EF4-FFF2-40B4-BE49-F238E27FC236}">
                <a16:creationId xmlns:a16="http://schemas.microsoft.com/office/drawing/2014/main" id="{ABBBC805-F492-45BF-AC64-C5370D1157C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0FADEE-28F6-493D-B8AC-8F0DF1853BEF}"/>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211517474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45E9F3-ED3F-4FF5-AEEF-A239E044E03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8929C84-0C58-46CA-9A06-20FB239E6D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BD1E528-E6F1-47AB-929B-542018131D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C8C2A1E-94B3-4C2D-8C40-761806425CAE}"/>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6" name="页脚占位符 5">
            <a:extLst>
              <a:ext uri="{FF2B5EF4-FFF2-40B4-BE49-F238E27FC236}">
                <a16:creationId xmlns:a16="http://schemas.microsoft.com/office/drawing/2014/main" id="{0D4C9D75-C50D-40DE-ACAF-D9B1F58CD9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B7181DB-CDBE-45C5-96D3-45E42380E3DB}"/>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120925053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C8EEC-30F1-47F8-BE7D-9650F4EFD5E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098CF87-429C-4B0E-9C4D-DFD420FD77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5598192-0C2E-4235-A75D-5C75CE105C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A6CC5E3-D258-4EB5-B96A-06567534F343}"/>
              </a:ext>
            </a:extLst>
          </p:cNvPr>
          <p:cNvSpPr>
            <a:spLocks noGrp="1"/>
          </p:cNvSpPr>
          <p:nvPr>
            <p:ph type="dt" sz="half" idx="10"/>
          </p:nvPr>
        </p:nvSpPr>
        <p:spPr/>
        <p:txBody>
          <a:bodyPr/>
          <a:lstStyle/>
          <a:p>
            <a:fld id="{E2A16412-993B-4A1A-A7A7-37E647F7FF8B}" type="datetimeFigureOut">
              <a:rPr lang="zh-CN" altLang="en-US" smtClean="0"/>
              <a:t>2022/2/8</a:t>
            </a:fld>
            <a:endParaRPr lang="zh-CN" altLang="en-US"/>
          </a:p>
        </p:txBody>
      </p:sp>
      <p:sp>
        <p:nvSpPr>
          <p:cNvPr id="6" name="页脚占位符 5">
            <a:extLst>
              <a:ext uri="{FF2B5EF4-FFF2-40B4-BE49-F238E27FC236}">
                <a16:creationId xmlns:a16="http://schemas.microsoft.com/office/drawing/2014/main" id="{1F882C03-6CC2-49A5-BE3D-702268FA08B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16F15EC-BB6C-4F32-BEDD-7F9BFD9C87DD}"/>
              </a:ext>
            </a:extLst>
          </p:cNvPr>
          <p:cNvSpPr>
            <a:spLocks noGrp="1"/>
          </p:cNvSpPr>
          <p:nvPr>
            <p:ph type="sldNum" sz="quarter" idx="12"/>
          </p:nvPr>
        </p:nvSpPr>
        <p:spPr/>
        <p:txBody>
          <a:body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93194387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EBE7560-E2B9-4557-85D5-AC8373C08F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4407A24-55E5-4463-AB5B-B6B682DDB0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EDF44E-429A-40B6-AD00-8D2F6EB3AB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A16412-993B-4A1A-A7A7-37E647F7FF8B}" type="datetimeFigureOut">
              <a:rPr lang="zh-CN" altLang="en-US" smtClean="0"/>
              <a:t>2022/2/8</a:t>
            </a:fld>
            <a:endParaRPr lang="zh-CN" altLang="en-US"/>
          </a:p>
        </p:txBody>
      </p:sp>
      <p:sp>
        <p:nvSpPr>
          <p:cNvPr id="5" name="页脚占位符 4">
            <a:extLst>
              <a:ext uri="{FF2B5EF4-FFF2-40B4-BE49-F238E27FC236}">
                <a16:creationId xmlns:a16="http://schemas.microsoft.com/office/drawing/2014/main" id="{4B0F0E3D-4AD3-415B-B7D0-09F5A0D812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AE66BBC-1E1E-4AF3-9140-DFBE49F1E3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56D677-A434-4B44-A8BA-CE967C0F106D}" type="slidenum">
              <a:rPr lang="zh-CN" altLang="en-US" smtClean="0"/>
              <a:t>‹#›</a:t>
            </a:fld>
            <a:endParaRPr lang="zh-CN" altLang="en-US"/>
          </a:p>
        </p:txBody>
      </p:sp>
    </p:spTree>
    <p:extLst>
      <p:ext uri="{BB962C8B-B14F-4D97-AF65-F5344CB8AC3E}">
        <p14:creationId xmlns:p14="http://schemas.microsoft.com/office/powerpoint/2010/main" val="1881823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hyperlink" Target="https://www.pptxpro.c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hyperlink" Target="https://www.pptxpro.c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hyperlink" Target="https://www.pptxpro.cn/" TargetMode="Externa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8.png"/><Relationship Id="rId7"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1.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60FB0C02-1E37-441C-B14D-9C41FD304F40}"/>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3" name="矩形 2">
            <a:extLst>
              <a:ext uri="{FF2B5EF4-FFF2-40B4-BE49-F238E27FC236}">
                <a16:creationId xmlns:a16="http://schemas.microsoft.com/office/drawing/2014/main" id="{9F48704A-290D-4D0D-926C-E5FDB77BE905}"/>
              </a:ext>
            </a:extLst>
          </p:cNvPr>
          <p:cNvSpPr/>
          <p:nvPr/>
        </p:nvSpPr>
        <p:spPr>
          <a:xfrm flipH="1">
            <a:off x="8353425" y="0"/>
            <a:ext cx="3838575" cy="685800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0AFA3690-69CA-4568-8616-494DB177ECD7}"/>
              </a:ext>
            </a:extLst>
          </p:cNvPr>
          <p:cNvSpPr/>
          <p:nvPr/>
        </p:nvSpPr>
        <p:spPr>
          <a:xfrm flipH="1">
            <a:off x="972457"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0" name="矩形 19">
            <a:extLst>
              <a:ext uri="{FF2B5EF4-FFF2-40B4-BE49-F238E27FC236}">
                <a16:creationId xmlns:a16="http://schemas.microsoft.com/office/drawing/2014/main" id="{8C010336-FC37-423A-BC71-D8B4A6655AFB}"/>
              </a:ext>
            </a:extLst>
          </p:cNvPr>
          <p:cNvSpPr/>
          <p:nvPr/>
        </p:nvSpPr>
        <p:spPr>
          <a:xfrm flipH="1">
            <a:off x="819751" y="426720"/>
            <a:ext cx="7533673"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23" name="组合 22">
            <a:extLst>
              <a:ext uri="{FF2B5EF4-FFF2-40B4-BE49-F238E27FC236}">
                <a16:creationId xmlns:a16="http://schemas.microsoft.com/office/drawing/2014/main" id="{A9425442-8CBD-4A93-ABAB-B044BA7B705B}"/>
              </a:ext>
            </a:extLst>
          </p:cNvPr>
          <p:cNvGrpSpPr/>
          <p:nvPr/>
        </p:nvGrpSpPr>
        <p:grpSpPr>
          <a:xfrm>
            <a:off x="9559140" y="924043"/>
            <a:ext cx="2442359" cy="3096682"/>
            <a:chOff x="9559140" y="924043"/>
            <a:chExt cx="2442359" cy="3096682"/>
          </a:xfrm>
        </p:grpSpPr>
        <p:sp>
          <p:nvSpPr>
            <p:cNvPr id="9" name="文本框 8">
              <a:extLst>
                <a:ext uri="{FF2B5EF4-FFF2-40B4-BE49-F238E27FC236}">
                  <a16:creationId xmlns:a16="http://schemas.microsoft.com/office/drawing/2014/main" id="{E66CDB7E-C5D2-41EF-B07A-3B957B02E23A}"/>
                </a:ext>
              </a:extLst>
            </p:cNvPr>
            <p:cNvSpPr txBox="1"/>
            <p:nvPr/>
          </p:nvSpPr>
          <p:spPr>
            <a:xfrm flipH="1">
              <a:off x="9559140" y="924043"/>
              <a:ext cx="2442359" cy="3096682"/>
            </a:xfrm>
            <a:prstGeom prst="rect">
              <a:avLst/>
            </a:prstGeom>
            <a:noFill/>
          </p:spPr>
          <p:txBody>
            <a:bodyPr wrap="square" rtlCol="0">
              <a:spAutoFit/>
            </a:bodyPr>
            <a:lstStyle/>
            <a:p>
              <a:r>
                <a:rPr lang="en-US" altLang="zh-CN" sz="40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REPORT </a:t>
              </a:r>
            </a:p>
            <a:p>
              <a:r>
                <a:rPr lang="en-US" altLang="zh-CN" sz="40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OF</a:t>
              </a:r>
            </a:p>
            <a:p>
              <a:endParaRPr lang="en-US" altLang="zh-CN" sz="48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endParaRPr>
            </a:p>
            <a:p>
              <a:pPr>
                <a:lnSpc>
                  <a:spcPct val="150000"/>
                </a:lnSpc>
              </a:pPr>
              <a:r>
                <a:rPr lang="en-US" altLang="zh-CN" sz="24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THE EXPERT GROUP</a:t>
              </a:r>
              <a:endParaRPr lang="zh-CN" altLang="en-US" sz="105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endParaRPr>
            </a:p>
          </p:txBody>
        </p:sp>
        <p:sp>
          <p:nvSpPr>
            <p:cNvPr id="10" name="矩形 9">
              <a:extLst>
                <a:ext uri="{FF2B5EF4-FFF2-40B4-BE49-F238E27FC236}">
                  <a16:creationId xmlns:a16="http://schemas.microsoft.com/office/drawing/2014/main" id="{B5469732-A21E-4DE0-9B95-69E73A60EA34}"/>
                </a:ext>
              </a:extLst>
            </p:cNvPr>
            <p:cNvSpPr/>
            <p:nvPr/>
          </p:nvSpPr>
          <p:spPr>
            <a:xfrm flipH="1">
              <a:off x="9720781" y="2540178"/>
              <a:ext cx="751437" cy="55528"/>
            </a:xfrm>
            <a:prstGeom prst="rect">
              <a:avLst/>
            </a:prstGeom>
            <a:solidFill>
              <a:srgbClr val="FFFFFF"/>
            </a:solidFill>
            <a:ln w="12700" cap="flat" cmpd="sng" algn="ctr">
              <a:noFill/>
              <a:prstDash val="solid"/>
              <a:miter lim="800000"/>
            </a:ln>
            <a:effectLst>
              <a:outerShdw blurRad="381000" algn="c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sp>
        <p:nvSpPr>
          <p:cNvPr id="12" name="文本框 11">
            <a:extLst>
              <a:ext uri="{FF2B5EF4-FFF2-40B4-BE49-F238E27FC236}">
                <a16:creationId xmlns:a16="http://schemas.microsoft.com/office/drawing/2014/main" id="{FAD38C1D-0800-46F9-A992-56175A60D2B8}"/>
              </a:ext>
            </a:extLst>
          </p:cNvPr>
          <p:cNvSpPr txBox="1"/>
          <p:nvPr/>
        </p:nvSpPr>
        <p:spPr>
          <a:xfrm rot="16200000" flipH="1">
            <a:off x="-1383400" y="2429443"/>
            <a:ext cx="3627120" cy="276999"/>
          </a:xfrm>
          <a:prstGeom prst="rect">
            <a:avLst/>
          </a:prstGeom>
          <a:noFill/>
        </p:spPr>
        <p:txBody>
          <a:bodyPr wrap="square" rtlCol="0">
            <a:spAutoFit/>
          </a:bodyPr>
          <a:lstStyle/>
          <a:p>
            <a:pPr algn="dist"/>
            <a:r>
              <a:rPr lang="en-US" altLang="zh-CN" sz="1200" dirty="0">
                <a:solidFill>
                  <a:srgbClr val="3F3F3F"/>
                </a:solidFill>
                <a:latin typeface="站酷小薇LOGO体" panose="02010600010101010101" pitchFamily="2" charset="-122"/>
                <a:ea typeface="站酷小薇LOGO体" panose="02010600010101010101" pitchFamily="2" charset="-122"/>
              </a:rPr>
              <a:t>EXPERT REPORT</a:t>
            </a:r>
          </a:p>
        </p:txBody>
      </p:sp>
      <p:pic>
        <p:nvPicPr>
          <p:cNvPr id="16" name="图片 15" descr="房间里有桌子和椅子&#10;&#10;低可信度描述已自动生成">
            <a:extLst>
              <a:ext uri="{FF2B5EF4-FFF2-40B4-BE49-F238E27FC236}">
                <a16:creationId xmlns:a16="http://schemas.microsoft.com/office/drawing/2014/main" id="{814DDE16-0942-4C61-B62E-87F181E64878}"/>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flipH="1">
            <a:off x="1543940" y="847725"/>
            <a:ext cx="7839792" cy="3476625"/>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sx="101000" sy="101000" algn="l" rotWithShape="0">
              <a:srgbClr val="07ADF0">
                <a:alpha val="30000"/>
              </a:srgbClr>
            </a:outerShdw>
          </a:effectLst>
        </p:spPr>
      </p:pic>
      <p:grpSp>
        <p:nvGrpSpPr>
          <p:cNvPr id="24" name="组合 23">
            <a:extLst>
              <a:ext uri="{FF2B5EF4-FFF2-40B4-BE49-F238E27FC236}">
                <a16:creationId xmlns:a16="http://schemas.microsoft.com/office/drawing/2014/main" id="{DDF23BAF-E666-488A-9CA3-1A967E8F8BCC}"/>
              </a:ext>
            </a:extLst>
          </p:cNvPr>
          <p:cNvGrpSpPr/>
          <p:nvPr/>
        </p:nvGrpSpPr>
        <p:grpSpPr>
          <a:xfrm>
            <a:off x="1424198" y="4524716"/>
            <a:ext cx="5996791" cy="1636014"/>
            <a:chOff x="1424198" y="4524716"/>
            <a:chExt cx="5996791" cy="1636014"/>
          </a:xfrm>
        </p:grpSpPr>
        <p:sp>
          <p:nvSpPr>
            <p:cNvPr id="5" name="文本框 4">
              <a:extLst>
                <a:ext uri="{FF2B5EF4-FFF2-40B4-BE49-F238E27FC236}">
                  <a16:creationId xmlns:a16="http://schemas.microsoft.com/office/drawing/2014/main" id="{161A5F24-7766-481A-9705-966636473C72}"/>
                </a:ext>
              </a:extLst>
            </p:cNvPr>
            <p:cNvSpPr txBox="1"/>
            <p:nvPr/>
          </p:nvSpPr>
          <p:spPr>
            <a:xfrm flipH="1">
              <a:off x="1424198" y="4524716"/>
              <a:ext cx="5996791" cy="1200329"/>
            </a:xfrm>
            <a:prstGeom prst="rect">
              <a:avLst/>
            </a:prstGeom>
            <a:noFill/>
          </p:spPr>
          <p:txBody>
            <a:bodyPr wrap="square" rtlCol="0">
              <a:spAutoFit/>
            </a:bodyPr>
            <a:lstStyle/>
            <a:p>
              <a:r>
                <a:rPr lang="zh-CN" altLang="en-US" sz="72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rPr>
                <a:t>专家组汇报</a:t>
              </a:r>
              <a:r>
                <a:rPr lang="en-US" altLang="zh-CN" sz="72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rPr>
                <a:t>—</a:t>
              </a:r>
            </a:p>
          </p:txBody>
        </p:sp>
        <p:sp>
          <p:nvSpPr>
            <p:cNvPr id="6" name="文本框 5">
              <a:extLst>
                <a:ext uri="{FF2B5EF4-FFF2-40B4-BE49-F238E27FC236}">
                  <a16:creationId xmlns:a16="http://schemas.microsoft.com/office/drawing/2014/main" id="{94D7404B-85BC-4FE9-8157-E6B4A24591A8}"/>
                </a:ext>
              </a:extLst>
            </p:cNvPr>
            <p:cNvSpPr txBox="1"/>
            <p:nvPr/>
          </p:nvSpPr>
          <p:spPr>
            <a:xfrm flipH="1">
              <a:off x="1518539" y="5883731"/>
              <a:ext cx="3590035" cy="276999"/>
            </a:xfrm>
            <a:prstGeom prst="rect">
              <a:avLst/>
            </a:prstGeom>
            <a:noFill/>
          </p:spPr>
          <p:txBody>
            <a:bodyPr wrap="square" rtlCol="0">
              <a:spAutoFit/>
            </a:bodyPr>
            <a:lstStyle/>
            <a:p>
              <a:pPr algn="dist"/>
              <a:r>
                <a:rPr lang="zh-CN" altLang="en-US" sz="1200" dirty="0">
                  <a:solidFill>
                    <a:srgbClr val="3F3F3F"/>
                  </a:solidFill>
                  <a:latin typeface="思源黑体 CN Bold" panose="020B0800000000000000" pitchFamily="34" charset="-122"/>
                  <a:ea typeface="思源黑体 CN Bold" panose="020B0800000000000000" pitchFamily="34" charset="-122"/>
                  <a:hlinkClick r:id="rId4"/>
                </a:rPr>
                <a:t>汇报人：</a:t>
              </a:r>
              <a:r>
                <a:rPr lang="en-US" altLang="zh-CN" sz="1200" dirty="0">
                  <a:solidFill>
                    <a:srgbClr val="3F3F3F"/>
                  </a:solidFill>
                  <a:latin typeface="思源黑体 CN Bold" panose="020B0800000000000000" pitchFamily="34" charset="-122"/>
                  <a:ea typeface="思源黑体 CN Bold" panose="020B0800000000000000" pitchFamily="34" charset="-122"/>
                  <a:hlinkClick r:id="rId4"/>
                </a:rPr>
                <a:t>PPT</a:t>
              </a:r>
              <a:r>
                <a:rPr lang="zh-CN" altLang="en-US" sz="1200" dirty="0">
                  <a:solidFill>
                    <a:srgbClr val="3F3F3F"/>
                  </a:solidFill>
                  <a:latin typeface="思源黑体 CN Bold" panose="020B0800000000000000" pitchFamily="34" charset="-122"/>
                  <a:ea typeface="思源黑体 CN Bold" panose="020B0800000000000000" pitchFamily="34" charset="-122"/>
                  <a:hlinkClick r:id="rId4"/>
                </a:rPr>
                <a:t>世界   汇报时间：</a:t>
              </a:r>
              <a:r>
                <a:rPr lang="en-US" altLang="zh-CN" sz="1200" dirty="0">
                  <a:solidFill>
                    <a:srgbClr val="3F3F3F"/>
                  </a:solidFill>
                  <a:latin typeface="思源黑体 CN Bold" panose="020B0800000000000000" pitchFamily="34" charset="-122"/>
                  <a:ea typeface="思源黑体 CN Bold" panose="020B0800000000000000" pitchFamily="34" charset="-122"/>
                  <a:hlinkClick r:id="rId4"/>
                </a:rPr>
                <a:t>20XX</a:t>
              </a:r>
              <a:endParaRPr lang="en-US" altLang="zh-CN" sz="1200" dirty="0">
                <a:solidFill>
                  <a:srgbClr val="3F3F3F"/>
                </a:solidFill>
                <a:latin typeface="思源黑体 CN Bold" panose="020B0800000000000000" pitchFamily="34" charset="-122"/>
                <a:ea typeface="思源黑体 CN Bold" panose="020B0800000000000000" pitchFamily="34" charset="-122"/>
              </a:endParaRPr>
            </a:p>
          </p:txBody>
        </p:sp>
        <p:cxnSp>
          <p:nvCxnSpPr>
            <p:cNvPr id="22" name="直接连接符 21">
              <a:extLst>
                <a:ext uri="{FF2B5EF4-FFF2-40B4-BE49-F238E27FC236}">
                  <a16:creationId xmlns:a16="http://schemas.microsoft.com/office/drawing/2014/main" id="{5F531542-AE4C-4D6D-8BC4-5A89A5C8B5CE}"/>
                </a:ext>
              </a:extLst>
            </p:cNvPr>
            <p:cNvCxnSpPr/>
            <p:nvPr/>
          </p:nvCxnSpPr>
          <p:spPr>
            <a:xfrm>
              <a:off x="1587500" y="5651500"/>
              <a:ext cx="575728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7" name="图形 16">
            <a:hlinkClick r:id="rId5"/>
            <a:extLst>
              <a:ext uri="{FF2B5EF4-FFF2-40B4-BE49-F238E27FC236}">
                <a16:creationId xmlns:a16="http://schemas.microsoft.com/office/drawing/2014/main" id="{0D71CF5D-DC61-4FCF-9454-F1D0E1035B7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616" y="5778962"/>
            <a:ext cx="1667476" cy="309989"/>
          </a:xfrm>
          <a:prstGeom prst="rect">
            <a:avLst/>
          </a:prstGeom>
        </p:spPr>
      </p:pic>
    </p:spTree>
    <p:extLst>
      <p:ext uri="{BB962C8B-B14F-4D97-AF65-F5344CB8AC3E}">
        <p14:creationId xmlns:p14="http://schemas.microsoft.com/office/powerpoint/2010/main" val="2508857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2C97DAA2-BEF1-4657-B353-5EE97B2E691B}"/>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7A9D42E3-B008-48A0-A102-619BD84BC105}"/>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3CC29B37-851A-4FC8-9DC6-667C25D4BA03}"/>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-02.</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68025E08-1272-4F77-9D05-8E89A260A52E}"/>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成果展示</a:t>
              </a:r>
            </a:p>
          </p:txBody>
        </p:sp>
      </p:grpSp>
      <p:grpSp>
        <p:nvGrpSpPr>
          <p:cNvPr id="12" name="组合 11">
            <a:extLst>
              <a:ext uri="{FF2B5EF4-FFF2-40B4-BE49-F238E27FC236}">
                <a16:creationId xmlns:a16="http://schemas.microsoft.com/office/drawing/2014/main" id="{8DD04EED-1876-4797-BABC-36CFE2FCFE72}"/>
              </a:ext>
            </a:extLst>
          </p:cNvPr>
          <p:cNvGrpSpPr/>
          <p:nvPr/>
        </p:nvGrpSpPr>
        <p:grpSpPr>
          <a:xfrm>
            <a:off x="1036509" y="1552818"/>
            <a:ext cx="2141795" cy="3383844"/>
            <a:chOff x="2245236" y="1552818"/>
            <a:chExt cx="2141795" cy="3383844"/>
          </a:xfrm>
        </p:grpSpPr>
        <p:sp>
          <p:nvSpPr>
            <p:cNvPr id="13" name="任意多边形 37">
              <a:extLst>
                <a:ext uri="{FF2B5EF4-FFF2-40B4-BE49-F238E27FC236}">
                  <a16:creationId xmlns:a16="http://schemas.microsoft.com/office/drawing/2014/main" id="{0F04CC54-296B-4068-9EAA-1564F1C9DCCB}"/>
                </a:ext>
              </a:extLst>
            </p:cNvPr>
            <p:cNvSpPr/>
            <p:nvPr/>
          </p:nvSpPr>
          <p:spPr>
            <a:xfrm>
              <a:off x="2422434" y="342871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14" name="组合 13">
              <a:extLst>
                <a:ext uri="{FF2B5EF4-FFF2-40B4-BE49-F238E27FC236}">
                  <a16:creationId xmlns:a16="http://schemas.microsoft.com/office/drawing/2014/main" id="{3720E034-C87E-4B54-9E16-EC84465EB7C2}"/>
                </a:ext>
              </a:extLst>
            </p:cNvPr>
            <p:cNvGrpSpPr/>
            <p:nvPr/>
          </p:nvGrpSpPr>
          <p:grpSpPr>
            <a:xfrm>
              <a:off x="3036937" y="3888556"/>
              <a:ext cx="491380" cy="723670"/>
              <a:chOff x="11255376" y="7265988"/>
              <a:chExt cx="436563" cy="642938"/>
            </a:xfrm>
            <a:solidFill>
              <a:srgbClr val="EA7D7E"/>
            </a:solidFill>
          </p:grpSpPr>
          <p:sp>
            <p:nvSpPr>
              <p:cNvPr id="19" name="Freeform 182">
                <a:extLst>
                  <a:ext uri="{FF2B5EF4-FFF2-40B4-BE49-F238E27FC236}">
                    <a16:creationId xmlns:a16="http://schemas.microsoft.com/office/drawing/2014/main" id="{E802FF2A-0ED0-4658-8C99-869C58C882D5}"/>
                  </a:ext>
                </a:extLst>
              </p:cNvPr>
              <p:cNvSpPr>
                <a:spLocks/>
              </p:cNvSpPr>
              <p:nvPr/>
            </p:nvSpPr>
            <p:spPr bwMode="auto">
              <a:xfrm>
                <a:off x="11255376" y="7265988"/>
                <a:ext cx="187325" cy="142875"/>
              </a:xfrm>
              <a:custGeom>
                <a:avLst/>
                <a:gdLst>
                  <a:gd name="T0" fmla="*/ 47 w 50"/>
                  <a:gd name="T1" fmla="*/ 6 h 38"/>
                  <a:gd name="T2" fmla="*/ 33 w 50"/>
                  <a:gd name="T3" fmla="*/ 2 h 38"/>
                  <a:gd name="T4" fmla="*/ 6 w 50"/>
                  <a:gd name="T5" fmla="*/ 19 h 38"/>
                  <a:gd name="T6" fmla="*/ 3 w 50"/>
                  <a:gd name="T7" fmla="*/ 32 h 38"/>
                  <a:gd name="T8" fmla="*/ 6 w 50"/>
                  <a:gd name="T9" fmla="*/ 38 h 38"/>
                  <a:gd name="T10" fmla="*/ 50 w 50"/>
                  <a:gd name="T11" fmla="*/ 12 h 38"/>
                  <a:gd name="T12" fmla="*/ 47 w 50"/>
                  <a:gd name="T13" fmla="*/ 6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47" y="6"/>
                    </a:moveTo>
                    <a:cubicBezTo>
                      <a:pt x="44" y="1"/>
                      <a:pt x="38" y="0"/>
                      <a:pt x="33" y="2"/>
                    </a:cubicBezTo>
                    <a:cubicBezTo>
                      <a:pt x="6" y="19"/>
                      <a:pt x="6" y="19"/>
                      <a:pt x="6" y="19"/>
                    </a:cubicBezTo>
                    <a:cubicBezTo>
                      <a:pt x="1" y="22"/>
                      <a:pt x="0" y="28"/>
                      <a:pt x="3" y="32"/>
                    </a:cubicBezTo>
                    <a:cubicBezTo>
                      <a:pt x="6" y="38"/>
                      <a:pt x="6" y="38"/>
                      <a:pt x="6" y="38"/>
                    </a:cubicBezTo>
                    <a:cubicBezTo>
                      <a:pt x="50" y="12"/>
                      <a:pt x="50" y="12"/>
                      <a:pt x="50" y="12"/>
                    </a:cubicBezTo>
                    <a:lnTo>
                      <a:pt x="47" y="6"/>
                    </a:ln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0" name="Freeform 183">
                <a:extLst>
                  <a:ext uri="{FF2B5EF4-FFF2-40B4-BE49-F238E27FC236}">
                    <a16:creationId xmlns:a16="http://schemas.microsoft.com/office/drawing/2014/main" id="{3B1D68AF-07F4-4F0F-BE88-9A68737F8793}"/>
                  </a:ext>
                </a:extLst>
              </p:cNvPr>
              <p:cNvSpPr>
                <a:spLocks/>
              </p:cNvSpPr>
              <p:nvPr/>
            </p:nvSpPr>
            <p:spPr bwMode="auto">
              <a:xfrm>
                <a:off x="11299826" y="7345363"/>
                <a:ext cx="188913" cy="134938"/>
              </a:xfrm>
              <a:custGeom>
                <a:avLst/>
                <a:gdLst>
                  <a:gd name="T0" fmla="*/ 0 w 119"/>
                  <a:gd name="T1" fmla="*/ 61 h 85"/>
                  <a:gd name="T2" fmla="*/ 14 w 119"/>
                  <a:gd name="T3" fmla="*/ 85 h 85"/>
                  <a:gd name="T4" fmla="*/ 119 w 119"/>
                  <a:gd name="T5" fmla="*/ 23 h 85"/>
                  <a:gd name="T6" fmla="*/ 104 w 119"/>
                  <a:gd name="T7" fmla="*/ 0 h 85"/>
                  <a:gd name="T8" fmla="*/ 0 w 119"/>
                  <a:gd name="T9" fmla="*/ 61 h 85"/>
                </a:gdLst>
                <a:ahLst/>
                <a:cxnLst>
                  <a:cxn ang="0">
                    <a:pos x="T0" y="T1"/>
                  </a:cxn>
                  <a:cxn ang="0">
                    <a:pos x="T2" y="T3"/>
                  </a:cxn>
                  <a:cxn ang="0">
                    <a:pos x="T4" y="T5"/>
                  </a:cxn>
                  <a:cxn ang="0">
                    <a:pos x="T6" y="T7"/>
                  </a:cxn>
                  <a:cxn ang="0">
                    <a:pos x="T8" y="T9"/>
                  </a:cxn>
                </a:cxnLst>
                <a:rect l="0" t="0" r="r" b="b"/>
                <a:pathLst>
                  <a:path w="119" h="85">
                    <a:moveTo>
                      <a:pt x="0" y="61"/>
                    </a:moveTo>
                    <a:lnTo>
                      <a:pt x="14" y="85"/>
                    </a:lnTo>
                    <a:lnTo>
                      <a:pt x="119" y="23"/>
                    </a:lnTo>
                    <a:lnTo>
                      <a:pt x="104" y="0"/>
                    </a:lnTo>
                    <a:lnTo>
                      <a:pt x="0" y="61"/>
                    </a:ln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1" name="Freeform 184">
                <a:extLst>
                  <a:ext uri="{FF2B5EF4-FFF2-40B4-BE49-F238E27FC236}">
                    <a16:creationId xmlns:a16="http://schemas.microsoft.com/office/drawing/2014/main" id="{CD13A38C-02F8-4BB7-B6AC-1BC9672AE51B}"/>
                  </a:ext>
                </a:extLst>
              </p:cNvPr>
              <p:cNvSpPr>
                <a:spLocks/>
              </p:cNvSpPr>
              <p:nvPr/>
            </p:nvSpPr>
            <p:spPr bwMode="auto">
              <a:xfrm>
                <a:off x="11566526" y="7750175"/>
                <a:ext cx="125413" cy="147638"/>
              </a:xfrm>
              <a:custGeom>
                <a:avLst/>
                <a:gdLst>
                  <a:gd name="T0" fmla="*/ 32 w 33"/>
                  <a:gd name="T1" fmla="*/ 34 h 39"/>
                  <a:gd name="T2" fmla="*/ 28 w 33"/>
                  <a:gd name="T3" fmla="*/ 0 h 39"/>
                  <a:gd name="T4" fmla="*/ 0 w 33"/>
                  <a:gd name="T5" fmla="*/ 18 h 39"/>
                  <a:gd name="T6" fmla="*/ 28 w 33"/>
                  <a:gd name="T7" fmla="*/ 37 h 39"/>
                  <a:gd name="T8" fmla="*/ 32 w 33"/>
                  <a:gd name="T9" fmla="*/ 34 h 39"/>
                </a:gdLst>
                <a:ahLst/>
                <a:cxnLst>
                  <a:cxn ang="0">
                    <a:pos x="T0" y="T1"/>
                  </a:cxn>
                  <a:cxn ang="0">
                    <a:pos x="T2" y="T3"/>
                  </a:cxn>
                  <a:cxn ang="0">
                    <a:pos x="T4" y="T5"/>
                  </a:cxn>
                  <a:cxn ang="0">
                    <a:pos x="T6" y="T7"/>
                  </a:cxn>
                  <a:cxn ang="0">
                    <a:pos x="T8" y="T9"/>
                  </a:cxn>
                </a:cxnLst>
                <a:rect l="0" t="0" r="r" b="b"/>
                <a:pathLst>
                  <a:path w="33" h="39">
                    <a:moveTo>
                      <a:pt x="32" y="34"/>
                    </a:moveTo>
                    <a:cubicBezTo>
                      <a:pt x="28" y="0"/>
                      <a:pt x="28" y="0"/>
                      <a:pt x="28" y="0"/>
                    </a:cubicBezTo>
                    <a:cubicBezTo>
                      <a:pt x="0" y="18"/>
                      <a:pt x="0" y="18"/>
                      <a:pt x="0" y="18"/>
                    </a:cubicBezTo>
                    <a:cubicBezTo>
                      <a:pt x="28" y="37"/>
                      <a:pt x="28" y="37"/>
                      <a:pt x="28" y="37"/>
                    </a:cubicBezTo>
                    <a:cubicBezTo>
                      <a:pt x="31" y="39"/>
                      <a:pt x="33" y="38"/>
                      <a:pt x="32" y="34"/>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2" name="Freeform 185">
                <a:extLst>
                  <a:ext uri="{FF2B5EF4-FFF2-40B4-BE49-F238E27FC236}">
                    <a16:creationId xmlns:a16="http://schemas.microsoft.com/office/drawing/2014/main" id="{39CECAD7-553C-4252-9596-02EBBB263BEA}"/>
                  </a:ext>
                </a:extLst>
              </p:cNvPr>
              <p:cNvSpPr>
                <a:spLocks/>
              </p:cNvSpPr>
              <p:nvPr/>
            </p:nvSpPr>
            <p:spPr bwMode="auto">
              <a:xfrm>
                <a:off x="11453813" y="7416800"/>
                <a:ext cx="211138" cy="288925"/>
              </a:xfrm>
              <a:custGeom>
                <a:avLst/>
                <a:gdLst>
                  <a:gd name="T0" fmla="*/ 133 w 133"/>
                  <a:gd name="T1" fmla="*/ 161 h 182"/>
                  <a:gd name="T2" fmla="*/ 33 w 133"/>
                  <a:gd name="T3" fmla="*/ 0 h 182"/>
                  <a:gd name="T4" fmla="*/ 0 w 133"/>
                  <a:gd name="T5" fmla="*/ 21 h 182"/>
                  <a:gd name="T6" fmla="*/ 97 w 133"/>
                  <a:gd name="T7" fmla="*/ 182 h 182"/>
                  <a:gd name="T8" fmla="*/ 133 w 133"/>
                  <a:gd name="T9" fmla="*/ 161 h 182"/>
                </a:gdLst>
                <a:ahLst/>
                <a:cxnLst>
                  <a:cxn ang="0">
                    <a:pos x="T0" y="T1"/>
                  </a:cxn>
                  <a:cxn ang="0">
                    <a:pos x="T2" y="T3"/>
                  </a:cxn>
                  <a:cxn ang="0">
                    <a:pos x="T4" y="T5"/>
                  </a:cxn>
                  <a:cxn ang="0">
                    <a:pos x="T6" y="T7"/>
                  </a:cxn>
                  <a:cxn ang="0">
                    <a:pos x="T8" y="T9"/>
                  </a:cxn>
                </a:cxnLst>
                <a:rect l="0" t="0" r="r" b="b"/>
                <a:pathLst>
                  <a:path w="133" h="182">
                    <a:moveTo>
                      <a:pt x="133" y="161"/>
                    </a:moveTo>
                    <a:lnTo>
                      <a:pt x="33" y="0"/>
                    </a:lnTo>
                    <a:lnTo>
                      <a:pt x="0" y="21"/>
                    </a:lnTo>
                    <a:lnTo>
                      <a:pt x="97" y="182"/>
                    </a:lnTo>
                    <a:lnTo>
                      <a:pt x="133" y="161"/>
                    </a:ln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3" name="Freeform 186">
                <a:extLst>
                  <a:ext uri="{FF2B5EF4-FFF2-40B4-BE49-F238E27FC236}">
                    <a16:creationId xmlns:a16="http://schemas.microsoft.com/office/drawing/2014/main" id="{0496DCC2-F93E-4E92-A509-9A872AA95736}"/>
                  </a:ext>
                </a:extLst>
              </p:cNvPr>
              <p:cNvSpPr>
                <a:spLocks/>
              </p:cNvSpPr>
              <p:nvPr/>
            </p:nvSpPr>
            <p:spPr bwMode="auto">
              <a:xfrm>
                <a:off x="11341101" y="7480300"/>
                <a:ext cx="211138" cy="293688"/>
              </a:xfrm>
              <a:custGeom>
                <a:avLst/>
                <a:gdLst>
                  <a:gd name="T0" fmla="*/ 133 w 133"/>
                  <a:gd name="T1" fmla="*/ 163 h 185"/>
                  <a:gd name="T2" fmla="*/ 36 w 133"/>
                  <a:gd name="T3" fmla="*/ 0 h 185"/>
                  <a:gd name="T4" fmla="*/ 0 w 133"/>
                  <a:gd name="T5" fmla="*/ 21 h 185"/>
                  <a:gd name="T6" fmla="*/ 100 w 133"/>
                  <a:gd name="T7" fmla="*/ 185 h 185"/>
                  <a:gd name="T8" fmla="*/ 133 w 133"/>
                  <a:gd name="T9" fmla="*/ 163 h 185"/>
                </a:gdLst>
                <a:ahLst/>
                <a:cxnLst>
                  <a:cxn ang="0">
                    <a:pos x="T0" y="T1"/>
                  </a:cxn>
                  <a:cxn ang="0">
                    <a:pos x="T2" y="T3"/>
                  </a:cxn>
                  <a:cxn ang="0">
                    <a:pos x="T4" y="T5"/>
                  </a:cxn>
                  <a:cxn ang="0">
                    <a:pos x="T6" y="T7"/>
                  </a:cxn>
                  <a:cxn ang="0">
                    <a:pos x="T8" y="T9"/>
                  </a:cxn>
                </a:cxnLst>
                <a:rect l="0" t="0" r="r" b="b"/>
                <a:pathLst>
                  <a:path w="133" h="185">
                    <a:moveTo>
                      <a:pt x="133" y="163"/>
                    </a:moveTo>
                    <a:lnTo>
                      <a:pt x="36" y="0"/>
                    </a:lnTo>
                    <a:lnTo>
                      <a:pt x="0" y="21"/>
                    </a:lnTo>
                    <a:lnTo>
                      <a:pt x="100" y="185"/>
                    </a:lnTo>
                    <a:lnTo>
                      <a:pt x="133" y="163"/>
                    </a:ln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24" name="Freeform 187">
                <a:extLst>
                  <a:ext uri="{FF2B5EF4-FFF2-40B4-BE49-F238E27FC236}">
                    <a16:creationId xmlns:a16="http://schemas.microsoft.com/office/drawing/2014/main" id="{40DC0D38-8BFE-4373-9255-3D663972106A}"/>
                  </a:ext>
                </a:extLst>
              </p:cNvPr>
              <p:cNvSpPr>
                <a:spLocks/>
              </p:cNvSpPr>
              <p:nvPr/>
            </p:nvSpPr>
            <p:spPr bwMode="auto">
              <a:xfrm>
                <a:off x="11263313" y="7878763"/>
                <a:ext cx="311150" cy="30163"/>
              </a:xfrm>
              <a:custGeom>
                <a:avLst/>
                <a:gdLst>
                  <a:gd name="T0" fmla="*/ 79 w 83"/>
                  <a:gd name="T1" fmla="*/ 0 h 8"/>
                  <a:gd name="T2" fmla="*/ 4 w 83"/>
                  <a:gd name="T3" fmla="*/ 0 h 8"/>
                  <a:gd name="T4" fmla="*/ 0 w 83"/>
                  <a:gd name="T5" fmla="*/ 4 h 8"/>
                  <a:gd name="T6" fmla="*/ 4 w 83"/>
                  <a:gd name="T7" fmla="*/ 8 h 8"/>
                  <a:gd name="T8" fmla="*/ 79 w 83"/>
                  <a:gd name="T9" fmla="*/ 8 h 8"/>
                  <a:gd name="T10" fmla="*/ 83 w 83"/>
                  <a:gd name="T11" fmla="*/ 4 h 8"/>
                  <a:gd name="T12" fmla="*/ 79 w 8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3" h="8">
                    <a:moveTo>
                      <a:pt x="79" y="0"/>
                    </a:moveTo>
                    <a:cubicBezTo>
                      <a:pt x="4" y="0"/>
                      <a:pt x="4" y="0"/>
                      <a:pt x="4" y="0"/>
                    </a:cubicBezTo>
                    <a:cubicBezTo>
                      <a:pt x="1" y="0"/>
                      <a:pt x="0" y="2"/>
                      <a:pt x="0" y="4"/>
                    </a:cubicBezTo>
                    <a:cubicBezTo>
                      <a:pt x="0" y="6"/>
                      <a:pt x="1" y="8"/>
                      <a:pt x="4" y="8"/>
                    </a:cubicBezTo>
                    <a:cubicBezTo>
                      <a:pt x="79" y="8"/>
                      <a:pt x="79" y="8"/>
                      <a:pt x="79" y="8"/>
                    </a:cubicBezTo>
                    <a:cubicBezTo>
                      <a:pt x="81" y="8"/>
                      <a:pt x="83" y="6"/>
                      <a:pt x="83" y="4"/>
                    </a:cubicBezTo>
                    <a:cubicBezTo>
                      <a:pt x="83" y="2"/>
                      <a:pt x="81" y="0"/>
                      <a:pt x="79" y="0"/>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grpSp>
        <p:sp>
          <p:nvSpPr>
            <p:cNvPr id="15" name="TextBox 6">
              <a:extLst>
                <a:ext uri="{FF2B5EF4-FFF2-40B4-BE49-F238E27FC236}">
                  <a16:creationId xmlns:a16="http://schemas.microsoft.com/office/drawing/2014/main" id="{1FCB09DE-D625-47EF-B0C7-D362DFB59A08}"/>
                </a:ext>
              </a:extLst>
            </p:cNvPr>
            <p:cNvSpPr txBox="1">
              <a:spLocks noChangeArrowheads="1"/>
            </p:cNvSpPr>
            <p:nvPr/>
          </p:nvSpPr>
          <p:spPr bwMode="auto">
            <a:xfrm>
              <a:off x="2245236" y="1552818"/>
              <a:ext cx="214179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6858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cxnSp>
          <p:nvCxnSpPr>
            <p:cNvPr id="16" name="直接连接符 15">
              <a:extLst>
                <a:ext uri="{FF2B5EF4-FFF2-40B4-BE49-F238E27FC236}">
                  <a16:creationId xmlns:a16="http://schemas.microsoft.com/office/drawing/2014/main" id="{C0224A1C-E84D-4C5E-B552-0DDA2CF9D2BF}"/>
                </a:ext>
              </a:extLst>
            </p:cNvPr>
            <p:cNvCxnSpPr/>
            <p:nvPr/>
          </p:nvCxnSpPr>
          <p:spPr>
            <a:xfrm>
              <a:off x="3236517" y="2465913"/>
              <a:ext cx="0" cy="962806"/>
            </a:xfrm>
            <a:prstGeom prst="line">
              <a:avLst/>
            </a:prstGeom>
            <a:noFill/>
            <a:ln w="6350" cap="flat" cmpd="sng" algn="ctr">
              <a:solidFill>
                <a:sysClr val="window" lastClr="FFFFFF">
                  <a:lumMod val="50000"/>
                </a:sysClr>
              </a:solidFill>
              <a:prstDash val="sysDash"/>
              <a:miter lim="800000"/>
            </a:ln>
            <a:effectLst/>
          </p:spPr>
        </p:cxnSp>
        <p:cxnSp>
          <p:nvCxnSpPr>
            <p:cNvPr id="17" name="直接连接符 16">
              <a:extLst>
                <a:ext uri="{FF2B5EF4-FFF2-40B4-BE49-F238E27FC236}">
                  <a16:creationId xmlns:a16="http://schemas.microsoft.com/office/drawing/2014/main" id="{9B97E02F-B10A-4D26-9106-0D6A0DF4317D}"/>
                </a:ext>
              </a:extLst>
            </p:cNvPr>
            <p:cNvCxnSpPr/>
            <p:nvPr/>
          </p:nvCxnSpPr>
          <p:spPr>
            <a:xfrm>
              <a:off x="2319116" y="2465913"/>
              <a:ext cx="917401" cy="0"/>
            </a:xfrm>
            <a:prstGeom prst="line">
              <a:avLst/>
            </a:prstGeom>
            <a:noFill/>
            <a:ln w="6350" cap="flat" cmpd="sng" algn="ctr">
              <a:solidFill>
                <a:sysClr val="window" lastClr="FFFFFF">
                  <a:lumMod val="50000"/>
                </a:sysClr>
              </a:solidFill>
              <a:prstDash val="sysDash"/>
              <a:miter lim="800000"/>
            </a:ln>
            <a:effectLst/>
          </p:spPr>
        </p:cxnSp>
        <p:cxnSp>
          <p:nvCxnSpPr>
            <p:cNvPr id="18" name="直接连接符 17">
              <a:extLst>
                <a:ext uri="{FF2B5EF4-FFF2-40B4-BE49-F238E27FC236}">
                  <a16:creationId xmlns:a16="http://schemas.microsoft.com/office/drawing/2014/main" id="{BF5A4D59-EF9A-4689-9DA9-E983DAA35D35}"/>
                </a:ext>
              </a:extLst>
            </p:cNvPr>
            <p:cNvCxnSpPr/>
            <p:nvPr/>
          </p:nvCxnSpPr>
          <p:spPr>
            <a:xfrm>
              <a:off x="3236517" y="2465913"/>
              <a:ext cx="917401" cy="0"/>
            </a:xfrm>
            <a:prstGeom prst="line">
              <a:avLst/>
            </a:prstGeom>
            <a:noFill/>
            <a:ln w="6350" cap="flat" cmpd="sng" algn="ctr">
              <a:solidFill>
                <a:sysClr val="window" lastClr="FFFFFF">
                  <a:lumMod val="50000"/>
                </a:sysClr>
              </a:solidFill>
              <a:prstDash val="sysDash"/>
              <a:miter lim="800000"/>
            </a:ln>
            <a:effectLst/>
          </p:spPr>
        </p:cxnSp>
      </p:grpSp>
      <p:grpSp>
        <p:nvGrpSpPr>
          <p:cNvPr id="25" name="组合 24">
            <a:extLst>
              <a:ext uri="{FF2B5EF4-FFF2-40B4-BE49-F238E27FC236}">
                <a16:creationId xmlns:a16="http://schemas.microsoft.com/office/drawing/2014/main" id="{B0188DA3-49AC-44BB-A324-BFB145C45A98}"/>
              </a:ext>
            </a:extLst>
          </p:cNvPr>
          <p:cNvGrpSpPr/>
          <p:nvPr/>
        </p:nvGrpSpPr>
        <p:grpSpPr>
          <a:xfrm>
            <a:off x="4956160" y="1582007"/>
            <a:ext cx="2159737" cy="3354655"/>
            <a:chOff x="5032258" y="1582007"/>
            <a:chExt cx="2159737" cy="3354655"/>
          </a:xfrm>
        </p:grpSpPr>
        <p:sp>
          <p:nvSpPr>
            <p:cNvPr id="26" name="TextBox 6">
              <a:extLst>
                <a:ext uri="{FF2B5EF4-FFF2-40B4-BE49-F238E27FC236}">
                  <a16:creationId xmlns:a16="http://schemas.microsoft.com/office/drawing/2014/main" id="{425327BE-9D0D-4DCC-80FB-F684910A61CE}"/>
                </a:ext>
              </a:extLst>
            </p:cNvPr>
            <p:cNvSpPr txBox="1">
              <a:spLocks noChangeArrowheads="1"/>
            </p:cNvSpPr>
            <p:nvPr/>
          </p:nvSpPr>
          <p:spPr bwMode="auto">
            <a:xfrm>
              <a:off x="5032258" y="1582007"/>
              <a:ext cx="2159737"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defTabSz="685800">
                <a:lnSpc>
                  <a:spcPct val="150000"/>
                </a:lnSpc>
              </a:pPr>
              <a:r>
                <a:rPr lang="zh-CN" altLang="en-US" sz="1400" spc="-150" dirty="0">
                  <a:solidFill>
                    <a:prstClr val="black">
                      <a:lumMod val="85000"/>
                      <a:lumOff val="15000"/>
                    </a:prstClr>
                  </a:solidFill>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grpSp>
          <p:nvGrpSpPr>
            <p:cNvPr id="27" name="组合 26">
              <a:extLst>
                <a:ext uri="{FF2B5EF4-FFF2-40B4-BE49-F238E27FC236}">
                  <a16:creationId xmlns:a16="http://schemas.microsoft.com/office/drawing/2014/main" id="{A22D279C-46E7-40D8-8B49-7F2985642AB2}"/>
                </a:ext>
              </a:extLst>
            </p:cNvPr>
            <p:cNvGrpSpPr/>
            <p:nvPr/>
          </p:nvGrpSpPr>
          <p:grpSpPr>
            <a:xfrm>
              <a:off x="5091839" y="2465913"/>
              <a:ext cx="1834802" cy="2470749"/>
              <a:chOff x="5091839" y="2465913"/>
              <a:chExt cx="1834802" cy="2470749"/>
            </a:xfrm>
          </p:grpSpPr>
          <p:sp>
            <p:nvSpPr>
              <p:cNvPr id="28" name="任意多边形 19">
                <a:extLst>
                  <a:ext uri="{FF2B5EF4-FFF2-40B4-BE49-F238E27FC236}">
                    <a16:creationId xmlns:a16="http://schemas.microsoft.com/office/drawing/2014/main" id="{9D20B577-9622-42DB-9447-0551988311EE}"/>
                  </a:ext>
                </a:extLst>
              </p:cNvPr>
              <p:cNvSpPr/>
              <p:nvPr/>
            </p:nvSpPr>
            <p:spPr>
              <a:xfrm>
                <a:off x="5194914" y="342871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29" name="组合 28">
                <a:extLst>
                  <a:ext uri="{FF2B5EF4-FFF2-40B4-BE49-F238E27FC236}">
                    <a16:creationId xmlns:a16="http://schemas.microsoft.com/office/drawing/2014/main" id="{AE4C3C3C-C96E-4805-BCAC-5341C2B8FDCA}"/>
                  </a:ext>
                </a:extLst>
              </p:cNvPr>
              <p:cNvGrpSpPr/>
              <p:nvPr/>
            </p:nvGrpSpPr>
            <p:grpSpPr>
              <a:xfrm>
                <a:off x="5613182" y="3833462"/>
                <a:ext cx="843386" cy="675424"/>
                <a:chOff x="2239963" y="2185988"/>
                <a:chExt cx="749300" cy="600075"/>
              </a:xfrm>
              <a:solidFill>
                <a:srgbClr val="EA7D7E"/>
              </a:solidFill>
            </p:grpSpPr>
            <p:sp>
              <p:nvSpPr>
                <p:cNvPr id="33" name="Freeform 33">
                  <a:extLst>
                    <a:ext uri="{FF2B5EF4-FFF2-40B4-BE49-F238E27FC236}">
                      <a16:creationId xmlns:a16="http://schemas.microsoft.com/office/drawing/2014/main" id="{B493EC26-ED21-4A0B-AD34-657FCE22EDF1}"/>
                    </a:ext>
                  </a:extLst>
                </p:cNvPr>
                <p:cNvSpPr>
                  <a:spLocks noEditPoints="1"/>
                </p:cNvSpPr>
                <p:nvPr/>
              </p:nvSpPr>
              <p:spPr bwMode="auto">
                <a:xfrm>
                  <a:off x="2239963" y="2357438"/>
                  <a:ext cx="430212" cy="428625"/>
                </a:xfrm>
                <a:custGeom>
                  <a:avLst/>
                  <a:gdLst>
                    <a:gd name="T0" fmla="*/ 151 w 168"/>
                    <a:gd name="T1" fmla="*/ 67 h 168"/>
                    <a:gd name="T2" fmla="*/ 166 w 168"/>
                    <a:gd name="T3" fmla="*/ 60 h 168"/>
                    <a:gd name="T4" fmla="*/ 154 w 168"/>
                    <a:gd name="T5" fmla="*/ 36 h 168"/>
                    <a:gd name="T6" fmla="*/ 140 w 168"/>
                    <a:gd name="T7" fmla="*/ 42 h 168"/>
                    <a:gd name="T8" fmla="*/ 120 w 168"/>
                    <a:gd name="T9" fmla="*/ 25 h 168"/>
                    <a:gd name="T10" fmla="*/ 125 w 168"/>
                    <a:gd name="T11" fmla="*/ 9 h 168"/>
                    <a:gd name="T12" fmla="*/ 99 w 168"/>
                    <a:gd name="T13" fmla="*/ 0 h 168"/>
                    <a:gd name="T14" fmla="*/ 94 w 168"/>
                    <a:gd name="T15" fmla="*/ 16 h 168"/>
                    <a:gd name="T16" fmla="*/ 67 w 168"/>
                    <a:gd name="T17" fmla="*/ 17 h 168"/>
                    <a:gd name="T18" fmla="*/ 60 w 168"/>
                    <a:gd name="T19" fmla="*/ 2 h 168"/>
                    <a:gd name="T20" fmla="*/ 35 w 168"/>
                    <a:gd name="T21" fmla="*/ 14 h 168"/>
                    <a:gd name="T22" fmla="*/ 42 w 168"/>
                    <a:gd name="T23" fmla="*/ 29 h 168"/>
                    <a:gd name="T24" fmla="*/ 25 w 168"/>
                    <a:gd name="T25" fmla="*/ 49 h 168"/>
                    <a:gd name="T26" fmla="*/ 9 w 168"/>
                    <a:gd name="T27" fmla="*/ 43 h 168"/>
                    <a:gd name="T28" fmla="*/ 0 w 168"/>
                    <a:gd name="T29" fmla="*/ 69 h 168"/>
                    <a:gd name="T30" fmla="*/ 15 w 168"/>
                    <a:gd name="T31" fmla="*/ 75 h 168"/>
                    <a:gd name="T32" fmla="*/ 17 w 168"/>
                    <a:gd name="T33" fmla="*/ 101 h 168"/>
                    <a:gd name="T34" fmla="*/ 2 w 168"/>
                    <a:gd name="T35" fmla="*/ 108 h 168"/>
                    <a:gd name="T36" fmla="*/ 14 w 168"/>
                    <a:gd name="T37" fmla="*/ 133 h 168"/>
                    <a:gd name="T38" fmla="*/ 28 w 168"/>
                    <a:gd name="T39" fmla="*/ 126 h 168"/>
                    <a:gd name="T40" fmla="*/ 48 w 168"/>
                    <a:gd name="T41" fmla="*/ 144 h 168"/>
                    <a:gd name="T42" fmla="*/ 43 w 168"/>
                    <a:gd name="T43" fmla="*/ 159 h 168"/>
                    <a:gd name="T44" fmla="*/ 69 w 168"/>
                    <a:gd name="T45" fmla="*/ 168 h 168"/>
                    <a:gd name="T46" fmla="*/ 74 w 168"/>
                    <a:gd name="T47" fmla="*/ 153 h 168"/>
                    <a:gd name="T48" fmla="*/ 101 w 168"/>
                    <a:gd name="T49" fmla="*/ 152 h 168"/>
                    <a:gd name="T50" fmla="*/ 108 w 168"/>
                    <a:gd name="T51" fmla="*/ 166 h 168"/>
                    <a:gd name="T52" fmla="*/ 133 w 168"/>
                    <a:gd name="T53" fmla="*/ 154 h 168"/>
                    <a:gd name="T54" fmla="*/ 126 w 168"/>
                    <a:gd name="T55" fmla="*/ 140 h 168"/>
                    <a:gd name="T56" fmla="*/ 144 w 168"/>
                    <a:gd name="T57" fmla="*/ 120 h 168"/>
                    <a:gd name="T58" fmla="*/ 159 w 168"/>
                    <a:gd name="T59" fmla="*/ 125 h 168"/>
                    <a:gd name="T60" fmla="*/ 168 w 168"/>
                    <a:gd name="T61" fmla="*/ 99 h 168"/>
                    <a:gd name="T62" fmla="*/ 153 w 168"/>
                    <a:gd name="T63" fmla="*/ 94 h 168"/>
                    <a:gd name="T64" fmla="*/ 151 w 168"/>
                    <a:gd name="T65" fmla="*/ 67 h 168"/>
                    <a:gd name="T66" fmla="*/ 126 w 168"/>
                    <a:gd name="T67" fmla="*/ 99 h 168"/>
                    <a:gd name="T68" fmla="*/ 103 w 168"/>
                    <a:gd name="T69" fmla="*/ 125 h 168"/>
                    <a:gd name="T70" fmla="*/ 69 w 168"/>
                    <a:gd name="T71" fmla="*/ 127 h 168"/>
                    <a:gd name="T72" fmla="*/ 44 w 168"/>
                    <a:gd name="T73" fmla="*/ 104 h 168"/>
                    <a:gd name="T74" fmla="*/ 42 w 168"/>
                    <a:gd name="T75" fmla="*/ 70 h 168"/>
                    <a:gd name="T76" fmla="*/ 65 w 168"/>
                    <a:gd name="T77" fmla="*/ 44 h 168"/>
                    <a:gd name="T78" fmla="*/ 99 w 168"/>
                    <a:gd name="T79" fmla="*/ 42 h 168"/>
                    <a:gd name="T80" fmla="*/ 125 w 168"/>
                    <a:gd name="T81" fmla="*/ 65 h 168"/>
                    <a:gd name="T82" fmla="*/ 126 w 168"/>
                    <a:gd name="T83" fmla="*/ 9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68">
                      <a:moveTo>
                        <a:pt x="151" y="67"/>
                      </a:moveTo>
                      <a:cubicBezTo>
                        <a:pt x="166" y="60"/>
                        <a:pt x="166" y="60"/>
                        <a:pt x="166" y="60"/>
                      </a:cubicBezTo>
                      <a:cubicBezTo>
                        <a:pt x="154" y="36"/>
                        <a:pt x="154" y="36"/>
                        <a:pt x="154" y="36"/>
                      </a:cubicBezTo>
                      <a:cubicBezTo>
                        <a:pt x="140" y="42"/>
                        <a:pt x="140" y="42"/>
                        <a:pt x="140" y="42"/>
                      </a:cubicBezTo>
                      <a:cubicBezTo>
                        <a:pt x="134" y="35"/>
                        <a:pt x="127" y="29"/>
                        <a:pt x="120" y="25"/>
                      </a:cubicBezTo>
                      <a:cubicBezTo>
                        <a:pt x="125" y="9"/>
                        <a:pt x="125" y="9"/>
                        <a:pt x="125" y="9"/>
                      </a:cubicBezTo>
                      <a:cubicBezTo>
                        <a:pt x="99" y="0"/>
                        <a:pt x="99" y="0"/>
                        <a:pt x="99" y="0"/>
                      </a:cubicBezTo>
                      <a:cubicBezTo>
                        <a:pt x="94" y="16"/>
                        <a:pt x="94" y="16"/>
                        <a:pt x="94" y="16"/>
                      </a:cubicBezTo>
                      <a:cubicBezTo>
                        <a:pt x="85" y="15"/>
                        <a:pt x="76" y="15"/>
                        <a:pt x="67" y="17"/>
                      </a:cubicBezTo>
                      <a:cubicBezTo>
                        <a:pt x="60" y="2"/>
                        <a:pt x="60" y="2"/>
                        <a:pt x="60" y="2"/>
                      </a:cubicBezTo>
                      <a:cubicBezTo>
                        <a:pt x="35" y="14"/>
                        <a:pt x="35" y="14"/>
                        <a:pt x="35" y="14"/>
                      </a:cubicBezTo>
                      <a:cubicBezTo>
                        <a:pt x="42" y="29"/>
                        <a:pt x="42" y="29"/>
                        <a:pt x="42" y="29"/>
                      </a:cubicBezTo>
                      <a:cubicBezTo>
                        <a:pt x="35" y="34"/>
                        <a:pt x="29" y="41"/>
                        <a:pt x="25" y="49"/>
                      </a:cubicBezTo>
                      <a:cubicBezTo>
                        <a:pt x="9" y="43"/>
                        <a:pt x="9" y="43"/>
                        <a:pt x="9" y="43"/>
                      </a:cubicBezTo>
                      <a:cubicBezTo>
                        <a:pt x="0" y="69"/>
                        <a:pt x="0" y="69"/>
                        <a:pt x="0" y="69"/>
                      </a:cubicBezTo>
                      <a:cubicBezTo>
                        <a:pt x="15" y="75"/>
                        <a:pt x="15" y="75"/>
                        <a:pt x="15" y="75"/>
                      </a:cubicBezTo>
                      <a:cubicBezTo>
                        <a:pt x="14" y="83"/>
                        <a:pt x="14" y="92"/>
                        <a:pt x="17" y="101"/>
                      </a:cubicBezTo>
                      <a:cubicBezTo>
                        <a:pt x="2" y="108"/>
                        <a:pt x="2" y="108"/>
                        <a:pt x="2" y="108"/>
                      </a:cubicBezTo>
                      <a:cubicBezTo>
                        <a:pt x="14" y="133"/>
                        <a:pt x="14" y="133"/>
                        <a:pt x="14" y="133"/>
                      </a:cubicBezTo>
                      <a:cubicBezTo>
                        <a:pt x="28" y="126"/>
                        <a:pt x="28" y="126"/>
                        <a:pt x="28" y="126"/>
                      </a:cubicBezTo>
                      <a:cubicBezTo>
                        <a:pt x="34" y="134"/>
                        <a:pt x="41" y="140"/>
                        <a:pt x="48" y="144"/>
                      </a:cubicBezTo>
                      <a:cubicBezTo>
                        <a:pt x="43" y="159"/>
                        <a:pt x="43" y="159"/>
                        <a:pt x="43" y="159"/>
                      </a:cubicBezTo>
                      <a:cubicBezTo>
                        <a:pt x="69" y="168"/>
                        <a:pt x="69" y="168"/>
                        <a:pt x="69" y="168"/>
                      </a:cubicBezTo>
                      <a:cubicBezTo>
                        <a:pt x="74" y="153"/>
                        <a:pt x="74" y="153"/>
                        <a:pt x="74" y="153"/>
                      </a:cubicBezTo>
                      <a:cubicBezTo>
                        <a:pt x="83" y="155"/>
                        <a:pt x="92" y="154"/>
                        <a:pt x="101" y="152"/>
                      </a:cubicBezTo>
                      <a:cubicBezTo>
                        <a:pt x="108" y="166"/>
                        <a:pt x="108" y="166"/>
                        <a:pt x="108" y="166"/>
                      </a:cubicBezTo>
                      <a:cubicBezTo>
                        <a:pt x="133" y="154"/>
                        <a:pt x="133" y="154"/>
                        <a:pt x="133" y="154"/>
                      </a:cubicBezTo>
                      <a:cubicBezTo>
                        <a:pt x="126" y="140"/>
                        <a:pt x="126" y="140"/>
                        <a:pt x="126" y="140"/>
                      </a:cubicBezTo>
                      <a:cubicBezTo>
                        <a:pt x="133" y="135"/>
                        <a:pt x="139" y="128"/>
                        <a:pt x="144" y="120"/>
                      </a:cubicBezTo>
                      <a:cubicBezTo>
                        <a:pt x="159" y="125"/>
                        <a:pt x="159" y="125"/>
                        <a:pt x="159" y="125"/>
                      </a:cubicBezTo>
                      <a:cubicBezTo>
                        <a:pt x="168" y="99"/>
                        <a:pt x="168" y="99"/>
                        <a:pt x="168" y="99"/>
                      </a:cubicBezTo>
                      <a:cubicBezTo>
                        <a:pt x="153" y="94"/>
                        <a:pt x="153" y="94"/>
                        <a:pt x="153" y="94"/>
                      </a:cubicBezTo>
                      <a:cubicBezTo>
                        <a:pt x="154" y="85"/>
                        <a:pt x="154" y="76"/>
                        <a:pt x="151" y="67"/>
                      </a:cubicBezTo>
                      <a:close/>
                      <a:moveTo>
                        <a:pt x="126" y="99"/>
                      </a:moveTo>
                      <a:cubicBezTo>
                        <a:pt x="123" y="110"/>
                        <a:pt x="115" y="120"/>
                        <a:pt x="103" y="125"/>
                      </a:cubicBezTo>
                      <a:cubicBezTo>
                        <a:pt x="92" y="130"/>
                        <a:pt x="80" y="131"/>
                        <a:pt x="69" y="127"/>
                      </a:cubicBezTo>
                      <a:cubicBezTo>
                        <a:pt x="58" y="123"/>
                        <a:pt x="49" y="115"/>
                        <a:pt x="44" y="104"/>
                      </a:cubicBezTo>
                      <a:cubicBezTo>
                        <a:pt x="38" y="93"/>
                        <a:pt x="38" y="81"/>
                        <a:pt x="42" y="70"/>
                      </a:cubicBezTo>
                      <a:cubicBezTo>
                        <a:pt x="46" y="59"/>
                        <a:pt x="54" y="50"/>
                        <a:pt x="65" y="44"/>
                      </a:cubicBezTo>
                      <a:cubicBezTo>
                        <a:pt x="76" y="39"/>
                        <a:pt x="88" y="38"/>
                        <a:pt x="99" y="42"/>
                      </a:cubicBezTo>
                      <a:cubicBezTo>
                        <a:pt x="110" y="46"/>
                        <a:pt x="119" y="54"/>
                        <a:pt x="125" y="65"/>
                      </a:cubicBezTo>
                      <a:cubicBezTo>
                        <a:pt x="130" y="76"/>
                        <a:pt x="130" y="89"/>
                        <a:pt x="126" y="99"/>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4" name="Freeform 34">
                  <a:extLst>
                    <a:ext uri="{FF2B5EF4-FFF2-40B4-BE49-F238E27FC236}">
                      <a16:creationId xmlns:a16="http://schemas.microsoft.com/office/drawing/2014/main" id="{2517E6C7-E243-4956-BDD6-55E8319D601B}"/>
                    </a:ext>
                  </a:extLst>
                </p:cNvPr>
                <p:cNvSpPr>
                  <a:spLocks noEditPoints="1"/>
                </p:cNvSpPr>
                <p:nvPr/>
              </p:nvSpPr>
              <p:spPr bwMode="auto">
                <a:xfrm>
                  <a:off x="2697163" y="2490788"/>
                  <a:ext cx="292100" cy="288925"/>
                </a:xfrm>
                <a:custGeom>
                  <a:avLst/>
                  <a:gdLst>
                    <a:gd name="T0" fmla="*/ 104 w 114"/>
                    <a:gd name="T1" fmla="*/ 63 h 113"/>
                    <a:gd name="T2" fmla="*/ 103 w 114"/>
                    <a:gd name="T3" fmla="*/ 45 h 113"/>
                    <a:gd name="T4" fmla="*/ 112 w 114"/>
                    <a:gd name="T5" fmla="*/ 40 h 113"/>
                    <a:gd name="T6" fmla="*/ 104 w 114"/>
                    <a:gd name="T7" fmla="*/ 24 h 113"/>
                    <a:gd name="T8" fmla="*/ 94 w 114"/>
                    <a:gd name="T9" fmla="*/ 28 h 113"/>
                    <a:gd name="T10" fmla="*/ 81 w 114"/>
                    <a:gd name="T11" fmla="*/ 16 h 113"/>
                    <a:gd name="T12" fmla="*/ 85 w 114"/>
                    <a:gd name="T13" fmla="*/ 6 h 113"/>
                    <a:gd name="T14" fmla="*/ 67 w 114"/>
                    <a:gd name="T15" fmla="*/ 0 h 113"/>
                    <a:gd name="T16" fmla="*/ 64 w 114"/>
                    <a:gd name="T17" fmla="*/ 10 h 113"/>
                    <a:gd name="T18" fmla="*/ 46 w 114"/>
                    <a:gd name="T19" fmla="*/ 11 h 113"/>
                    <a:gd name="T20" fmla="*/ 41 w 114"/>
                    <a:gd name="T21" fmla="*/ 1 h 113"/>
                    <a:gd name="T22" fmla="*/ 24 w 114"/>
                    <a:gd name="T23" fmla="*/ 9 h 113"/>
                    <a:gd name="T24" fmla="*/ 29 w 114"/>
                    <a:gd name="T25" fmla="*/ 19 h 113"/>
                    <a:gd name="T26" fmla="*/ 17 w 114"/>
                    <a:gd name="T27" fmla="*/ 33 h 113"/>
                    <a:gd name="T28" fmla="*/ 7 w 114"/>
                    <a:gd name="T29" fmla="*/ 29 h 113"/>
                    <a:gd name="T30" fmla="*/ 0 w 114"/>
                    <a:gd name="T31" fmla="*/ 46 h 113"/>
                    <a:gd name="T32" fmla="*/ 11 w 114"/>
                    <a:gd name="T33" fmla="*/ 50 h 113"/>
                    <a:gd name="T34" fmla="*/ 12 w 114"/>
                    <a:gd name="T35" fmla="*/ 68 h 113"/>
                    <a:gd name="T36" fmla="*/ 2 w 114"/>
                    <a:gd name="T37" fmla="*/ 73 h 113"/>
                    <a:gd name="T38" fmla="*/ 10 w 114"/>
                    <a:gd name="T39" fmla="*/ 89 h 113"/>
                    <a:gd name="T40" fmla="*/ 20 w 114"/>
                    <a:gd name="T41" fmla="*/ 85 h 113"/>
                    <a:gd name="T42" fmla="*/ 33 w 114"/>
                    <a:gd name="T43" fmla="*/ 97 h 113"/>
                    <a:gd name="T44" fmla="*/ 29 w 114"/>
                    <a:gd name="T45" fmla="*/ 107 h 113"/>
                    <a:gd name="T46" fmla="*/ 47 w 114"/>
                    <a:gd name="T47" fmla="*/ 113 h 113"/>
                    <a:gd name="T48" fmla="*/ 50 w 114"/>
                    <a:gd name="T49" fmla="*/ 103 h 113"/>
                    <a:gd name="T50" fmla="*/ 69 w 114"/>
                    <a:gd name="T51" fmla="*/ 102 h 113"/>
                    <a:gd name="T52" fmla="*/ 73 w 114"/>
                    <a:gd name="T53" fmla="*/ 112 h 113"/>
                    <a:gd name="T54" fmla="*/ 90 w 114"/>
                    <a:gd name="T55" fmla="*/ 104 h 113"/>
                    <a:gd name="T56" fmla="*/ 85 w 114"/>
                    <a:gd name="T57" fmla="*/ 94 h 113"/>
                    <a:gd name="T58" fmla="*/ 97 w 114"/>
                    <a:gd name="T59" fmla="*/ 81 h 113"/>
                    <a:gd name="T60" fmla="*/ 107 w 114"/>
                    <a:gd name="T61" fmla="*/ 84 h 113"/>
                    <a:gd name="T62" fmla="*/ 114 w 114"/>
                    <a:gd name="T63" fmla="*/ 67 h 113"/>
                    <a:gd name="T64" fmla="*/ 104 w 114"/>
                    <a:gd name="T65" fmla="*/ 63 h 113"/>
                    <a:gd name="T66" fmla="*/ 86 w 114"/>
                    <a:gd name="T67" fmla="*/ 67 h 113"/>
                    <a:gd name="T68" fmla="*/ 70 w 114"/>
                    <a:gd name="T69" fmla="*/ 84 h 113"/>
                    <a:gd name="T70" fmla="*/ 47 w 114"/>
                    <a:gd name="T71" fmla="*/ 85 h 113"/>
                    <a:gd name="T72" fmla="*/ 30 w 114"/>
                    <a:gd name="T73" fmla="*/ 70 h 113"/>
                    <a:gd name="T74" fmla="*/ 29 w 114"/>
                    <a:gd name="T75" fmla="*/ 47 h 113"/>
                    <a:gd name="T76" fmla="*/ 44 w 114"/>
                    <a:gd name="T77" fmla="*/ 30 h 113"/>
                    <a:gd name="T78" fmla="*/ 67 w 114"/>
                    <a:gd name="T79" fmla="*/ 28 h 113"/>
                    <a:gd name="T80" fmla="*/ 84 w 114"/>
                    <a:gd name="T81" fmla="*/ 44 h 113"/>
                    <a:gd name="T82" fmla="*/ 86 w 114"/>
                    <a:gd name="T83" fmla="*/ 67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13">
                      <a:moveTo>
                        <a:pt x="104" y="63"/>
                      </a:moveTo>
                      <a:cubicBezTo>
                        <a:pt x="104" y="57"/>
                        <a:pt x="104" y="51"/>
                        <a:pt x="103" y="45"/>
                      </a:cubicBezTo>
                      <a:cubicBezTo>
                        <a:pt x="112" y="40"/>
                        <a:pt x="112" y="40"/>
                        <a:pt x="112" y="40"/>
                      </a:cubicBezTo>
                      <a:cubicBezTo>
                        <a:pt x="104" y="24"/>
                        <a:pt x="104" y="24"/>
                        <a:pt x="104" y="24"/>
                      </a:cubicBezTo>
                      <a:cubicBezTo>
                        <a:pt x="94" y="28"/>
                        <a:pt x="94" y="28"/>
                        <a:pt x="94" y="28"/>
                      </a:cubicBezTo>
                      <a:cubicBezTo>
                        <a:pt x="91" y="23"/>
                        <a:pt x="86" y="19"/>
                        <a:pt x="81" y="16"/>
                      </a:cubicBezTo>
                      <a:cubicBezTo>
                        <a:pt x="85" y="6"/>
                        <a:pt x="85" y="6"/>
                        <a:pt x="85" y="6"/>
                      </a:cubicBezTo>
                      <a:cubicBezTo>
                        <a:pt x="67" y="0"/>
                        <a:pt x="67" y="0"/>
                        <a:pt x="67" y="0"/>
                      </a:cubicBezTo>
                      <a:cubicBezTo>
                        <a:pt x="64" y="10"/>
                        <a:pt x="64" y="10"/>
                        <a:pt x="64" y="10"/>
                      </a:cubicBezTo>
                      <a:cubicBezTo>
                        <a:pt x="58" y="10"/>
                        <a:pt x="52" y="10"/>
                        <a:pt x="46" y="11"/>
                      </a:cubicBezTo>
                      <a:cubicBezTo>
                        <a:pt x="41" y="1"/>
                        <a:pt x="41" y="1"/>
                        <a:pt x="41" y="1"/>
                      </a:cubicBezTo>
                      <a:cubicBezTo>
                        <a:pt x="24" y="9"/>
                        <a:pt x="24" y="9"/>
                        <a:pt x="24" y="9"/>
                      </a:cubicBezTo>
                      <a:cubicBezTo>
                        <a:pt x="29" y="19"/>
                        <a:pt x="29" y="19"/>
                        <a:pt x="29" y="19"/>
                      </a:cubicBezTo>
                      <a:cubicBezTo>
                        <a:pt x="24" y="23"/>
                        <a:pt x="20" y="28"/>
                        <a:pt x="17" y="33"/>
                      </a:cubicBezTo>
                      <a:cubicBezTo>
                        <a:pt x="7" y="29"/>
                        <a:pt x="7" y="29"/>
                        <a:pt x="7" y="29"/>
                      </a:cubicBezTo>
                      <a:cubicBezTo>
                        <a:pt x="0" y="46"/>
                        <a:pt x="0" y="46"/>
                        <a:pt x="0" y="46"/>
                      </a:cubicBezTo>
                      <a:cubicBezTo>
                        <a:pt x="11" y="50"/>
                        <a:pt x="11" y="50"/>
                        <a:pt x="11" y="50"/>
                      </a:cubicBezTo>
                      <a:cubicBezTo>
                        <a:pt x="10" y="56"/>
                        <a:pt x="10" y="62"/>
                        <a:pt x="12" y="68"/>
                      </a:cubicBezTo>
                      <a:cubicBezTo>
                        <a:pt x="2" y="73"/>
                        <a:pt x="2" y="73"/>
                        <a:pt x="2" y="73"/>
                      </a:cubicBezTo>
                      <a:cubicBezTo>
                        <a:pt x="10" y="89"/>
                        <a:pt x="10" y="89"/>
                        <a:pt x="10" y="89"/>
                      </a:cubicBezTo>
                      <a:cubicBezTo>
                        <a:pt x="20" y="85"/>
                        <a:pt x="20" y="85"/>
                        <a:pt x="20" y="85"/>
                      </a:cubicBezTo>
                      <a:cubicBezTo>
                        <a:pt x="23" y="90"/>
                        <a:pt x="28" y="94"/>
                        <a:pt x="33" y="97"/>
                      </a:cubicBezTo>
                      <a:cubicBezTo>
                        <a:pt x="29" y="107"/>
                        <a:pt x="29" y="107"/>
                        <a:pt x="29" y="107"/>
                      </a:cubicBezTo>
                      <a:cubicBezTo>
                        <a:pt x="47" y="113"/>
                        <a:pt x="47" y="113"/>
                        <a:pt x="47" y="113"/>
                      </a:cubicBezTo>
                      <a:cubicBezTo>
                        <a:pt x="50" y="103"/>
                        <a:pt x="50" y="103"/>
                        <a:pt x="50" y="103"/>
                      </a:cubicBezTo>
                      <a:cubicBezTo>
                        <a:pt x="56" y="104"/>
                        <a:pt x="63" y="104"/>
                        <a:pt x="69" y="102"/>
                      </a:cubicBezTo>
                      <a:cubicBezTo>
                        <a:pt x="73" y="112"/>
                        <a:pt x="73" y="112"/>
                        <a:pt x="73" y="112"/>
                      </a:cubicBezTo>
                      <a:cubicBezTo>
                        <a:pt x="90" y="104"/>
                        <a:pt x="90" y="104"/>
                        <a:pt x="90" y="104"/>
                      </a:cubicBezTo>
                      <a:cubicBezTo>
                        <a:pt x="85" y="94"/>
                        <a:pt x="85" y="94"/>
                        <a:pt x="85" y="94"/>
                      </a:cubicBezTo>
                      <a:cubicBezTo>
                        <a:pt x="90" y="91"/>
                        <a:pt x="94" y="86"/>
                        <a:pt x="97" y="81"/>
                      </a:cubicBezTo>
                      <a:cubicBezTo>
                        <a:pt x="107" y="84"/>
                        <a:pt x="107" y="84"/>
                        <a:pt x="107" y="84"/>
                      </a:cubicBezTo>
                      <a:cubicBezTo>
                        <a:pt x="114" y="67"/>
                        <a:pt x="114" y="67"/>
                        <a:pt x="114" y="67"/>
                      </a:cubicBezTo>
                      <a:lnTo>
                        <a:pt x="104" y="63"/>
                      </a:lnTo>
                      <a:close/>
                      <a:moveTo>
                        <a:pt x="86" y="67"/>
                      </a:moveTo>
                      <a:cubicBezTo>
                        <a:pt x="83" y="74"/>
                        <a:pt x="78" y="80"/>
                        <a:pt x="70" y="84"/>
                      </a:cubicBezTo>
                      <a:cubicBezTo>
                        <a:pt x="63" y="88"/>
                        <a:pt x="54" y="88"/>
                        <a:pt x="47" y="85"/>
                      </a:cubicBezTo>
                      <a:cubicBezTo>
                        <a:pt x="40" y="83"/>
                        <a:pt x="33" y="77"/>
                        <a:pt x="30" y="70"/>
                      </a:cubicBezTo>
                      <a:cubicBezTo>
                        <a:pt x="26" y="62"/>
                        <a:pt x="26" y="54"/>
                        <a:pt x="29" y="47"/>
                      </a:cubicBezTo>
                      <a:cubicBezTo>
                        <a:pt x="31" y="39"/>
                        <a:pt x="36" y="33"/>
                        <a:pt x="44" y="30"/>
                      </a:cubicBezTo>
                      <a:cubicBezTo>
                        <a:pt x="52" y="26"/>
                        <a:pt x="60" y="26"/>
                        <a:pt x="67" y="28"/>
                      </a:cubicBezTo>
                      <a:cubicBezTo>
                        <a:pt x="74" y="31"/>
                        <a:pt x="81" y="36"/>
                        <a:pt x="84" y="44"/>
                      </a:cubicBezTo>
                      <a:cubicBezTo>
                        <a:pt x="88" y="51"/>
                        <a:pt x="88" y="60"/>
                        <a:pt x="86" y="67"/>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35" name="Freeform 35">
                  <a:extLst>
                    <a:ext uri="{FF2B5EF4-FFF2-40B4-BE49-F238E27FC236}">
                      <a16:creationId xmlns:a16="http://schemas.microsoft.com/office/drawing/2014/main" id="{22D4D268-991A-4149-8704-541D2E8C94EC}"/>
                    </a:ext>
                  </a:extLst>
                </p:cNvPr>
                <p:cNvSpPr>
                  <a:spLocks noEditPoints="1"/>
                </p:cNvSpPr>
                <p:nvPr/>
              </p:nvSpPr>
              <p:spPr bwMode="auto">
                <a:xfrm>
                  <a:off x="2605088" y="2185988"/>
                  <a:ext cx="292100" cy="288925"/>
                </a:xfrm>
                <a:custGeom>
                  <a:avLst/>
                  <a:gdLst>
                    <a:gd name="T0" fmla="*/ 47 w 114"/>
                    <a:gd name="T1" fmla="*/ 113 h 113"/>
                    <a:gd name="T2" fmla="*/ 50 w 114"/>
                    <a:gd name="T3" fmla="*/ 103 h 113"/>
                    <a:gd name="T4" fmla="*/ 69 w 114"/>
                    <a:gd name="T5" fmla="*/ 102 h 113"/>
                    <a:gd name="T6" fmla="*/ 73 w 114"/>
                    <a:gd name="T7" fmla="*/ 112 h 113"/>
                    <a:gd name="T8" fmla="*/ 90 w 114"/>
                    <a:gd name="T9" fmla="*/ 104 h 113"/>
                    <a:gd name="T10" fmla="*/ 85 w 114"/>
                    <a:gd name="T11" fmla="*/ 94 h 113"/>
                    <a:gd name="T12" fmla="*/ 97 w 114"/>
                    <a:gd name="T13" fmla="*/ 81 h 113"/>
                    <a:gd name="T14" fmla="*/ 107 w 114"/>
                    <a:gd name="T15" fmla="*/ 84 h 113"/>
                    <a:gd name="T16" fmla="*/ 114 w 114"/>
                    <a:gd name="T17" fmla="*/ 67 h 113"/>
                    <a:gd name="T18" fmla="*/ 104 w 114"/>
                    <a:gd name="T19" fmla="*/ 63 h 113"/>
                    <a:gd name="T20" fmla="*/ 103 w 114"/>
                    <a:gd name="T21" fmla="*/ 45 h 113"/>
                    <a:gd name="T22" fmla="*/ 112 w 114"/>
                    <a:gd name="T23" fmla="*/ 41 h 113"/>
                    <a:gd name="T24" fmla="*/ 104 w 114"/>
                    <a:gd name="T25" fmla="*/ 24 h 113"/>
                    <a:gd name="T26" fmla="*/ 94 w 114"/>
                    <a:gd name="T27" fmla="*/ 29 h 113"/>
                    <a:gd name="T28" fmla="*/ 81 w 114"/>
                    <a:gd name="T29" fmla="*/ 17 h 113"/>
                    <a:gd name="T30" fmla="*/ 85 w 114"/>
                    <a:gd name="T31" fmla="*/ 6 h 113"/>
                    <a:gd name="T32" fmla="*/ 67 w 114"/>
                    <a:gd name="T33" fmla="*/ 0 h 113"/>
                    <a:gd name="T34" fmla="*/ 63 w 114"/>
                    <a:gd name="T35" fmla="*/ 10 h 113"/>
                    <a:gd name="T36" fmla="*/ 46 w 114"/>
                    <a:gd name="T37" fmla="*/ 11 h 113"/>
                    <a:gd name="T38" fmla="*/ 41 w 114"/>
                    <a:gd name="T39" fmla="*/ 2 h 113"/>
                    <a:gd name="T40" fmla="*/ 24 w 114"/>
                    <a:gd name="T41" fmla="*/ 10 h 113"/>
                    <a:gd name="T42" fmla="*/ 29 w 114"/>
                    <a:gd name="T43" fmla="*/ 19 h 113"/>
                    <a:gd name="T44" fmla="*/ 17 w 114"/>
                    <a:gd name="T45" fmla="*/ 33 h 113"/>
                    <a:gd name="T46" fmla="*/ 7 w 114"/>
                    <a:gd name="T47" fmla="*/ 29 h 113"/>
                    <a:gd name="T48" fmla="*/ 0 w 114"/>
                    <a:gd name="T49" fmla="*/ 47 h 113"/>
                    <a:gd name="T50" fmla="*/ 11 w 114"/>
                    <a:gd name="T51" fmla="*/ 50 h 113"/>
                    <a:gd name="T52" fmla="*/ 12 w 114"/>
                    <a:gd name="T53" fmla="*/ 68 h 113"/>
                    <a:gd name="T54" fmla="*/ 2 w 114"/>
                    <a:gd name="T55" fmla="*/ 73 h 113"/>
                    <a:gd name="T56" fmla="*/ 10 w 114"/>
                    <a:gd name="T57" fmla="*/ 90 h 113"/>
                    <a:gd name="T58" fmla="*/ 20 w 114"/>
                    <a:gd name="T59" fmla="*/ 85 h 113"/>
                    <a:gd name="T60" fmla="*/ 33 w 114"/>
                    <a:gd name="T61" fmla="*/ 97 h 113"/>
                    <a:gd name="T62" fmla="*/ 29 w 114"/>
                    <a:gd name="T63" fmla="*/ 107 h 113"/>
                    <a:gd name="T64" fmla="*/ 47 w 114"/>
                    <a:gd name="T65" fmla="*/ 113 h 113"/>
                    <a:gd name="T66" fmla="*/ 30 w 114"/>
                    <a:gd name="T67" fmla="*/ 70 h 113"/>
                    <a:gd name="T68" fmla="*/ 29 w 114"/>
                    <a:gd name="T69" fmla="*/ 47 h 113"/>
                    <a:gd name="T70" fmla="*/ 44 w 114"/>
                    <a:gd name="T71" fmla="*/ 30 h 113"/>
                    <a:gd name="T72" fmla="*/ 67 w 114"/>
                    <a:gd name="T73" fmla="*/ 28 h 113"/>
                    <a:gd name="T74" fmla="*/ 84 w 114"/>
                    <a:gd name="T75" fmla="*/ 44 h 113"/>
                    <a:gd name="T76" fmla="*/ 86 w 114"/>
                    <a:gd name="T77" fmla="*/ 67 h 113"/>
                    <a:gd name="T78" fmla="*/ 70 w 114"/>
                    <a:gd name="T79" fmla="*/ 84 h 113"/>
                    <a:gd name="T80" fmla="*/ 47 w 114"/>
                    <a:gd name="T81" fmla="*/ 85 h 113"/>
                    <a:gd name="T82" fmla="*/ 30 w 114"/>
                    <a:gd name="T83" fmla="*/ 7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13">
                      <a:moveTo>
                        <a:pt x="47" y="113"/>
                      </a:moveTo>
                      <a:cubicBezTo>
                        <a:pt x="50" y="103"/>
                        <a:pt x="50" y="103"/>
                        <a:pt x="50" y="103"/>
                      </a:cubicBezTo>
                      <a:cubicBezTo>
                        <a:pt x="56" y="104"/>
                        <a:pt x="63" y="104"/>
                        <a:pt x="69" y="102"/>
                      </a:cubicBezTo>
                      <a:cubicBezTo>
                        <a:pt x="73" y="112"/>
                        <a:pt x="73" y="112"/>
                        <a:pt x="73" y="112"/>
                      </a:cubicBezTo>
                      <a:cubicBezTo>
                        <a:pt x="90" y="104"/>
                        <a:pt x="90" y="104"/>
                        <a:pt x="90" y="104"/>
                      </a:cubicBezTo>
                      <a:cubicBezTo>
                        <a:pt x="85" y="94"/>
                        <a:pt x="85" y="94"/>
                        <a:pt x="85" y="94"/>
                      </a:cubicBezTo>
                      <a:cubicBezTo>
                        <a:pt x="90" y="91"/>
                        <a:pt x="94" y="86"/>
                        <a:pt x="97" y="81"/>
                      </a:cubicBezTo>
                      <a:cubicBezTo>
                        <a:pt x="107" y="84"/>
                        <a:pt x="107" y="84"/>
                        <a:pt x="107" y="84"/>
                      </a:cubicBezTo>
                      <a:cubicBezTo>
                        <a:pt x="114" y="67"/>
                        <a:pt x="114" y="67"/>
                        <a:pt x="114" y="67"/>
                      </a:cubicBezTo>
                      <a:cubicBezTo>
                        <a:pt x="104" y="63"/>
                        <a:pt x="104" y="63"/>
                        <a:pt x="104" y="63"/>
                      </a:cubicBezTo>
                      <a:cubicBezTo>
                        <a:pt x="104" y="57"/>
                        <a:pt x="104" y="51"/>
                        <a:pt x="103" y="45"/>
                      </a:cubicBezTo>
                      <a:cubicBezTo>
                        <a:pt x="112" y="41"/>
                        <a:pt x="112" y="41"/>
                        <a:pt x="112" y="41"/>
                      </a:cubicBezTo>
                      <a:cubicBezTo>
                        <a:pt x="104" y="24"/>
                        <a:pt x="104" y="24"/>
                        <a:pt x="104" y="24"/>
                      </a:cubicBezTo>
                      <a:cubicBezTo>
                        <a:pt x="94" y="29"/>
                        <a:pt x="94" y="29"/>
                        <a:pt x="94" y="29"/>
                      </a:cubicBezTo>
                      <a:cubicBezTo>
                        <a:pt x="91" y="24"/>
                        <a:pt x="86" y="20"/>
                        <a:pt x="81" y="17"/>
                      </a:cubicBezTo>
                      <a:cubicBezTo>
                        <a:pt x="85" y="6"/>
                        <a:pt x="85" y="6"/>
                        <a:pt x="85" y="6"/>
                      </a:cubicBezTo>
                      <a:cubicBezTo>
                        <a:pt x="67" y="0"/>
                        <a:pt x="67" y="0"/>
                        <a:pt x="67" y="0"/>
                      </a:cubicBezTo>
                      <a:cubicBezTo>
                        <a:pt x="63" y="10"/>
                        <a:pt x="63" y="10"/>
                        <a:pt x="63" y="10"/>
                      </a:cubicBezTo>
                      <a:cubicBezTo>
                        <a:pt x="58" y="10"/>
                        <a:pt x="52" y="10"/>
                        <a:pt x="46" y="11"/>
                      </a:cubicBezTo>
                      <a:cubicBezTo>
                        <a:pt x="41" y="2"/>
                        <a:pt x="41" y="2"/>
                        <a:pt x="41" y="2"/>
                      </a:cubicBezTo>
                      <a:cubicBezTo>
                        <a:pt x="24" y="10"/>
                        <a:pt x="24" y="10"/>
                        <a:pt x="24" y="10"/>
                      </a:cubicBezTo>
                      <a:cubicBezTo>
                        <a:pt x="29" y="19"/>
                        <a:pt x="29" y="19"/>
                        <a:pt x="29" y="19"/>
                      </a:cubicBezTo>
                      <a:cubicBezTo>
                        <a:pt x="24" y="23"/>
                        <a:pt x="20" y="28"/>
                        <a:pt x="17" y="33"/>
                      </a:cubicBezTo>
                      <a:cubicBezTo>
                        <a:pt x="7" y="29"/>
                        <a:pt x="7" y="29"/>
                        <a:pt x="7" y="29"/>
                      </a:cubicBezTo>
                      <a:cubicBezTo>
                        <a:pt x="0" y="47"/>
                        <a:pt x="0" y="47"/>
                        <a:pt x="0" y="47"/>
                      </a:cubicBezTo>
                      <a:cubicBezTo>
                        <a:pt x="11" y="50"/>
                        <a:pt x="11" y="50"/>
                        <a:pt x="11" y="50"/>
                      </a:cubicBezTo>
                      <a:cubicBezTo>
                        <a:pt x="10" y="56"/>
                        <a:pt x="10" y="62"/>
                        <a:pt x="12" y="68"/>
                      </a:cubicBezTo>
                      <a:cubicBezTo>
                        <a:pt x="2" y="73"/>
                        <a:pt x="2" y="73"/>
                        <a:pt x="2" y="73"/>
                      </a:cubicBezTo>
                      <a:cubicBezTo>
                        <a:pt x="10" y="90"/>
                        <a:pt x="10" y="90"/>
                        <a:pt x="10" y="90"/>
                      </a:cubicBezTo>
                      <a:cubicBezTo>
                        <a:pt x="20" y="85"/>
                        <a:pt x="20" y="85"/>
                        <a:pt x="20" y="85"/>
                      </a:cubicBezTo>
                      <a:cubicBezTo>
                        <a:pt x="23" y="90"/>
                        <a:pt x="28" y="94"/>
                        <a:pt x="33" y="97"/>
                      </a:cubicBezTo>
                      <a:cubicBezTo>
                        <a:pt x="29" y="107"/>
                        <a:pt x="29" y="107"/>
                        <a:pt x="29" y="107"/>
                      </a:cubicBezTo>
                      <a:lnTo>
                        <a:pt x="47" y="113"/>
                      </a:lnTo>
                      <a:close/>
                      <a:moveTo>
                        <a:pt x="30" y="70"/>
                      </a:moveTo>
                      <a:cubicBezTo>
                        <a:pt x="26" y="62"/>
                        <a:pt x="26" y="54"/>
                        <a:pt x="29" y="47"/>
                      </a:cubicBezTo>
                      <a:cubicBezTo>
                        <a:pt x="31" y="40"/>
                        <a:pt x="36" y="33"/>
                        <a:pt x="44" y="30"/>
                      </a:cubicBezTo>
                      <a:cubicBezTo>
                        <a:pt x="52" y="26"/>
                        <a:pt x="60" y="26"/>
                        <a:pt x="67" y="28"/>
                      </a:cubicBezTo>
                      <a:cubicBezTo>
                        <a:pt x="74" y="31"/>
                        <a:pt x="81" y="36"/>
                        <a:pt x="84" y="44"/>
                      </a:cubicBezTo>
                      <a:cubicBezTo>
                        <a:pt x="88" y="51"/>
                        <a:pt x="88" y="60"/>
                        <a:pt x="86" y="67"/>
                      </a:cubicBezTo>
                      <a:cubicBezTo>
                        <a:pt x="83" y="74"/>
                        <a:pt x="78" y="81"/>
                        <a:pt x="70" y="84"/>
                      </a:cubicBezTo>
                      <a:cubicBezTo>
                        <a:pt x="63" y="88"/>
                        <a:pt x="54" y="88"/>
                        <a:pt x="47" y="85"/>
                      </a:cubicBezTo>
                      <a:cubicBezTo>
                        <a:pt x="40" y="83"/>
                        <a:pt x="33" y="78"/>
                        <a:pt x="30" y="70"/>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grpSp>
          <p:cxnSp>
            <p:nvCxnSpPr>
              <p:cNvPr id="30" name="直接连接符 29">
                <a:extLst>
                  <a:ext uri="{FF2B5EF4-FFF2-40B4-BE49-F238E27FC236}">
                    <a16:creationId xmlns:a16="http://schemas.microsoft.com/office/drawing/2014/main" id="{378B09A7-4941-4073-AF5C-6147EEFA47A4}"/>
                  </a:ext>
                </a:extLst>
              </p:cNvPr>
              <p:cNvCxnSpPr/>
              <p:nvPr/>
            </p:nvCxnSpPr>
            <p:spPr>
              <a:xfrm>
                <a:off x="6009240" y="2465913"/>
                <a:ext cx="0" cy="962806"/>
              </a:xfrm>
              <a:prstGeom prst="line">
                <a:avLst/>
              </a:prstGeom>
              <a:noFill/>
              <a:ln w="6350" cap="flat" cmpd="sng" algn="ctr">
                <a:solidFill>
                  <a:sysClr val="window" lastClr="FFFFFF">
                    <a:lumMod val="50000"/>
                  </a:sysClr>
                </a:solidFill>
                <a:prstDash val="sysDash"/>
                <a:miter lim="800000"/>
              </a:ln>
              <a:effectLst/>
            </p:spPr>
          </p:cxnSp>
          <p:cxnSp>
            <p:nvCxnSpPr>
              <p:cNvPr id="31" name="直接连接符 30">
                <a:extLst>
                  <a:ext uri="{FF2B5EF4-FFF2-40B4-BE49-F238E27FC236}">
                    <a16:creationId xmlns:a16="http://schemas.microsoft.com/office/drawing/2014/main" id="{14874D1E-5A67-4F38-AF4D-360DF18AB3CA}"/>
                  </a:ext>
                </a:extLst>
              </p:cNvPr>
              <p:cNvCxnSpPr/>
              <p:nvPr/>
            </p:nvCxnSpPr>
            <p:spPr>
              <a:xfrm>
                <a:off x="5091839" y="2465913"/>
                <a:ext cx="917401" cy="0"/>
              </a:xfrm>
              <a:prstGeom prst="line">
                <a:avLst/>
              </a:prstGeom>
              <a:noFill/>
              <a:ln w="6350" cap="flat" cmpd="sng" algn="ctr">
                <a:solidFill>
                  <a:sysClr val="window" lastClr="FFFFFF">
                    <a:lumMod val="50000"/>
                  </a:sysClr>
                </a:solidFill>
                <a:prstDash val="sysDash"/>
                <a:miter lim="800000"/>
              </a:ln>
              <a:effectLst/>
            </p:spPr>
          </p:cxnSp>
          <p:cxnSp>
            <p:nvCxnSpPr>
              <p:cNvPr id="32" name="直接连接符 31">
                <a:extLst>
                  <a:ext uri="{FF2B5EF4-FFF2-40B4-BE49-F238E27FC236}">
                    <a16:creationId xmlns:a16="http://schemas.microsoft.com/office/drawing/2014/main" id="{1882A6D2-1C91-4629-82B9-7F18C2200020}"/>
                  </a:ext>
                </a:extLst>
              </p:cNvPr>
              <p:cNvCxnSpPr/>
              <p:nvPr/>
            </p:nvCxnSpPr>
            <p:spPr>
              <a:xfrm>
                <a:off x="6009240" y="2465913"/>
                <a:ext cx="917401" cy="0"/>
              </a:xfrm>
              <a:prstGeom prst="line">
                <a:avLst/>
              </a:prstGeom>
              <a:noFill/>
              <a:ln w="6350" cap="flat" cmpd="sng" algn="ctr">
                <a:solidFill>
                  <a:sysClr val="window" lastClr="FFFFFF">
                    <a:lumMod val="50000"/>
                  </a:sysClr>
                </a:solidFill>
                <a:prstDash val="sysDash"/>
                <a:miter lim="800000"/>
              </a:ln>
              <a:effectLst/>
            </p:spPr>
          </p:cxnSp>
        </p:grpSp>
      </p:grpSp>
      <p:grpSp>
        <p:nvGrpSpPr>
          <p:cNvPr id="36" name="组合 35">
            <a:extLst>
              <a:ext uri="{FF2B5EF4-FFF2-40B4-BE49-F238E27FC236}">
                <a16:creationId xmlns:a16="http://schemas.microsoft.com/office/drawing/2014/main" id="{4591000C-A22B-41AE-98AF-96DBF34B4CD4}"/>
              </a:ext>
            </a:extLst>
          </p:cNvPr>
          <p:cNvGrpSpPr/>
          <p:nvPr/>
        </p:nvGrpSpPr>
        <p:grpSpPr>
          <a:xfrm>
            <a:off x="3045908" y="2636104"/>
            <a:ext cx="2042648" cy="3376586"/>
            <a:chOff x="3580753" y="2636104"/>
            <a:chExt cx="2042648" cy="3376586"/>
          </a:xfrm>
        </p:grpSpPr>
        <p:sp>
          <p:nvSpPr>
            <p:cNvPr id="37" name="TextBox 6">
              <a:extLst>
                <a:ext uri="{FF2B5EF4-FFF2-40B4-BE49-F238E27FC236}">
                  <a16:creationId xmlns:a16="http://schemas.microsoft.com/office/drawing/2014/main" id="{5896D9DB-5536-4A0A-911D-44914F547EC0}"/>
                </a:ext>
              </a:extLst>
            </p:cNvPr>
            <p:cNvSpPr txBox="1">
              <a:spLocks noChangeArrowheads="1"/>
            </p:cNvSpPr>
            <p:nvPr/>
          </p:nvSpPr>
          <p:spPr bwMode="auto">
            <a:xfrm>
              <a:off x="3580753" y="5307561"/>
              <a:ext cx="2042648"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6858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38" name="任意多边形 9">
              <a:extLst>
                <a:ext uri="{FF2B5EF4-FFF2-40B4-BE49-F238E27FC236}">
                  <a16:creationId xmlns:a16="http://schemas.microsoft.com/office/drawing/2014/main" id="{D1EE7F98-B0F3-4411-8EF3-2178CCB5EF36}"/>
                </a:ext>
              </a:extLst>
            </p:cNvPr>
            <p:cNvSpPr/>
            <p:nvPr/>
          </p:nvSpPr>
          <p:spPr>
            <a:xfrm>
              <a:off x="3824691" y="2636104"/>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39" name="组合 38">
              <a:extLst>
                <a:ext uri="{FF2B5EF4-FFF2-40B4-BE49-F238E27FC236}">
                  <a16:creationId xmlns:a16="http://schemas.microsoft.com/office/drawing/2014/main" id="{F130E38F-202B-4E7D-BE82-4661012C76FE}"/>
                </a:ext>
              </a:extLst>
            </p:cNvPr>
            <p:cNvGrpSpPr/>
            <p:nvPr/>
          </p:nvGrpSpPr>
          <p:grpSpPr>
            <a:xfrm>
              <a:off x="4229772" y="3085883"/>
              <a:ext cx="813010" cy="496740"/>
              <a:chOff x="979488" y="2314575"/>
              <a:chExt cx="722312" cy="441325"/>
            </a:xfrm>
            <a:solidFill>
              <a:srgbClr val="7F7F7F"/>
            </a:solidFill>
          </p:grpSpPr>
          <p:sp>
            <p:nvSpPr>
              <p:cNvPr id="43" name="Freeform 84">
                <a:extLst>
                  <a:ext uri="{FF2B5EF4-FFF2-40B4-BE49-F238E27FC236}">
                    <a16:creationId xmlns:a16="http://schemas.microsoft.com/office/drawing/2014/main" id="{4D186D3E-84A3-4A4B-9FF6-08AE683E1C13}"/>
                  </a:ext>
                </a:extLst>
              </p:cNvPr>
              <p:cNvSpPr>
                <a:spLocks/>
              </p:cNvSpPr>
              <p:nvPr/>
            </p:nvSpPr>
            <p:spPr bwMode="auto">
              <a:xfrm>
                <a:off x="1047750" y="2692400"/>
                <a:ext cx="87312" cy="63500"/>
              </a:xfrm>
              <a:custGeom>
                <a:avLst/>
                <a:gdLst>
                  <a:gd name="T0" fmla="*/ 34 w 34"/>
                  <a:gd name="T1" fmla="*/ 21 h 25"/>
                  <a:gd name="T2" fmla="*/ 34 w 34"/>
                  <a:gd name="T3" fmla="*/ 0 h 25"/>
                  <a:gd name="T4" fmla="*/ 1 w 34"/>
                  <a:gd name="T5" fmla="*/ 25 h 25"/>
                  <a:gd name="T6" fmla="*/ 31 w 34"/>
                  <a:gd name="T7" fmla="*/ 25 h 25"/>
                  <a:gd name="T8" fmla="*/ 34 w 34"/>
                  <a:gd name="T9" fmla="*/ 21 h 25"/>
                </a:gdLst>
                <a:ahLst/>
                <a:cxnLst>
                  <a:cxn ang="0">
                    <a:pos x="T0" y="T1"/>
                  </a:cxn>
                  <a:cxn ang="0">
                    <a:pos x="T2" y="T3"/>
                  </a:cxn>
                  <a:cxn ang="0">
                    <a:pos x="T4" y="T5"/>
                  </a:cxn>
                  <a:cxn ang="0">
                    <a:pos x="T6" y="T7"/>
                  </a:cxn>
                  <a:cxn ang="0">
                    <a:pos x="T8" y="T9"/>
                  </a:cxn>
                </a:cxnLst>
                <a:rect l="0" t="0" r="r" b="b"/>
                <a:pathLst>
                  <a:path w="34" h="25">
                    <a:moveTo>
                      <a:pt x="34" y="21"/>
                    </a:moveTo>
                    <a:cubicBezTo>
                      <a:pt x="34" y="0"/>
                      <a:pt x="34" y="0"/>
                      <a:pt x="34" y="0"/>
                    </a:cubicBezTo>
                    <a:cubicBezTo>
                      <a:pt x="34" y="0"/>
                      <a:pt x="0" y="25"/>
                      <a:pt x="1" y="25"/>
                    </a:cubicBezTo>
                    <a:cubicBezTo>
                      <a:pt x="31" y="25"/>
                      <a:pt x="31" y="25"/>
                      <a:pt x="31" y="25"/>
                    </a:cubicBezTo>
                    <a:cubicBezTo>
                      <a:pt x="33" y="25"/>
                      <a:pt x="34" y="23"/>
                      <a:pt x="34" y="2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4" name="Freeform 85">
                <a:extLst>
                  <a:ext uri="{FF2B5EF4-FFF2-40B4-BE49-F238E27FC236}">
                    <a16:creationId xmlns:a16="http://schemas.microsoft.com/office/drawing/2014/main" id="{F94D0728-01C6-4CD2-BC7C-1A09FA17047F}"/>
                  </a:ext>
                </a:extLst>
              </p:cNvPr>
              <p:cNvSpPr>
                <a:spLocks/>
              </p:cNvSpPr>
              <p:nvPr/>
            </p:nvSpPr>
            <p:spPr bwMode="auto">
              <a:xfrm>
                <a:off x="1163638" y="2600325"/>
                <a:ext cx="93662" cy="155575"/>
              </a:xfrm>
              <a:custGeom>
                <a:avLst/>
                <a:gdLst>
                  <a:gd name="T0" fmla="*/ 33 w 37"/>
                  <a:gd name="T1" fmla="*/ 61 h 61"/>
                  <a:gd name="T2" fmla="*/ 37 w 37"/>
                  <a:gd name="T3" fmla="*/ 57 h 61"/>
                  <a:gd name="T4" fmla="*/ 37 w 37"/>
                  <a:gd name="T5" fmla="*/ 0 h 61"/>
                  <a:gd name="T6" fmla="*/ 1 w 37"/>
                  <a:gd name="T7" fmla="*/ 27 h 61"/>
                  <a:gd name="T8" fmla="*/ 0 w 37"/>
                  <a:gd name="T9" fmla="*/ 28 h 61"/>
                  <a:gd name="T10" fmla="*/ 0 w 37"/>
                  <a:gd name="T11" fmla="*/ 57 h 61"/>
                  <a:gd name="T12" fmla="*/ 3 w 37"/>
                  <a:gd name="T13" fmla="*/ 61 h 61"/>
                  <a:gd name="T14" fmla="*/ 33 w 37"/>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61">
                    <a:moveTo>
                      <a:pt x="33" y="61"/>
                    </a:moveTo>
                    <a:cubicBezTo>
                      <a:pt x="35" y="61"/>
                      <a:pt x="37" y="59"/>
                      <a:pt x="37" y="57"/>
                    </a:cubicBezTo>
                    <a:cubicBezTo>
                      <a:pt x="37" y="0"/>
                      <a:pt x="37" y="0"/>
                      <a:pt x="37" y="0"/>
                    </a:cubicBezTo>
                    <a:cubicBezTo>
                      <a:pt x="1" y="27"/>
                      <a:pt x="1" y="27"/>
                      <a:pt x="1" y="27"/>
                    </a:cubicBezTo>
                    <a:cubicBezTo>
                      <a:pt x="0" y="28"/>
                      <a:pt x="0" y="28"/>
                      <a:pt x="0" y="28"/>
                    </a:cubicBezTo>
                    <a:cubicBezTo>
                      <a:pt x="0" y="57"/>
                      <a:pt x="0" y="57"/>
                      <a:pt x="0" y="57"/>
                    </a:cubicBezTo>
                    <a:cubicBezTo>
                      <a:pt x="0" y="59"/>
                      <a:pt x="1" y="61"/>
                      <a:pt x="3" y="61"/>
                    </a:cubicBezTo>
                    <a:lnTo>
                      <a:pt x="33" y="61"/>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5" name="Freeform 86">
                <a:extLst>
                  <a:ext uri="{FF2B5EF4-FFF2-40B4-BE49-F238E27FC236}">
                    <a16:creationId xmlns:a16="http://schemas.microsoft.com/office/drawing/2014/main" id="{D7C14526-CF73-4B22-8D52-01406B858678}"/>
                  </a:ext>
                </a:extLst>
              </p:cNvPr>
              <p:cNvSpPr>
                <a:spLocks/>
              </p:cNvSpPr>
              <p:nvPr/>
            </p:nvSpPr>
            <p:spPr bwMode="auto">
              <a:xfrm>
                <a:off x="1282700" y="2525713"/>
                <a:ext cx="95250" cy="230187"/>
              </a:xfrm>
              <a:custGeom>
                <a:avLst/>
                <a:gdLst>
                  <a:gd name="T0" fmla="*/ 34 w 37"/>
                  <a:gd name="T1" fmla="*/ 90 h 90"/>
                  <a:gd name="T2" fmla="*/ 37 w 37"/>
                  <a:gd name="T3" fmla="*/ 86 h 90"/>
                  <a:gd name="T4" fmla="*/ 37 w 37"/>
                  <a:gd name="T5" fmla="*/ 11 h 90"/>
                  <a:gd name="T6" fmla="*/ 27 w 37"/>
                  <a:gd name="T7" fmla="*/ 0 h 90"/>
                  <a:gd name="T8" fmla="*/ 12 w 37"/>
                  <a:gd name="T9" fmla="*/ 12 h 90"/>
                  <a:gd name="T10" fmla="*/ 0 w 37"/>
                  <a:gd name="T11" fmla="*/ 21 h 90"/>
                  <a:gd name="T12" fmla="*/ 0 w 37"/>
                  <a:gd name="T13" fmla="*/ 86 h 90"/>
                  <a:gd name="T14" fmla="*/ 4 w 37"/>
                  <a:gd name="T15" fmla="*/ 90 h 90"/>
                  <a:gd name="T16" fmla="*/ 34 w 37"/>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90">
                    <a:moveTo>
                      <a:pt x="34" y="90"/>
                    </a:moveTo>
                    <a:cubicBezTo>
                      <a:pt x="35" y="90"/>
                      <a:pt x="37" y="88"/>
                      <a:pt x="37" y="86"/>
                    </a:cubicBezTo>
                    <a:cubicBezTo>
                      <a:pt x="37" y="11"/>
                      <a:pt x="37" y="11"/>
                      <a:pt x="37" y="11"/>
                    </a:cubicBezTo>
                    <a:cubicBezTo>
                      <a:pt x="27" y="0"/>
                      <a:pt x="27" y="0"/>
                      <a:pt x="27" y="0"/>
                    </a:cubicBezTo>
                    <a:cubicBezTo>
                      <a:pt x="12" y="12"/>
                      <a:pt x="12" y="12"/>
                      <a:pt x="12" y="12"/>
                    </a:cubicBezTo>
                    <a:cubicBezTo>
                      <a:pt x="0" y="21"/>
                      <a:pt x="0" y="21"/>
                      <a:pt x="0" y="21"/>
                    </a:cubicBezTo>
                    <a:cubicBezTo>
                      <a:pt x="0" y="86"/>
                      <a:pt x="0" y="86"/>
                      <a:pt x="0" y="86"/>
                    </a:cubicBezTo>
                    <a:cubicBezTo>
                      <a:pt x="0" y="88"/>
                      <a:pt x="2" y="90"/>
                      <a:pt x="4" y="90"/>
                    </a:cubicBezTo>
                    <a:lnTo>
                      <a:pt x="34" y="9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6" name="Freeform 87">
                <a:extLst>
                  <a:ext uri="{FF2B5EF4-FFF2-40B4-BE49-F238E27FC236}">
                    <a16:creationId xmlns:a16="http://schemas.microsoft.com/office/drawing/2014/main" id="{0497BAB5-1D3E-46E8-AE3E-8B94DA4F8586}"/>
                  </a:ext>
                </a:extLst>
              </p:cNvPr>
              <p:cNvSpPr>
                <a:spLocks/>
              </p:cNvSpPr>
              <p:nvPr/>
            </p:nvSpPr>
            <p:spPr bwMode="auto">
              <a:xfrm>
                <a:off x="1404938" y="2562225"/>
                <a:ext cx="92075" cy="193675"/>
              </a:xfrm>
              <a:custGeom>
                <a:avLst/>
                <a:gdLst>
                  <a:gd name="T0" fmla="*/ 33 w 36"/>
                  <a:gd name="T1" fmla="*/ 76 h 76"/>
                  <a:gd name="T2" fmla="*/ 36 w 36"/>
                  <a:gd name="T3" fmla="*/ 72 h 76"/>
                  <a:gd name="T4" fmla="*/ 36 w 36"/>
                  <a:gd name="T5" fmla="*/ 0 h 76"/>
                  <a:gd name="T6" fmla="*/ 22 w 36"/>
                  <a:gd name="T7" fmla="*/ 11 h 76"/>
                  <a:gd name="T8" fmla="*/ 18 w 36"/>
                  <a:gd name="T9" fmla="*/ 14 h 76"/>
                  <a:gd name="T10" fmla="*/ 5 w 36"/>
                  <a:gd name="T11" fmla="*/ 13 h 76"/>
                  <a:gd name="T12" fmla="*/ 4 w 36"/>
                  <a:gd name="T13" fmla="*/ 12 h 76"/>
                  <a:gd name="T14" fmla="*/ 0 w 36"/>
                  <a:gd name="T15" fmla="*/ 8 h 76"/>
                  <a:gd name="T16" fmla="*/ 0 w 36"/>
                  <a:gd name="T17" fmla="*/ 72 h 76"/>
                  <a:gd name="T18" fmla="*/ 3 w 36"/>
                  <a:gd name="T19" fmla="*/ 76 h 76"/>
                  <a:gd name="T20" fmla="*/ 33 w 3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6">
                    <a:moveTo>
                      <a:pt x="33" y="76"/>
                    </a:moveTo>
                    <a:cubicBezTo>
                      <a:pt x="35" y="76"/>
                      <a:pt x="36" y="74"/>
                      <a:pt x="36" y="72"/>
                    </a:cubicBezTo>
                    <a:cubicBezTo>
                      <a:pt x="36" y="0"/>
                      <a:pt x="36" y="0"/>
                      <a:pt x="36" y="0"/>
                    </a:cubicBezTo>
                    <a:cubicBezTo>
                      <a:pt x="22" y="11"/>
                      <a:pt x="22" y="11"/>
                      <a:pt x="22" y="11"/>
                    </a:cubicBezTo>
                    <a:cubicBezTo>
                      <a:pt x="18" y="14"/>
                      <a:pt x="18" y="14"/>
                      <a:pt x="18" y="14"/>
                    </a:cubicBezTo>
                    <a:cubicBezTo>
                      <a:pt x="14" y="17"/>
                      <a:pt x="9" y="17"/>
                      <a:pt x="5" y="13"/>
                    </a:cubicBezTo>
                    <a:cubicBezTo>
                      <a:pt x="4" y="12"/>
                      <a:pt x="4" y="12"/>
                      <a:pt x="4" y="12"/>
                    </a:cubicBezTo>
                    <a:cubicBezTo>
                      <a:pt x="0" y="8"/>
                      <a:pt x="0" y="8"/>
                      <a:pt x="0" y="8"/>
                    </a:cubicBezTo>
                    <a:cubicBezTo>
                      <a:pt x="0" y="72"/>
                      <a:pt x="0" y="72"/>
                      <a:pt x="0" y="72"/>
                    </a:cubicBezTo>
                    <a:cubicBezTo>
                      <a:pt x="0" y="74"/>
                      <a:pt x="1" y="76"/>
                      <a:pt x="3" y="76"/>
                    </a:cubicBezTo>
                    <a:lnTo>
                      <a:pt x="33" y="7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7" name="Freeform 88">
                <a:extLst>
                  <a:ext uri="{FF2B5EF4-FFF2-40B4-BE49-F238E27FC236}">
                    <a16:creationId xmlns:a16="http://schemas.microsoft.com/office/drawing/2014/main" id="{F9AD5292-30C8-4366-B074-6B3679DDACEA}"/>
                  </a:ext>
                </a:extLst>
              </p:cNvPr>
              <p:cNvSpPr>
                <a:spLocks/>
              </p:cNvSpPr>
              <p:nvPr/>
            </p:nvSpPr>
            <p:spPr bwMode="auto">
              <a:xfrm>
                <a:off x="1525588" y="2465388"/>
                <a:ext cx="95250" cy="290512"/>
              </a:xfrm>
              <a:custGeom>
                <a:avLst/>
                <a:gdLst>
                  <a:gd name="T0" fmla="*/ 33 w 37"/>
                  <a:gd name="T1" fmla="*/ 114 h 114"/>
                  <a:gd name="T2" fmla="*/ 37 w 37"/>
                  <a:gd name="T3" fmla="*/ 110 h 114"/>
                  <a:gd name="T4" fmla="*/ 37 w 37"/>
                  <a:gd name="T5" fmla="*/ 0 h 114"/>
                  <a:gd name="T6" fmla="*/ 15 w 37"/>
                  <a:gd name="T7" fmla="*/ 18 h 114"/>
                  <a:gd name="T8" fmla="*/ 0 w 37"/>
                  <a:gd name="T9" fmla="*/ 29 h 114"/>
                  <a:gd name="T10" fmla="*/ 0 w 37"/>
                  <a:gd name="T11" fmla="*/ 110 h 114"/>
                  <a:gd name="T12" fmla="*/ 3 w 37"/>
                  <a:gd name="T13" fmla="*/ 114 h 114"/>
                  <a:gd name="T14" fmla="*/ 33 w 37"/>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14">
                    <a:moveTo>
                      <a:pt x="33" y="114"/>
                    </a:moveTo>
                    <a:cubicBezTo>
                      <a:pt x="35" y="114"/>
                      <a:pt x="37" y="112"/>
                      <a:pt x="37" y="110"/>
                    </a:cubicBezTo>
                    <a:cubicBezTo>
                      <a:pt x="37" y="0"/>
                      <a:pt x="37" y="0"/>
                      <a:pt x="37" y="0"/>
                    </a:cubicBezTo>
                    <a:cubicBezTo>
                      <a:pt x="15" y="18"/>
                      <a:pt x="15" y="18"/>
                      <a:pt x="15" y="18"/>
                    </a:cubicBezTo>
                    <a:cubicBezTo>
                      <a:pt x="0" y="29"/>
                      <a:pt x="0" y="29"/>
                      <a:pt x="0" y="29"/>
                    </a:cubicBezTo>
                    <a:cubicBezTo>
                      <a:pt x="0" y="110"/>
                      <a:pt x="0" y="110"/>
                      <a:pt x="0" y="110"/>
                    </a:cubicBezTo>
                    <a:cubicBezTo>
                      <a:pt x="0" y="112"/>
                      <a:pt x="1" y="114"/>
                      <a:pt x="3" y="114"/>
                    </a:cubicBezTo>
                    <a:lnTo>
                      <a:pt x="33" y="1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48" name="Freeform 89">
                <a:extLst>
                  <a:ext uri="{FF2B5EF4-FFF2-40B4-BE49-F238E27FC236}">
                    <a16:creationId xmlns:a16="http://schemas.microsoft.com/office/drawing/2014/main" id="{5047986A-5E79-4BA2-934B-AD1545CBEF56}"/>
                  </a:ext>
                </a:extLst>
              </p:cNvPr>
              <p:cNvSpPr>
                <a:spLocks/>
              </p:cNvSpPr>
              <p:nvPr/>
            </p:nvSpPr>
            <p:spPr bwMode="auto">
              <a:xfrm>
                <a:off x="979488" y="2314575"/>
                <a:ext cx="722312" cy="420687"/>
              </a:xfrm>
              <a:custGeom>
                <a:avLst/>
                <a:gdLst>
                  <a:gd name="T0" fmla="*/ 283 w 283"/>
                  <a:gd name="T1" fmla="*/ 10 h 165"/>
                  <a:gd name="T2" fmla="*/ 280 w 283"/>
                  <a:gd name="T3" fmla="*/ 3 h 165"/>
                  <a:gd name="T4" fmla="*/ 273 w 283"/>
                  <a:gd name="T5" fmla="*/ 0 h 165"/>
                  <a:gd name="T6" fmla="*/ 263 w 283"/>
                  <a:gd name="T7" fmla="*/ 0 h 165"/>
                  <a:gd name="T8" fmla="*/ 229 w 283"/>
                  <a:gd name="T9" fmla="*/ 0 h 165"/>
                  <a:gd name="T10" fmla="*/ 225 w 283"/>
                  <a:gd name="T11" fmla="*/ 1 h 165"/>
                  <a:gd name="T12" fmla="*/ 225 w 283"/>
                  <a:gd name="T13" fmla="*/ 1 h 165"/>
                  <a:gd name="T14" fmla="*/ 219 w 283"/>
                  <a:gd name="T15" fmla="*/ 10 h 165"/>
                  <a:gd name="T16" fmla="*/ 225 w 283"/>
                  <a:gd name="T17" fmla="*/ 19 h 165"/>
                  <a:gd name="T18" fmla="*/ 229 w 283"/>
                  <a:gd name="T19" fmla="*/ 20 h 165"/>
                  <a:gd name="T20" fmla="*/ 240 w 283"/>
                  <a:gd name="T21" fmla="*/ 20 h 165"/>
                  <a:gd name="T22" fmla="*/ 246 w 283"/>
                  <a:gd name="T23" fmla="*/ 20 h 165"/>
                  <a:gd name="T24" fmla="*/ 235 w 283"/>
                  <a:gd name="T25" fmla="*/ 28 h 165"/>
                  <a:gd name="T26" fmla="*/ 216 w 283"/>
                  <a:gd name="T27" fmla="*/ 45 h 165"/>
                  <a:gd name="T28" fmla="*/ 205 w 283"/>
                  <a:gd name="T29" fmla="*/ 54 h 165"/>
                  <a:gd name="T30" fmla="*/ 190 w 283"/>
                  <a:gd name="T31" fmla="*/ 66 h 165"/>
                  <a:gd name="T32" fmla="*/ 181 w 283"/>
                  <a:gd name="T33" fmla="*/ 73 h 165"/>
                  <a:gd name="T34" fmla="*/ 171 w 283"/>
                  <a:gd name="T35" fmla="*/ 63 h 165"/>
                  <a:gd name="T36" fmla="*/ 167 w 283"/>
                  <a:gd name="T37" fmla="*/ 59 h 165"/>
                  <a:gd name="T38" fmla="*/ 156 w 283"/>
                  <a:gd name="T39" fmla="*/ 48 h 165"/>
                  <a:gd name="T40" fmla="*/ 154 w 283"/>
                  <a:gd name="T41" fmla="*/ 46 h 165"/>
                  <a:gd name="T42" fmla="*/ 141 w 283"/>
                  <a:gd name="T43" fmla="*/ 45 h 165"/>
                  <a:gd name="T44" fmla="*/ 131 w 283"/>
                  <a:gd name="T45" fmla="*/ 53 h 165"/>
                  <a:gd name="T46" fmla="*/ 119 w 283"/>
                  <a:gd name="T47" fmla="*/ 62 h 165"/>
                  <a:gd name="T48" fmla="*/ 112 w 283"/>
                  <a:gd name="T49" fmla="*/ 67 h 165"/>
                  <a:gd name="T50" fmla="*/ 108 w 283"/>
                  <a:gd name="T51" fmla="*/ 70 h 165"/>
                  <a:gd name="T52" fmla="*/ 71 w 283"/>
                  <a:gd name="T53" fmla="*/ 98 h 165"/>
                  <a:gd name="T54" fmla="*/ 70 w 283"/>
                  <a:gd name="T55" fmla="*/ 98 h 165"/>
                  <a:gd name="T56" fmla="*/ 59 w 283"/>
                  <a:gd name="T57" fmla="*/ 107 h 165"/>
                  <a:gd name="T58" fmla="*/ 11 w 283"/>
                  <a:gd name="T59" fmla="*/ 142 h 165"/>
                  <a:gd name="T60" fmla="*/ 6 w 283"/>
                  <a:gd name="T61" fmla="*/ 147 h 165"/>
                  <a:gd name="T62" fmla="*/ 4 w 283"/>
                  <a:gd name="T63" fmla="*/ 160 h 165"/>
                  <a:gd name="T64" fmla="*/ 13 w 283"/>
                  <a:gd name="T65" fmla="*/ 164 h 165"/>
                  <a:gd name="T66" fmla="*/ 17 w 283"/>
                  <a:gd name="T67" fmla="*/ 162 h 165"/>
                  <a:gd name="T68" fmla="*/ 59 w 283"/>
                  <a:gd name="T69" fmla="*/ 131 h 165"/>
                  <a:gd name="T70" fmla="*/ 70 w 283"/>
                  <a:gd name="T71" fmla="*/ 123 h 165"/>
                  <a:gd name="T72" fmla="*/ 71 w 283"/>
                  <a:gd name="T73" fmla="*/ 122 h 165"/>
                  <a:gd name="T74" fmla="*/ 108 w 283"/>
                  <a:gd name="T75" fmla="*/ 94 h 165"/>
                  <a:gd name="T76" fmla="*/ 112 w 283"/>
                  <a:gd name="T77" fmla="*/ 91 h 165"/>
                  <a:gd name="T78" fmla="*/ 119 w 283"/>
                  <a:gd name="T79" fmla="*/ 86 h 165"/>
                  <a:gd name="T80" fmla="*/ 131 w 283"/>
                  <a:gd name="T81" fmla="*/ 77 h 165"/>
                  <a:gd name="T82" fmla="*/ 146 w 283"/>
                  <a:gd name="T83" fmla="*/ 65 h 165"/>
                  <a:gd name="T84" fmla="*/ 156 w 283"/>
                  <a:gd name="T85" fmla="*/ 76 h 165"/>
                  <a:gd name="T86" fmla="*/ 167 w 283"/>
                  <a:gd name="T87" fmla="*/ 87 h 165"/>
                  <a:gd name="T88" fmla="*/ 171 w 283"/>
                  <a:gd name="T89" fmla="*/ 91 h 165"/>
                  <a:gd name="T90" fmla="*/ 173 w 283"/>
                  <a:gd name="T91" fmla="*/ 93 h 165"/>
                  <a:gd name="T92" fmla="*/ 186 w 283"/>
                  <a:gd name="T93" fmla="*/ 94 h 165"/>
                  <a:gd name="T94" fmla="*/ 190 w 283"/>
                  <a:gd name="T95" fmla="*/ 90 h 165"/>
                  <a:gd name="T96" fmla="*/ 205 w 283"/>
                  <a:gd name="T97" fmla="*/ 79 h 165"/>
                  <a:gd name="T98" fmla="*/ 216 w 283"/>
                  <a:gd name="T99" fmla="*/ 70 h 165"/>
                  <a:gd name="T100" fmla="*/ 231 w 283"/>
                  <a:gd name="T101" fmla="*/ 58 h 165"/>
                  <a:gd name="T102" fmla="*/ 263 w 283"/>
                  <a:gd name="T103" fmla="*/ 31 h 165"/>
                  <a:gd name="T104" fmla="*/ 264 w 283"/>
                  <a:gd name="T105" fmla="*/ 31 h 165"/>
                  <a:gd name="T106" fmla="*/ 264 w 283"/>
                  <a:gd name="T107" fmla="*/ 53 h 165"/>
                  <a:gd name="T108" fmla="*/ 274 w 283"/>
                  <a:gd name="T109" fmla="*/ 62 h 165"/>
                  <a:gd name="T110" fmla="*/ 283 w 283"/>
                  <a:gd name="T111" fmla="*/ 53 h 165"/>
                  <a:gd name="T112" fmla="*/ 283 w 283"/>
                  <a:gd name="T113" fmla="*/ 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3" h="165">
                    <a:moveTo>
                      <a:pt x="283" y="10"/>
                    </a:moveTo>
                    <a:cubicBezTo>
                      <a:pt x="283" y="7"/>
                      <a:pt x="282" y="5"/>
                      <a:pt x="280" y="3"/>
                    </a:cubicBezTo>
                    <a:cubicBezTo>
                      <a:pt x="278" y="1"/>
                      <a:pt x="276" y="0"/>
                      <a:pt x="273" y="0"/>
                    </a:cubicBezTo>
                    <a:cubicBezTo>
                      <a:pt x="263" y="0"/>
                      <a:pt x="263" y="0"/>
                      <a:pt x="263" y="0"/>
                    </a:cubicBezTo>
                    <a:cubicBezTo>
                      <a:pt x="229" y="0"/>
                      <a:pt x="229" y="0"/>
                      <a:pt x="229" y="0"/>
                    </a:cubicBezTo>
                    <a:cubicBezTo>
                      <a:pt x="227" y="0"/>
                      <a:pt x="226" y="1"/>
                      <a:pt x="225" y="1"/>
                    </a:cubicBezTo>
                    <a:cubicBezTo>
                      <a:pt x="225" y="1"/>
                      <a:pt x="225" y="1"/>
                      <a:pt x="225" y="1"/>
                    </a:cubicBezTo>
                    <a:cubicBezTo>
                      <a:pt x="221" y="3"/>
                      <a:pt x="219" y="6"/>
                      <a:pt x="219" y="10"/>
                    </a:cubicBezTo>
                    <a:cubicBezTo>
                      <a:pt x="219" y="14"/>
                      <a:pt x="222" y="18"/>
                      <a:pt x="225" y="19"/>
                    </a:cubicBezTo>
                    <a:cubicBezTo>
                      <a:pt x="226" y="20"/>
                      <a:pt x="227" y="20"/>
                      <a:pt x="229" y="20"/>
                    </a:cubicBezTo>
                    <a:cubicBezTo>
                      <a:pt x="240" y="20"/>
                      <a:pt x="240" y="20"/>
                      <a:pt x="240" y="20"/>
                    </a:cubicBezTo>
                    <a:cubicBezTo>
                      <a:pt x="246" y="20"/>
                      <a:pt x="246" y="20"/>
                      <a:pt x="246" y="20"/>
                    </a:cubicBezTo>
                    <a:cubicBezTo>
                      <a:pt x="235" y="28"/>
                      <a:pt x="235" y="28"/>
                      <a:pt x="235" y="28"/>
                    </a:cubicBezTo>
                    <a:cubicBezTo>
                      <a:pt x="216" y="45"/>
                      <a:pt x="216" y="45"/>
                      <a:pt x="216" y="45"/>
                    </a:cubicBezTo>
                    <a:cubicBezTo>
                      <a:pt x="205" y="54"/>
                      <a:pt x="205" y="54"/>
                      <a:pt x="205" y="54"/>
                    </a:cubicBezTo>
                    <a:cubicBezTo>
                      <a:pt x="190" y="66"/>
                      <a:pt x="190" y="66"/>
                      <a:pt x="190" y="66"/>
                    </a:cubicBezTo>
                    <a:cubicBezTo>
                      <a:pt x="181" y="73"/>
                      <a:pt x="181" y="73"/>
                      <a:pt x="181" y="73"/>
                    </a:cubicBezTo>
                    <a:cubicBezTo>
                      <a:pt x="171" y="63"/>
                      <a:pt x="171" y="63"/>
                      <a:pt x="171" y="63"/>
                    </a:cubicBezTo>
                    <a:cubicBezTo>
                      <a:pt x="167" y="59"/>
                      <a:pt x="167" y="59"/>
                      <a:pt x="167" y="59"/>
                    </a:cubicBezTo>
                    <a:cubicBezTo>
                      <a:pt x="156" y="48"/>
                      <a:pt x="156" y="48"/>
                      <a:pt x="156" y="48"/>
                    </a:cubicBezTo>
                    <a:cubicBezTo>
                      <a:pt x="154" y="46"/>
                      <a:pt x="154" y="46"/>
                      <a:pt x="154" y="46"/>
                    </a:cubicBezTo>
                    <a:cubicBezTo>
                      <a:pt x="151" y="42"/>
                      <a:pt x="145" y="42"/>
                      <a:pt x="141" y="45"/>
                    </a:cubicBezTo>
                    <a:cubicBezTo>
                      <a:pt x="131" y="53"/>
                      <a:pt x="131" y="53"/>
                      <a:pt x="131" y="53"/>
                    </a:cubicBezTo>
                    <a:cubicBezTo>
                      <a:pt x="119" y="62"/>
                      <a:pt x="119" y="62"/>
                      <a:pt x="119" y="62"/>
                    </a:cubicBezTo>
                    <a:cubicBezTo>
                      <a:pt x="112" y="67"/>
                      <a:pt x="112" y="67"/>
                      <a:pt x="112" y="67"/>
                    </a:cubicBezTo>
                    <a:cubicBezTo>
                      <a:pt x="108" y="70"/>
                      <a:pt x="108" y="70"/>
                      <a:pt x="108" y="70"/>
                    </a:cubicBezTo>
                    <a:cubicBezTo>
                      <a:pt x="71" y="98"/>
                      <a:pt x="71" y="98"/>
                      <a:pt x="71" y="98"/>
                    </a:cubicBezTo>
                    <a:cubicBezTo>
                      <a:pt x="70" y="98"/>
                      <a:pt x="70" y="98"/>
                      <a:pt x="70" y="98"/>
                    </a:cubicBezTo>
                    <a:cubicBezTo>
                      <a:pt x="59" y="107"/>
                      <a:pt x="59" y="107"/>
                      <a:pt x="59" y="107"/>
                    </a:cubicBezTo>
                    <a:cubicBezTo>
                      <a:pt x="11" y="142"/>
                      <a:pt x="11" y="142"/>
                      <a:pt x="11" y="142"/>
                    </a:cubicBezTo>
                    <a:cubicBezTo>
                      <a:pt x="6" y="147"/>
                      <a:pt x="6" y="147"/>
                      <a:pt x="6" y="147"/>
                    </a:cubicBezTo>
                    <a:cubicBezTo>
                      <a:pt x="1" y="150"/>
                      <a:pt x="0" y="156"/>
                      <a:pt x="4" y="160"/>
                    </a:cubicBezTo>
                    <a:cubicBezTo>
                      <a:pt x="6" y="163"/>
                      <a:pt x="10" y="165"/>
                      <a:pt x="13" y="164"/>
                    </a:cubicBezTo>
                    <a:cubicBezTo>
                      <a:pt x="15" y="164"/>
                      <a:pt x="16" y="163"/>
                      <a:pt x="17" y="162"/>
                    </a:cubicBezTo>
                    <a:cubicBezTo>
                      <a:pt x="59" y="131"/>
                      <a:pt x="59" y="131"/>
                      <a:pt x="59" y="131"/>
                    </a:cubicBezTo>
                    <a:cubicBezTo>
                      <a:pt x="70" y="123"/>
                      <a:pt x="70" y="123"/>
                      <a:pt x="70" y="123"/>
                    </a:cubicBezTo>
                    <a:cubicBezTo>
                      <a:pt x="71" y="122"/>
                      <a:pt x="71" y="122"/>
                      <a:pt x="71" y="122"/>
                    </a:cubicBezTo>
                    <a:cubicBezTo>
                      <a:pt x="108" y="94"/>
                      <a:pt x="108" y="94"/>
                      <a:pt x="108" y="94"/>
                    </a:cubicBezTo>
                    <a:cubicBezTo>
                      <a:pt x="112" y="91"/>
                      <a:pt x="112" y="91"/>
                      <a:pt x="112" y="91"/>
                    </a:cubicBezTo>
                    <a:cubicBezTo>
                      <a:pt x="119" y="86"/>
                      <a:pt x="119" y="86"/>
                      <a:pt x="119" y="86"/>
                    </a:cubicBezTo>
                    <a:cubicBezTo>
                      <a:pt x="131" y="77"/>
                      <a:pt x="131" y="77"/>
                      <a:pt x="131" y="77"/>
                    </a:cubicBezTo>
                    <a:cubicBezTo>
                      <a:pt x="146" y="65"/>
                      <a:pt x="146" y="65"/>
                      <a:pt x="146" y="65"/>
                    </a:cubicBezTo>
                    <a:cubicBezTo>
                      <a:pt x="156" y="76"/>
                      <a:pt x="156" y="76"/>
                      <a:pt x="156" y="76"/>
                    </a:cubicBezTo>
                    <a:cubicBezTo>
                      <a:pt x="167" y="87"/>
                      <a:pt x="167" y="87"/>
                      <a:pt x="167" y="87"/>
                    </a:cubicBezTo>
                    <a:cubicBezTo>
                      <a:pt x="171" y="91"/>
                      <a:pt x="171" y="91"/>
                      <a:pt x="171" y="91"/>
                    </a:cubicBezTo>
                    <a:cubicBezTo>
                      <a:pt x="173" y="93"/>
                      <a:pt x="173" y="93"/>
                      <a:pt x="173" y="93"/>
                    </a:cubicBezTo>
                    <a:cubicBezTo>
                      <a:pt x="177" y="96"/>
                      <a:pt x="182" y="97"/>
                      <a:pt x="186" y="94"/>
                    </a:cubicBezTo>
                    <a:cubicBezTo>
                      <a:pt x="190" y="90"/>
                      <a:pt x="190" y="90"/>
                      <a:pt x="190" y="90"/>
                    </a:cubicBezTo>
                    <a:cubicBezTo>
                      <a:pt x="205" y="79"/>
                      <a:pt x="205" y="79"/>
                      <a:pt x="205" y="79"/>
                    </a:cubicBezTo>
                    <a:cubicBezTo>
                      <a:pt x="216" y="70"/>
                      <a:pt x="216" y="70"/>
                      <a:pt x="216" y="70"/>
                    </a:cubicBezTo>
                    <a:cubicBezTo>
                      <a:pt x="231" y="58"/>
                      <a:pt x="231" y="58"/>
                      <a:pt x="231" y="58"/>
                    </a:cubicBezTo>
                    <a:cubicBezTo>
                      <a:pt x="263" y="31"/>
                      <a:pt x="263" y="31"/>
                      <a:pt x="263" y="31"/>
                    </a:cubicBezTo>
                    <a:cubicBezTo>
                      <a:pt x="264" y="31"/>
                      <a:pt x="264" y="31"/>
                      <a:pt x="264" y="31"/>
                    </a:cubicBezTo>
                    <a:cubicBezTo>
                      <a:pt x="264" y="53"/>
                      <a:pt x="264" y="53"/>
                      <a:pt x="264" y="53"/>
                    </a:cubicBezTo>
                    <a:cubicBezTo>
                      <a:pt x="264" y="58"/>
                      <a:pt x="268" y="62"/>
                      <a:pt x="274" y="62"/>
                    </a:cubicBezTo>
                    <a:cubicBezTo>
                      <a:pt x="279" y="62"/>
                      <a:pt x="283" y="58"/>
                      <a:pt x="283" y="53"/>
                    </a:cubicBezTo>
                    <a:lnTo>
                      <a:pt x="283" y="1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grpSp>
        <p:cxnSp>
          <p:nvCxnSpPr>
            <p:cNvPr id="40" name="直接连接符 39">
              <a:extLst>
                <a:ext uri="{FF2B5EF4-FFF2-40B4-BE49-F238E27FC236}">
                  <a16:creationId xmlns:a16="http://schemas.microsoft.com/office/drawing/2014/main" id="{92201027-36D1-4B2E-87E9-E0C5FD069345}"/>
                </a:ext>
              </a:extLst>
            </p:cNvPr>
            <p:cNvCxnSpPr/>
            <p:nvPr/>
          </p:nvCxnSpPr>
          <p:spPr>
            <a:xfrm>
              <a:off x="4649453" y="4165910"/>
              <a:ext cx="0" cy="962806"/>
            </a:xfrm>
            <a:prstGeom prst="line">
              <a:avLst/>
            </a:prstGeom>
            <a:noFill/>
            <a:ln w="6350" cap="flat" cmpd="sng" algn="ctr">
              <a:solidFill>
                <a:sysClr val="window" lastClr="FFFFFF">
                  <a:lumMod val="50000"/>
                </a:sysClr>
              </a:solidFill>
              <a:prstDash val="sysDash"/>
              <a:miter lim="800000"/>
            </a:ln>
            <a:effectLst/>
          </p:spPr>
        </p:cxnSp>
        <p:cxnSp>
          <p:nvCxnSpPr>
            <p:cNvPr id="41" name="直接连接符 40">
              <a:extLst>
                <a:ext uri="{FF2B5EF4-FFF2-40B4-BE49-F238E27FC236}">
                  <a16:creationId xmlns:a16="http://schemas.microsoft.com/office/drawing/2014/main" id="{FF1A6B58-6565-4D49-8E9C-31B3193ED340}"/>
                </a:ext>
              </a:extLst>
            </p:cNvPr>
            <p:cNvCxnSpPr/>
            <p:nvPr/>
          </p:nvCxnSpPr>
          <p:spPr>
            <a:xfrm>
              <a:off x="3732052" y="5150577"/>
              <a:ext cx="917401" cy="0"/>
            </a:xfrm>
            <a:prstGeom prst="line">
              <a:avLst/>
            </a:prstGeom>
            <a:noFill/>
            <a:ln w="6350" cap="flat" cmpd="sng" algn="ctr">
              <a:solidFill>
                <a:sysClr val="window" lastClr="FFFFFF">
                  <a:lumMod val="50000"/>
                </a:sysClr>
              </a:solidFill>
              <a:prstDash val="sysDash"/>
              <a:miter lim="800000"/>
            </a:ln>
            <a:effectLst/>
          </p:spPr>
        </p:cxnSp>
        <p:cxnSp>
          <p:nvCxnSpPr>
            <p:cNvPr id="42" name="直接连接符 41">
              <a:extLst>
                <a:ext uri="{FF2B5EF4-FFF2-40B4-BE49-F238E27FC236}">
                  <a16:creationId xmlns:a16="http://schemas.microsoft.com/office/drawing/2014/main" id="{C911E1C5-3CBC-410B-A416-ED6B9BCBE6CD}"/>
                </a:ext>
              </a:extLst>
            </p:cNvPr>
            <p:cNvCxnSpPr/>
            <p:nvPr/>
          </p:nvCxnSpPr>
          <p:spPr>
            <a:xfrm>
              <a:off x="4649453" y="5150577"/>
              <a:ext cx="917401" cy="0"/>
            </a:xfrm>
            <a:prstGeom prst="line">
              <a:avLst/>
            </a:prstGeom>
            <a:noFill/>
            <a:ln w="6350" cap="flat" cmpd="sng" algn="ctr">
              <a:solidFill>
                <a:sysClr val="window" lastClr="FFFFFF">
                  <a:lumMod val="50000"/>
                </a:sysClr>
              </a:solidFill>
              <a:prstDash val="sysDash"/>
              <a:miter lim="800000"/>
            </a:ln>
            <a:effectLst/>
          </p:spPr>
        </p:cxnSp>
      </p:grpSp>
      <p:grpSp>
        <p:nvGrpSpPr>
          <p:cNvPr id="49" name="组合 48">
            <a:extLst>
              <a:ext uri="{FF2B5EF4-FFF2-40B4-BE49-F238E27FC236}">
                <a16:creationId xmlns:a16="http://schemas.microsoft.com/office/drawing/2014/main" id="{C4C17D13-4F03-4C9D-8638-0236FBCAF34E}"/>
              </a:ext>
            </a:extLst>
          </p:cNvPr>
          <p:cNvGrpSpPr/>
          <p:nvPr/>
        </p:nvGrpSpPr>
        <p:grpSpPr>
          <a:xfrm>
            <a:off x="6983502" y="2636104"/>
            <a:ext cx="2162589" cy="3361402"/>
            <a:chOff x="6355009" y="2636104"/>
            <a:chExt cx="2162589" cy="3361402"/>
          </a:xfrm>
        </p:grpSpPr>
        <p:sp>
          <p:nvSpPr>
            <p:cNvPr id="50" name="TextBox 6">
              <a:extLst>
                <a:ext uri="{FF2B5EF4-FFF2-40B4-BE49-F238E27FC236}">
                  <a16:creationId xmlns:a16="http://schemas.microsoft.com/office/drawing/2014/main" id="{48F823E9-D1CD-4EAF-A602-DC41F8201456}"/>
                </a:ext>
              </a:extLst>
            </p:cNvPr>
            <p:cNvSpPr txBox="1">
              <a:spLocks noChangeArrowheads="1"/>
            </p:cNvSpPr>
            <p:nvPr/>
          </p:nvSpPr>
          <p:spPr bwMode="auto">
            <a:xfrm>
              <a:off x="6355009" y="5292377"/>
              <a:ext cx="2162589"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6858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51" name="任意多边形 20">
              <a:extLst>
                <a:ext uri="{FF2B5EF4-FFF2-40B4-BE49-F238E27FC236}">
                  <a16:creationId xmlns:a16="http://schemas.microsoft.com/office/drawing/2014/main" id="{6558307B-2CE4-4484-B782-1C5F8CB717EA}"/>
                </a:ext>
              </a:extLst>
            </p:cNvPr>
            <p:cNvSpPr/>
            <p:nvPr/>
          </p:nvSpPr>
          <p:spPr>
            <a:xfrm>
              <a:off x="6568281" y="2636104"/>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52" name="组合 51">
              <a:extLst>
                <a:ext uri="{FF2B5EF4-FFF2-40B4-BE49-F238E27FC236}">
                  <a16:creationId xmlns:a16="http://schemas.microsoft.com/office/drawing/2014/main" id="{C27711ED-3607-497A-9765-5F42B27FA72F}"/>
                </a:ext>
              </a:extLst>
            </p:cNvPr>
            <p:cNvGrpSpPr/>
            <p:nvPr/>
          </p:nvGrpSpPr>
          <p:grpSpPr>
            <a:xfrm>
              <a:off x="7070514" y="3062634"/>
              <a:ext cx="702230" cy="702226"/>
              <a:chOff x="939800" y="5751510"/>
              <a:chExt cx="623888" cy="623887"/>
            </a:xfrm>
            <a:solidFill>
              <a:srgbClr val="7F7F7F"/>
            </a:solidFill>
          </p:grpSpPr>
          <p:sp>
            <p:nvSpPr>
              <p:cNvPr id="56" name="Freeform 124">
                <a:extLst>
                  <a:ext uri="{FF2B5EF4-FFF2-40B4-BE49-F238E27FC236}">
                    <a16:creationId xmlns:a16="http://schemas.microsoft.com/office/drawing/2014/main" id="{ECE6B877-45E5-4E83-B11D-07BF48D78733}"/>
                  </a:ext>
                </a:extLst>
              </p:cNvPr>
              <p:cNvSpPr>
                <a:spLocks noEditPoints="1"/>
              </p:cNvSpPr>
              <p:nvPr/>
            </p:nvSpPr>
            <p:spPr bwMode="auto">
              <a:xfrm>
                <a:off x="939800" y="5751510"/>
                <a:ext cx="623888" cy="623887"/>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58 h 166"/>
                  <a:gd name="T12" fmla="*/ 8 w 166"/>
                  <a:gd name="T13" fmla="*/ 83 h 166"/>
                  <a:gd name="T14" fmla="*/ 83 w 166"/>
                  <a:gd name="T15" fmla="*/ 8 h 166"/>
                  <a:gd name="T16" fmla="*/ 158 w 166"/>
                  <a:gd name="T17" fmla="*/ 83 h 166"/>
                  <a:gd name="T18" fmla="*/ 83 w 166"/>
                  <a:gd name="T19" fmla="*/ 15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8" y="166"/>
                      <a:pt x="166" y="129"/>
                      <a:pt x="166" y="83"/>
                    </a:cubicBezTo>
                    <a:cubicBezTo>
                      <a:pt x="166" y="37"/>
                      <a:pt x="128" y="0"/>
                      <a:pt x="83" y="0"/>
                    </a:cubicBezTo>
                    <a:close/>
                    <a:moveTo>
                      <a:pt x="83" y="158"/>
                    </a:moveTo>
                    <a:cubicBezTo>
                      <a:pt x="41" y="158"/>
                      <a:pt x="8" y="124"/>
                      <a:pt x="8" y="83"/>
                    </a:cubicBezTo>
                    <a:cubicBezTo>
                      <a:pt x="8" y="41"/>
                      <a:pt x="41" y="8"/>
                      <a:pt x="83" y="8"/>
                    </a:cubicBezTo>
                    <a:cubicBezTo>
                      <a:pt x="124" y="8"/>
                      <a:pt x="158" y="41"/>
                      <a:pt x="158" y="83"/>
                    </a:cubicBezTo>
                    <a:cubicBezTo>
                      <a:pt x="158" y="124"/>
                      <a:pt x="124" y="158"/>
                      <a:pt x="83" y="15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57" name="Freeform 125">
                <a:extLst>
                  <a:ext uri="{FF2B5EF4-FFF2-40B4-BE49-F238E27FC236}">
                    <a16:creationId xmlns:a16="http://schemas.microsoft.com/office/drawing/2014/main" id="{471AD96A-6B8D-4624-9CBB-71F5CA84CB9D}"/>
                  </a:ext>
                </a:extLst>
              </p:cNvPr>
              <p:cNvSpPr>
                <a:spLocks noEditPoints="1"/>
              </p:cNvSpPr>
              <p:nvPr/>
            </p:nvSpPr>
            <p:spPr bwMode="auto">
              <a:xfrm>
                <a:off x="1011238" y="5827710"/>
                <a:ext cx="477838" cy="473075"/>
              </a:xfrm>
              <a:custGeom>
                <a:avLst/>
                <a:gdLst>
                  <a:gd name="T0" fmla="*/ 69 w 127"/>
                  <a:gd name="T1" fmla="*/ 126 h 126"/>
                  <a:gd name="T2" fmla="*/ 69 w 127"/>
                  <a:gd name="T3" fmla="*/ 119 h 126"/>
                  <a:gd name="T4" fmla="*/ 64 w 127"/>
                  <a:gd name="T5" fmla="*/ 114 h 126"/>
                  <a:gd name="T6" fmla="*/ 58 w 127"/>
                  <a:gd name="T7" fmla="*/ 119 h 126"/>
                  <a:gd name="T8" fmla="*/ 58 w 127"/>
                  <a:gd name="T9" fmla="*/ 126 h 126"/>
                  <a:gd name="T10" fmla="*/ 0 w 127"/>
                  <a:gd name="T11" fmla="*/ 68 h 126"/>
                  <a:gd name="T12" fmla="*/ 7 w 127"/>
                  <a:gd name="T13" fmla="*/ 68 h 126"/>
                  <a:gd name="T14" fmla="*/ 13 w 127"/>
                  <a:gd name="T15" fmla="*/ 63 h 126"/>
                  <a:gd name="T16" fmla="*/ 7 w 127"/>
                  <a:gd name="T17" fmla="*/ 57 h 126"/>
                  <a:gd name="T18" fmla="*/ 0 w 127"/>
                  <a:gd name="T19" fmla="*/ 57 h 126"/>
                  <a:gd name="T20" fmla="*/ 58 w 127"/>
                  <a:gd name="T21" fmla="*/ 0 h 126"/>
                  <a:gd name="T22" fmla="*/ 58 w 127"/>
                  <a:gd name="T23" fmla="*/ 6 h 126"/>
                  <a:gd name="T24" fmla="*/ 64 w 127"/>
                  <a:gd name="T25" fmla="*/ 12 h 126"/>
                  <a:gd name="T26" fmla="*/ 69 w 127"/>
                  <a:gd name="T27" fmla="*/ 6 h 126"/>
                  <a:gd name="T28" fmla="*/ 69 w 127"/>
                  <a:gd name="T29" fmla="*/ 0 h 126"/>
                  <a:gd name="T30" fmla="*/ 127 w 127"/>
                  <a:gd name="T31" fmla="*/ 57 h 126"/>
                  <a:gd name="T32" fmla="*/ 120 w 127"/>
                  <a:gd name="T33" fmla="*/ 57 h 126"/>
                  <a:gd name="T34" fmla="*/ 114 w 127"/>
                  <a:gd name="T35" fmla="*/ 63 h 126"/>
                  <a:gd name="T36" fmla="*/ 120 w 127"/>
                  <a:gd name="T37" fmla="*/ 68 h 126"/>
                  <a:gd name="T38" fmla="*/ 127 w 127"/>
                  <a:gd name="T39" fmla="*/ 68 h 126"/>
                  <a:gd name="T40" fmla="*/ 69 w 127"/>
                  <a:gd name="T41" fmla="*/ 126 h 126"/>
                  <a:gd name="T42" fmla="*/ 89 w 127"/>
                  <a:gd name="T43" fmla="*/ 16 h 126"/>
                  <a:gd name="T44" fmla="*/ 84 w 127"/>
                  <a:gd name="T45" fmla="*/ 19 h 126"/>
                  <a:gd name="T46" fmla="*/ 53 w 127"/>
                  <a:gd name="T47" fmla="*/ 61 h 126"/>
                  <a:gd name="T48" fmla="*/ 53 w 127"/>
                  <a:gd name="T49" fmla="*/ 62 h 126"/>
                  <a:gd name="T50" fmla="*/ 52 w 127"/>
                  <a:gd name="T51" fmla="*/ 63 h 126"/>
                  <a:gd name="T52" fmla="*/ 52 w 127"/>
                  <a:gd name="T53" fmla="*/ 64 h 126"/>
                  <a:gd name="T54" fmla="*/ 52 w 127"/>
                  <a:gd name="T55" fmla="*/ 65 h 126"/>
                  <a:gd name="T56" fmla="*/ 53 w 127"/>
                  <a:gd name="T57" fmla="*/ 66 h 126"/>
                  <a:gd name="T58" fmla="*/ 53 w 127"/>
                  <a:gd name="T59" fmla="*/ 67 h 126"/>
                  <a:gd name="T60" fmla="*/ 75 w 127"/>
                  <a:gd name="T61" fmla="*/ 93 h 126"/>
                  <a:gd name="T62" fmla="*/ 79 w 127"/>
                  <a:gd name="T63" fmla="*/ 94 h 126"/>
                  <a:gd name="T64" fmla="*/ 82 w 127"/>
                  <a:gd name="T65" fmla="*/ 93 h 126"/>
                  <a:gd name="T66" fmla="*/ 84 w 127"/>
                  <a:gd name="T67" fmla="*/ 89 h 126"/>
                  <a:gd name="T68" fmla="*/ 83 w 127"/>
                  <a:gd name="T69" fmla="*/ 86 h 126"/>
                  <a:gd name="T70" fmla="*/ 65 w 127"/>
                  <a:gd name="T71" fmla="*/ 64 h 126"/>
                  <a:gd name="T72" fmla="*/ 93 w 127"/>
                  <a:gd name="T73" fmla="*/ 25 h 126"/>
                  <a:gd name="T74" fmla="*/ 92 w 127"/>
                  <a:gd name="T75" fmla="*/ 17 h 126"/>
                  <a:gd name="T76" fmla="*/ 89 w 127"/>
                  <a:gd name="T7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7" h="126">
                    <a:moveTo>
                      <a:pt x="69" y="126"/>
                    </a:moveTo>
                    <a:cubicBezTo>
                      <a:pt x="69" y="119"/>
                      <a:pt x="69" y="119"/>
                      <a:pt x="69" y="119"/>
                    </a:cubicBezTo>
                    <a:cubicBezTo>
                      <a:pt x="69" y="116"/>
                      <a:pt x="67" y="114"/>
                      <a:pt x="64" y="114"/>
                    </a:cubicBezTo>
                    <a:cubicBezTo>
                      <a:pt x="61" y="114"/>
                      <a:pt x="58" y="116"/>
                      <a:pt x="58" y="119"/>
                    </a:cubicBezTo>
                    <a:cubicBezTo>
                      <a:pt x="58" y="126"/>
                      <a:pt x="58" y="126"/>
                      <a:pt x="58" y="126"/>
                    </a:cubicBezTo>
                    <a:cubicBezTo>
                      <a:pt x="28" y="123"/>
                      <a:pt x="3" y="99"/>
                      <a:pt x="0" y="68"/>
                    </a:cubicBezTo>
                    <a:cubicBezTo>
                      <a:pt x="7" y="68"/>
                      <a:pt x="7" y="68"/>
                      <a:pt x="7" y="68"/>
                    </a:cubicBezTo>
                    <a:cubicBezTo>
                      <a:pt x="10" y="68"/>
                      <a:pt x="13" y="66"/>
                      <a:pt x="13" y="63"/>
                    </a:cubicBezTo>
                    <a:cubicBezTo>
                      <a:pt x="13" y="60"/>
                      <a:pt x="10" y="57"/>
                      <a:pt x="7" y="57"/>
                    </a:cubicBezTo>
                    <a:cubicBezTo>
                      <a:pt x="0" y="57"/>
                      <a:pt x="0" y="57"/>
                      <a:pt x="0" y="57"/>
                    </a:cubicBezTo>
                    <a:cubicBezTo>
                      <a:pt x="3" y="27"/>
                      <a:pt x="28" y="2"/>
                      <a:pt x="58" y="0"/>
                    </a:cubicBezTo>
                    <a:cubicBezTo>
                      <a:pt x="58" y="6"/>
                      <a:pt x="58" y="6"/>
                      <a:pt x="58" y="6"/>
                    </a:cubicBezTo>
                    <a:cubicBezTo>
                      <a:pt x="58" y="9"/>
                      <a:pt x="61" y="12"/>
                      <a:pt x="64" y="12"/>
                    </a:cubicBezTo>
                    <a:cubicBezTo>
                      <a:pt x="67" y="12"/>
                      <a:pt x="69" y="9"/>
                      <a:pt x="69" y="6"/>
                    </a:cubicBezTo>
                    <a:cubicBezTo>
                      <a:pt x="69" y="0"/>
                      <a:pt x="69" y="0"/>
                      <a:pt x="69" y="0"/>
                    </a:cubicBezTo>
                    <a:cubicBezTo>
                      <a:pt x="100" y="2"/>
                      <a:pt x="124" y="27"/>
                      <a:pt x="127" y="57"/>
                    </a:cubicBezTo>
                    <a:cubicBezTo>
                      <a:pt x="120" y="57"/>
                      <a:pt x="120" y="57"/>
                      <a:pt x="120" y="57"/>
                    </a:cubicBezTo>
                    <a:cubicBezTo>
                      <a:pt x="117" y="57"/>
                      <a:pt x="114" y="60"/>
                      <a:pt x="114" y="63"/>
                    </a:cubicBezTo>
                    <a:cubicBezTo>
                      <a:pt x="114" y="66"/>
                      <a:pt x="117" y="68"/>
                      <a:pt x="120" y="68"/>
                    </a:cubicBezTo>
                    <a:cubicBezTo>
                      <a:pt x="127" y="68"/>
                      <a:pt x="127" y="68"/>
                      <a:pt x="127" y="68"/>
                    </a:cubicBezTo>
                    <a:cubicBezTo>
                      <a:pt x="124" y="99"/>
                      <a:pt x="100" y="123"/>
                      <a:pt x="69" y="126"/>
                    </a:cubicBezTo>
                    <a:close/>
                    <a:moveTo>
                      <a:pt x="89" y="16"/>
                    </a:moveTo>
                    <a:cubicBezTo>
                      <a:pt x="87" y="16"/>
                      <a:pt x="85" y="17"/>
                      <a:pt x="84" y="19"/>
                    </a:cubicBezTo>
                    <a:cubicBezTo>
                      <a:pt x="53" y="61"/>
                      <a:pt x="53" y="61"/>
                      <a:pt x="53" y="61"/>
                    </a:cubicBezTo>
                    <a:cubicBezTo>
                      <a:pt x="53" y="61"/>
                      <a:pt x="53" y="62"/>
                      <a:pt x="53" y="62"/>
                    </a:cubicBezTo>
                    <a:cubicBezTo>
                      <a:pt x="53" y="62"/>
                      <a:pt x="52" y="63"/>
                      <a:pt x="52" y="63"/>
                    </a:cubicBezTo>
                    <a:cubicBezTo>
                      <a:pt x="52" y="63"/>
                      <a:pt x="52" y="64"/>
                      <a:pt x="52" y="64"/>
                    </a:cubicBezTo>
                    <a:cubicBezTo>
                      <a:pt x="52" y="64"/>
                      <a:pt x="52" y="65"/>
                      <a:pt x="52" y="65"/>
                    </a:cubicBezTo>
                    <a:cubicBezTo>
                      <a:pt x="53" y="65"/>
                      <a:pt x="53" y="66"/>
                      <a:pt x="53" y="66"/>
                    </a:cubicBezTo>
                    <a:cubicBezTo>
                      <a:pt x="53" y="66"/>
                      <a:pt x="53" y="67"/>
                      <a:pt x="53" y="67"/>
                    </a:cubicBezTo>
                    <a:cubicBezTo>
                      <a:pt x="75" y="93"/>
                      <a:pt x="75" y="93"/>
                      <a:pt x="75" y="93"/>
                    </a:cubicBezTo>
                    <a:cubicBezTo>
                      <a:pt x="76" y="94"/>
                      <a:pt x="77" y="94"/>
                      <a:pt x="79" y="94"/>
                    </a:cubicBezTo>
                    <a:cubicBezTo>
                      <a:pt x="80" y="94"/>
                      <a:pt x="81" y="94"/>
                      <a:pt x="82" y="93"/>
                    </a:cubicBezTo>
                    <a:cubicBezTo>
                      <a:pt x="83" y="92"/>
                      <a:pt x="84" y="91"/>
                      <a:pt x="84" y="89"/>
                    </a:cubicBezTo>
                    <a:cubicBezTo>
                      <a:pt x="84" y="88"/>
                      <a:pt x="84" y="87"/>
                      <a:pt x="83" y="86"/>
                    </a:cubicBezTo>
                    <a:cubicBezTo>
                      <a:pt x="65" y="64"/>
                      <a:pt x="65" y="64"/>
                      <a:pt x="65" y="64"/>
                    </a:cubicBezTo>
                    <a:cubicBezTo>
                      <a:pt x="93" y="25"/>
                      <a:pt x="93" y="25"/>
                      <a:pt x="93" y="25"/>
                    </a:cubicBezTo>
                    <a:cubicBezTo>
                      <a:pt x="95" y="23"/>
                      <a:pt x="94" y="19"/>
                      <a:pt x="92" y="17"/>
                    </a:cubicBezTo>
                    <a:cubicBezTo>
                      <a:pt x="91" y="17"/>
                      <a:pt x="90" y="16"/>
                      <a:pt x="89" y="1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grpSp>
        <p:cxnSp>
          <p:nvCxnSpPr>
            <p:cNvPr id="53" name="直接连接符 52">
              <a:extLst>
                <a:ext uri="{FF2B5EF4-FFF2-40B4-BE49-F238E27FC236}">
                  <a16:creationId xmlns:a16="http://schemas.microsoft.com/office/drawing/2014/main" id="{2C3C52B4-FED3-495F-A153-1CF5CF5DE7D3}"/>
                </a:ext>
              </a:extLst>
            </p:cNvPr>
            <p:cNvCxnSpPr/>
            <p:nvPr/>
          </p:nvCxnSpPr>
          <p:spPr>
            <a:xfrm>
              <a:off x="7406986" y="4165910"/>
              <a:ext cx="0" cy="962806"/>
            </a:xfrm>
            <a:prstGeom prst="line">
              <a:avLst/>
            </a:prstGeom>
            <a:noFill/>
            <a:ln w="6350" cap="flat" cmpd="sng" algn="ctr">
              <a:solidFill>
                <a:sysClr val="window" lastClr="FFFFFF">
                  <a:lumMod val="50000"/>
                </a:sysClr>
              </a:solidFill>
              <a:prstDash val="sysDash"/>
              <a:miter lim="800000"/>
            </a:ln>
            <a:effectLst/>
          </p:spPr>
        </p:cxnSp>
        <p:cxnSp>
          <p:nvCxnSpPr>
            <p:cNvPr id="54" name="直接连接符 53">
              <a:extLst>
                <a:ext uri="{FF2B5EF4-FFF2-40B4-BE49-F238E27FC236}">
                  <a16:creationId xmlns:a16="http://schemas.microsoft.com/office/drawing/2014/main" id="{8BEBCE4F-9D6A-4D2F-B002-BDC28531A4F4}"/>
                </a:ext>
              </a:extLst>
            </p:cNvPr>
            <p:cNvCxnSpPr/>
            <p:nvPr/>
          </p:nvCxnSpPr>
          <p:spPr>
            <a:xfrm>
              <a:off x="6489585" y="5150577"/>
              <a:ext cx="917401" cy="0"/>
            </a:xfrm>
            <a:prstGeom prst="line">
              <a:avLst/>
            </a:prstGeom>
            <a:noFill/>
            <a:ln w="6350" cap="flat" cmpd="sng" algn="ctr">
              <a:solidFill>
                <a:sysClr val="window" lastClr="FFFFFF">
                  <a:lumMod val="50000"/>
                </a:sysClr>
              </a:solidFill>
              <a:prstDash val="sysDash"/>
              <a:miter lim="800000"/>
            </a:ln>
            <a:effectLst/>
          </p:spPr>
        </p:cxnSp>
        <p:cxnSp>
          <p:nvCxnSpPr>
            <p:cNvPr id="55" name="直接连接符 54">
              <a:extLst>
                <a:ext uri="{FF2B5EF4-FFF2-40B4-BE49-F238E27FC236}">
                  <a16:creationId xmlns:a16="http://schemas.microsoft.com/office/drawing/2014/main" id="{1DC48CDF-C05C-4EFD-94FC-6494549B3317}"/>
                </a:ext>
              </a:extLst>
            </p:cNvPr>
            <p:cNvCxnSpPr/>
            <p:nvPr/>
          </p:nvCxnSpPr>
          <p:spPr>
            <a:xfrm>
              <a:off x="7406986" y="5150577"/>
              <a:ext cx="917401" cy="0"/>
            </a:xfrm>
            <a:prstGeom prst="line">
              <a:avLst/>
            </a:prstGeom>
            <a:noFill/>
            <a:ln w="6350" cap="flat" cmpd="sng" algn="ctr">
              <a:solidFill>
                <a:sysClr val="window" lastClr="FFFFFF">
                  <a:lumMod val="50000"/>
                </a:sysClr>
              </a:solidFill>
              <a:prstDash val="sysDash"/>
              <a:miter lim="800000"/>
            </a:ln>
            <a:effectLst/>
          </p:spPr>
        </p:cxnSp>
      </p:grpSp>
      <p:grpSp>
        <p:nvGrpSpPr>
          <p:cNvPr id="58" name="组合 57">
            <a:extLst>
              <a:ext uri="{FF2B5EF4-FFF2-40B4-BE49-F238E27FC236}">
                <a16:creationId xmlns:a16="http://schemas.microsoft.com/office/drawing/2014/main" id="{0E2AA119-F28D-4FB4-B427-21E3A95BF3A1}"/>
              </a:ext>
            </a:extLst>
          </p:cNvPr>
          <p:cNvGrpSpPr/>
          <p:nvPr/>
        </p:nvGrpSpPr>
        <p:grpSpPr>
          <a:xfrm>
            <a:off x="9013696" y="1552818"/>
            <a:ext cx="2141795" cy="3383844"/>
            <a:chOff x="7804969" y="1552818"/>
            <a:chExt cx="2141795" cy="3383844"/>
          </a:xfrm>
        </p:grpSpPr>
        <p:sp>
          <p:nvSpPr>
            <p:cNvPr id="59" name="TextBox 6">
              <a:extLst>
                <a:ext uri="{FF2B5EF4-FFF2-40B4-BE49-F238E27FC236}">
                  <a16:creationId xmlns:a16="http://schemas.microsoft.com/office/drawing/2014/main" id="{F8D0D044-D549-43B7-A696-3E22622DBC89}"/>
                </a:ext>
              </a:extLst>
            </p:cNvPr>
            <p:cNvSpPr txBox="1">
              <a:spLocks noChangeArrowheads="1"/>
            </p:cNvSpPr>
            <p:nvPr/>
          </p:nvSpPr>
          <p:spPr bwMode="auto">
            <a:xfrm>
              <a:off x="7804969" y="1552818"/>
              <a:ext cx="214179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6858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15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a:t>
              </a:r>
            </a:p>
          </p:txBody>
        </p:sp>
        <p:sp>
          <p:nvSpPr>
            <p:cNvPr id="60" name="任意多边形 21">
              <a:extLst>
                <a:ext uri="{FF2B5EF4-FFF2-40B4-BE49-F238E27FC236}">
                  <a16:creationId xmlns:a16="http://schemas.microsoft.com/office/drawing/2014/main" id="{F05765CB-AB6F-473C-AD45-A95437E05D6E}"/>
                </a:ext>
              </a:extLst>
            </p:cNvPr>
            <p:cNvSpPr/>
            <p:nvPr/>
          </p:nvSpPr>
          <p:spPr>
            <a:xfrm>
              <a:off x="7938504" y="3428718"/>
              <a:ext cx="1676778" cy="1507944"/>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noFill/>
            <a:ln w="254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ea"/>
              </a:endParaRPr>
            </a:p>
          </p:txBody>
        </p:sp>
        <p:grpSp>
          <p:nvGrpSpPr>
            <p:cNvPr id="61" name="组合 60">
              <a:extLst>
                <a:ext uri="{FF2B5EF4-FFF2-40B4-BE49-F238E27FC236}">
                  <a16:creationId xmlns:a16="http://schemas.microsoft.com/office/drawing/2014/main" id="{ADE68B5F-3B0B-41A0-8EBB-2F7E89194CD5}"/>
                </a:ext>
              </a:extLst>
            </p:cNvPr>
            <p:cNvGrpSpPr/>
            <p:nvPr/>
          </p:nvGrpSpPr>
          <p:grpSpPr>
            <a:xfrm>
              <a:off x="8406635" y="3860055"/>
              <a:ext cx="816586" cy="596804"/>
              <a:chOff x="11137901" y="6122988"/>
              <a:chExt cx="725488" cy="530225"/>
            </a:xfrm>
            <a:solidFill>
              <a:srgbClr val="EA7D7E"/>
            </a:solidFill>
          </p:grpSpPr>
          <p:sp>
            <p:nvSpPr>
              <p:cNvPr id="65" name="Oval 199">
                <a:extLst>
                  <a:ext uri="{FF2B5EF4-FFF2-40B4-BE49-F238E27FC236}">
                    <a16:creationId xmlns:a16="http://schemas.microsoft.com/office/drawing/2014/main" id="{826B29A6-0583-48D2-842B-312EE0DBCF65}"/>
                  </a:ext>
                </a:extLst>
              </p:cNvPr>
              <p:cNvSpPr>
                <a:spLocks noChangeArrowheads="1"/>
              </p:cNvSpPr>
              <p:nvPr/>
            </p:nvSpPr>
            <p:spPr bwMode="auto">
              <a:xfrm>
                <a:off x="11280776" y="6122988"/>
                <a:ext cx="274638" cy="277813"/>
              </a:xfrm>
              <a:prstGeom prst="ellipse">
                <a:avLst/>
              </a:pr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66" name="Freeform 200">
                <a:extLst>
                  <a:ext uri="{FF2B5EF4-FFF2-40B4-BE49-F238E27FC236}">
                    <a16:creationId xmlns:a16="http://schemas.microsoft.com/office/drawing/2014/main" id="{B58CF74C-9082-4F76-B073-F61378B20D8C}"/>
                  </a:ext>
                </a:extLst>
              </p:cNvPr>
              <p:cNvSpPr>
                <a:spLocks/>
              </p:cNvSpPr>
              <p:nvPr/>
            </p:nvSpPr>
            <p:spPr bwMode="auto">
              <a:xfrm>
                <a:off x="11137901" y="6403975"/>
                <a:ext cx="534988" cy="249238"/>
              </a:xfrm>
              <a:custGeom>
                <a:avLst/>
                <a:gdLst>
                  <a:gd name="T0" fmla="*/ 111 w 142"/>
                  <a:gd name="T1" fmla="*/ 24 h 66"/>
                  <a:gd name="T2" fmla="*/ 114 w 142"/>
                  <a:gd name="T3" fmla="*/ 9 h 66"/>
                  <a:gd name="T4" fmla="*/ 97 w 142"/>
                  <a:gd name="T5" fmla="*/ 0 h 66"/>
                  <a:gd name="T6" fmla="*/ 75 w 142"/>
                  <a:gd name="T7" fmla="*/ 25 h 66"/>
                  <a:gd name="T8" fmla="*/ 53 w 142"/>
                  <a:gd name="T9" fmla="*/ 0 h 66"/>
                  <a:gd name="T10" fmla="*/ 0 w 142"/>
                  <a:gd name="T11" fmla="*/ 66 h 66"/>
                  <a:gd name="T12" fmla="*/ 142 w 142"/>
                  <a:gd name="T13" fmla="*/ 66 h 66"/>
                  <a:gd name="T14" fmla="*/ 111 w 142"/>
                  <a:gd name="T15" fmla="*/ 2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6">
                    <a:moveTo>
                      <a:pt x="111" y="24"/>
                    </a:moveTo>
                    <a:cubicBezTo>
                      <a:pt x="111" y="19"/>
                      <a:pt x="112" y="14"/>
                      <a:pt x="114" y="9"/>
                    </a:cubicBezTo>
                    <a:cubicBezTo>
                      <a:pt x="108" y="5"/>
                      <a:pt x="103" y="2"/>
                      <a:pt x="97" y="0"/>
                    </a:cubicBezTo>
                    <a:cubicBezTo>
                      <a:pt x="75" y="25"/>
                      <a:pt x="75" y="25"/>
                      <a:pt x="75" y="25"/>
                    </a:cubicBezTo>
                    <a:cubicBezTo>
                      <a:pt x="53" y="0"/>
                      <a:pt x="53" y="0"/>
                      <a:pt x="53" y="0"/>
                    </a:cubicBezTo>
                    <a:cubicBezTo>
                      <a:pt x="26" y="10"/>
                      <a:pt x="5" y="35"/>
                      <a:pt x="0" y="66"/>
                    </a:cubicBezTo>
                    <a:cubicBezTo>
                      <a:pt x="142" y="66"/>
                      <a:pt x="142" y="66"/>
                      <a:pt x="142" y="66"/>
                    </a:cubicBezTo>
                    <a:cubicBezTo>
                      <a:pt x="124" y="60"/>
                      <a:pt x="111" y="44"/>
                      <a:pt x="111" y="24"/>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sp>
            <p:nvSpPr>
              <p:cNvPr id="67" name="Freeform 201">
                <a:extLst>
                  <a:ext uri="{FF2B5EF4-FFF2-40B4-BE49-F238E27FC236}">
                    <a16:creationId xmlns:a16="http://schemas.microsoft.com/office/drawing/2014/main" id="{D5535761-B4E3-44F9-8CDE-C4D326605C8C}"/>
                  </a:ext>
                </a:extLst>
              </p:cNvPr>
              <p:cNvSpPr>
                <a:spLocks noEditPoints="1"/>
              </p:cNvSpPr>
              <p:nvPr/>
            </p:nvSpPr>
            <p:spPr bwMode="auto">
              <a:xfrm>
                <a:off x="11585576" y="6356350"/>
                <a:ext cx="277813" cy="277813"/>
              </a:xfrm>
              <a:custGeom>
                <a:avLst/>
                <a:gdLst>
                  <a:gd name="T0" fmla="*/ 37 w 74"/>
                  <a:gd name="T1" fmla="*/ 0 h 74"/>
                  <a:gd name="T2" fmla="*/ 0 w 74"/>
                  <a:gd name="T3" fmla="*/ 37 h 74"/>
                  <a:gd name="T4" fmla="*/ 37 w 74"/>
                  <a:gd name="T5" fmla="*/ 74 h 74"/>
                  <a:gd name="T6" fmla="*/ 74 w 74"/>
                  <a:gd name="T7" fmla="*/ 37 h 74"/>
                  <a:gd name="T8" fmla="*/ 37 w 74"/>
                  <a:gd name="T9" fmla="*/ 0 h 74"/>
                  <a:gd name="T10" fmla="*/ 56 w 74"/>
                  <a:gd name="T11" fmla="*/ 42 h 74"/>
                  <a:gd name="T12" fmla="*/ 42 w 74"/>
                  <a:gd name="T13" fmla="*/ 42 h 74"/>
                  <a:gd name="T14" fmla="*/ 42 w 74"/>
                  <a:gd name="T15" fmla="*/ 55 h 74"/>
                  <a:gd name="T16" fmla="*/ 37 w 74"/>
                  <a:gd name="T17" fmla="*/ 60 h 74"/>
                  <a:gd name="T18" fmla="*/ 32 w 74"/>
                  <a:gd name="T19" fmla="*/ 55 h 74"/>
                  <a:gd name="T20" fmla="*/ 32 w 74"/>
                  <a:gd name="T21" fmla="*/ 42 h 74"/>
                  <a:gd name="T22" fmla="*/ 19 w 74"/>
                  <a:gd name="T23" fmla="*/ 42 h 74"/>
                  <a:gd name="T24" fmla="*/ 13 w 74"/>
                  <a:gd name="T25" fmla="*/ 37 h 74"/>
                  <a:gd name="T26" fmla="*/ 19 w 74"/>
                  <a:gd name="T27" fmla="*/ 32 h 74"/>
                  <a:gd name="T28" fmla="*/ 32 w 74"/>
                  <a:gd name="T29" fmla="*/ 32 h 74"/>
                  <a:gd name="T30" fmla="*/ 32 w 74"/>
                  <a:gd name="T31" fmla="*/ 18 h 74"/>
                  <a:gd name="T32" fmla="*/ 37 w 74"/>
                  <a:gd name="T33" fmla="*/ 13 h 74"/>
                  <a:gd name="T34" fmla="*/ 42 w 74"/>
                  <a:gd name="T35" fmla="*/ 18 h 74"/>
                  <a:gd name="T36" fmla="*/ 42 w 74"/>
                  <a:gd name="T37" fmla="*/ 32 h 74"/>
                  <a:gd name="T38" fmla="*/ 56 w 74"/>
                  <a:gd name="T39" fmla="*/ 32 h 74"/>
                  <a:gd name="T40" fmla="*/ 61 w 74"/>
                  <a:gd name="T41" fmla="*/ 37 h 74"/>
                  <a:gd name="T42" fmla="*/ 56 w 74"/>
                  <a:gd name="T43" fmla="*/ 4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4" h="74">
                    <a:moveTo>
                      <a:pt x="37" y="0"/>
                    </a:moveTo>
                    <a:cubicBezTo>
                      <a:pt x="17" y="0"/>
                      <a:pt x="0" y="16"/>
                      <a:pt x="0" y="37"/>
                    </a:cubicBezTo>
                    <a:cubicBezTo>
                      <a:pt x="0" y="57"/>
                      <a:pt x="17" y="74"/>
                      <a:pt x="37" y="74"/>
                    </a:cubicBezTo>
                    <a:cubicBezTo>
                      <a:pt x="58" y="74"/>
                      <a:pt x="74" y="57"/>
                      <a:pt x="74" y="37"/>
                    </a:cubicBezTo>
                    <a:cubicBezTo>
                      <a:pt x="74" y="16"/>
                      <a:pt x="58" y="0"/>
                      <a:pt x="37" y="0"/>
                    </a:cubicBezTo>
                    <a:close/>
                    <a:moveTo>
                      <a:pt x="56" y="42"/>
                    </a:moveTo>
                    <a:cubicBezTo>
                      <a:pt x="42" y="42"/>
                      <a:pt x="42" y="42"/>
                      <a:pt x="42" y="42"/>
                    </a:cubicBezTo>
                    <a:cubicBezTo>
                      <a:pt x="42" y="55"/>
                      <a:pt x="42" y="55"/>
                      <a:pt x="42" y="55"/>
                    </a:cubicBezTo>
                    <a:cubicBezTo>
                      <a:pt x="42" y="58"/>
                      <a:pt x="40" y="60"/>
                      <a:pt x="37" y="60"/>
                    </a:cubicBezTo>
                    <a:cubicBezTo>
                      <a:pt x="34" y="60"/>
                      <a:pt x="32" y="58"/>
                      <a:pt x="32" y="55"/>
                    </a:cubicBezTo>
                    <a:cubicBezTo>
                      <a:pt x="32" y="42"/>
                      <a:pt x="32" y="42"/>
                      <a:pt x="32" y="42"/>
                    </a:cubicBezTo>
                    <a:cubicBezTo>
                      <a:pt x="19" y="42"/>
                      <a:pt x="19" y="42"/>
                      <a:pt x="19" y="42"/>
                    </a:cubicBezTo>
                    <a:cubicBezTo>
                      <a:pt x="16" y="42"/>
                      <a:pt x="13" y="40"/>
                      <a:pt x="13" y="37"/>
                    </a:cubicBezTo>
                    <a:cubicBezTo>
                      <a:pt x="13" y="34"/>
                      <a:pt x="16" y="32"/>
                      <a:pt x="19" y="32"/>
                    </a:cubicBezTo>
                    <a:cubicBezTo>
                      <a:pt x="32" y="32"/>
                      <a:pt x="32" y="32"/>
                      <a:pt x="32" y="32"/>
                    </a:cubicBezTo>
                    <a:cubicBezTo>
                      <a:pt x="32" y="18"/>
                      <a:pt x="32" y="18"/>
                      <a:pt x="32" y="18"/>
                    </a:cubicBezTo>
                    <a:cubicBezTo>
                      <a:pt x="32" y="15"/>
                      <a:pt x="34" y="13"/>
                      <a:pt x="37" y="13"/>
                    </a:cubicBezTo>
                    <a:cubicBezTo>
                      <a:pt x="40" y="13"/>
                      <a:pt x="42" y="15"/>
                      <a:pt x="42" y="18"/>
                    </a:cubicBezTo>
                    <a:cubicBezTo>
                      <a:pt x="42" y="32"/>
                      <a:pt x="42" y="32"/>
                      <a:pt x="42" y="32"/>
                    </a:cubicBezTo>
                    <a:cubicBezTo>
                      <a:pt x="56" y="32"/>
                      <a:pt x="56" y="32"/>
                      <a:pt x="56" y="32"/>
                    </a:cubicBezTo>
                    <a:cubicBezTo>
                      <a:pt x="58" y="32"/>
                      <a:pt x="61" y="34"/>
                      <a:pt x="61" y="37"/>
                    </a:cubicBezTo>
                    <a:cubicBezTo>
                      <a:pt x="61" y="40"/>
                      <a:pt x="58" y="42"/>
                      <a:pt x="56" y="42"/>
                    </a:cubicBezTo>
                    <a:close/>
                  </a:path>
                </a:pathLst>
              </a:custGeom>
              <a:gradFill>
                <a:gsLst>
                  <a:gs pos="0">
                    <a:srgbClr val="00B0F0"/>
                  </a:gs>
                  <a:gs pos="100000">
                    <a:srgbClr val="1C46F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ea"/>
                </a:endParaRPr>
              </a:p>
            </p:txBody>
          </p:sp>
        </p:grpSp>
        <p:cxnSp>
          <p:nvCxnSpPr>
            <p:cNvPr id="62" name="直接连接符 61">
              <a:extLst>
                <a:ext uri="{FF2B5EF4-FFF2-40B4-BE49-F238E27FC236}">
                  <a16:creationId xmlns:a16="http://schemas.microsoft.com/office/drawing/2014/main" id="{9B617EE3-D60A-4263-9D3E-280B050A073F}"/>
                </a:ext>
              </a:extLst>
            </p:cNvPr>
            <p:cNvCxnSpPr/>
            <p:nvPr/>
          </p:nvCxnSpPr>
          <p:spPr>
            <a:xfrm>
              <a:off x="8790676" y="2465913"/>
              <a:ext cx="0" cy="962806"/>
            </a:xfrm>
            <a:prstGeom prst="line">
              <a:avLst/>
            </a:prstGeom>
            <a:noFill/>
            <a:ln w="6350" cap="flat" cmpd="sng" algn="ctr">
              <a:solidFill>
                <a:sysClr val="window" lastClr="FFFFFF">
                  <a:lumMod val="50000"/>
                </a:sysClr>
              </a:solidFill>
              <a:prstDash val="sysDash"/>
              <a:miter lim="800000"/>
            </a:ln>
            <a:effectLst/>
          </p:spPr>
        </p:cxnSp>
        <p:cxnSp>
          <p:nvCxnSpPr>
            <p:cNvPr id="63" name="直接连接符 62">
              <a:extLst>
                <a:ext uri="{FF2B5EF4-FFF2-40B4-BE49-F238E27FC236}">
                  <a16:creationId xmlns:a16="http://schemas.microsoft.com/office/drawing/2014/main" id="{E6102BE9-F098-4185-8D0C-BD2D959C7869}"/>
                </a:ext>
              </a:extLst>
            </p:cNvPr>
            <p:cNvCxnSpPr/>
            <p:nvPr/>
          </p:nvCxnSpPr>
          <p:spPr>
            <a:xfrm>
              <a:off x="7873275" y="2465913"/>
              <a:ext cx="917401" cy="0"/>
            </a:xfrm>
            <a:prstGeom prst="line">
              <a:avLst/>
            </a:prstGeom>
            <a:noFill/>
            <a:ln w="6350" cap="flat" cmpd="sng" algn="ctr">
              <a:solidFill>
                <a:sysClr val="window" lastClr="FFFFFF">
                  <a:lumMod val="50000"/>
                </a:sysClr>
              </a:solidFill>
              <a:prstDash val="sysDash"/>
              <a:miter lim="800000"/>
            </a:ln>
            <a:effectLst/>
          </p:spPr>
        </p:cxnSp>
        <p:cxnSp>
          <p:nvCxnSpPr>
            <p:cNvPr id="64" name="直接连接符 63">
              <a:extLst>
                <a:ext uri="{FF2B5EF4-FFF2-40B4-BE49-F238E27FC236}">
                  <a16:creationId xmlns:a16="http://schemas.microsoft.com/office/drawing/2014/main" id="{9DC86221-63A5-4F21-9B5D-BFDA689DDA12}"/>
                </a:ext>
              </a:extLst>
            </p:cNvPr>
            <p:cNvCxnSpPr/>
            <p:nvPr/>
          </p:nvCxnSpPr>
          <p:spPr>
            <a:xfrm>
              <a:off x="8790676" y="2465913"/>
              <a:ext cx="917401" cy="0"/>
            </a:xfrm>
            <a:prstGeom prst="line">
              <a:avLst/>
            </a:prstGeom>
            <a:noFill/>
            <a:ln w="6350" cap="flat" cmpd="sng" algn="ctr">
              <a:solidFill>
                <a:sysClr val="window" lastClr="FFFFFF">
                  <a:lumMod val="50000"/>
                </a:sysClr>
              </a:solidFill>
              <a:prstDash val="sysDash"/>
              <a:miter lim="800000"/>
            </a:ln>
            <a:effectLst/>
          </p:spPr>
        </p:cxnSp>
      </p:grpSp>
    </p:spTree>
    <p:extLst>
      <p:ext uri="{BB962C8B-B14F-4D97-AF65-F5344CB8AC3E}">
        <p14:creationId xmlns:p14="http://schemas.microsoft.com/office/powerpoint/2010/main" val="219350172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anim calcmode="lin" valueType="num">
                                      <p:cBhvr>
                                        <p:cTn id="38" dur="500" fill="hold"/>
                                        <p:tgtEl>
                                          <p:spTgt spid="58"/>
                                        </p:tgtEl>
                                        <p:attrNameLst>
                                          <p:attrName>ppt_x</p:attrName>
                                        </p:attrNameLst>
                                      </p:cBhvr>
                                      <p:tavLst>
                                        <p:tav tm="0">
                                          <p:val>
                                            <p:strVal val="#ppt_x"/>
                                          </p:val>
                                        </p:tav>
                                        <p:tav tm="100000">
                                          <p:val>
                                            <p:strVal val="#ppt_x"/>
                                          </p:val>
                                        </p:tav>
                                      </p:tavLst>
                                    </p:anim>
                                    <p:anim calcmode="lin" valueType="num">
                                      <p:cBhvr>
                                        <p:cTn id="39"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2CEDB4A5-A017-46A5-8605-28C391DFFEB8}"/>
              </a:ext>
            </a:extLst>
          </p:cNvPr>
          <p:cNvPicPr>
            <a:picLocks noChangeAspect="1"/>
          </p:cNvPicPr>
          <p:nvPr/>
        </p:nvPicPr>
        <p:blipFill>
          <a:blip r:embed="rId2"/>
          <a:stretch>
            <a:fillRect/>
          </a:stretch>
        </p:blipFill>
        <p:spPr>
          <a:xfrm>
            <a:off x="1245480" y="519523"/>
            <a:ext cx="1127858" cy="280440"/>
          </a:xfrm>
          <a:prstGeom prst="rect">
            <a:avLst/>
          </a:prstGeom>
        </p:spPr>
      </p:pic>
      <p:sp>
        <p:nvSpPr>
          <p:cNvPr id="19" name="矩形 18">
            <a:extLst>
              <a:ext uri="{FF2B5EF4-FFF2-40B4-BE49-F238E27FC236}">
                <a16:creationId xmlns:a16="http://schemas.microsoft.com/office/drawing/2014/main" id="{2E8396FC-885A-4391-91A3-59D598879C62}"/>
              </a:ext>
            </a:extLst>
          </p:cNvPr>
          <p:cNvSpPr/>
          <p:nvPr/>
        </p:nvSpPr>
        <p:spPr>
          <a:xfrm flipH="1">
            <a:off x="637" y="-3810"/>
            <a:ext cx="4545965"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47" name="矩形 46">
            <a:extLst>
              <a:ext uri="{FF2B5EF4-FFF2-40B4-BE49-F238E27FC236}">
                <a16:creationId xmlns:a16="http://schemas.microsoft.com/office/drawing/2014/main" id="{9298BA92-F0AF-45D1-B80A-E1CB7FEB1EE6}"/>
              </a:ext>
            </a:extLst>
          </p:cNvPr>
          <p:cNvSpPr/>
          <p:nvPr/>
        </p:nvSpPr>
        <p:spPr>
          <a:xfrm>
            <a:off x="430160"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8" name="矩形 47">
            <a:extLst>
              <a:ext uri="{FF2B5EF4-FFF2-40B4-BE49-F238E27FC236}">
                <a16:creationId xmlns:a16="http://schemas.microsoft.com/office/drawing/2014/main" id="{DA8798D4-0431-4CA4-9FF3-3DDD8FC0CECF}"/>
              </a:ext>
            </a:extLst>
          </p:cNvPr>
          <p:cNvSpPr/>
          <p:nvPr/>
        </p:nvSpPr>
        <p:spPr>
          <a:xfrm>
            <a:off x="4546602" y="426720"/>
            <a:ext cx="6825647"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8" name="矩形 17">
            <a:extLst>
              <a:ext uri="{FF2B5EF4-FFF2-40B4-BE49-F238E27FC236}">
                <a16:creationId xmlns:a16="http://schemas.microsoft.com/office/drawing/2014/main" id="{88916DBD-7BFE-4FE0-85C2-E93A35B97483}"/>
              </a:ext>
            </a:extLst>
          </p:cNvPr>
          <p:cNvSpPr/>
          <p:nvPr/>
        </p:nvSpPr>
        <p:spPr>
          <a:xfrm flipH="1">
            <a:off x="11877677" y="-3810"/>
            <a:ext cx="313688"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20" name="矩形 19">
            <a:extLst>
              <a:ext uri="{FF2B5EF4-FFF2-40B4-BE49-F238E27FC236}">
                <a16:creationId xmlns:a16="http://schemas.microsoft.com/office/drawing/2014/main" id="{7E86D486-28FB-4608-A60A-0E22510E9E81}"/>
              </a:ext>
            </a:extLst>
          </p:cNvPr>
          <p:cNvSpPr/>
          <p:nvPr/>
        </p:nvSpPr>
        <p:spPr>
          <a:xfrm flipH="1">
            <a:off x="1124515" y="1109345"/>
            <a:ext cx="9234170" cy="4795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房间里有桌子和椅子&#10;&#10;低可信度描述已自动生成">
            <a:extLst>
              <a:ext uri="{FF2B5EF4-FFF2-40B4-BE49-F238E27FC236}">
                <a16:creationId xmlns:a16="http://schemas.microsoft.com/office/drawing/2014/main" id="{8FA7E1FA-9B65-47F3-ACED-E1445B9F526E}"/>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a:off x="5786285" y="2008665"/>
            <a:ext cx="6405715" cy="2840671"/>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dir="10800000" sx="101000" sy="101000" algn="l" rotWithShape="0">
              <a:srgbClr val="07ADF0">
                <a:alpha val="30000"/>
              </a:srgbClr>
            </a:outerShdw>
          </a:effectLst>
        </p:spPr>
      </p:pic>
      <p:grpSp>
        <p:nvGrpSpPr>
          <p:cNvPr id="49" name="组合 48">
            <a:extLst>
              <a:ext uri="{FF2B5EF4-FFF2-40B4-BE49-F238E27FC236}">
                <a16:creationId xmlns:a16="http://schemas.microsoft.com/office/drawing/2014/main" id="{2C5CC568-4DFF-446A-AA49-4415E6E2C25E}"/>
              </a:ext>
            </a:extLst>
          </p:cNvPr>
          <p:cNvGrpSpPr/>
          <p:nvPr/>
        </p:nvGrpSpPr>
        <p:grpSpPr>
          <a:xfrm>
            <a:off x="1760860" y="2141322"/>
            <a:ext cx="3164567" cy="2363219"/>
            <a:chOff x="942975" y="3391248"/>
            <a:chExt cx="1998210" cy="1492213"/>
          </a:xfrm>
        </p:grpSpPr>
        <p:grpSp>
          <p:nvGrpSpPr>
            <p:cNvPr id="50" name="组合 49">
              <a:extLst>
                <a:ext uri="{FF2B5EF4-FFF2-40B4-BE49-F238E27FC236}">
                  <a16:creationId xmlns:a16="http://schemas.microsoft.com/office/drawing/2014/main" id="{468930FF-BEFE-4C4F-8769-F3D445089B8F}"/>
                </a:ext>
              </a:extLst>
            </p:cNvPr>
            <p:cNvGrpSpPr/>
            <p:nvPr/>
          </p:nvGrpSpPr>
          <p:grpSpPr>
            <a:xfrm>
              <a:off x="942975" y="3391248"/>
              <a:ext cx="1956712" cy="1492213"/>
              <a:chOff x="834740" y="3313130"/>
              <a:chExt cx="2173182" cy="1657297"/>
            </a:xfrm>
          </p:grpSpPr>
          <p:sp>
            <p:nvSpPr>
              <p:cNvPr id="52" name="文本框 51">
                <a:extLst>
                  <a:ext uri="{FF2B5EF4-FFF2-40B4-BE49-F238E27FC236}">
                    <a16:creationId xmlns:a16="http://schemas.microsoft.com/office/drawing/2014/main" id="{9399DEF3-2A63-435A-9146-3255FFA424AA}"/>
                  </a:ext>
                </a:extLst>
              </p:cNvPr>
              <p:cNvSpPr txBox="1"/>
              <p:nvPr/>
            </p:nvSpPr>
            <p:spPr>
              <a:xfrm>
                <a:off x="834740" y="3313130"/>
                <a:ext cx="986118" cy="777024"/>
              </a:xfrm>
              <a:prstGeom prst="rect">
                <a:avLst/>
              </a:prstGeom>
              <a:noFill/>
            </p:spPr>
            <p:txBody>
              <a:bodyPr wrap="none" rtlCol="0">
                <a:spAutoFit/>
              </a:bodyPr>
              <a:lstStyle/>
              <a:p>
                <a:r>
                  <a:rPr lang="en-US" altLang="zh-CN"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rPr>
                  <a:t>03</a:t>
                </a:r>
                <a:endParaRPr lang="zh-CN" altLang="en-US"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endParaRPr>
              </a:p>
            </p:txBody>
          </p:sp>
          <p:sp>
            <p:nvSpPr>
              <p:cNvPr id="53" name="文本框 52">
                <a:extLst>
                  <a:ext uri="{FF2B5EF4-FFF2-40B4-BE49-F238E27FC236}">
                    <a16:creationId xmlns:a16="http://schemas.microsoft.com/office/drawing/2014/main" id="{29DF333C-7525-4727-B6F3-A54EB2E47076}"/>
                  </a:ext>
                </a:extLst>
              </p:cNvPr>
              <p:cNvSpPr txBox="1"/>
              <p:nvPr/>
            </p:nvSpPr>
            <p:spPr>
              <a:xfrm>
                <a:off x="834740" y="3958178"/>
                <a:ext cx="1914679" cy="647520"/>
              </a:xfrm>
              <a:prstGeom prst="rect">
                <a:avLst/>
              </a:prstGeom>
              <a:noFill/>
            </p:spPr>
            <p:txBody>
              <a:bodyPr wrap="none" rtlCol="0">
                <a:spAutoFit/>
              </a:bodyPr>
              <a:lstStyle/>
              <a:p>
                <a:r>
                  <a:rPr lang="zh-CN" altLang="en-US" sz="5400" dirty="0">
                    <a:solidFill>
                      <a:schemeClr val="tx1">
                        <a:lumMod val="65000"/>
                        <a:lumOff val="35000"/>
                      </a:schemeClr>
                    </a:solidFill>
                    <a:latin typeface="优设标题黑" panose="00000500000000000000" pitchFamily="2" charset="-122"/>
                    <a:ea typeface="优设标题黑" panose="00000500000000000000" pitchFamily="2" charset="-122"/>
                  </a:rPr>
                  <a:t>经验总结</a:t>
                </a:r>
              </a:p>
            </p:txBody>
          </p:sp>
          <p:cxnSp>
            <p:nvCxnSpPr>
              <p:cNvPr id="54" name="直接连接符 53">
                <a:extLst>
                  <a:ext uri="{FF2B5EF4-FFF2-40B4-BE49-F238E27FC236}">
                    <a16:creationId xmlns:a16="http://schemas.microsoft.com/office/drawing/2014/main" id="{C55DD864-95A5-4F3E-982C-505C7B1F4269}"/>
                  </a:ext>
                </a:extLst>
              </p:cNvPr>
              <p:cNvCxnSpPr>
                <a:cxnSpLocks/>
              </p:cNvCxnSpPr>
              <p:nvPr/>
            </p:nvCxnSpPr>
            <p:spPr>
              <a:xfrm>
                <a:off x="906887" y="4970427"/>
                <a:ext cx="2074087" cy="0"/>
              </a:xfrm>
              <a:prstGeom prst="line">
                <a:avLst/>
              </a:prstGeom>
              <a:noFill/>
              <a:ln w="38100" cap="flat" cmpd="sng" algn="ctr">
                <a:solidFill>
                  <a:srgbClr val="07ADF0"/>
                </a:solidFill>
                <a:prstDash val="solid"/>
                <a:miter lim="800000"/>
              </a:ln>
              <a:effectLst/>
            </p:spPr>
          </p:cxnSp>
          <p:sp>
            <p:nvSpPr>
              <p:cNvPr id="55" name="文本框 54">
                <a:extLst>
                  <a:ext uri="{FF2B5EF4-FFF2-40B4-BE49-F238E27FC236}">
                    <a16:creationId xmlns:a16="http://schemas.microsoft.com/office/drawing/2014/main" id="{7F65675A-D8F3-46ED-8B89-F0875F11A6D5}"/>
                  </a:ext>
                </a:extLst>
              </p:cNvPr>
              <p:cNvSpPr txBox="1"/>
              <p:nvPr/>
            </p:nvSpPr>
            <p:spPr>
              <a:xfrm>
                <a:off x="868787" y="4578580"/>
                <a:ext cx="2139135" cy="25028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SUMMARIZE EXPERIENCE</a:t>
                </a:r>
              </a:p>
            </p:txBody>
          </p:sp>
        </p:grpSp>
        <p:sp>
          <p:nvSpPr>
            <p:cNvPr id="51" name="Freeform 5">
              <a:extLst>
                <a:ext uri="{FF2B5EF4-FFF2-40B4-BE49-F238E27FC236}">
                  <a16:creationId xmlns:a16="http://schemas.microsoft.com/office/drawing/2014/main" id="{5EB20D03-5823-4D75-B011-ACE4DDA1CF70}"/>
                </a:ext>
              </a:extLst>
            </p:cNvPr>
            <p:cNvSpPr>
              <a:spLocks/>
            </p:cNvSpPr>
            <p:nvPr/>
          </p:nvSpPr>
          <p:spPr bwMode="auto">
            <a:xfrm rot="16936325">
              <a:off x="2257490" y="3672426"/>
              <a:ext cx="644846" cy="722544"/>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noFill/>
            <a:ln>
              <a:gradFill flip="none" rotWithShape="1">
                <a:gsLst>
                  <a:gs pos="31000">
                    <a:srgbClr val="07ADF0">
                      <a:alpha val="0"/>
                    </a:srgbClr>
                  </a:gs>
                  <a:gs pos="100000">
                    <a:srgbClr val="07ADF0"/>
                  </a:gs>
                </a:gsLst>
                <a:lin ang="2700000" scaled="1"/>
                <a:tileRect/>
              </a:gradFill>
            </a:ln>
          </p:spPr>
          <p:txBody>
            <a:bodyPr vert="horz" wrap="square" lIns="91440" tIns="45720" rIns="91440" bIns="45720" numCol="1" anchor="t" anchorCtr="0" compatLnSpc="1">
              <a:prstTxWarp prst="textNoShape">
                <a:avLst/>
              </a:prstTxWarp>
            </a:bodyPr>
            <a:lstStyle/>
            <a:p>
              <a:endParaRPr lang="zh-CN" altLang="en-US" sz="3600" dirty="0">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88706141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55EB7C96-FC33-4299-B3AF-CE167AF29A33}"/>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585C70FD-D84A-486C-9476-8973C946708E}"/>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679FC85B-8FFE-4E4D-B449-0584FA437FC4}"/>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-03.</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9C9E3BDB-D8C6-45DC-8098-656D7DBC03AE}"/>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经验总结</a:t>
              </a:r>
            </a:p>
          </p:txBody>
        </p:sp>
      </p:grpSp>
      <p:grpSp>
        <p:nvGrpSpPr>
          <p:cNvPr id="12" name="组合 11">
            <a:extLst>
              <a:ext uri="{FF2B5EF4-FFF2-40B4-BE49-F238E27FC236}">
                <a16:creationId xmlns:a16="http://schemas.microsoft.com/office/drawing/2014/main" id="{0B2485BE-49B2-4E45-B293-B1797D00C5B9}"/>
              </a:ext>
            </a:extLst>
          </p:cNvPr>
          <p:cNvGrpSpPr/>
          <p:nvPr/>
        </p:nvGrpSpPr>
        <p:grpSpPr>
          <a:xfrm>
            <a:off x="4964228" y="2057310"/>
            <a:ext cx="2276562" cy="2675901"/>
            <a:chOff x="4964228" y="2057310"/>
            <a:chExt cx="2276562" cy="2675901"/>
          </a:xfrm>
          <a:gradFill>
            <a:gsLst>
              <a:gs pos="0">
                <a:srgbClr val="07ADF0"/>
              </a:gs>
              <a:gs pos="100000">
                <a:srgbClr val="1C46F2"/>
              </a:gs>
            </a:gsLst>
            <a:lin ang="2700000" scaled="1"/>
          </a:gradFill>
        </p:grpSpPr>
        <p:grpSp>
          <p:nvGrpSpPr>
            <p:cNvPr id="13" name="组合 12">
              <a:extLst>
                <a:ext uri="{FF2B5EF4-FFF2-40B4-BE49-F238E27FC236}">
                  <a16:creationId xmlns:a16="http://schemas.microsoft.com/office/drawing/2014/main" id="{E01F38AD-8304-4304-9999-47CBC57452CA}"/>
                </a:ext>
              </a:extLst>
            </p:cNvPr>
            <p:cNvGrpSpPr/>
            <p:nvPr/>
          </p:nvGrpSpPr>
          <p:grpSpPr>
            <a:xfrm>
              <a:off x="5006264" y="2057310"/>
              <a:ext cx="2198022" cy="1371690"/>
              <a:chOff x="4816139" y="2238233"/>
              <a:chExt cx="2625817" cy="1638658"/>
            </a:xfrm>
            <a:grpFill/>
          </p:grpSpPr>
          <p:sp>
            <p:nvSpPr>
              <p:cNvPr id="30" name="Freeform 7">
                <a:extLst>
                  <a:ext uri="{FF2B5EF4-FFF2-40B4-BE49-F238E27FC236}">
                    <a16:creationId xmlns:a16="http://schemas.microsoft.com/office/drawing/2014/main" id="{CEF890D6-0D54-4B51-9FDB-059A7DBDD04C}"/>
                  </a:ext>
                </a:extLst>
              </p:cNvPr>
              <p:cNvSpPr>
                <a:spLocks noEditPoints="1"/>
              </p:cNvSpPr>
              <p:nvPr/>
            </p:nvSpPr>
            <p:spPr bwMode="auto">
              <a:xfrm>
                <a:off x="4816139" y="2238233"/>
                <a:ext cx="2625817" cy="1638658"/>
              </a:xfrm>
              <a:custGeom>
                <a:avLst/>
                <a:gdLst/>
                <a:ahLst/>
                <a:cxnLst>
                  <a:cxn ang="0">
                    <a:pos x="0" y="619"/>
                  </a:cxn>
                  <a:cxn ang="0">
                    <a:pos x="992" y="0"/>
                  </a:cxn>
                  <a:cxn ang="0">
                    <a:pos x="1987" y="619"/>
                  </a:cxn>
                  <a:cxn ang="0">
                    <a:pos x="992" y="1240"/>
                  </a:cxn>
                  <a:cxn ang="0">
                    <a:pos x="0" y="619"/>
                  </a:cxn>
                  <a:cxn ang="0">
                    <a:pos x="0" y="619"/>
                  </a:cxn>
                  <a:cxn ang="0">
                    <a:pos x="383" y="619"/>
                  </a:cxn>
                  <a:cxn ang="0">
                    <a:pos x="992" y="239"/>
                  </a:cxn>
                  <a:cxn ang="0">
                    <a:pos x="1602" y="619"/>
                  </a:cxn>
                  <a:cxn ang="0">
                    <a:pos x="992" y="999"/>
                  </a:cxn>
                  <a:cxn ang="0">
                    <a:pos x="383" y="619"/>
                  </a:cxn>
                  <a:cxn ang="0">
                    <a:pos x="383" y="619"/>
                  </a:cxn>
                </a:cxnLst>
                <a:rect l="0" t="0" r="r" b="b"/>
                <a:pathLst>
                  <a:path w="1987" h="1240">
                    <a:moveTo>
                      <a:pt x="0" y="619"/>
                    </a:moveTo>
                    <a:lnTo>
                      <a:pt x="992" y="0"/>
                    </a:lnTo>
                    <a:lnTo>
                      <a:pt x="1987" y="619"/>
                    </a:lnTo>
                    <a:lnTo>
                      <a:pt x="992" y="1240"/>
                    </a:lnTo>
                    <a:lnTo>
                      <a:pt x="0" y="619"/>
                    </a:lnTo>
                    <a:lnTo>
                      <a:pt x="0" y="619"/>
                    </a:lnTo>
                    <a:close/>
                    <a:moveTo>
                      <a:pt x="383" y="619"/>
                    </a:moveTo>
                    <a:lnTo>
                      <a:pt x="992" y="239"/>
                    </a:lnTo>
                    <a:lnTo>
                      <a:pt x="1602" y="619"/>
                    </a:lnTo>
                    <a:lnTo>
                      <a:pt x="992" y="999"/>
                    </a:lnTo>
                    <a:lnTo>
                      <a:pt x="383" y="619"/>
                    </a:lnTo>
                    <a:lnTo>
                      <a:pt x="383" y="6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31" name="组合 30">
                <a:extLst>
                  <a:ext uri="{FF2B5EF4-FFF2-40B4-BE49-F238E27FC236}">
                    <a16:creationId xmlns:a16="http://schemas.microsoft.com/office/drawing/2014/main" id="{2CB390E8-55B5-4F2F-B890-4938F488FD0C}"/>
                  </a:ext>
                </a:extLst>
              </p:cNvPr>
              <p:cNvGrpSpPr/>
              <p:nvPr/>
            </p:nvGrpSpPr>
            <p:grpSpPr>
              <a:xfrm>
                <a:off x="5939413" y="2778725"/>
                <a:ext cx="377949" cy="502170"/>
                <a:chOff x="5939413" y="2778725"/>
                <a:chExt cx="377949" cy="502170"/>
              </a:xfrm>
              <a:grpFill/>
            </p:grpSpPr>
            <p:sp>
              <p:nvSpPr>
                <p:cNvPr id="32" name="Freeform 9">
                  <a:extLst>
                    <a:ext uri="{FF2B5EF4-FFF2-40B4-BE49-F238E27FC236}">
                      <a16:creationId xmlns:a16="http://schemas.microsoft.com/office/drawing/2014/main" id="{A1A70B8F-9C7F-48D3-9DED-808D47E178C3}"/>
                    </a:ext>
                  </a:extLst>
                </p:cNvPr>
                <p:cNvSpPr>
                  <a:spLocks/>
                </p:cNvSpPr>
                <p:nvPr/>
              </p:nvSpPr>
              <p:spPr bwMode="auto">
                <a:xfrm>
                  <a:off x="6092706" y="3040382"/>
                  <a:ext cx="25108" cy="40966"/>
                </a:xfrm>
                <a:custGeom>
                  <a:avLst/>
                  <a:gdLst/>
                  <a:ahLst/>
                  <a:cxnLst>
                    <a:cxn ang="0">
                      <a:pos x="0" y="7"/>
                    </a:cxn>
                    <a:cxn ang="0">
                      <a:pos x="8" y="13"/>
                    </a:cxn>
                    <a:cxn ang="0">
                      <a:pos x="8" y="0"/>
                    </a:cxn>
                    <a:cxn ang="0">
                      <a:pos x="3" y="2"/>
                    </a:cxn>
                    <a:cxn ang="0">
                      <a:pos x="0" y="7"/>
                    </a:cxn>
                  </a:cxnLst>
                  <a:rect l="0" t="0" r="r" b="b"/>
                  <a:pathLst>
                    <a:path w="8" h="13">
                      <a:moveTo>
                        <a:pt x="0" y="7"/>
                      </a:moveTo>
                      <a:cubicBezTo>
                        <a:pt x="0" y="10"/>
                        <a:pt x="3" y="12"/>
                        <a:pt x="8" y="13"/>
                      </a:cubicBezTo>
                      <a:cubicBezTo>
                        <a:pt x="8" y="0"/>
                        <a:pt x="8" y="0"/>
                        <a:pt x="8" y="0"/>
                      </a:cubicBezTo>
                      <a:cubicBezTo>
                        <a:pt x="6" y="0"/>
                        <a:pt x="4" y="1"/>
                        <a:pt x="3" y="2"/>
                      </a:cubicBezTo>
                      <a:cubicBezTo>
                        <a:pt x="1" y="3"/>
                        <a:pt x="0" y="5"/>
                        <a:pt x="0"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3" name="Freeform 10">
                  <a:extLst>
                    <a:ext uri="{FF2B5EF4-FFF2-40B4-BE49-F238E27FC236}">
                      <a16:creationId xmlns:a16="http://schemas.microsoft.com/office/drawing/2014/main" id="{6E18CDEA-FFE9-4163-8983-1ED37DCF82D0}"/>
                    </a:ext>
                  </a:extLst>
                </p:cNvPr>
                <p:cNvSpPr>
                  <a:spLocks/>
                </p:cNvSpPr>
                <p:nvPr/>
              </p:nvSpPr>
              <p:spPr bwMode="auto">
                <a:xfrm>
                  <a:off x="6133672" y="3113065"/>
                  <a:ext cx="27751" cy="46252"/>
                </a:xfrm>
                <a:custGeom>
                  <a:avLst/>
                  <a:gdLst/>
                  <a:ahLst/>
                  <a:cxnLst>
                    <a:cxn ang="0">
                      <a:pos x="0" y="0"/>
                    </a:cxn>
                    <a:cxn ang="0">
                      <a:pos x="0" y="15"/>
                    </a:cxn>
                    <a:cxn ang="0">
                      <a:pos x="6" y="13"/>
                    </a:cxn>
                    <a:cxn ang="0">
                      <a:pos x="9" y="7"/>
                    </a:cxn>
                    <a:cxn ang="0">
                      <a:pos x="0" y="0"/>
                    </a:cxn>
                  </a:cxnLst>
                  <a:rect l="0" t="0" r="r" b="b"/>
                  <a:pathLst>
                    <a:path w="9" h="15">
                      <a:moveTo>
                        <a:pt x="0" y="0"/>
                      </a:moveTo>
                      <a:cubicBezTo>
                        <a:pt x="0" y="15"/>
                        <a:pt x="0" y="15"/>
                        <a:pt x="0" y="15"/>
                      </a:cubicBezTo>
                      <a:cubicBezTo>
                        <a:pt x="3" y="15"/>
                        <a:pt x="5" y="14"/>
                        <a:pt x="6" y="13"/>
                      </a:cubicBezTo>
                      <a:cubicBezTo>
                        <a:pt x="8" y="11"/>
                        <a:pt x="9" y="9"/>
                        <a:pt x="9" y="7"/>
                      </a:cubicBezTo>
                      <a:cubicBezTo>
                        <a:pt x="9" y="3"/>
                        <a:pt x="6"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4" name="Freeform 11">
                  <a:extLst>
                    <a:ext uri="{FF2B5EF4-FFF2-40B4-BE49-F238E27FC236}">
                      <a16:creationId xmlns:a16="http://schemas.microsoft.com/office/drawing/2014/main" id="{3459F4AB-D35D-408E-90BD-2969B4F52955}"/>
                    </a:ext>
                  </a:extLst>
                </p:cNvPr>
                <p:cNvSpPr>
                  <a:spLocks/>
                </p:cNvSpPr>
                <p:nvPr/>
              </p:nvSpPr>
              <p:spPr bwMode="auto">
                <a:xfrm>
                  <a:off x="6023989" y="2778725"/>
                  <a:ext cx="212761" cy="93826"/>
                </a:xfrm>
                <a:custGeom>
                  <a:avLst/>
                  <a:gdLst/>
                  <a:ahLst/>
                  <a:cxnLst>
                    <a:cxn ang="0">
                      <a:pos x="49" y="30"/>
                    </a:cxn>
                    <a:cxn ang="0">
                      <a:pos x="50" y="30"/>
                    </a:cxn>
                    <a:cxn ang="0">
                      <a:pos x="60" y="14"/>
                    </a:cxn>
                    <a:cxn ang="0">
                      <a:pos x="33" y="0"/>
                    </a:cxn>
                    <a:cxn ang="0">
                      <a:pos x="7" y="14"/>
                    </a:cxn>
                    <a:cxn ang="0">
                      <a:pos x="17" y="30"/>
                    </a:cxn>
                    <a:cxn ang="0">
                      <a:pos x="18" y="30"/>
                    </a:cxn>
                    <a:cxn ang="0">
                      <a:pos x="49" y="30"/>
                    </a:cxn>
                  </a:cxnLst>
                  <a:rect l="0" t="0" r="r" b="b"/>
                  <a:pathLst>
                    <a:path w="68" h="30">
                      <a:moveTo>
                        <a:pt x="49" y="30"/>
                      </a:moveTo>
                      <a:cubicBezTo>
                        <a:pt x="49" y="30"/>
                        <a:pt x="49" y="30"/>
                        <a:pt x="50" y="30"/>
                      </a:cubicBezTo>
                      <a:cubicBezTo>
                        <a:pt x="52" y="26"/>
                        <a:pt x="56" y="21"/>
                        <a:pt x="60" y="14"/>
                      </a:cubicBezTo>
                      <a:cubicBezTo>
                        <a:pt x="68" y="0"/>
                        <a:pt x="48" y="0"/>
                        <a:pt x="33" y="0"/>
                      </a:cubicBezTo>
                      <a:cubicBezTo>
                        <a:pt x="19" y="0"/>
                        <a:pt x="0" y="0"/>
                        <a:pt x="7" y="14"/>
                      </a:cubicBezTo>
                      <a:cubicBezTo>
                        <a:pt x="10" y="21"/>
                        <a:pt x="14" y="26"/>
                        <a:pt x="17" y="30"/>
                      </a:cubicBezTo>
                      <a:cubicBezTo>
                        <a:pt x="17" y="30"/>
                        <a:pt x="18" y="30"/>
                        <a:pt x="18" y="30"/>
                      </a:cubicBezTo>
                      <a:cubicBezTo>
                        <a:pt x="49" y="30"/>
                        <a:pt x="49" y="30"/>
                        <a:pt x="49" y="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5" name="Freeform 12">
                  <a:extLst>
                    <a:ext uri="{FF2B5EF4-FFF2-40B4-BE49-F238E27FC236}">
                      <a16:creationId xmlns:a16="http://schemas.microsoft.com/office/drawing/2014/main" id="{317B0AAA-0255-4BDA-B433-3BEAF5B50A2F}"/>
                    </a:ext>
                  </a:extLst>
                </p:cNvPr>
                <p:cNvSpPr>
                  <a:spLocks noEditPoints="1"/>
                </p:cNvSpPr>
                <p:nvPr/>
              </p:nvSpPr>
              <p:spPr bwMode="auto">
                <a:xfrm>
                  <a:off x="5939413" y="2897660"/>
                  <a:ext cx="377949" cy="383235"/>
                </a:xfrm>
                <a:custGeom>
                  <a:avLst/>
                  <a:gdLst/>
                  <a:ahLst/>
                  <a:cxnLst>
                    <a:cxn ang="0">
                      <a:pos x="75" y="86"/>
                    </a:cxn>
                    <a:cxn ang="0">
                      <a:pos x="62" y="91"/>
                    </a:cxn>
                    <a:cxn ang="0">
                      <a:pos x="62" y="98"/>
                    </a:cxn>
                    <a:cxn ang="0">
                      <a:pos x="57" y="98"/>
                    </a:cxn>
                    <a:cxn ang="0">
                      <a:pos x="57" y="91"/>
                    </a:cxn>
                    <a:cxn ang="0">
                      <a:pos x="39" y="77"/>
                    </a:cxn>
                    <a:cxn ang="0">
                      <a:pos x="47" y="75"/>
                    </a:cxn>
                    <a:cxn ang="0">
                      <a:pos x="57" y="84"/>
                    </a:cxn>
                    <a:cxn ang="0">
                      <a:pos x="57" y="69"/>
                    </a:cxn>
                    <a:cxn ang="0">
                      <a:pos x="44" y="63"/>
                    </a:cxn>
                    <a:cxn ang="0">
                      <a:pos x="41" y="54"/>
                    </a:cxn>
                    <a:cxn ang="0">
                      <a:pos x="57" y="39"/>
                    </a:cxn>
                    <a:cxn ang="0">
                      <a:pos x="57" y="34"/>
                    </a:cxn>
                    <a:cxn ang="0">
                      <a:pos x="62" y="34"/>
                    </a:cxn>
                    <a:cxn ang="0">
                      <a:pos x="62" y="39"/>
                    </a:cxn>
                    <a:cxn ang="0">
                      <a:pos x="77" y="51"/>
                    </a:cxn>
                    <a:cxn ang="0">
                      <a:pos x="70" y="53"/>
                    </a:cxn>
                    <a:cxn ang="0">
                      <a:pos x="62" y="46"/>
                    </a:cxn>
                    <a:cxn ang="0">
                      <a:pos x="62" y="60"/>
                    </a:cxn>
                    <a:cxn ang="0">
                      <a:pos x="72" y="63"/>
                    </a:cxn>
                    <a:cxn ang="0">
                      <a:pos x="77" y="67"/>
                    </a:cxn>
                    <a:cxn ang="0">
                      <a:pos x="79" y="75"/>
                    </a:cxn>
                    <a:cxn ang="0">
                      <a:pos x="75" y="86"/>
                    </a:cxn>
                    <a:cxn ang="0">
                      <a:pos x="80" y="1"/>
                    </a:cxn>
                    <a:cxn ang="0">
                      <a:pos x="76" y="6"/>
                    </a:cxn>
                    <a:cxn ang="0">
                      <a:pos x="45" y="6"/>
                    </a:cxn>
                    <a:cxn ang="0">
                      <a:pos x="41" y="0"/>
                    </a:cxn>
                    <a:cxn ang="0">
                      <a:pos x="0" y="77"/>
                    </a:cxn>
                    <a:cxn ang="0">
                      <a:pos x="60" y="123"/>
                    </a:cxn>
                    <a:cxn ang="0">
                      <a:pos x="121" y="77"/>
                    </a:cxn>
                    <a:cxn ang="0">
                      <a:pos x="80" y="1"/>
                    </a:cxn>
                  </a:cxnLst>
                  <a:rect l="0" t="0" r="r" b="b"/>
                  <a:pathLst>
                    <a:path w="121" h="123">
                      <a:moveTo>
                        <a:pt x="75" y="86"/>
                      </a:moveTo>
                      <a:cubicBezTo>
                        <a:pt x="72" y="89"/>
                        <a:pt x="68" y="90"/>
                        <a:pt x="62" y="91"/>
                      </a:cubicBezTo>
                      <a:cubicBezTo>
                        <a:pt x="62" y="98"/>
                        <a:pt x="62" y="98"/>
                        <a:pt x="62" y="98"/>
                      </a:cubicBezTo>
                      <a:cubicBezTo>
                        <a:pt x="57" y="98"/>
                        <a:pt x="57" y="98"/>
                        <a:pt x="57" y="98"/>
                      </a:cubicBezTo>
                      <a:cubicBezTo>
                        <a:pt x="57" y="91"/>
                        <a:pt x="57" y="91"/>
                        <a:pt x="57" y="91"/>
                      </a:cubicBezTo>
                      <a:cubicBezTo>
                        <a:pt x="48" y="90"/>
                        <a:pt x="41" y="85"/>
                        <a:pt x="39" y="77"/>
                      </a:cubicBezTo>
                      <a:cubicBezTo>
                        <a:pt x="47" y="75"/>
                        <a:pt x="47" y="75"/>
                        <a:pt x="47" y="75"/>
                      </a:cubicBezTo>
                      <a:cubicBezTo>
                        <a:pt x="49" y="80"/>
                        <a:pt x="52" y="83"/>
                        <a:pt x="57" y="84"/>
                      </a:cubicBezTo>
                      <a:cubicBezTo>
                        <a:pt x="57" y="69"/>
                        <a:pt x="57" y="69"/>
                        <a:pt x="57" y="69"/>
                      </a:cubicBezTo>
                      <a:cubicBezTo>
                        <a:pt x="50" y="67"/>
                        <a:pt x="46" y="65"/>
                        <a:pt x="44" y="63"/>
                      </a:cubicBezTo>
                      <a:cubicBezTo>
                        <a:pt x="42" y="60"/>
                        <a:pt x="41" y="57"/>
                        <a:pt x="41" y="54"/>
                      </a:cubicBezTo>
                      <a:cubicBezTo>
                        <a:pt x="41" y="45"/>
                        <a:pt x="46" y="40"/>
                        <a:pt x="57" y="39"/>
                      </a:cubicBezTo>
                      <a:cubicBezTo>
                        <a:pt x="57" y="34"/>
                        <a:pt x="57" y="34"/>
                        <a:pt x="57" y="34"/>
                      </a:cubicBezTo>
                      <a:cubicBezTo>
                        <a:pt x="62" y="34"/>
                        <a:pt x="62" y="34"/>
                        <a:pt x="62" y="34"/>
                      </a:cubicBezTo>
                      <a:cubicBezTo>
                        <a:pt x="62" y="39"/>
                        <a:pt x="62" y="39"/>
                        <a:pt x="62" y="39"/>
                      </a:cubicBezTo>
                      <a:cubicBezTo>
                        <a:pt x="70" y="40"/>
                        <a:pt x="75" y="44"/>
                        <a:pt x="77" y="51"/>
                      </a:cubicBezTo>
                      <a:cubicBezTo>
                        <a:pt x="70" y="53"/>
                        <a:pt x="70" y="53"/>
                        <a:pt x="70" y="53"/>
                      </a:cubicBezTo>
                      <a:cubicBezTo>
                        <a:pt x="68" y="49"/>
                        <a:pt x="66" y="46"/>
                        <a:pt x="62" y="46"/>
                      </a:cubicBezTo>
                      <a:cubicBezTo>
                        <a:pt x="62" y="60"/>
                        <a:pt x="62" y="60"/>
                        <a:pt x="62" y="60"/>
                      </a:cubicBezTo>
                      <a:cubicBezTo>
                        <a:pt x="67" y="61"/>
                        <a:pt x="71" y="62"/>
                        <a:pt x="72" y="63"/>
                      </a:cubicBezTo>
                      <a:cubicBezTo>
                        <a:pt x="74" y="64"/>
                        <a:pt x="76" y="65"/>
                        <a:pt x="77" y="67"/>
                      </a:cubicBezTo>
                      <a:cubicBezTo>
                        <a:pt x="78" y="70"/>
                        <a:pt x="79" y="72"/>
                        <a:pt x="79" y="75"/>
                      </a:cubicBezTo>
                      <a:cubicBezTo>
                        <a:pt x="79" y="79"/>
                        <a:pt x="78" y="83"/>
                        <a:pt x="75" y="86"/>
                      </a:cubicBezTo>
                      <a:close/>
                      <a:moveTo>
                        <a:pt x="80" y="1"/>
                      </a:moveTo>
                      <a:cubicBezTo>
                        <a:pt x="79" y="4"/>
                        <a:pt x="78" y="6"/>
                        <a:pt x="76" y="6"/>
                      </a:cubicBezTo>
                      <a:cubicBezTo>
                        <a:pt x="45" y="6"/>
                        <a:pt x="45" y="6"/>
                        <a:pt x="45" y="6"/>
                      </a:cubicBezTo>
                      <a:cubicBezTo>
                        <a:pt x="43" y="6"/>
                        <a:pt x="42" y="3"/>
                        <a:pt x="41" y="0"/>
                      </a:cubicBezTo>
                      <a:cubicBezTo>
                        <a:pt x="18" y="14"/>
                        <a:pt x="0" y="49"/>
                        <a:pt x="0" y="77"/>
                      </a:cubicBezTo>
                      <a:cubicBezTo>
                        <a:pt x="0" y="113"/>
                        <a:pt x="27" y="123"/>
                        <a:pt x="60" y="123"/>
                      </a:cubicBezTo>
                      <a:cubicBezTo>
                        <a:pt x="94" y="123"/>
                        <a:pt x="121" y="113"/>
                        <a:pt x="121" y="77"/>
                      </a:cubicBezTo>
                      <a:cubicBezTo>
                        <a:pt x="121" y="50"/>
                        <a:pt x="101" y="16"/>
                        <a:pt x="8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grpSp>
          <p:nvGrpSpPr>
            <p:cNvPr id="14" name="组合 13">
              <a:extLst>
                <a:ext uri="{FF2B5EF4-FFF2-40B4-BE49-F238E27FC236}">
                  <a16:creationId xmlns:a16="http://schemas.microsoft.com/office/drawing/2014/main" id="{55B40720-9AEF-4DDA-9759-8B7D2BE4ED2B}"/>
                </a:ext>
              </a:extLst>
            </p:cNvPr>
            <p:cNvGrpSpPr/>
            <p:nvPr/>
          </p:nvGrpSpPr>
          <p:grpSpPr>
            <a:xfrm>
              <a:off x="4964228" y="2815058"/>
              <a:ext cx="1102883" cy="1915941"/>
              <a:chOff x="4765922" y="3143459"/>
              <a:chExt cx="1317534" cy="2288835"/>
            </a:xfrm>
            <a:grpFill/>
          </p:grpSpPr>
          <p:sp>
            <p:nvSpPr>
              <p:cNvPr id="24" name="Freeform 8">
                <a:extLst>
                  <a:ext uri="{FF2B5EF4-FFF2-40B4-BE49-F238E27FC236}">
                    <a16:creationId xmlns:a16="http://schemas.microsoft.com/office/drawing/2014/main" id="{90CB0574-697F-49D0-92C6-BE4107261C97}"/>
                  </a:ext>
                </a:extLst>
              </p:cNvPr>
              <p:cNvSpPr>
                <a:spLocks noEditPoints="1"/>
              </p:cNvSpPr>
              <p:nvPr/>
            </p:nvSpPr>
            <p:spPr bwMode="auto">
              <a:xfrm>
                <a:off x="4765922" y="3143459"/>
                <a:ext cx="1317534" cy="2288835"/>
              </a:xfrm>
              <a:custGeom>
                <a:avLst/>
                <a:gdLst/>
                <a:ahLst/>
                <a:cxnLst>
                  <a:cxn ang="0">
                    <a:pos x="997" y="619"/>
                  </a:cxn>
                  <a:cxn ang="0">
                    <a:pos x="997" y="1732"/>
                  </a:cxn>
                  <a:cxn ang="0">
                    <a:pos x="0" y="1113"/>
                  </a:cxn>
                  <a:cxn ang="0">
                    <a:pos x="0" y="0"/>
                  </a:cxn>
                  <a:cxn ang="0">
                    <a:pos x="997" y="619"/>
                  </a:cxn>
                  <a:cxn ang="0">
                    <a:pos x="997" y="619"/>
                  </a:cxn>
                  <a:cxn ang="0">
                    <a:pos x="796" y="718"/>
                  </a:cxn>
                  <a:cxn ang="0">
                    <a:pos x="796" y="1382"/>
                  </a:cxn>
                  <a:cxn ang="0">
                    <a:pos x="201" y="1014"/>
                  </a:cxn>
                  <a:cxn ang="0">
                    <a:pos x="201" y="350"/>
                  </a:cxn>
                  <a:cxn ang="0">
                    <a:pos x="796" y="718"/>
                  </a:cxn>
                  <a:cxn ang="0">
                    <a:pos x="796" y="718"/>
                  </a:cxn>
                </a:cxnLst>
                <a:rect l="0" t="0" r="r" b="b"/>
                <a:pathLst>
                  <a:path w="997" h="1732">
                    <a:moveTo>
                      <a:pt x="997" y="619"/>
                    </a:moveTo>
                    <a:lnTo>
                      <a:pt x="997" y="1732"/>
                    </a:lnTo>
                    <a:lnTo>
                      <a:pt x="0" y="1113"/>
                    </a:lnTo>
                    <a:lnTo>
                      <a:pt x="0" y="0"/>
                    </a:lnTo>
                    <a:lnTo>
                      <a:pt x="997" y="619"/>
                    </a:lnTo>
                    <a:lnTo>
                      <a:pt x="997" y="619"/>
                    </a:lnTo>
                    <a:close/>
                    <a:moveTo>
                      <a:pt x="796" y="718"/>
                    </a:moveTo>
                    <a:lnTo>
                      <a:pt x="796" y="1382"/>
                    </a:lnTo>
                    <a:lnTo>
                      <a:pt x="201" y="1014"/>
                    </a:lnTo>
                    <a:lnTo>
                      <a:pt x="201" y="350"/>
                    </a:lnTo>
                    <a:lnTo>
                      <a:pt x="796" y="718"/>
                    </a:lnTo>
                    <a:lnTo>
                      <a:pt x="796" y="71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25" name="组合 24">
                <a:extLst>
                  <a:ext uri="{FF2B5EF4-FFF2-40B4-BE49-F238E27FC236}">
                    <a16:creationId xmlns:a16="http://schemas.microsoft.com/office/drawing/2014/main" id="{A4C46470-A038-449A-A6BC-E7182FBA5834}"/>
                  </a:ext>
                </a:extLst>
              </p:cNvPr>
              <p:cNvGrpSpPr/>
              <p:nvPr/>
            </p:nvGrpSpPr>
            <p:grpSpPr>
              <a:xfrm>
                <a:off x="5221839" y="4067187"/>
                <a:ext cx="393806" cy="450631"/>
                <a:chOff x="5221839" y="4067187"/>
                <a:chExt cx="393806" cy="450631"/>
              </a:xfrm>
              <a:grpFill/>
            </p:grpSpPr>
            <p:sp>
              <p:nvSpPr>
                <p:cNvPr id="26" name="Freeform 13">
                  <a:extLst>
                    <a:ext uri="{FF2B5EF4-FFF2-40B4-BE49-F238E27FC236}">
                      <a16:creationId xmlns:a16="http://schemas.microsoft.com/office/drawing/2014/main" id="{70E32C59-3AB1-4934-8BC5-EA255CD26E89}"/>
                    </a:ext>
                  </a:extLst>
                </p:cNvPr>
                <p:cNvSpPr>
                  <a:spLocks noEditPoints="1"/>
                </p:cNvSpPr>
                <p:nvPr/>
              </p:nvSpPr>
              <p:spPr bwMode="auto">
                <a:xfrm>
                  <a:off x="5361917" y="4067187"/>
                  <a:ext cx="112327" cy="109684"/>
                </a:xfrm>
                <a:custGeom>
                  <a:avLst/>
                  <a:gdLst/>
                  <a:ahLst/>
                  <a:cxnLst>
                    <a:cxn ang="0">
                      <a:pos x="18" y="26"/>
                    </a:cxn>
                    <a:cxn ang="0">
                      <a:pos x="9" y="17"/>
                    </a:cxn>
                    <a:cxn ang="0">
                      <a:pos x="18" y="9"/>
                    </a:cxn>
                    <a:cxn ang="0">
                      <a:pos x="27" y="17"/>
                    </a:cxn>
                    <a:cxn ang="0">
                      <a:pos x="18" y="26"/>
                    </a:cxn>
                    <a:cxn ang="0">
                      <a:pos x="36" y="17"/>
                    </a:cxn>
                    <a:cxn ang="0">
                      <a:pos x="18" y="0"/>
                    </a:cxn>
                    <a:cxn ang="0">
                      <a:pos x="0" y="17"/>
                    </a:cxn>
                    <a:cxn ang="0">
                      <a:pos x="12" y="34"/>
                    </a:cxn>
                    <a:cxn ang="0">
                      <a:pos x="18" y="35"/>
                    </a:cxn>
                    <a:cxn ang="0">
                      <a:pos x="24" y="34"/>
                    </a:cxn>
                    <a:cxn ang="0">
                      <a:pos x="36" y="17"/>
                    </a:cxn>
                  </a:cxnLst>
                  <a:rect l="0" t="0" r="r" b="b"/>
                  <a:pathLst>
                    <a:path w="36" h="35">
                      <a:moveTo>
                        <a:pt x="18" y="26"/>
                      </a:moveTo>
                      <a:cubicBezTo>
                        <a:pt x="13" y="26"/>
                        <a:pt x="9" y="22"/>
                        <a:pt x="9" y="17"/>
                      </a:cubicBezTo>
                      <a:cubicBezTo>
                        <a:pt x="9" y="13"/>
                        <a:pt x="13" y="9"/>
                        <a:pt x="18" y="9"/>
                      </a:cubicBezTo>
                      <a:cubicBezTo>
                        <a:pt x="23" y="9"/>
                        <a:pt x="27" y="13"/>
                        <a:pt x="27" y="17"/>
                      </a:cubicBezTo>
                      <a:cubicBezTo>
                        <a:pt x="27" y="22"/>
                        <a:pt x="23" y="26"/>
                        <a:pt x="18" y="26"/>
                      </a:cubicBezTo>
                      <a:close/>
                      <a:moveTo>
                        <a:pt x="36" y="17"/>
                      </a:moveTo>
                      <a:cubicBezTo>
                        <a:pt x="36" y="8"/>
                        <a:pt x="28" y="0"/>
                        <a:pt x="18" y="0"/>
                      </a:cubicBezTo>
                      <a:cubicBezTo>
                        <a:pt x="8" y="0"/>
                        <a:pt x="0" y="8"/>
                        <a:pt x="0" y="17"/>
                      </a:cubicBezTo>
                      <a:cubicBezTo>
                        <a:pt x="0" y="25"/>
                        <a:pt x="5" y="32"/>
                        <a:pt x="12" y="34"/>
                      </a:cubicBezTo>
                      <a:cubicBezTo>
                        <a:pt x="14" y="35"/>
                        <a:pt x="16" y="35"/>
                        <a:pt x="18" y="35"/>
                      </a:cubicBezTo>
                      <a:cubicBezTo>
                        <a:pt x="20" y="35"/>
                        <a:pt x="22" y="35"/>
                        <a:pt x="24" y="34"/>
                      </a:cubicBezTo>
                      <a:cubicBezTo>
                        <a:pt x="31" y="32"/>
                        <a:pt x="36" y="25"/>
                        <a:pt x="36"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7" name="Freeform 14">
                  <a:extLst>
                    <a:ext uri="{FF2B5EF4-FFF2-40B4-BE49-F238E27FC236}">
                      <a16:creationId xmlns:a16="http://schemas.microsoft.com/office/drawing/2014/main" id="{9935599C-2FB2-429B-AD40-AE2D308728CA}"/>
                    </a:ext>
                  </a:extLst>
                </p:cNvPr>
                <p:cNvSpPr>
                  <a:spLocks/>
                </p:cNvSpPr>
                <p:nvPr/>
              </p:nvSpPr>
              <p:spPr bwMode="auto">
                <a:xfrm>
                  <a:off x="5221839" y="4307699"/>
                  <a:ext cx="71361" cy="66075"/>
                </a:xfrm>
                <a:custGeom>
                  <a:avLst/>
                  <a:gdLst/>
                  <a:ahLst/>
                  <a:cxnLst>
                    <a:cxn ang="0">
                      <a:pos x="33" y="0"/>
                    </a:cxn>
                    <a:cxn ang="0">
                      <a:pos x="16" y="22"/>
                    </a:cxn>
                    <a:cxn ang="0">
                      <a:pos x="0" y="43"/>
                    </a:cxn>
                    <a:cxn ang="0">
                      <a:pos x="26" y="48"/>
                    </a:cxn>
                    <a:cxn ang="0">
                      <a:pos x="54" y="50"/>
                    </a:cxn>
                    <a:cxn ang="0">
                      <a:pos x="42" y="26"/>
                    </a:cxn>
                    <a:cxn ang="0">
                      <a:pos x="33" y="0"/>
                    </a:cxn>
                    <a:cxn ang="0">
                      <a:pos x="33" y="0"/>
                    </a:cxn>
                  </a:cxnLst>
                  <a:rect l="0" t="0" r="r" b="b"/>
                  <a:pathLst>
                    <a:path w="54" h="50">
                      <a:moveTo>
                        <a:pt x="33" y="0"/>
                      </a:moveTo>
                      <a:lnTo>
                        <a:pt x="16" y="22"/>
                      </a:lnTo>
                      <a:lnTo>
                        <a:pt x="0" y="43"/>
                      </a:lnTo>
                      <a:lnTo>
                        <a:pt x="26" y="48"/>
                      </a:lnTo>
                      <a:lnTo>
                        <a:pt x="54" y="50"/>
                      </a:lnTo>
                      <a:lnTo>
                        <a:pt x="42" y="26"/>
                      </a:lnTo>
                      <a:lnTo>
                        <a:pt x="33" y="0"/>
                      </a:lnTo>
                      <a:lnTo>
                        <a:pt x="3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8" name="Freeform 15">
                  <a:extLst>
                    <a:ext uri="{FF2B5EF4-FFF2-40B4-BE49-F238E27FC236}">
                      <a16:creationId xmlns:a16="http://schemas.microsoft.com/office/drawing/2014/main" id="{29A97A6D-51D0-4FC0-AD91-89EFE2733A80}"/>
                    </a:ext>
                  </a:extLst>
                </p:cNvPr>
                <p:cNvSpPr>
                  <a:spLocks/>
                </p:cNvSpPr>
                <p:nvPr/>
              </p:nvSpPr>
              <p:spPr bwMode="auto">
                <a:xfrm>
                  <a:off x="5542963" y="4307699"/>
                  <a:ext cx="72682" cy="66075"/>
                </a:xfrm>
                <a:custGeom>
                  <a:avLst/>
                  <a:gdLst/>
                  <a:ahLst/>
                  <a:cxnLst>
                    <a:cxn ang="0">
                      <a:pos x="55" y="43"/>
                    </a:cxn>
                    <a:cxn ang="0">
                      <a:pos x="38" y="22"/>
                    </a:cxn>
                    <a:cxn ang="0">
                      <a:pos x="22" y="0"/>
                    </a:cxn>
                    <a:cxn ang="0">
                      <a:pos x="10" y="26"/>
                    </a:cxn>
                    <a:cxn ang="0">
                      <a:pos x="0" y="50"/>
                    </a:cxn>
                    <a:cxn ang="0">
                      <a:pos x="29" y="48"/>
                    </a:cxn>
                    <a:cxn ang="0">
                      <a:pos x="55" y="43"/>
                    </a:cxn>
                    <a:cxn ang="0">
                      <a:pos x="55" y="43"/>
                    </a:cxn>
                  </a:cxnLst>
                  <a:rect l="0" t="0" r="r" b="b"/>
                  <a:pathLst>
                    <a:path w="55" h="50">
                      <a:moveTo>
                        <a:pt x="55" y="43"/>
                      </a:moveTo>
                      <a:lnTo>
                        <a:pt x="38" y="22"/>
                      </a:lnTo>
                      <a:lnTo>
                        <a:pt x="22" y="0"/>
                      </a:lnTo>
                      <a:lnTo>
                        <a:pt x="10" y="26"/>
                      </a:lnTo>
                      <a:lnTo>
                        <a:pt x="0" y="50"/>
                      </a:lnTo>
                      <a:lnTo>
                        <a:pt x="29" y="48"/>
                      </a:lnTo>
                      <a:lnTo>
                        <a:pt x="55" y="43"/>
                      </a:lnTo>
                      <a:lnTo>
                        <a:pt x="55" y="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9" name="Freeform 16">
                  <a:extLst>
                    <a:ext uri="{FF2B5EF4-FFF2-40B4-BE49-F238E27FC236}">
                      <a16:creationId xmlns:a16="http://schemas.microsoft.com/office/drawing/2014/main" id="{003B30E0-0414-4120-AFE8-FDDDB35293D1}"/>
                    </a:ext>
                  </a:extLst>
                </p:cNvPr>
                <p:cNvSpPr>
                  <a:spLocks/>
                </p:cNvSpPr>
                <p:nvPr/>
              </p:nvSpPr>
              <p:spPr bwMode="auto">
                <a:xfrm>
                  <a:off x="5231089" y="4186122"/>
                  <a:ext cx="375306" cy="331696"/>
                </a:xfrm>
                <a:custGeom>
                  <a:avLst/>
                  <a:gdLst/>
                  <a:ahLst/>
                  <a:cxnLst>
                    <a:cxn ang="0">
                      <a:pos x="119" y="67"/>
                    </a:cxn>
                    <a:cxn ang="0">
                      <a:pos x="117" y="62"/>
                    </a:cxn>
                    <a:cxn ang="0">
                      <a:pos x="112" y="62"/>
                    </a:cxn>
                    <a:cxn ang="0">
                      <a:pos x="107" y="63"/>
                    </a:cxn>
                    <a:cxn ang="0">
                      <a:pos x="101" y="70"/>
                    </a:cxn>
                    <a:cxn ang="0">
                      <a:pos x="70" y="70"/>
                    </a:cxn>
                    <a:cxn ang="0">
                      <a:pos x="66" y="15"/>
                    </a:cxn>
                    <a:cxn ang="0">
                      <a:pos x="81" y="15"/>
                    </a:cxn>
                    <a:cxn ang="0">
                      <a:pos x="85" y="11"/>
                    </a:cxn>
                    <a:cxn ang="0">
                      <a:pos x="85" y="11"/>
                    </a:cxn>
                    <a:cxn ang="0">
                      <a:pos x="81" y="6"/>
                    </a:cxn>
                    <a:cxn ang="0">
                      <a:pos x="66" y="6"/>
                    </a:cxn>
                    <a:cxn ang="0">
                      <a:pos x="66" y="0"/>
                    </a:cxn>
                    <a:cxn ang="0">
                      <a:pos x="60" y="1"/>
                    </a:cxn>
                    <a:cxn ang="0">
                      <a:pos x="54" y="0"/>
                    </a:cxn>
                    <a:cxn ang="0">
                      <a:pos x="54" y="6"/>
                    </a:cxn>
                    <a:cxn ang="0">
                      <a:pos x="39" y="6"/>
                    </a:cxn>
                    <a:cxn ang="0">
                      <a:pos x="35" y="11"/>
                    </a:cxn>
                    <a:cxn ang="0">
                      <a:pos x="35" y="11"/>
                    </a:cxn>
                    <a:cxn ang="0">
                      <a:pos x="39" y="15"/>
                    </a:cxn>
                    <a:cxn ang="0">
                      <a:pos x="53" y="15"/>
                    </a:cxn>
                    <a:cxn ang="0">
                      <a:pos x="50" y="70"/>
                    </a:cxn>
                    <a:cxn ang="0">
                      <a:pos x="19" y="70"/>
                    </a:cxn>
                    <a:cxn ang="0">
                      <a:pos x="13" y="63"/>
                    </a:cxn>
                    <a:cxn ang="0">
                      <a:pos x="8" y="62"/>
                    </a:cxn>
                    <a:cxn ang="0">
                      <a:pos x="3" y="62"/>
                    </a:cxn>
                    <a:cxn ang="0">
                      <a:pos x="1" y="67"/>
                    </a:cxn>
                    <a:cxn ang="0">
                      <a:pos x="18" y="88"/>
                    </a:cxn>
                    <a:cxn ang="0">
                      <a:pos x="26" y="90"/>
                    </a:cxn>
                    <a:cxn ang="0">
                      <a:pos x="57" y="105"/>
                    </a:cxn>
                    <a:cxn ang="0">
                      <a:pos x="63" y="105"/>
                    </a:cxn>
                    <a:cxn ang="0">
                      <a:pos x="94" y="90"/>
                    </a:cxn>
                    <a:cxn ang="0">
                      <a:pos x="101" y="88"/>
                    </a:cxn>
                    <a:cxn ang="0">
                      <a:pos x="119" y="67"/>
                    </a:cxn>
                  </a:cxnLst>
                  <a:rect l="0" t="0" r="r" b="b"/>
                  <a:pathLst>
                    <a:path w="120" h="106">
                      <a:moveTo>
                        <a:pt x="119" y="67"/>
                      </a:moveTo>
                      <a:cubicBezTo>
                        <a:pt x="118" y="65"/>
                        <a:pt x="118" y="63"/>
                        <a:pt x="117" y="62"/>
                      </a:cubicBezTo>
                      <a:cubicBezTo>
                        <a:pt x="112" y="62"/>
                        <a:pt x="112" y="62"/>
                        <a:pt x="112" y="62"/>
                      </a:cubicBezTo>
                      <a:cubicBezTo>
                        <a:pt x="107" y="63"/>
                        <a:pt x="107" y="63"/>
                        <a:pt x="107" y="63"/>
                      </a:cubicBezTo>
                      <a:cubicBezTo>
                        <a:pt x="106" y="66"/>
                        <a:pt x="104" y="68"/>
                        <a:pt x="101" y="70"/>
                      </a:cubicBezTo>
                      <a:cubicBezTo>
                        <a:pt x="95" y="75"/>
                        <a:pt x="72" y="78"/>
                        <a:pt x="70" y="70"/>
                      </a:cubicBezTo>
                      <a:cubicBezTo>
                        <a:pt x="68" y="65"/>
                        <a:pt x="67" y="38"/>
                        <a:pt x="66" y="15"/>
                      </a:cubicBezTo>
                      <a:cubicBezTo>
                        <a:pt x="81" y="15"/>
                        <a:pt x="81" y="15"/>
                        <a:pt x="81" y="15"/>
                      </a:cubicBezTo>
                      <a:cubicBezTo>
                        <a:pt x="83" y="15"/>
                        <a:pt x="85" y="13"/>
                        <a:pt x="85" y="11"/>
                      </a:cubicBezTo>
                      <a:cubicBezTo>
                        <a:pt x="85" y="11"/>
                        <a:pt x="85" y="11"/>
                        <a:pt x="85" y="11"/>
                      </a:cubicBezTo>
                      <a:cubicBezTo>
                        <a:pt x="85" y="8"/>
                        <a:pt x="83" y="6"/>
                        <a:pt x="81" y="6"/>
                      </a:cubicBezTo>
                      <a:cubicBezTo>
                        <a:pt x="66" y="6"/>
                        <a:pt x="66" y="6"/>
                        <a:pt x="66" y="6"/>
                      </a:cubicBezTo>
                      <a:cubicBezTo>
                        <a:pt x="66" y="4"/>
                        <a:pt x="66" y="2"/>
                        <a:pt x="66" y="0"/>
                      </a:cubicBezTo>
                      <a:cubicBezTo>
                        <a:pt x="64" y="0"/>
                        <a:pt x="62" y="1"/>
                        <a:pt x="60" y="1"/>
                      </a:cubicBezTo>
                      <a:cubicBezTo>
                        <a:pt x="58" y="1"/>
                        <a:pt x="56" y="0"/>
                        <a:pt x="54" y="0"/>
                      </a:cubicBezTo>
                      <a:cubicBezTo>
                        <a:pt x="54" y="2"/>
                        <a:pt x="54" y="4"/>
                        <a:pt x="54" y="6"/>
                      </a:cubicBezTo>
                      <a:cubicBezTo>
                        <a:pt x="39" y="6"/>
                        <a:pt x="39" y="6"/>
                        <a:pt x="39" y="6"/>
                      </a:cubicBezTo>
                      <a:cubicBezTo>
                        <a:pt x="37" y="6"/>
                        <a:pt x="35" y="8"/>
                        <a:pt x="35" y="11"/>
                      </a:cubicBezTo>
                      <a:cubicBezTo>
                        <a:pt x="35" y="11"/>
                        <a:pt x="35" y="11"/>
                        <a:pt x="35" y="11"/>
                      </a:cubicBezTo>
                      <a:cubicBezTo>
                        <a:pt x="35" y="13"/>
                        <a:pt x="37" y="15"/>
                        <a:pt x="39" y="15"/>
                      </a:cubicBezTo>
                      <a:cubicBezTo>
                        <a:pt x="53" y="15"/>
                        <a:pt x="53" y="15"/>
                        <a:pt x="53" y="15"/>
                      </a:cubicBezTo>
                      <a:cubicBezTo>
                        <a:pt x="52" y="38"/>
                        <a:pt x="51" y="65"/>
                        <a:pt x="50" y="70"/>
                      </a:cubicBezTo>
                      <a:cubicBezTo>
                        <a:pt x="47" y="78"/>
                        <a:pt x="25" y="75"/>
                        <a:pt x="19" y="70"/>
                      </a:cubicBezTo>
                      <a:cubicBezTo>
                        <a:pt x="15" y="68"/>
                        <a:pt x="14" y="66"/>
                        <a:pt x="13" y="63"/>
                      </a:cubicBezTo>
                      <a:cubicBezTo>
                        <a:pt x="8" y="62"/>
                        <a:pt x="8" y="62"/>
                        <a:pt x="8" y="62"/>
                      </a:cubicBezTo>
                      <a:cubicBezTo>
                        <a:pt x="3" y="62"/>
                        <a:pt x="3" y="62"/>
                        <a:pt x="3" y="62"/>
                      </a:cubicBezTo>
                      <a:cubicBezTo>
                        <a:pt x="2" y="63"/>
                        <a:pt x="1" y="65"/>
                        <a:pt x="1" y="67"/>
                      </a:cubicBezTo>
                      <a:cubicBezTo>
                        <a:pt x="0" y="79"/>
                        <a:pt x="10" y="84"/>
                        <a:pt x="18" y="88"/>
                      </a:cubicBezTo>
                      <a:cubicBezTo>
                        <a:pt x="21" y="89"/>
                        <a:pt x="24" y="90"/>
                        <a:pt x="26" y="90"/>
                      </a:cubicBezTo>
                      <a:cubicBezTo>
                        <a:pt x="39" y="94"/>
                        <a:pt x="49" y="96"/>
                        <a:pt x="57" y="105"/>
                      </a:cubicBezTo>
                      <a:cubicBezTo>
                        <a:pt x="58" y="106"/>
                        <a:pt x="61" y="106"/>
                        <a:pt x="63" y="105"/>
                      </a:cubicBezTo>
                      <a:cubicBezTo>
                        <a:pt x="70" y="96"/>
                        <a:pt x="81" y="94"/>
                        <a:pt x="94" y="90"/>
                      </a:cubicBezTo>
                      <a:cubicBezTo>
                        <a:pt x="96" y="90"/>
                        <a:pt x="99" y="89"/>
                        <a:pt x="101" y="88"/>
                      </a:cubicBezTo>
                      <a:cubicBezTo>
                        <a:pt x="110" y="84"/>
                        <a:pt x="120" y="79"/>
                        <a:pt x="119" y="67"/>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grpSp>
          <p:nvGrpSpPr>
            <p:cNvPr id="15" name="组合 14">
              <a:extLst>
                <a:ext uri="{FF2B5EF4-FFF2-40B4-BE49-F238E27FC236}">
                  <a16:creationId xmlns:a16="http://schemas.microsoft.com/office/drawing/2014/main" id="{4C23D09C-B1F8-4E35-92DC-7737B4822425}"/>
                </a:ext>
              </a:extLst>
            </p:cNvPr>
            <p:cNvGrpSpPr/>
            <p:nvPr/>
          </p:nvGrpSpPr>
          <p:grpSpPr>
            <a:xfrm>
              <a:off x="6140119" y="2815058"/>
              <a:ext cx="1100671" cy="1918153"/>
              <a:chOff x="6170674" y="3143459"/>
              <a:chExt cx="1314891" cy="2291478"/>
            </a:xfrm>
            <a:grpFill/>
          </p:grpSpPr>
          <p:sp>
            <p:nvSpPr>
              <p:cNvPr id="16" name="Freeform 6">
                <a:extLst>
                  <a:ext uri="{FF2B5EF4-FFF2-40B4-BE49-F238E27FC236}">
                    <a16:creationId xmlns:a16="http://schemas.microsoft.com/office/drawing/2014/main" id="{0F17461F-7DB5-49F4-9F19-865F9AB25CBB}"/>
                  </a:ext>
                </a:extLst>
              </p:cNvPr>
              <p:cNvSpPr>
                <a:spLocks noEditPoints="1"/>
              </p:cNvSpPr>
              <p:nvPr/>
            </p:nvSpPr>
            <p:spPr bwMode="auto">
              <a:xfrm>
                <a:off x="6170674" y="3143459"/>
                <a:ext cx="1314891" cy="2291478"/>
              </a:xfrm>
              <a:custGeom>
                <a:avLst/>
                <a:gdLst/>
                <a:ahLst/>
                <a:cxnLst>
                  <a:cxn ang="0">
                    <a:pos x="0" y="1734"/>
                  </a:cxn>
                  <a:cxn ang="0">
                    <a:pos x="995" y="1113"/>
                  </a:cxn>
                  <a:cxn ang="0">
                    <a:pos x="995" y="0"/>
                  </a:cxn>
                  <a:cxn ang="0">
                    <a:pos x="0" y="621"/>
                  </a:cxn>
                  <a:cxn ang="0">
                    <a:pos x="0" y="1734"/>
                  </a:cxn>
                  <a:cxn ang="0">
                    <a:pos x="0" y="1734"/>
                  </a:cxn>
                  <a:cxn ang="0">
                    <a:pos x="206" y="1377"/>
                  </a:cxn>
                  <a:cxn ang="0">
                    <a:pos x="792" y="1014"/>
                  </a:cxn>
                  <a:cxn ang="0">
                    <a:pos x="792" y="357"/>
                  </a:cxn>
                  <a:cxn ang="0">
                    <a:pos x="206" y="721"/>
                  </a:cxn>
                  <a:cxn ang="0">
                    <a:pos x="206" y="1377"/>
                  </a:cxn>
                  <a:cxn ang="0">
                    <a:pos x="206" y="1377"/>
                  </a:cxn>
                </a:cxnLst>
                <a:rect l="0" t="0" r="r" b="b"/>
                <a:pathLst>
                  <a:path w="995" h="1734">
                    <a:moveTo>
                      <a:pt x="0" y="1734"/>
                    </a:moveTo>
                    <a:lnTo>
                      <a:pt x="995" y="1113"/>
                    </a:lnTo>
                    <a:lnTo>
                      <a:pt x="995" y="0"/>
                    </a:lnTo>
                    <a:lnTo>
                      <a:pt x="0" y="621"/>
                    </a:lnTo>
                    <a:lnTo>
                      <a:pt x="0" y="1734"/>
                    </a:lnTo>
                    <a:lnTo>
                      <a:pt x="0" y="1734"/>
                    </a:lnTo>
                    <a:close/>
                    <a:moveTo>
                      <a:pt x="206" y="1377"/>
                    </a:moveTo>
                    <a:lnTo>
                      <a:pt x="792" y="1014"/>
                    </a:lnTo>
                    <a:lnTo>
                      <a:pt x="792" y="357"/>
                    </a:lnTo>
                    <a:lnTo>
                      <a:pt x="206" y="721"/>
                    </a:lnTo>
                    <a:lnTo>
                      <a:pt x="206" y="1377"/>
                    </a:lnTo>
                    <a:lnTo>
                      <a:pt x="206" y="137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17" name="组合 16">
                <a:extLst>
                  <a:ext uri="{FF2B5EF4-FFF2-40B4-BE49-F238E27FC236}">
                    <a16:creationId xmlns:a16="http://schemas.microsoft.com/office/drawing/2014/main" id="{27F2F2F1-609D-4B7E-A80E-722B0CD8E794}"/>
                  </a:ext>
                </a:extLst>
              </p:cNvPr>
              <p:cNvGrpSpPr/>
              <p:nvPr/>
            </p:nvGrpSpPr>
            <p:grpSpPr>
              <a:xfrm>
                <a:off x="6619984" y="4046043"/>
                <a:ext cx="453274" cy="458560"/>
                <a:chOff x="6619984" y="4046043"/>
                <a:chExt cx="453274" cy="458560"/>
              </a:xfrm>
              <a:grpFill/>
            </p:grpSpPr>
            <p:sp>
              <p:nvSpPr>
                <p:cNvPr id="18" name="Freeform 17">
                  <a:extLst>
                    <a:ext uri="{FF2B5EF4-FFF2-40B4-BE49-F238E27FC236}">
                      <a16:creationId xmlns:a16="http://schemas.microsoft.com/office/drawing/2014/main" id="{DD839ACC-4F8F-44CF-AED5-98AB1BA29DC3}"/>
                    </a:ext>
                  </a:extLst>
                </p:cNvPr>
                <p:cNvSpPr>
                  <a:spLocks/>
                </p:cNvSpPr>
                <p:nvPr/>
              </p:nvSpPr>
              <p:spPr bwMode="auto">
                <a:xfrm>
                  <a:off x="6832746" y="4046043"/>
                  <a:ext cx="11893" cy="50217"/>
                </a:xfrm>
                <a:custGeom>
                  <a:avLst/>
                  <a:gdLst/>
                  <a:ahLst/>
                  <a:cxnLst>
                    <a:cxn ang="0">
                      <a:pos x="4" y="14"/>
                    </a:cxn>
                    <a:cxn ang="0">
                      <a:pos x="2" y="16"/>
                    </a:cxn>
                    <a:cxn ang="0">
                      <a:pos x="2" y="16"/>
                    </a:cxn>
                    <a:cxn ang="0">
                      <a:pos x="0" y="14"/>
                    </a:cxn>
                    <a:cxn ang="0">
                      <a:pos x="0" y="2"/>
                    </a:cxn>
                    <a:cxn ang="0">
                      <a:pos x="2" y="0"/>
                    </a:cxn>
                    <a:cxn ang="0">
                      <a:pos x="2" y="0"/>
                    </a:cxn>
                    <a:cxn ang="0">
                      <a:pos x="4" y="2"/>
                    </a:cxn>
                    <a:cxn ang="0">
                      <a:pos x="4" y="14"/>
                    </a:cxn>
                  </a:cxnLst>
                  <a:rect l="0" t="0" r="r" b="b"/>
                  <a:pathLst>
                    <a:path w="4" h="16">
                      <a:moveTo>
                        <a:pt x="4" y="14"/>
                      </a:moveTo>
                      <a:cubicBezTo>
                        <a:pt x="4" y="15"/>
                        <a:pt x="4" y="16"/>
                        <a:pt x="2" y="16"/>
                      </a:cubicBezTo>
                      <a:cubicBezTo>
                        <a:pt x="2" y="16"/>
                        <a:pt x="2" y="16"/>
                        <a:pt x="2" y="16"/>
                      </a:cubicBezTo>
                      <a:cubicBezTo>
                        <a:pt x="1" y="16"/>
                        <a:pt x="0" y="15"/>
                        <a:pt x="0" y="14"/>
                      </a:cubicBezTo>
                      <a:cubicBezTo>
                        <a:pt x="0" y="2"/>
                        <a:pt x="0" y="2"/>
                        <a:pt x="0" y="2"/>
                      </a:cubicBezTo>
                      <a:cubicBezTo>
                        <a:pt x="0" y="1"/>
                        <a:pt x="1" y="0"/>
                        <a:pt x="2" y="0"/>
                      </a:cubicBezTo>
                      <a:cubicBezTo>
                        <a:pt x="2" y="0"/>
                        <a:pt x="2" y="0"/>
                        <a:pt x="2" y="0"/>
                      </a:cubicBezTo>
                      <a:cubicBezTo>
                        <a:pt x="4" y="0"/>
                        <a:pt x="4" y="1"/>
                        <a:pt x="4" y="2"/>
                      </a:cubicBezTo>
                      <a:cubicBezTo>
                        <a:pt x="4" y="14"/>
                        <a:pt x="4" y="14"/>
                        <a:pt x="4"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9" name="Freeform 18">
                  <a:extLst>
                    <a:ext uri="{FF2B5EF4-FFF2-40B4-BE49-F238E27FC236}">
                      <a16:creationId xmlns:a16="http://schemas.microsoft.com/office/drawing/2014/main" id="{F9DC89FA-326A-4B12-90A5-5449A1307CE8}"/>
                    </a:ext>
                  </a:extLst>
                </p:cNvPr>
                <p:cNvSpPr>
                  <a:spLocks/>
                </p:cNvSpPr>
                <p:nvPr/>
              </p:nvSpPr>
              <p:spPr bwMode="auto">
                <a:xfrm>
                  <a:off x="6670201" y="4124011"/>
                  <a:ext cx="43609" cy="37002"/>
                </a:xfrm>
                <a:custGeom>
                  <a:avLst/>
                  <a:gdLst/>
                  <a:ahLst/>
                  <a:cxnLst>
                    <a:cxn ang="0">
                      <a:pos x="13" y="9"/>
                    </a:cxn>
                    <a:cxn ang="0">
                      <a:pos x="13" y="11"/>
                    </a:cxn>
                    <a:cxn ang="0">
                      <a:pos x="13" y="11"/>
                    </a:cxn>
                    <a:cxn ang="0">
                      <a:pos x="10" y="12"/>
                    </a:cxn>
                    <a:cxn ang="0">
                      <a:pos x="1" y="3"/>
                    </a:cxn>
                    <a:cxn ang="0">
                      <a:pos x="1" y="1"/>
                    </a:cxn>
                    <a:cxn ang="0">
                      <a:pos x="1" y="1"/>
                    </a:cxn>
                    <a:cxn ang="0">
                      <a:pos x="3" y="0"/>
                    </a:cxn>
                    <a:cxn ang="0">
                      <a:pos x="13" y="9"/>
                    </a:cxn>
                  </a:cxnLst>
                  <a:rect l="0" t="0" r="r" b="b"/>
                  <a:pathLst>
                    <a:path w="14" h="12">
                      <a:moveTo>
                        <a:pt x="13" y="9"/>
                      </a:moveTo>
                      <a:cubicBezTo>
                        <a:pt x="14" y="9"/>
                        <a:pt x="13" y="11"/>
                        <a:pt x="13" y="11"/>
                      </a:cubicBezTo>
                      <a:cubicBezTo>
                        <a:pt x="13" y="11"/>
                        <a:pt x="13" y="11"/>
                        <a:pt x="13" y="11"/>
                      </a:cubicBezTo>
                      <a:cubicBezTo>
                        <a:pt x="12" y="12"/>
                        <a:pt x="11" y="12"/>
                        <a:pt x="10" y="12"/>
                      </a:cubicBezTo>
                      <a:cubicBezTo>
                        <a:pt x="1" y="3"/>
                        <a:pt x="1" y="3"/>
                        <a:pt x="1" y="3"/>
                      </a:cubicBezTo>
                      <a:cubicBezTo>
                        <a:pt x="0" y="3"/>
                        <a:pt x="0" y="2"/>
                        <a:pt x="1" y="1"/>
                      </a:cubicBezTo>
                      <a:cubicBezTo>
                        <a:pt x="1" y="1"/>
                        <a:pt x="1" y="1"/>
                        <a:pt x="1" y="1"/>
                      </a:cubicBezTo>
                      <a:cubicBezTo>
                        <a:pt x="2" y="0"/>
                        <a:pt x="3" y="0"/>
                        <a:pt x="3" y="0"/>
                      </a:cubicBezTo>
                      <a:cubicBezTo>
                        <a:pt x="13" y="9"/>
                        <a:pt x="13" y="9"/>
                        <a:pt x="1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0" name="Freeform 19">
                  <a:extLst>
                    <a:ext uri="{FF2B5EF4-FFF2-40B4-BE49-F238E27FC236}">
                      <a16:creationId xmlns:a16="http://schemas.microsoft.com/office/drawing/2014/main" id="{C187FEAB-2868-4DD6-AE0D-3A7DE963604C}"/>
                    </a:ext>
                  </a:extLst>
                </p:cNvPr>
                <p:cNvSpPr>
                  <a:spLocks/>
                </p:cNvSpPr>
                <p:nvPr/>
              </p:nvSpPr>
              <p:spPr bwMode="auto">
                <a:xfrm>
                  <a:off x="6619984" y="4293162"/>
                  <a:ext cx="50217" cy="18501"/>
                </a:xfrm>
                <a:custGeom>
                  <a:avLst/>
                  <a:gdLst/>
                  <a:ahLst/>
                  <a:cxnLst>
                    <a:cxn ang="0">
                      <a:pos x="14" y="0"/>
                    </a:cxn>
                    <a:cxn ang="0">
                      <a:pos x="16" y="2"/>
                    </a:cxn>
                    <a:cxn ang="0">
                      <a:pos x="16" y="2"/>
                    </a:cxn>
                    <a:cxn ang="0">
                      <a:pos x="14" y="4"/>
                    </a:cxn>
                    <a:cxn ang="0">
                      <a:pos x="2" y="6"/>
                    </a:cxn>
                    <a:cxn ang="0">
                      <a:pos x="0" y="4"/>
                    </a:cxn>
                    <a:cxn ang="0">
                      <a:pos x="0" y="4"/>
                    </a:cxn>
                    <a:cxn ang="0">
                      <a:pos x="1" y="1"/>
                    </a:cxn>
                    <a:cxn ang="0">
                      <a:pos x="14" y="0"/>
                    </a:cxn>
                  </a:cxnLst>
                  <a:rect l="0" t="0" r="r" b="b"/>
                  <a:pathLst>
                    <a:path w="16" h="6">
                      <a:moveTo>
                        <a:pt x="14" y="0"/>
                      </a:moveTo>
                      <a:cubicBezTo>
                        <a:pt x="15" y="0"/>
                        <a:pt x="16" y="1"/>
                        <a:pt x="16" y="2"/>
                      </a:cubicBezTo>
                      <a:cubicBezTo>
                        <a:pt x="16" y="2"/>
                        <a:pt x="16" y="2"/>
                        <a:pt x="16" y="2"/>
                      </a:cubicBezTo>
                      <a:cubicBezTo>
                        <a:pt x="16" y="3"/>
                        <a:pt x="15" y="4"/>
                        <a:pt x="14" y="4"/>
                      </a:cubicBezTo>
                      <a:cubicBezTo>
                        <a:pt x="2" y="6"/>
                        <a:pt x="2" y="6"/>
                        <a:pt x="2" y="6"/>
                      </a:cubicBezTo>
                      <a:cubicBezTo>
                        <a:pt x="1" y="6"/>
                        <a:pt x="0" y="5"/>
                        <a:pt x="0" y="4"/>
                      </a:cubicBezTo>
                      <a:cubicBezTo>
                        <a:pt x="0" y="4"/>
                        <a:pt x="0" y="4"/>
                        <a:pt x="0" y="4"/>
                      </a:cubicBezTo>
                      <a:cubicBezTo>
                        <a:pt x="0" y="2"/>
                        <a:pt x="0" y="1"/>
                        <a:pt x="1" y="1"/>
                      </a:cubicBezTo>
                      <a:cubicBezTo>
                        <a:pt x="14" y="0"/>
                        <a:pt x="14" y="0"/>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1" name="Freeform 20">
                  <a:extLst>
                    <a:ext uri="{FF2B5EF4-FFF2-40B4-BE49-F238E27FC236}">
                      <a16:creationId xmlns:a16="http://schemas.microsoft.com/office/drawing/2014/main" id="{1A998F2C-87BE-4F0D-A5C9-481E9889FE0E}"/>
                    </a:ext>
                  </a:extLst>
                </p:cNvPr>
                <p:cNvSpPr>
                  <a:spLocks/>
                </p:cNvSpPr>
                <p:nvPr/>
              </p:nvSpPr>
              <p:spPr bwMode="auto">
                <a:xfrm>
                  <a:off x="7023041" y="4279947"/>
                  <a:ext cx="50217" cy="18501"/>
                </a:xfrm>
                <a:custGeom>
                  <a:avLst/>
                  <a:gdLst/>
                  <a:ahLst/>
                  <a:cxnLst>
                    <a:cxn ang="0">
                      <a:pos x="2" y="4"/>
                    </a:cxn>
                    <a:cxn ang="0">
                      <a:pos x="0" y="2"/>
                    </a:cxn>
                    <a:cxn ang="0">
                      <a:pos x="0" y="2"/>
                    </a:cxn>
                    <a:cxn ang="0">
                      <a:pos x="2" y="0"/>
                    </a:cxn>
                    <a:cxn ang="0">
                      <a:pos x="15" y="2"/>
                    </a:cxn>
                    <a:cxn ang="0">
                      <a:pos x="16" y="4"/>
                    </a:cxn>
                    <a:cxn ang="0">
                      <a:pos x="16" y="4"/>
                    </a:cxn>
                    <a:cxn ang="0">
                      <a:pos x="14" y="6"/>
                    </a:cxn>
                    <a:cxn ang="0">
                      <a:pos x="2" y="4"/>
                    </a:cxn>
                  </a:cxnLst>
                  <a:rect l="0" t="0" r="r" b="b"/>
                  <a:pathLst>
                    <a:path w="16" h="6">
                      <a:moveTo>
                        <a:pt x="2" y="4"/>
                      </a:moveTo>
                      <a:cubicBezTo>
                        <a:pt x="1" y="4"/>
                        <a:pt x="0" y="3"/>
                        <a:pt x="0" y="2"/>
                      </a:cubicBezTo>
                      <a:cubicBezTo>
                        <a:pt x="0" y="2"/>
                        <a:pt x="0" y="2"/>
                        <a:pt x="0" y="2"/>
                      </a:cubicBezTo>
                      <a:cubicBezTo>
                        <a:pt x="0" y="1"/>
                        <a:pt x="1" y="0"/>
                        <a:pt x="2" y="0"/>
                      </a:cubicBezTo>
                      <a:cubicBezTo>
                        <a:pt x="15" y="2"/>
                        <a:pt x="15" y="2"/>
                        <a:pt x="15" y="2"/>
                      </a:cubicBezTo>
                      <a:cubicBezTo>
                        <a:pt x="15" y="2"/>
                        <a:pt x="16" y="3"/>
                        <a:pt x="16" y="4"/>
                      </a:cubicBezTo>
                      <a:cubicBezTo>
                        <a:pt x="16" y="4"/>
                        <a:pt x="16" y="4"/>
                        <a:pt x="16" y="4"/>
                      </a:cubicBezTo>
                      <a:cubicBezTo>
                        <a:pt x="16" y="5"/>
                        <a:pt x="15" y="6"/>
                        <a:pt x="14" y="6"/>
                      </a:cubicBezTo>
                      <a:cubicBezTo>
                        <a:pt x="2" y="4"/>
                        <a:pt x="2" y="4"/>
                        <a:pt x="2"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2" name="Freeform 21">
                  <a:extLst>
                    <a:ext uri="{FF2B5EF4-FFF2-40B4-BE49-F238E27FC236}">
                      <a16:creationId xmlns:a16="http://schemas.microsoft.com/office/drawing/2014/main" id="{F6C99D9D-B990-4ABF-8BDD-37538EE77083}"/>
                    </a:ext>
                  </a:extLst>
                </p:cNvPr>
                <p:cNvSpPr>
                  <a:spLocks/>
                </p:cNvSpPr>
                <p:nvPr/>
              </p:nvSpPr>
              <p:spPr bwMode="auto">
                <a:xfrm>
                  <a:off x="6972824" y="4114761"/>
                  <a:ext cx="40966" cy="40966"/>
                </a:xfrm>
                <a:custGeom>
                  <a:avLst/>
                  <a:gdLst/>
                  <a:ahLst/>
                  <a:cxnLst>
                    <a:cxn ang="0">
                      <a:pos x="3" y="12"/>
                    </a:cxn>
                    <a:cxn ang="0">
                      <a:pos x="0" y="12"/>
                    </a:cxn>
                    <a:cxn ang="0">
                      <a:pos x="0" y="12"/>
                    </a:cxn>
                    <a:cxn ang="0">
                      <a:pos x="0" y="9"/>
                    </a:cxn>
                    <a:cxn ang="0">
                      <a:pos x="10" y="1"/>
                    </a:cxn>
                    <a:cxn ang="0">
                      <a:pos x="12" y="1"/>
                    </a:cxn>
                    <a:cxn ang="0">
                      <a:pos x="12" y="1"/>
                    </a:cxn>
                    <a:cxn ang="0">
                      <a:pos x="12" y="4"/>
                    </a:cxn>
                    <a:cxn ang="0">
                      <a:pos x="3" y="12"/>
                    </a:cxn>
                  </a:cxnLst>
                  <a:rect l="0" t="0" r="r" b="b"/>
                  <a:pathLst>
                    <a:path w="13" h="13">
                      <a:moveTo>
                        <a:pt x="3" y="12"/>
                      </a:moveTo>
                      <a:cubicBezTo>
                        <a:pt x="2" y="13"/>
                        <a:pt x="1" y="12"/>
                        <a:pt x="0" y="12"/>
                      </a:cubicBezTo>
                      <a:cubicBezTo>
                        <a:pt x="0" y="12"/>
                        <a:pt x="0" y="12"/>
                        <a:pt x="0" y="12"/>
                      </a:cubicBezTo>
                      <a:cubicBezTo>
                        <a:pt x="0" y="11"/>
                        <a:pt x="0" y="10"/>
                        <a:pt x="0" y="9"/>
                      </a:cubicBezTo>
                      <a:cubicBezTo>
                        <a:pt x="10" y="1"/>
                        <a:pt x="10" y="1"/>
                        <a:pt x="10" y="1"/>
                      </a:cubicBezTo>
                      <a:cubicBezTo>
                        <a:pt x="10" y="0"/>
                        <a:pt x="11" y="0"/>
                        <a:pt x="12" y="1"/>
                      </a:cubicBezTo>
                      <a:cubicBezTo>
                        <a:pt x="12" y="1"/>
                        <a:pt x="12" y="1"/>
                        <a:pt x="12" y="1"/>
                      </a:cubicBezTo>
                      <a:cubicBezTo>
                        <a:pt x="13" y="2"/>
                        <a:pt x="13" y="3"/>
                        <a:pt x="12" y="4"/>
                      </a:cubicBezTo>
                      <a:cubicBezTo>
                        <a:pt x="3" y="12"/>
                        <a:pt x="3" y="12"/>
                        <a:pt x="3" y="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23" name="Freeform 22">
                  <a:extLst>
                    <a:ext uri="{FF2B5EF4-FFF2-40B4-BE49-F238E27FC236}">
                      <a16:creationId xmlns:a16="http://schemas.microsoft.com/office/drawing/2014/main" id="{11BA07C5-E653-4AD1-B8BF-D18FDFFD80E2}"/>
                    </a:ext>
                  </a:extLst>
                </p:cNvPr>
                <p:cNvSpPr>
                  <a:spLocks noEditPoints="1"/>
                </p:cNvSpPr>
                <p:nvPr/>
              </p:nvSpPr>
              <p:spPr bwMode="auto">
                <a:xfrm>
                  <a:off x="6701917" y="4117404"/>
                  <a:ext cx="277515" cy="387199"/>
                </a:xfrm>
                <a:custGeom>
                  <a:avLst/>
                  <a:gdLst/>
                  <a:ahLst/>
                  <a:cxnLst>
                    <a:cxn ang="0">
                      <a:pos x="58" y="106"/>
                    </a:cxn>
                    <a:cxn ang="0">
                      <a:pos x="57" y="110"/>
                    </a:cxn>
                    <a:cxn ang="0">
                      <a:pos x="55" y="110"/>
                    </a:cxn>
                    <a:cxn ang="0">
                      <a:pos x="33" y="110"/>
                    </a:cxn>
                    <a:cxn ang="0">
                      <a:pos x="32" y="110"/>
                    </a:cxn>
                    <a:cxn ang="0">
                      <a:pos x="30" y="106"/>
                    </a:cxn>
                    <a:cxn ang="0">
                      <a:pos x="30" y="94"/>
                    </a:cxn>
                    <a:cxn ang="0">
                      <a:pos x="58" y="94"/>
                    </a:cxn>
                    <a:cxn ang="0">
                      <a:pos x="58" y="106"/>
                    </a:cxn>
                    <a:cxn ang="0">
                      <a:pos x="28" y="22"/>
                    </a:cxn>
                    <a:cxn ang="0">
                      <a:pos x="16" y="44"/>
                    </a:cxn>
                    <a:cxn ang="0">
                      <a:pos x="26" y="66"/>
                    </a:cxn>
                    <a:cxn ang="0">
                      <a:pos x="27" y="68"/>
                    </a:cxn>
                    <a:cxn ang="0">
                      <a:pos x="27" y="68"/>
                    </a:cxn>
                    <a:cxn ang="0">
                      <a:pos x="24" y="69"/>
                    </a:cxn>
                    <a:cxn ang="0">
                      <a:pos x="12" y="44"/>
                    </a:cxn>
                    <a:cxn ang="0">
                      <a:pos x="25" y="19"/>
                    </a:cxn>
                    <a:cxn ang="0">
                      <a:pos x="28" y="19"/>
                    </a:cxn>
                    <a:cxn ang="0">
                      <a:pos x="28" y="19"/>
                    </a:cxn>
                    <a:cxn ang="0">
                      <a:pos x="28" y="22"/>
                    </a:cxn>
                    <a:cxn ang="0">
                      <a:pos x="89" y="44"/>
                    </a:cxn>
                    <a:cxn ang="0">
                      <a:pos x="44" y="0"/>
                    </a:cxn>
                    <a:cxn ang="0">
                      <a:pos x="0" y="44"/>
                    </a:cxn>
                    <a:cxn ang="0">
                      <a:pos x="26" y="85"/>
                    </a:cxn>
                    <a:cxn ang="0">
                      <a:pos x="26" y="94"/>
                    </a:cxn>
                    <a:cxn ang="0">
                      <a:pos x="26" y="106"/>
                    </a:cxn>
                    <a:cxn ang="0">
                      <a:pos x="32" y="114"/>
                    </a:cxn>
                    <a:cxn ang="0">
                      <a:pos x="33" y="117"/>
                    </a:cxn>
                    <a:cxn ang="0">
                      <a:pos x="41" y="124"/>
                    </a:cxn>
                    <a:cxn ang="0">
                      <a:pos x="47" y="124"/>
                    </a:cxn>
                    <a:cxn ang="0">
                      <a:pos x="55" y="117"/>
                    </a:cxn>
                    <a:cxn ang="0">
                      <a:pos x="56" y="114"/>
                    </a:cxn>
                    <a:cxn ang="0">
                      <a:pos x="63" y="106"/>
                    </a:cxn>
                    <a:cxn ang="0">
                      <a:pos x="63" y="90"/>
                    </a:cxn>
                    <a:cxn ang="0">
                      <a:pos x="63" y="85"/>
                    </a:cxn>
                    <a:cxn ang="0">
                      <a:pos x="89" y="44"/>
                    </a:cxn>
                  </a:cxnLst>
                  <a:rect l="0" t="0" r="r" b="b"/>
                  <a:pathLst>
                    <a:path w="89" h="124">
                      <a:moveTo>
                        <a:pt x="58" y="106"/>
                      </a:moveTo>
                      <a:cubicBezTo>
                        <a:pt x="58" y="108"/>
                        <a:pt x="58" y="109"/>
                        <a:pt x="57" y="110"/>
                      </a:cubicBezTo>
                      <a:cubicBezTo>
                        <a:pt x="56" y="110"/>
                        <a:pt x="56" y="110"/>
                        <a:pt x="55" y="110"/>
                      </a:cubicBezTo>
                      <a:cubicBezTo>
                        <a:pt x="33" y="110"/>
                        <a:pt x="33" y="110"/>
                        <a:pt x="33" y="110"/>
                      </a:cubicBezTo>
                      <a:cubicBezTo>
                        <a:pt x="33" y="110"/>
                        <a:pt x="32" y="110"/>
                        <a:pt x="32" y="110"/>
                      </a:cubicBezTo>
                      <a:cubicBezTo>
                        <a:pt x="31" y="109"/>
                        <a:pt x="30" y="108"/>
                        <a:pt x="30" y="106"/>
                      </a:cubicBezTo>
                      <a:cubicBezTo>
                        <a:pt x="30" y="94"/>
                        <a:pt x="30" y="94"/>
                        <a:pt x="30" y="94"/>
                      </a:cubicBezTo>
                      <a:cubicBezTo>
                        <a:pt x="58" y="94"/>
                        <a:pt x="58" y="94"/>
                        <a:pt x="58" y="94"/>
                      </a:cubicBezTo>
                      <a:cubicBezTo>
                        <a:pt x="58" y="106"/>
                        <a:pt x="58" y="106"/>
                        <a:pt x="58" y="106"/>
                      </a:cubicBezTo>
                      <a:close/>
                      <a:moveTo>
                        <a:pt x="28" y="22"/>
                      </a:moveTo>
                      <a:cubicBezTo>
                        <a:pt x="21" y="27"/>
                        <a:pt x="16" y="35"/>
                        <a:pt x="16" y="44"/>
                      </a:cubicBezTo>
                      <a:cubicBezTo>
                        <a:pt x="16" y="53"/>
                        <a:pt x="20" y="61"/>
                        <a:pt x="26" y="66"/>
                      </a:cubicBezTo>
                      <a:cubicBezTo>
                        <a:pt x="27" y="66"/>
                        <a:pt x="27" y="68"/>
                        <a:pt x="27" y="68"/>
                      </a:cubicBezTo>
                      <a:cubicBezTo>
                        <a:pt x="27" y="68"/>
                        <a:pt x="27" y="68"/>
                        <a:pt x="27" y="68"/>
                      </a:cubicBezTo>
                      <a:cubicBezTo>
                        <a:pt x="26" y="69"/>
                        <a:pt x="25" y="70"/>
                        <a:pt x="24" y="69"/>
                      </a:cubicBezTo>
                      <a:cubicBezTo>
                        <a:pt x="17" y="63"/>
                        <a:pt x="12" y="54"/>
                        <a:pt x="12" y="44"/>
                      </a:cubicBezTo>
                      <a:cubicBezTo>
                        <a:pt x="12" y="34"/>
                        <a:pt x="17" y="25"/>
                        <a:pt x="25" y="19"/>
                      </a:cubicBezTo>
                      <a:cubicBezTo>
                        <a:pt x="26" y="18"/>
                        <a:pt x="27" y="18"/>
                        <a:pt x="28" y="19"/>
                      </a:cubicBezTo>
                      <a:cubicBezTo>
                        <a:pt x="28" y="19"/>
                        <a:pt x="28" y="19"/>
                        <a:pt x="28" y="19"/>
                      </a:cubicBezTo>
                      <a:cubicBezTo>
                        <a:pt x="29" y="20"/>
                        <a:pt x="28" y="21"/>
                        <a:pt x="28" y="22"/>
                      </a:cubicBezTo>
                      <a:close/>
                      <a:moveTo>
                        <a:pt x="89" y="44"/>
                      </a:moveTo>
                      <a:cubicBezTo>
                        <a:pt x="89" y="20"/>
                        <a:pt x="69" y="0"/>
                        <a:pt x="44" y="0"/>
                      </a:cubicBezTo>
                      <a:cubicBezTo>
                        <a:pt x="20" y="0"/>
                        <a:pt x="0" y="20"/>
                        <a:pt x="0" y="44"/>
                      </a:cubicBezTo>
                      <a:cubicBezTo>
                        <a:pt x="0" y="62"/>
                        <a:pt x="10" y="78"/>
                        <a:pt x="26" y="85"/>
                      </a:cubicBezTo>
                      <a:cubicBezTo>
                        <a:pt x="26" y="94"/>
                        <a:pt x="26" y="94"/>
                        <a:pt x="26" y="94"/>
                      </a:cubicBezTo>
                      <a:cubicBezTo>
                        <a:pt x="26" y="106"/>
                        <a:pt x="26" y="106"/>
                        <a:pt x="26" y="106"/>
                      </a:cubicBezTo>
                      <a:cubicBezTo>
                        <a:pt x="26" y="110"/>
                        <a:pt x="29" y="114"/>
                        <a:pt x="32" y="114"/>
                      </a:cubicBezTo>
                      <a:cubicBezTo>
                        <a:pt x="32" y="115"/>
                        <a:pt x="33" y="116"/>
                        <a:pt x="33" y="117"/>
                      </a:cubicBezTo>
                      <a:cubicBezTo>
                        <a:pt x="35" y="122"/>
                        <a:pt x="39" y="124"/>
                        <a:pt x="41" y="124"/>
                      </a:cubicBezTo>
                      <a:cubicBezTo>
                        <a:pt x="47" y="124"/>
                        <a:pt x="47" y="124"/>
                        <a:pt x="47" y="124"/>
                      </a:cubicBezTo>
                      <a:cubicBezTo>
                        <a:pt x="50" y="124"/>
                        <a:pt x="53" y="122"/>
                        <a:pt x="55" y="117"/>
                      </a:cubicBezTo>
                      <a:cubicBezTo>
                        <a:pt x="56" y="116"/>
                        <a:pt x="56" y="115"/>
                        <a:pt x="56" y="114"/>
                      </a:cubicBezTo>
                      <a:cubicBezTo>
                        <a:pt x="60" y="114"/>
                        <a:pt x="63" y="110"/>
                        <a:pt x="63" y="106"/>
                      </a:cubicBezTo>
                      <a:cubicBezTo>
                        <a:pt x="63" y="90"/>
                        <a:pt x="63" y="90"/>
                        <a:pt x="63" y="90"/>
                      </a:cubicBezTo>
                      <a:cubicBezTo>
                        <a:pt x="63" y="85"/>
                        <a:pt x="63" y="85"/>
                        <a:pt x="63" y="85"/>
                      </a:cubicBezTo>
                      <a:cubicBezTo>
                        <a:pt x="78" y="78"/>
                        <a:pt x="89" y="62"/>
                        <a:pt x="89" y="44"/>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grpSp>
      <p:grpSp>
        <p:nvGrpSpPr>
          <p:cNvPr id="36" name="组合 35">
            <a:extLst>
              <a:ext uri="{FF2B5EF4-FFF2-40B4-BE49-F238E27FC236}">
                <a16:creationId xmlns:a16="http://schemas.microsoft.com/office/drawing/2014/main" id="{08F7B848-57B9-4362-9D17-A360C538C077}"/>
              </a:ext>
            </a:extLst>
          </p:cNvPr>
          <p:cNvGrpSpPr/>
          <p:nvPr/>
        </p:nvGrpSpPr>
        <p:grpSpPr>
          <a:xfrm>
            <a:off x="1719819" y="1761456"/>
            <a:ext cx="2699694" cy="1168647"/>
            <a:chOff x="1895297" y="2159076"/>
            <a:chExt cx="2228941" cy="964866"/>
          </a:xfrm>
        </p:grpSpPr>
        <p:sp>
          <p:nvSpPr>
            <p:cNvPr id="37" name="Rectangle 16">
              <a:extLst>
                <a:ext uri="{FF2B5EF4-FFF2-40B4-BE49-F238E27FC236}">
                  <a16:creationId xmlns:a16="http://schemas.microsoft.com/office/drawing/2014/main" id="{C09F3CCF-7A5E-4A9F-B408-49D0D2B2E733}"/>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itle 11">
              <a:extLst>
                <a:ext uri="{FF2B5EF4-FFF2-40B4-BE49-F238E27FC236}">
                  <a16:creationId xmlns:a16="http://schemas.microsoft.com/office/drawing/2014/main" id="{B05CDF5D-D0FC-462F-95F3-F56C53A55823}"/>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39" name="组合 38">
            <a:extLst>
              <a:ext uri="{FF2B5EF4-FFF2-40B4-BE49-F238E27FC236}">
                <a16:creationId xmlns:a16="http://schemas.microsoft.com/office/drawing/2014/main" id="{6B032E13-C944-40B3-AF2F-507D8AEAE9F2}"/>
              </a:ext>
            </a:extLst>
          </p:cNvPr>
          <p:cNvGrpSpPr/>
          <p:nvPr/>
        </p:nvGrpSpPr>
        <p:grpSpPr>
          <a:xfrm>
            <a:off x="1719819" y="4074426"/>
            <a:ext cx="2699694" cy="1168647"/>
            <a:chOff x="1895297" y="2159076"/>
            <a:chExt cx="2228941" cy="964866"/>
          </a:xfrm>
        </p:grpSpPr>
        <p:sp>
          <p:nvSpPr>
            <p:cNvPr id="40" name="Rectangle 16">
              <a:extLst>
                <a:ext uri="{FF2B5EF4-FFF2-40B4-BE49-F238E27FC236}">
                  <a16:creationId xmlns:a16="http://schemas.microsoft.com/office/drawing/2014/main" id="{DCE17101-2FE3-4394-B994-7AA81D017564}"/>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1" name="Title 11">
              <a:extLst>
                <a:ext uri="{FF2B5EF4-FFF2-40B4-BE49-F238E27FC236}">
                  <a16:creationId xmlns:a16="http://schemas.microsoft.com/office/drawing/2014/main" id="{57EFF93F-A1BA-45DD-8337-1DF683D4C972}"/>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42" name="组合 41">
            <a:extLst>
              <a:ext uri="{FF2B5EF4-FFF2-40B4-BE49-F238E27FC236}">
                <a16:creationId xmlns:a16="http://schemas.microsoft.com/office/drawing/2014/main" id="{9FA6E01F-CAEC-41E3-B9D0-07EE4C876739}"/>
              </a:ext>
            </a:extLst>
          </p:cNvPr>
          <p:cNvGrpSpPr/>
          <p:nvPr/>
        </p:nvGrpSpPr>
        <p:grpSpPr>
          <a:xfrm flipH="1">
            <a:off x="7983516" y="1761456"/>
            <a:ext cx="2699694" cy="1168647"/>
            <a:chOff x="1895297" y="2159076"/>
            <a:chExt cx="2228941" cy="964866"/>
          </a:xfrm>
        </p:grpSpPr>
        <p:sp>
          <p:nvSpPr>
            <p:cNvPr id="43" name="Rectangle 16">
              <a:extLst>
                <a:ext uri="{FF2B5EF4-FFF2-40B4-BE49-F238E27FC236}">
                  <a16:creationId xmlns:a16="http://schemas.microsoft.com/office/drawing/2014/main" id="{0F9867BA-3C62-4B51-8251-D29501C4A4FD}"/>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4" name="Title 11">
              <a:extLst>
                <a:ext uri="{FF2B5EF4-FFF2-40B4-BE49-F238E27FC236}">
                  <a16:creationId xmlns:a16="http://schemas.microsoft.com/office/drawing/2014/main" id="{5099A137-7B0D-48DA-BD6A-887AA48F7FE4}"/>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45" name="组合 44">
            <a:extLst>
              <a:ext uri="{FF2B5EF4-FFF2-40B4-BE49-F238E27FC236}">
                <a16:creationId xmlns:a16="http://schemas.microsoft.com/office/drawing/2014/main" id="{58E93931-6208-4821-BDC7-3DDD195A7F69}"/>
              </a:ext>
            </a:extLst>
          </p:cNvPr>
          <p:cNvGrpSpPr/>
          <p:nvPr/>
        </p:nvGrpSpPr>
        <p:grpSpPr>
          <a:xfrm flipH="1">
            <a:off x="7983516" y="4074426"/>
            <a:ext cx="2699694" cy="1168647"/>
            <a:chOff x="1895297" y="2159076"/>
            <a:chExt cx="2228941" cy="964866"/>
          </a:xfrm>
        </p:grpSpPr>
        <p:sp>
          <p:nvSpPr>
            <p:cNvPr id="46" name="Rectangle 16">
              <a:extLst>
                <a:ext uri="{FF2B5EF4-FFF2-40B4-BE49-F238E27FC236}">
                  <a16:creationId xmlns:a16="http://schemas.microsoft.com/office/drawing/2014/main" id="{039B1C85-10C8-47F2-BF43-30A0DD0E9D08}"/>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7" name="Title 11">
              <a:extLst>
                <a:ext uri="{FF2B5EF4-FFF2-40B4-BE49-F238E27FC236}">
                  <a16:creationId xmlns:a16="http://schemas.microsoft.com/office/drawing/2014/main" id="{84AEB92E-3A00-4225-B2D1-8FD0D0245363}"/>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78517724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anim calcmode="lin" valueType="num">
                                      <p:cBhvr>
                                        <p:cTn id="32" dur="500" fill="hold"/>
                                        <p:tgtEl>
                                          <p:spTgt spid="45"/>
                                        </p:tgtEl>
                                        <p:attrNameLst>
                                          <p:attrName>ppt_x</p:attrName>
                                        </p:attrNameLst>
                                      </p:cBhvr>
                                      <p:tavLst>
                                        <p:tav tm="0">
                                          <p:val>
                                            <p:strVal val="#ppt_x"/>
                                          </p:val>
                                        </p:tav>
                                        <p:tav tm="100000">
                                          <p:val>
                                            <p:strVal val="#ppt_x"/>
                                          </p:val>
                                        </p:tav>
                                      </p:tavLst>
                                    </p:anim>
                                    <p:anim calcmode="lin" valueType="num">
                                      <p:cBhvr>
                                        <p:cTn id="33" dur="500" fill="hold"/>
                                        <p:tgtEl>
                                          <p:spTgt spid="4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55EB7C96-FC33-4299-B3AF-CE167AF29A33}"/>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585C70FD-D84A-486C-9476-8973C946708E}"/>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679FC85B-8FFE-4E4D-B449-0584FA437FC4}"/>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-03.</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9C9E3BDB-D8C6-45DC-8098-656D7DBC03AE}"/>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经验总结</a:t>
              </a:r>
            </a:p>
          </p:txBody>
        </p:sp>
      </p:grpSp>
      <p:grpSp>
        <p:nvGrpSpPr>
          <p:cNvPr id="12" name="组合 11">
            <a:extLst>
              <a:ext uri="{FF2B5EF4-FFF2-40B4-BE49-F238E27FC236}">
                <a16:creationId xmlns:a16="http://schemas.microsoft.com/office/drawing/2014/main" id="{20C3102F-DB70-4A77-BDE1-D47D7A2B72BB}"/>
              </a:ext>
            </a:extLst>
          </p:cNvPr>
          <p:cNvGrpSpPr/>
          <p:nvPr/>
        </p:nvGrpSpPr>
        <p:grpSpPr>
          <a:xfrm>
            <a:off x="5033982" y="2450088"/>
            <a:ext cx="2124035" cy="2505129"/>
            <a:chOff x="4874708" y="2256376"/>
            <a:chExt cx="2442584" cy="2880833"/>
          </a:xfrm>
        </p:grpSpPr>
        <p:sp>
          <p:nvSpPr>
            <p:cNvPr id="13" name="椭圆 12">
              <a:extLst>
                <a:ext uri="{FF2B5EF4-FFF2-40B4-BE49-F238E27FC236}">
                  <a16:creationId xmlns:a16="http://schemas.microsoft.com/office/drawing/2014/main" id="{46AE6100-577C-42E0-803A-955D5BE1B1AE}"/>
                </a:ext>
              </a:extLst>
            </p:cNvPr>
            <p:cNvSpPr/>
            <p:nvPr/>
          </p:nvSpPr>
          <p:spPr>
            <a:xfrm>
              <a:off x="4938219" y="2767519"/>
              <a:ext cx="2315562" cy="2315562"/>
            </a:xfrm>
            <a:prstGeom prst="ellipse">
              <a:avLst/>
            </a:prstGeom>
            <a:noFill/>
            <a:ln w="12700" cap="flat" cmpd="sng" algn="ctr">
              <a:solidFill>
                <a:srgbClr val="FFFFFF">
                  <a:lumMod val="9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id="{289C3534-36AD-4E4C-8F6B-97CB37F66873}"/>
                </a:ext>
              </a:extLst>
            </p:cNvPr>
            <p:cNvGrpSpPr/>
            <p:nvPr/>
          </p:nvGrpSpPr>
          <p:grpSpPr>
            <a:xfrm>
              <a:off x="4874708" y="2256376"/>
              <a:ext cx="2442584" cy="2880833"/>
              <a:chOff x="4874708" y="2024147"/>
              <a:chExt cx="2442584" cy="2880833"/>
            </a:xfrm>
          </p:grpSpPr>
          <p:grpSp>
            <p:nvGrpSpPr>
              <p:cNvPr id="15" name="组合 14">
                <a:extLst>
                  <a:ext uri="{FF2B5EF4-FFF2-40B4-BE49-F238E27FC236}">
                    <a16:creationId xmlns:a16="http://schemas.microsoft.com/office/drawing/2014/main" id="{9F56FCEF-3CD7-4AD1-8389-05174D22EC70}"/>
                  </a:ext>
                </a:extLst>
              </p:cNvPr>
              <p:cNvGrpSpPr/>
              <p:nvPr/>
            </p:nvGrpSpPr>
            <p:grpSpPr>
              <a:xfrm>
                <a:off x="4874708" y="2894034"/>
                <a:ext cx="2442584" cy="2010946"/>
                <a:chOff x="4875151" y="2894034"/>
                <a:chExt cx="2442584" cy="2010946"/>
              </a:xfrm>
              <a:effectLst/>
            </p:grpSpPr>
            <p:sp>
              <p:nvSpPr>
                <p:cNvPr id="17" name="任意多边形: 形状 16">
                  <a:extLst>
                    <a:ext uri="{FF2B5EF4-FFF2-40B4-BE49-F238E27FC236}">
                      <a16:creationId xmlns:a16="http://schemas.microsoft.com/office/drawing/2014/main" id="{E5162E77-A442-4F69-B158-177DBB7A5A33}"/>
                    </a:ext>
                  </a:extLst>
                </p:cNvPr>
                <p:cNvSpPr/>
                <p:nvPr/>
              </p:nvSpPr>
              <p:spPr>
                <a:xfrm rot="5400000">
                  <a:off x="5875934" y="3221798"/>
                  <a:ext cx="1289273" cy="849141"/>
                </a:xfrm>
                <a:custGeom>
                  <a:avLst/>
                  <a:gdLst>
                    <a:gd name="connsiteX0" fmla="*/ 0 w 1289273"/>
                    <a:gd name="connsiteY0" fmla="*/ 849141 h 849141"/>
                    <a:gd name="connsiteX1" fmla="*/ 488969 w 1289273"/>
                    <a:gd name="connsiteY1" fmla="*/ 0 h 849141"/>
                    <a:gd name="connsiteX2" fmla="*/ 1289273 w 1289273"/>
                    <a:gd name="connsiteY2" fmla="*/ 0 h 849141"/>
                    <a:gd name="connsiteX3" fmla="*/ 1289273 w 1289273"/>
                    <a:gd name="connsiteY3" fmla="*/ 510052 h 849141"/>
                    <a:gd name="connsiteX4" fmla="*/ 1094012 w 1289273"/>
                    <a:gd name="connsiteY4" fmla="*/ 849141 h 849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9273" h="849141">
                      <a:moveTo>
                        <a:pt x="0" y="849141"/>
                      </a:moveTo>
                      <a:lnTo>
                        <a:pt x="488969" y="0"/>
                      </a:lnTo>
                      <a:lnTo>
                        <a:pt x="1289273" y="0"/>
                      </a:lnTo>
                      <a:lnTo>
                        <a:pt x="1289273" y="510052"/>
                      </a:lnTo>
                      <a:lnTo>
                        <a:pt x="1094012" y="849141"/>
                      </a:lnTo>
                      <a:close/>
                    </a:path>
                  </a:pathLst>
                </a:custGeom>
                <a:solidFill>
                  <a:srgbClr val="3F3F3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 name="任意多边形: 形状 17">
                  <a:extLst>
                    <a:ext uri="{FF2B5EF4-FFF2-40B4-BE49-F238E27FC236}">
                      <a16:creationId xmlns:a16="http://schemas.microsoft.com/office/drawing/2014/main" id="{B03EC9DE-F0B2-401C-9B56-41DC742C7169}"/>
                    </a:ext>
                  </a:extLst>
                </p:cNvPr>
                <p:cNvSpPr/>
                <p:nvPr/>
              </p:nvSpPr>
              <p:spPr>
                <a:xfrm rot="16200000" flipH="1">
                  <a:off x="5021349" y="3223381"/>
                  <a:ext cx="1300602" cy="849141"/>
                </a:xfrm>
                <a:custGeom>
                  <a:avLst/>
                  <a:gdLst>
                    <a:gd name="connsiteX0" fmla="*/ 0 w 1300602"/>
                    <a:gd name="connsiteY0" fmla="*/ 849141 h 849141"/>
                    <a:gd name="connsiteX1" fmla="*/ 1094012 w 1300602"/>
                    <a:gd name="connsiteY1" fmla="*/ 849141 h 849141"/>
                    <a:gd name="connsiteX2" fmla="*/ 1300602 w 1300602"/>
                    <a:gd name="connsiteY2" fmla="*/ 490378 h 849141"/>
                    <a:gd name="connsiteX3" fmla="*/ 1300602 w 1300602"/>
                    <a:gd name="connsiteY3" fmla="*/ 0 h 849141"/>
                    <a:gd name="connsiteX4" fmla="*/ 488969 w 1300602"/>
                    <a:gd name="connsiteY4" fmla="*/ 0 h 849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0602" h="849141">
                      <a:moveTo>
                        <a:pt x="0" y="849141"/>
                      </a:moveTo>
                      <a:lnTo>
                        <a:pt x="1094012" y="849141"/>
                      </a:lnTo>
                      <a:lnTo>
                        <a:pt x="1300602" y="490378"/>
                      </a:lnTo>
                      <a:lnTo>
                        <a:pt x="1300602" y="0"/>
                      </a:lnTo>
                      <a:lnTo>
                        <a:pt x="488969" y="0"/>
                      </a:lnTo>
                      <a:close/>
                    </a:path>
                  </a:pathLst>
                </a:custGeom>
                <a:solidFill>
                  <a:srgbClr val="5A5A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 name="平行四边形 18">
                  <a:extLst>
                    <a:ext uri="{FF2B5EF4-FFF2-40B4-BE49-F238E27FC236}">
                      <a16:creationId xmlns:a16="http://schemas.microsoft.com/office/drawing/2014/main" id="{03C217A3-1E5F-4B42-86DC-90ECA6C0025C}"/>
                    </a:ext>
                  </a:extLst>
                </p:cNvPr>
                <p:cNvSpPr/>
                <p:nvPr/>
              </p:nvSpPr>
              <p:spPr>
                <a:xfrm rot="5400000">
                  <a:off x="4962513" y="3771492"/>
                  <a:ext cx="1417832" cy="849141"/>
                </a:xfrm>
                <a:prstGeom prst="parallelogram">
                  <a:avLst>
                    <a:gd name="adj" fmla="val 57584"/>
                  </a:avLst>
                </a:prstGeom>
                <a:solidFill>
                  <a:srgbClr val="3F3F3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 name="平行四边形 19">
                  <a:extLst>
                    <a:ext uri="{FF2B5EF4-FFF2-40B4-BE49-F238E27FC236}">
                      <a16:creationId xmlns:a16="http://schemas.microsoft.com/office/drawing/2014/main" id="{3EEE8037-93B4-453C-A32D-1CAAA30D9E3B}"/>
                    </a:ext>
                  </a:extLst>
                </p:cNvPr>
                <p:cNvSpPr/>
                <p:nvPr/>
              </p:nvSpPr>
              <p:spPr>
                <a:xfrm rot="16200000" flipH="1">
                  <a:off x="5811655" y="3771493"/>
                  <a:ext cx="1417832" cy="849141"/>
                </a:xfrm>
                <a:prstGeom prst="parallelogram">
                  <a:avLst>
                    <a:gd name="adj" fmla="val 57584"/>
                  </a:avLst>
                </a:prstGeom>
                <a:solidFill>
                  <a:srgbClr val="56565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 name="平行四边形 20">
                  <a:extLst>
                    <a:ext uri="{FF2B5EF4-FFF2-40B4-BE49-F238E27FC236}">
                      <a16:creationId xmlns:a16="http://schemas.microsoft.com/office/drawing/2014/main" id="{FD26C125-79E4-4A65-B9E8-6FDFC17A516C}"/>
                    </a:ext>
                  </a:extLst>
                </p:cNvPr>
                <p:cNvSpPr/>
                <p:nvPr/>
              </p:nvSpPr>
              <p:spPr>
                <a:xfrm rot="1800000">
                  <a:off x="4875151" y="3649580"/>
                  <a:ext cx="1193063" cy="434365"/>
                </a:xfrm>
                <a:prstGeom prst="parallelogram">
                  <a:avLst>
                    <a:gd name="adj" fmla="val 49222"/>
                  </a:avLst>
                </a:prstGeom>
                <a:solidFill>
                  <a:srgbClr val="E6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 name="平行四边形 21">
                  <a:extLst>
                    <a:ext uri="{FF2B5EF4-FFF2-40B4-BE49-F238E27FC236}">
                      <a16:creationId xmlns:a16="http://schemas.microsoft.com/office/drawing/2014/main" id="{BA1D5608-19E7-4CED-B277-E9871803754C}"/>
                    </a:ext>
                  </a:extLst>
                </p:cNvPr>
                <p:cNvSpPr/>
                <p:nvPr/>
              </p:nvSpPr>
              <p:spPr>
                <a:xfrm rot="19800000" flipH="1">
                  <a:off x="6125078" y="3649130"/>
                  <a:ext cx="1191600" cy="435600"/>
                </a:xfrm>
                <a:prstGeom prst="parallelogram">
                  <a:avLst>
                    <a:gd name="adj" fmla="val 49222"/>
                  </a:avLst>
                </a:prstGeom>
                <a:solidFill>
                  <a:srgbClr val="E6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 name="平行四边形 22">
                  <a:extLst>
                    <a:ext uri="{FF2B5EF4-FFF2-40B4-BE49-F238E27FC236}">
                      <a16:creationId xmlns:a16="http://schemas.microsoft.com/office/drawing/2014/main" id="{F6C33C56-3D90-404F-B932-454E2479F8EF}"/>
                    </a:ext>
                  </a:extLst>
                </p:cNvPr>
                <p:cNvSpPr/>
                <p:nvPr/>
              </p:nvSpPr>
              <p:spPr>
                <a:xfrm rot="19800000" flipH="1">
                  <a:off x="4875151" y="2894034"/>
                  <a:ext cx="1193063" cy="434365"/>
                </a:xfrm>
                <a:prstGeom prst="parallelogram">
                  <a:avLst>
                    <a:gd name="adj" fmla="val 49222"/>
                  </a:avLst>
                </a:prstGeom>
                <a:solidFill>
                  <a:srgbClr val="E6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 name="平行四边形 23">
                  <a:extLst>
                    <a:ext uri="{FF2B5EF4-FFF2-40B4-BE49-F238E27FC236}">
                      <a16:creationId xmlns:a16="http://schemas.microsoft.com/office/drawing/2014/main" id="{353686E0-192F-419D-9E6D-0B93D5B4F729}"/>
                    </a:ext>
                  </a:extLst>
                </p:cNvPr>
                <p:cNvSpPr/>
                <p:nvPr/>
              </p:nvSpPr>
              <p:spPr>
                <a:xfrm rot="1800000">
                  <a:off x="6124672" y="2894034"/>
                  <a:ext cx="1193063" cy="434365"/>
                </a:xfrm>
                <a:prstGeom prst="parallelogram">
                  <a:avLst>
                    <a:gd name="adj" fmla="val 49222"/>
                  </a:avLst>
                </a:prstGeom>
                <a:solidFill>
                  <a:srgbClr val="E6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6" name="任意多边形: 形状 15">
                <a:extLst>
                  <a:ext uri="{FF2B5EF4-FFF2-40B4-BE49-F238E27FC236}">
                    <a16:creationId xmlns:a16="http://schemas.microsoft.com/office/drawing/2014/main" id="{059143A9-0E92-47BF-9E78-B4E101EA2CA5}"/>
                  </a:ext>
                </a:extLst>
              </p:cNvPr>
              <p:cNvSpPr/>
              <p:nvPr/>
            </p:nvSpPr>
            <p:spPr>
              <a:xfrm>
                <a:off x="5681589" y="2024147"/>
                <a:ext cx="854204" cy="1408138"/>
              </a:xfrm>
              <a:custGeom>
                <a:avLst/>
                <a:gdLst/>
                <a:ahLst/>
                <a:cxnLst/>
                <a:rect l="l" t="t" r="r" b="b"/>
                <a:pathLst>
                  <a:path w="623871" h="1028439">
                    <a:moveTo>
                      <a:pt x="235881" y="883526"/>
                    </a:moveTo>
                    <a:lnTo>
                      <a:pt x="375124" y="883526"/>
                    </a:lnTo>
                    <a:lnTo>
                      <a:pt x="375124" y="1028439"/>
                    </a:lnTo>
                    <a:lnTo>
                      <a:pt x="235881" y="1028439"/>
                    </a:lnTo>
                    <a:close/>
                    <a:moveTo>
                      <a:pt x="320520" y="0"/>
                    </a:moveTo>
                    <a:cubicBezTo>
                      <a:pt x="409113" y="0"/>
                      <a:pt x="481820" y="25393"/>
                      <a:pt x="538641" y="76180"/>
                    </a:cubicBezTo>
                    <a:cubicBezTo>
                      <a:pt x="595461" y="126966"/>
                      <a:pt x="623871" y="194584"/>
                      <a:pt x="623871" y="279033"/>
                    </a:cubicBezTo>
                    <a:cubicBezTo>
                      <a:pt x="623871" y="322509"/>
                      <a:pt x="615298" y="359876"/>
                      <a:pt x="598152" y="391133"/>
                    </a:cubicBezTo>
                    <a:cubicBezTo>
                      <a:pt x="581005" y="422389"/>
                      <a:pt x="546216" y="460834"/>
                      <a:pt x="493782" y="506466"/>
                    </a:cubicBezTo>
                    <a:cubicBezTo>
                      <a:pt x="432818" y="567689"/>
                      <a:pt x="396130" y="610707"/>
                      <a:pt x="383720" y="635519"/>
                    </a:cubicBezTo>
                    <a:cubicBezTo>
                      <a:pt x="371310" y="660332"/>
                      <a:pt x="365105" y="707433"/>
                      <a:pt x="365105" y="776823"/>
                    </a:cubicBezTo>
                    <a:lnTo>
                      <a:pt x="237316" y="776823"/>
                    </a:lnTo>
                    <a:cubicBezTo>
                      <a:pt x="239289" y="708906"/>
                      <a:pt x="248618" y="655072"/>
                      <a:pt x="265301" y="615322"/>
                    </a:cubicBezTo>
                    <a:cubicBezTo>
                      <a:pt x="281984" y="575572"/>
                      <a:pt x="317803" y="527506"/>
                      <a:pt x="372756" y="471126"/>
                    </a:cubicBezTo>
                    <a:cubicBezTo>
                      <a:pt x="427709" y="414746"/>
                      <a:pt x="461763" y="375444"/>
                      <a:pt x="474917" y="353219"/>
                    </a:cubicBezTo>
                    <a:cubicBezTo>
                      <a:pt x="488071" y="330995"/>
                      <a:pt x="494648" y="303405"/>
                      <a:pt x="494648" y="270448"/>
                    </a:cubicBezTo>
                    <a:cubicBezTo>
                      <a:pt x="494648" y="221385"/>
                      <a:pt x="478704" y="182003"/>
                      <a:pt x="446818" y="152302"/>
                    </a:cubicBezTo>
                    <a:cubicBezTo>
                      <a:pt x="414931" y="122602"/>
                      <a:pt x="371397" y="107751"/>
                      <a:pt x="316216" y="107751"/>
                    </a:cubicBezTo>
                    <a:cubicBezTo>
                      <a:pt x="197384" y="107751"/>
                      <a:pt x="132252" y="183047"/>
                      <a:pt x="120821" y="333637"/>
                    </a:cubicBezTo>
                    <a:lnTo>
                      <a:pt x="0" y="333637"/>
                    </a:lnTo>
                    <a:cubicBezTo>
                      <a:pt x="1943" y="264080"/>
                      <a:pt x="9639" y="212121"/>
                      <a:pt x="23089" y="177760"/>
                    </a:cubicBezTo>
                    <a:cubicBezTo>
                      <a:pt x="36539" y="143399"/>
                      <a:pt x="59298" y="111937"/>
                      <a:pt x="91367" y="83375"/>
                    </a:cubicBezTo>
                    <a:cubicBezTo>
                      <a:pt x="123436" y="54813"/>
                      <a:pt x="159239" y="33777"/>
                      <a:pt x="198776" y="20266"/>
                    </a:cubicBezTo>
                    <a:cubicBezTo>
                      <a:pt x="238314" y="6756"/>
                      <a:pt x="278895" y="0"/>
                      <a:pt x="320520" y="0"/>
                    </a:cubicBezTo>
                    <a:close/>
                  </a:path>
                </a:pathLst>
              </a:custGeom>
              <a:gradFill>
                <a:gsLst>
                  <a:gs pos="100000">
                    <a:srgbClr val="1C46F2"/>
                  </a:gs>
                  <a:gs pos="0">
                    <a:srgbClr val="07ADF0"/>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grpSp>
      <p:grpSp>
        <p:nvGrpSpPr>
          <p:cNvPr id="25" name="组合 24">
            <a:extLst>
              <a:ext uri="{FF2B5EF4-FFF2-40B4-BE49-F238E27FC236}">
                <a16:creationId xmlns:a16="http://schemas.microsoft.com/office/drawing/2014/main" id="{125E137D-4577-41FD-9CB4-3A394D918C3D}"/>
              </a:ext>
            </a:extLst>
          </p:cNvPr>
          <p:cNvGrpSpPr/>
          <p:nvPr/>
        </p:nvGrpSpPr>
        <p:grpSpPr>
          <a:xfrm>
            <a:off x="7346272" y="2002335"/>
            <a:ext cx="3505481" cy="1122129"/>
            <a:chOff x="7533780" y="1741472"/>
            <a:chExt cx="4031210" cy="1290419"/>
          </a:xfrm>
        </p:grpSpPr>
        <p:grpSp>
          <p:nvGrpSpPr>
            <p:cNvPr id="26" name="组合 25">
              <a:extLst>
                <a:ext uri="{FF2B5EF4-FFF2-40B4-BE49-F238E27FC236}">
                  <a16:creationId xmlns:a16="http://schemas.microsoft.com/office/drawing/2014/main" id="{BD3E89B8-A512-4054-8F2A-81633AC91A0A}"/>
                </a:ext>
              </a:extLst>
            </p:cNvPr>
            <p:cNvGrpSpPr/>
            <p:nvPr/>
          </p:nvGrpSpPr>
          <p:grpSpPr>
            <a:xfrm>
              <a:off x="7533780" y="1775008"/>
              <a:ext cx="1166086" cy="1166086"/>
              <a:chOff x="7533780" y="1719805"/>
              <a:chExt cx="1166086" cy="1166086"/>
            </a:xfrm>
          </p:grpSpPr>
          <p:sp>
            <p:nvSpPr>
              <p:cNvPr id="30" name="椭圆 29">
                <a:extLst>
                  <a:ext uri="{FF2B5EF4-FFF2-40B4-BE49-F238E27FC236}">
                    <a16:creationId xmlns:a16="http://schemas.microsoft.com/office/drawing/2014/main" id="{14D2FE34-3A7F-4D9C-B992-396C204CCEE3}"/>
                  </a:ext>
                </a:extLst>
              </p:cNvPr>
              <p:cNvSpPr/>
              <p:nvPr/>
            </p:nvSpPr>
            <p:spPr>
              <a:xfrm>
                <a:off x="7533780" y="1719805"/>
                <a:ext cx="1166086" cy="1166086"/>
              </a:xfrm>
              <a:prstGeom prst="ellipse">
                <a:avLst/>
              </a:prstGeom>
              <a:gradFill>
                <a:gsLst>
                  <a:gs pos="100000">
                    <a:srgbClr val="1C46F2"/>
                  </a:gs>
                  <a:gs pos="0">
                    <a:srgbClr val="07ADF0"/>
                  </a:gs>
                </a:gsLst>
                <a:lin ang="2700000" scaled="1"/>
              </a:gra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1" name="Freeform 15">
                <a:extLst>
                  <a:ext uri="{FF2B5EF4-FFF2-40B4-BE49-F238E27FC236}">
                    <a16:creationId xmlns:a16="http://schemas.microsoft.com/office/drawing/2014/main" id="{A36797F0-122F-47A0-9421-1A9CD2E2205A}"/>
                  </a:ext>
                </a:extLst>
              </p:cNvPr>
              <p:cNvSpPr>
                <a:spLocks noEditPoints="1"/>
              </p:cNvSpPr>
              <p:nvPr/>
            </p:nvSpPr>
            <p:spPr bwMode="auto">
              <a:xfrm>
                <a:off x="7887268" y="2073293"/>
                <a:ext cx="459110" cy="459110"/>
              </a:xfrm>
              <a:custGeom>
                <a:avLst/>
                <a:gdLst>
                  <a:gd name="T0" fmla="*/ 2204 w 2599"/>
                  <a:gd name="T1" fmla="*/ 392 h 2595"/>
                  <a:gd name="T2" fmla="*/ 1893 w 2599"/>
                  <a:gd name="T3" fmla="*/ 233 h 2595"/>
                  <a:gd name="T4" fmla="*/ 772 w 2599"/>
                  <a:gd name="T5" fmla="*/ 165 h 2595"/>
                  <a:gd name="T6" fmla="*/ 100 w 2599"/>
                  <a:gd name="T7" fmla="*/ 838 h 2595"/>
                  <a:gd name="T8" fmla="*/ 100 w 2599"/>
                  <a:gd name="T9" fmla="*/ 1822 h 2595"/>
                  <a:gd name="T10" fmla="*/ 772 w 2599"/>
                  <a:gd name="T11" fmla="*/ 2495 h 2595"/>
                  <a:gd name="T12" fmla="*/ 1757 w 2599"/>
                  <a:gd name="T13" fmla="*/ 2495 h 2595"/>
                  <a:gd name="T14" fmla="*/ 2430 w 2599"/>
                  <a:gd name="T15" fmla="*/ 1822 h 2595"/>
                  <a:gd name="T16" fmla="*/ 2364 w 2599"/>
                  <a:gd name="T17" fmla="*/ 705 h 2595"/>
                  <a:gd name="T18" fmla="*/ 1976 w 2599"/>
                  <a:gd name="T19" fmla="*/ 1081 h 2595"/>
                  <a:gd name="T20" fmla="*/ 2024 w 2599"/>
                  <a:gd name="T21" fmla="*/ 1330 h 2595"/>
                  <a:gd name="T22" fmla="*/ 1265 w 2599"/>
                  <a:gd name="T23" fmla="*/ 2089 h 2595"/>
                  <a:gd name="T24" fmla="*/ 506 w 2599"/>
                  <a:gd name="T25" fmla="*/ 1330 h 2595"/>
                  <a:gd name="T26" fmla="*/ 1265 w 2599"/>
                  <a:gd name="T27" fmla="*/ 571 h 2595"/>
                  <a:gd name="T28" fmla="*/ 1512 w 2599"/>
                  <a:gd name="T29" fmla="*/ 613 h 2595"/>
                  <a:gd name="T30" fmla="*/ 1523 w 2599"/>
                  <a:gd name="T31" fmla="*/ 970 h 2595"/>
                  <a:gd name="T32" fmla="*/ 822 w 2599"/>
                  <a:gd name="T33" fmla="*/ 1329 h 2595"/>
                  <a:gd name="T34" fmla="*/ 1707 w 2599"/>
                  <a:gd name="T35" fmla="*/ 1329 h 2595"/>
                  <a:gd name="T36" fmla="*/ 1669 w 2599"/>
                  <a:gd name="T37" fmla="*/ 1014 h 2595"/>
                  <a:gd name="T38" fmla="*/ 1580 w 2599"/>
                  <a:gd name="T39" fmla="*/ 1330 h 2595"/>
                  <a:gd name="T40" fmla="*/ 949 w 2599"/>
                  <a:gd name="T41" fmla="*/ 1330 h 2595"/>
                  <a:gd name="T42" fmla="*/ 1439 w 2599"/>
                  <a:gd name="T43" fmla="*/ 1066 h 2595"/>
                  <a:gd name="T44" fmla="*/ 1264 w 2599"/>
                  <a:gd name="T45" fmla="*/ 1203 h 2595"/>
                  <a:gd name="T46" fmla="*/ 1264 w 2599"/>
                  <a:gd name="T47" fmla="*/ 1457 h 2595"/>
                  <a:gd name="T48" fmla="*/ 1387 w 2599"/>
                  <a:gd name="T49" fmla="*/ 1297 h 2595"/>
                  <a:gd name="T50" fmla="*/ 1580 w 2599"/>
                  <a:gd name="T51" fmla="*/ 1330 h 2595"/>
                  <a:gd name="T52" fmla="*/ 1802 w 2599"/>
                  <a:gd name="T53" fmla="*/ 502 h 2595"/>
                  <a:gd name="T54" fmla="*/ 1916 w 2599"/>
                  <a:gd name="T55" fmla="*/ 588 h 2595"/>
                  <a:gd name="T56" fmla="*/ 1750 w 2599"/>
                  <a:gd name="T57" fmla="*/ 555 h 2595"/>
                  <a:gd name="T58" fmla="*/ 1682 w 2599"/>
                  <a:gd name="T59" fmla="*/ 816 h 2595"/>
                  <a:gd name="T60" fmla="*/ 1750 w 2599"/>
                  <a:gd name="T61" fmla="*/ 555 h 2595"/>
                  <a:gd name="T62" fmla="*/ 1936 w 2599"/>
                  <a:gd name="T63" fmla="*/ 943 h 2595"/>
                  <a:gd name="T64" fmla="*/ 1881 w 2599"/>
                  <a:gd name="T65" fmla="*/ 802 h 2595"/>
                  <a:gd name="T66" fmla="*/ 2021 w 2599"/>
                  <a:gd name="T67" fmla="*/ 861 h 2595"/>
                  <a:gd name="T68" fmla="*/ 1935 w 2599"/>
                  <a:gd name="T69" fmla="*/ 749 h 2595"/>
                  <a:gd name="T70" fmla="*/ 2177 w 2599"/>
                  <a:gd name="T71" fmla="*/ 710 h 2595"/>
                  <a:gd name="T72" fmla="*/ 2232 w 2599"/>
                  <a:gd name="T73" fmla="*/ 656 h 2595"/>
                  <a:gd name="T74" fmla="*/ 2159 w 2599"/>
                  <a:gd name="T75" fmla="*/ 528 h 2595"/>
                  <a:gd name="T76" fmla="*/ 2341 w 2599"/>
                  <a:gd name="T77" fmla="*/ 551 h 2595"/>
                  <a:gd name="T78" fmla="*/ 2081 w 2599"/>
                  <a:gd name="T79" fmla="*/ 424 h 2595"/>
                  <a:gd name="T80" fmla="*/ 1928 w 2599"/>
                  <a:gd name="T81" fmla="*/ 376 h 2595"/>
                  <a:gd name="T82" fmla="*/ 2081 w 2599"/>
                  <a:gd name="T83" fmla="*/ 424 h 2595"/>
                  <a:gd name="T84" fmla="*/ 2069 w 2599"/>
                  <a:gd name="T85" fmla="*/ 2134 h 2595"/>
                  <a:gd name="T86" fmla="*/ 460 w 2599"/>
                  <a:gd name="T87" fmla="*/ 2134 h 2595"/>
                  <a:gd name="T88" fmla="*/ 460 w 2599"/>
                  <a:gd name="T89" fmla="*/ 525 h 2595"/>
                  <a:gd name="T90" fmla="*/ 1800 w 2599"/>
                  <a:gd name="T91" fmla="*/ 325 h 2595"/>
                  <a:gd name="T92" fmla="*/ 1265 w 2599"/>
                  <a:gd name="T93" fmla="*/ 444 h 2595"/>
                  <a:gd name="T94" fmla="*/ 380 w 2599"/>
                  <a:gd name="T95" fmla="*/ 1329 h 2595"/>
                  <a:gd name="T96" fmla="*/ 1265 w 2599"/>
                  <a:gd name="T97" fmla="*/ 2214 h 2595"/>
                  <a:gd name="T98" fmla="*/ 2150 w 2599"/>
                  <a:gd name="T99" fmla="*/ 1329 h 2595"/>
                  <a:gd name="T100" fmla="*/ 2269 w 2599"/>
                  <a:gd name="T101" fmla="*/ 796 h 2595"/>
                  <a:gd name="T102" fmla="*/ 2403 w 2599"/>
                  <a:gd name="T103" fmla="*/ 133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9" h="2595">
                    <a:moveTo>
                      <a:pt x="2599" y="477"/>
                    </a:moveTo>
                    <a:cubicBezTo>
                      <a:pt x="2204" y="392"/>
                      <a:pt x="2204" y="392"/>
                      <a:pt x="2204" y="392"/>
                    </a:cubicBezTo>
                    <a:cubicBezTo>
                      <a:pt x="2126" y="0"/>
                      <a:pt x="2126" y="0"/>
                      <a:pt x="2126" y="0"/>
                    </a:cubicBezTo>
                    <a:cubicBezTo>
                      <a:pt x="1893" y="233"/>
                      <a:pt x="1893" y="233"/>
                      <a:pt x="1893" y="233"/>
                    </a:cubicBezTo>
                    <a:cubicBezTo>
                      <a:pt x="1703" y="123"/>
                      <a:pt x="1487" y="65"/>
                      <a:pt x="1265" y="65"/>
                    </a:cubicBezTo>
                    <a:cubicBezTo>
                      <a:pt x="1094" y="65"/>
                      <a:pt x="928" y="99"/>
                      <a:pt x="772" y="165"/>
                    </a:cubicBezTo>
                    <a:cubicBezTo>
                      <a:pt x="622" y="228"/>
                      <a:pt x="487" y="320"/>
                      <a:pt x="371" y="436"/>
                    </a:cubicBezTo>
                    <a:cubicBezTo>
                      <a:pt x="254" y="552"/>
                      <a:pt x="163" y="687"/>
                      <a:pt x="100" y="838"/>
                    </a:cubicBezTo>
                    <a:cubicBezTo>
                      <a:pt x="34" y="994"/>
                      <a:pt x="0" y="1159"/>
                      <a:pt x="0" y="1330"/>
                    </a:cubicBezTo>
                    <a:cubicBezTo>
                      <a:pt x="0" y="1500"/>
                      <a:pt x="34" y="1666"/>
                      <a:pt x="100" y="1822"/>
                    </a:cubicBezTo>
                    <a:cubicBezTo>
                      <a:pt x="163" y="1973"/>
                      <a:pt x="254" y="2108"/>
                      <a:pt x="371" y="2224"/>
                    </a:cubicBezTo>
                    <a:cubicBezTo>
                      <a:pt x="487" y="2340"/>
                      <a:pt x="622" y="2431"/>
                      <a:pt x="772" y="2495"/>
                    </a:cubicBezTo>
                    <a:cubicBezTo>
                      <a:pt x="928" y="2561"/>
                      <a:pt x="1094" y="2595"/>
                      <a:pt x="1265" y="2595"/>
                    </a:cubicBezTo>
                    <a:cubicBezTo>
                      <a:pt x="1435" y="2595"/>
                      <a:pt x="1601" y="2561"/>
                      <a:pt x="1757" y="2495"/>
                    </a:cubicBezTo>
                    <a:cubicBezTo>
                      <a:pt x="1908" y="2431"/>
                      <a:pt x="2043" y="2340"/>
                      <a:pt x="2159" y="2224"/>
                    </a:cubicBezTo>
                    <a:cubicBezTo>
                      <a:pt x="2275" y="2108"/>
                      <a:pt x="2366" y="1973"/>
                      <a:pt x="2430" y="1822"/>
                    </a:cubicBezTo>
                    <a:cubicBezTo>
                      <a:pt x="2496" y="1666"/>
                      <a:pt x="2529" y="1500"/>
                      <a:pt x="2529" y="1330"/>
                    </a:cubicBezTo>
                    <a:cubicBezTo>
                      <a:pt x="2529" y="1109"/>
                      <a:pt x="2472" y="894"/>
                      <a:pt x="2364" y="705"/>
                    </a:cubicBezTo>
                    <a:lnTo>
                      <a:pt x="2599" y="477"/>
                    </a:lnTo>
                    <a:close/>
                    <a:moveTo>
                      <a:pt x="1976" y="1081"/>
                    </a:moveTo>
                    <a:cubicBezTo>
                      <a:pt x="1980" y="1076"/>
                      <a:pt x="1980" y="1076"/>
                      <a:pt x="1980" y="1076"/>
                    </a:cubicBezTo>
                    <a:cubicBezTo>
                      <a:pt x="2009" y="1157"/>
                      <a:pt x="2024" y="1242"/>
                      <a:pt x="2024" y="1330"/>
                    </a:cubicBezTo>
                    <a:cubicBezTo>
                      <a:pt x="2024" y="1532"/>
                      <a:pt x="1945" y="1723"/>
                      <a:pt x="1801" y="1866"/>
                    </a:cubicBezTo>
                    <a:cubicBezTo>
                      <a:pt x="1658" y="2010"/>
                      <a:pt x="1468" y="2089"/>
                      <a:pt x="1265" y="2089"/>
                    </a:cubicBezTo>
                    <a:cubicBezTo>
                      <a:pt x="1062" y="2089"/>
                      <a:pt x="871" y="2010"/>
                      <a:pt x="728" y="1866"/>
                    </a:cubicBezTo>
                    <a:cubicBezTo>
                      <a:pt x="585" y="1723"/>
                      <a:pt x="506" y="1532"/>
                      <a:pt x="506" y="1330"/>
                    </a:cubicBezTo>
                    <a:cubicBezTo>
                      <a:pt x="506" y="1127"/>
                      <a:pt x="585" y="936"/>
                      <a:pt x="728" y="793"/>
                    </a:cubicBezTo>
                    <a:cubicBezTo>
                      <a:pt x="871" y="650"/>
                      <a:pt x="1062" y="571"/>
                      <a:pt x="1265" y="571"/>
                    </a:cubicBezTo>
                    <a:cubicBezTo>
                      <a:pt x="1351" y="571"/>
                      <a:pt x="1434" y="585"/>
                      <a:pt x="1513" y="612"/>
                    </a:cubicBezTo>
                    <a:cubicBezTo>
                      <a:pt x="1512" y="613"/>
                      <a:pt x="1512" y="613"/>
                      <a:pt x="1512" y="613"/>
                    </a:cubicBezTo>
                    <a:cubicBezTo>
                      <a:pt x="1574" y="920"/>
                      <a:pt x="1574" y="920"/>
                      <a:pt x="1574" y="920"/>
                    </a:cubicBezTo>
                    <a:cubicBezTo>
                      <a:pt x="1523" y="970"/>
                      <a:pt x="1523" y="970"/>
                      <a:pt x="1523" y="970"/>
                    </a:cubicBezTo>
                    <a:cubicBezTo>
                      <a:pt x="1450" y="918"/>
                      <a:pt x="1361" y="887"/>
                      <a:pt x="1265" y="887"/>
                    </a:cubicBezTo>
                    <a:cubicBezTo>
                      <a:pt x="1021" y="887"/>
                      <a:pt x="822" y="1085"/>
                      <a:pt x="822" y="1329"/>
                    </a:cubicBezTo>
                    <a:cubicBezTo>
                      <a:pt x="822" y="1573"/>
                      <a:pt x="1020" y="1772"/>
                      <a:pt x="1265" y="1772"/>
                    </a:cubicBezTo>
                    <a:cubicBezTo>
                      <a:pt x="1509" y="1772"/>
                      <a:pt x="1707" y="1573"/>
                      <a:pt x="1707" y="1329"/>
                    </a:cubicBezTo>
                    <a:cubicBezTo>
                      <a:pt x="1707" y="1230"/>
                      <a:pt x="1675" y="1139"/>
                      <a:pt x="1619" y="1065"/>
                    </a:cubicBezTo>
                    <a:cubicBezTo>
                      <a:pt x="1669" y="1014"/>
                      <a:pt x="1669" y="1014"/>
                      <a:pt x="1669" y="1014"/>
                    </a:cubicBezTo>
                    <a:lnTo>
                      <a:pt x="1976" y="1081"/>
                    </a:lnTo>
                    <a:close/>
                    <a:moveTo>
                      <a:pt x="1580" y="1330"/>
                    </a:moveTo>
                    <a:cubicBezTo>
                      <a:pt x="1580" y="1504"/>
                      <a:pt x="1439" y="1645"/>
                      <a:pt x="1265" y="1645"/>
                    </a:cubicBezTo>
                    <a:cubicBezTo>
                      <a:pt x="1091" y="1645"/>
                      <a:pt x="949" y="1504"/>
                      <a:pt x="949" y="1330"/>
                    </a:cubicBezTo>
                    <a:cubicBezTo>
                      <a:pt x="949" y="1156"/>
                      <a:pt x="1091" y="1014"/>
                      <a:pt x="1265" y="1014"/>
                    </a:cubicBezTo>
                    <a:cubicBezTo>
                      <a:pt x="1329" y="1014"/>
                      <a:pt x="1389" y="1033"/>
                      <a:pt x="1439" y="1066"/>
                    </a:cubicBezTo>
                    <a:cubicBezTo>
                      <a:pt x="1297" y="1208"/>
                      <a:pt x="1297" y="1208"/>
                      <a:pt x="1297" y="1208"/>
                    </a:cubicBezTo>
                    <a:cubicBezTo>
                      <a:pt x="1287" y="1205"/>
                      <a:pt x="1276" y="1203"/>
                      <a:pt x="1264" y="1203"/>
                    </a:cubicBezTo>
                    <a:cubicBezTo>
                      <a:pt x="1195" y="1203"/>
                      <a:pt x="1138" y="1260"/>
                      <a:pt x="1138" y="1330"/>
                    </a:cubicBezTo>
                    <a:cubicBezTo>
                      <a:pt x="1138" y="1400"/>
                      <a:pt x="1194" y="1457"/>
                      <a:pt x="1264" y="1457"/>
                    </a:cubicBezTo>
                    <a:cubicBezTo>
                      <a:pt x="1334" y="1457"/>
                      <a:pt x="1391" y="1399"/>
                      <a:pt x="1391" y="1330"/>
                    </a:cubicBezTo>
                    <a:cubicBezTo>
                      <a:pt x="1391" y="1318"/>
                      <a:pt x="1390" y="1307"/>
                      <a:pt x="1387" y="1297"/>
                    </a:cubicBezTo>
                    <a:cubicBezTo>
                      <a:pt x="1528" y="1155"/>
                      <a:pt x="1528" y="1155"/>
                      <a:pt x="1528" y="1155"/>
                    </a:cubicBezTo>
                    <a:cubicBezTo>
                      <a:pt x="1561" y="1205"/>
                      <a:pt x="1580" y="1265"/>
                      <a:pt x="1580" y="1330"/>
                    </a:cubicBezTo>
                    <a:close/>
                    <a:moveTo>
                      <a:pt x="1841" y="661"/>
                    </a:moveTo>
                    <a:cubicBezTo>
                      <a:pt x="1802" y="502"/>
                      <a:pt x="1802" y="502"/>
                      <a:pt x="1802" y="502"/>
                    </a:cubicBezTo>
                    <a:cubicBezTo>
                      <a:pt x="1876" y="428"/>
                      <a:pt x="1876" y="428"/>
                      <a:pt x="1876" y="428"/>
                    </a:cubicBezTo>
                    <a:cubicBezTo>
                      <a:pt x="1916" y="588"/>
                      <a:pt x="1916" y="588"/>
                      <a:pt x="1916" y="588"/>
                    </a:cubicBezTo>
                    <a:lnTo>
                      <a:pt x="1841" y="661"/>
                    </a:lnTo>
                    <a:close/>
                    <a:moveTo>
                      <a:pt x="1750" y="555"/>
                    </a:moveTo>
                    <a:cubicBezTo>
                      <a:pt x="1789" y="712"/>
                      <a:pt x="1789" y="712"/>
                      <a:pt x="1789" y="712"/>
                    </a:cubicBezTo>
                    <a:cubicBezTo>
                      <a:pt x="1682" y="816"/>
                      <a:pt x="1682" y="816"/>
                      <a:pt x="1682" y="816"/>
                    </a:cubicBezTo>
                    <a:cubicBezTo>
                      <a:pt x="1649" y="655"/>
                      <a:pt x="1649" y="655"/>
                      <a:pt x="1649" y="655"/>
                    </a:cubicBezTo>
                    <a:lnTo>
                      <a:pt x="1750" y="555"/>
                    </a:lnTo>
                    <a:close/>
                    <a:moveTo>
                      <a:pt x="2021" y="861"/>
                    </a:moveTo>
                    <a:cubicBezTo>
                      <a:pt x="1936" y="943"/>
                      <a:pt x="1936" y="943"/>
                      <a:pt x="1936" y="943"/>
                    </a:cubicBezTo>
                    <a:cubicBezTo>
                      <a:pt x="1775" y="908"/>
                      <a:pt x="1775" y="908"/>
                      <a:pt x="1775" y="908"/>
                    </a:cubicBezTo>
                    <a:cubicBezTo>
                      <a:pt x="1881" y="802"/>
                      <a:pt x="1881" y="802"/>
                      <a:pt x="1881" y="802"/>
                    </a:cubicBezTo>
                    <a:cubicBezTo>
                      <a:pt x="2047" y="835"/>
                      <a:pt x="2047" y="835"/>
                      <a:pt x="2047" y="835"/>
                    </a:cubicBezTo>
                    <a:lnTo>
                      <a:pt x="2021" y="861"/>
                    </a:lnTo>
                    <a:close/>
                    <a:moveTo>
                      <a:pt x="2102" y="782"/>
                    </a:moveTo>
                    <a:cubicBezTo>
                      <a:pt x="1935" y="749"/>
                      <a:pt x="1935" y="749"/>
                      <a:pt x="1935" y="749"/>
                    </a:cubicBezTo>
                    <a:cubicBezTo>
                      <a:pt x="2008" y="676"/>
                      <a:pt x="2008" y="676"/>
                      <a:pt x="2008" y="676"/>
                    </a:cubicBezTo>
                    <a:cubicBezTo>
                      <a:pt x="2177" y="710"/>
                      <a:pt x="2177" y="710"/>
                      <a:pt x="2177" y="710"/>
                    </a:cubicBezTo>
                    <a:lnTo>
                      <a:pt x="2102" y="782"/>
                    </a:lnTo>
                    <a:close/>
                    <a:moveTo>
                      <a:pt x="2232" y="656"/>
                    </a:moveTo>
                    <a:cubicBezTo>
                      <a:pt x="2062" y="622"/>
                      <a:pt x="2062" y="622"/>
                      <a:pt x="2062" y="622"/>
                    </a:cubicBezTo>
                    <a:cubicBezTo>
                      <a:pt x="2159" y="528"/>
                      <a:pt x="2159" y="528"/>
                      <a:pt x="2159" y="528"/>
                    </a:cubicBezTo>
                    <a:cubicBezTo>
                      <a:pt x="2174" y="515"/>
                      <a:pt x="2174" y="515"/>
                      <a:pt x="2174" y="515"/>
                    </a:cubicBezTo>
                    <a:cubicBezTo>
                      <a:pt x="2341" y="551"/>
                      <a:pt x="2341" y="551"/>
                      <a:pt x="2341" y="551"/>
                    </a:cubicBezTo>
                    <a:lnTo>
                      <a:pt x="2232" y="656"/>
                    </a:lnTo>
                    <a:close/>
                    <a:moveTo>
                      <a:pt x="2081" y="424"/>
                    </a:moveTo>
                    <a:cubicBezTo>
                      <a:pt x="1968" y="537"/>
                      <a:pt x="1968" y="537"/>
                      <a:pt x="1968" y="537"/>
                    </a:cubicBezTo>
                    <a:cubicBezTo>
                      <a:pt x="1928" y="376"/>
                      <a:pt x="1928" y="376"/>
                      <a:pt x="1928" y="376"/>
                    </a:cubicBezTo>
                    <a:cubicBezTo>
                      <a:pt x="2048" y="256"/>
                      <a:pt x="2048" y="256"/>
                      <a:pt x="2048" y="256"/>
                    </a:cubicBezTo>
                    <a:lnTo>
                      <a:pt x="2081" y="424"/>
                    </a:lnTo>
                    <a:close/>
                    <a:moveTo>
                      <a:pt x="2403" y="1330"/>
                    </a:moveTo>
                    <a:cubicBezTo>
                      <a:pt x="2403" y="1634"/>
                      <a:pt x="2284" y="1919"/>
                      <a:pt x="2069" y="2134"/>
                    </a:cubicBezTo>
                    <a:cubicBezTo>
                      <a:pt x="1854" y="2349"/>
                      <a:pt x="1569" y="2468"/>
                      <a:pt x="1265" y="2468"/>
                    </a:cubicBezTo>
                    <a:cubicBezTo>
                      <a:pt x="961" y="2468"/>
                      <a:pt x="675" y="2349"/>
                      <a:pt x="460" y="2134"/>
                    </a:cubicBezTo>
                    <a:cubicBezTo>
                      <a:pt x="245" y="1919"/>
                      <a:pt x="127" y="1634"/>
                      <a:pt x="127" y="1330"/>
                    </a:cubicBezTo>
                    <a:cubicBezTo>
                      <a:pt x="127" y="1026"/>
                      <a:pt x="245" y="740"/>
                      <a:pt x="460" y="525"/>
                    </a:cubicBezTo>
                    <a:cubicBezTo>
                      <a:pt x="675" y="310"/>
                      <a:pt x="961" y="191"/>
                      <a:pt x="1265" y="191"/>
                    </a:cubicBezTo>
                    <a:cubicBezTo>
                      <a:pt x="1454" y="191"/>
                      <a:pt x="1637" y="237"/>
                      <a:pt x="1800" y="325"/>
                    </a:cubicBezTo>
                    <a:cubicBezTo>
                      <a:pt x="1611" y="515"/>
                      <a:pt x="1611" y="515"/>
                      <a:pt x="1611" y="515"/>
                    </a:cubicBezTo>
                    <a:cubicBezTo>
                      <a:pt x="1502" y="468"/>
                      <a:pt x="1386" y="444"/>
                      <a:pt x="1265" y="444"/>
                    </a:cubicBezTo>
                    <a:cubicBezTo>
                      <a:pt x="1028" y="444"/>
                      <a:pt x="806" y="536"/>
                      <a:pt x="639" y="703"/>
                    </a:cubicBezTo>
                    <a:cubicBezTo>
                      <a:pt x="472" y="870"/>
                      <a:pt x="380" y="1093"/>
                      <a:pt x="380" y="1329"/>
                    </a:cubicBezTo>
                    <a:cubicBezTo>
                      <a:pt x="380" y="1566"/>
                      <a:pt x="472" y="1788"/>
                      <a:pt x="639" y="1955"/>
                    </a:cubicBezTo>
                    <a:cubicBezTo>
                      <a:pt x="806" y="2122"/>
                      <a:pt x="1028" y="2214"/>
                      <a:pt x="1265" y="2214"/>
                    </a:cubicBezTo>
                    <a:cubicBezTo>
                      <a:pt x="1501" y="2214"/>
                      <a:pt x="1724" y="2122"/>
                      <a:pt x="1891" y="1955"/>
                    </a:cubicBezTo>
                    <a:cubicBezTo>
                      <a:pt x="2058" y="1788"/>
                      <a:pt x="2150" y="1566"/>
                      <a:pt x="2150" y="1329"/>
                    </a:cubicBezTo>
                    <a:cubicBezTo>
                      <a:pt x="2150" y="1208"/>
                      <a:pt x="2126" y="1091"/>
                      <a:pt x="2078" y="981"/>
                    </a:cubicBezTo>
                    <a:cubicBezTo>
                      <a:pt x="2269" y="796"/>
                      <a:pt x="2269" y="796"/>
                      <a:pt x="2269" y="796"/>
                    </a:cubicBezTo>
                    <a:cubicBezTo>
                      <a:pt x="2357" y="959"/>
                      <a:pt x="2403" y="1142"/>
                      <a:pt x="2403" y="1330"/>
                    </a:cubicBezTo>
                    <a:close/>
                    <a:moveTo>
                      <a:pt x="2403" y="1330"/>
                    </a:moveTo>
                    <a:cubicBezTo>
                      <a:pt x="2403" y="1330"/>
                      <a:pt x="2403" y="1330"/>
                      <a:pt x="2403" y="133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grpSp>
        <p:grpSp>
          <p:nvGrpSpPr>
            <p:cNvPr id="27" name="组合 26">
              <a:extLst>
                <a:ext uri="{FF2B5EF4-FFF2-40B4-BE49-F238E27FC236}">
                  <a16:creationId xmlns:a16="http://schemas.microsoft.com/office/drawing/2014/main" id="{EBB5564B-5B3E-48EF-AB6B-3BA7725EBBC6}"/>
                </a:ext>
              </a:extLst>
            </p:cNvPr>
            <p:cNvGrpSpPr/>
            <p:nvPr/>
          </p:nvGrpSpPr>
          <p:grpSpPr>
            <a:xfrm>
              <a:off x="8877517" y="1741472"/>
              <a:ext cx="2687473" cy="1290419"/>
              <a:chOff x="8877517" y="1763139"/>
              <a:chExt cx="2687473" cy="1290419"/>
            </a:xfrm>
          </p:grpSpPr>
          <p:sp>
            <p:nvSpPr>
              <p:cNvPr id="28" name="文本框 27">
                <a:extLst>
                  <a:ext uri="{FF2B5EF4-FFF2-40B4-BE49-F238E27FC236}">
                    <a16:creationId xmlns:a16="http://schemas.microsoft.com/office/drawing/2014/main" id="{AC7F8366-9F93-4BFF-96E9-C54D2A7D39DF}"/>
                  </a:ext>
                </a:extLst>
              </p:cNvPr>
              <p:cNvSpPr txBox="1"/>
              <p:nvPr/>
            </p:nvSpPr>
            <p:spPr>
              <a:xfrm>
                <a:off x="8877517" y="1763139"/>
                <a:ext cx="2015538" cy="460116"/>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9" name="文本框 28">
                <a:extLst>
                  <a:ext uri="{FF2B5EF4-FFF2-40B4-BE49-F238E27FC236}">
                    <a16:creationId xmlns:a16="http://schemas.microsoft.com/office/drawing/2014/main" id="{9DB7DC21-DC05-42CB-AA10-F19A58E13E65}"/>
                  </a:ext>
                </a:extLst>
              </p:cNvPr>
              <p:cNvSpPr txBox="1"/>
              <p:nvPr/>
            </p:nvSpPr>
            <p:spPr>
              <a:xfrm>
                <a:off x="8877517" y="2101694"/>
                <a:ext cx="2687473" cy="951864"/>
              </a:xfrm>
              <a:prstGeom prst="rect">
                <a:avLst/>
              </a:prstGeom>
              <a:noFill/>
            </p:spPr>
            <p:txBody>
              <a:bodyPr wrap="square" rtlCol="0">
                <a:spAutoFit/>
              </a:bodyPr>
              <a:lstStyle/>
              <a:p>
                <a:pPr lvl="0">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请替换文字内容，添加相关标题，修改文字内容，也可以直接复制你的内容到此。</a:t>
                </a:r>
              </a:p>
            </p:txBody>
          </p:sp>
        </p:grpSp>
      </p:grpSp>
      <p:grpSp>
        <p:nvGrpSpPr>
          <p:cNvPr id="32" name="组合 31">
            <a:extLst>
              <a:ext uri="{FF2B5EF4-FFF2-40B4-BE49-F238E27FC236}">
                <a16:creationId xmlns:a16="http://schemas.microsoft.com/office/drawing/2014/main" id="{14A388AA-8BE4-43ED-9900-36B2C4935AA5}"/>
              </a:ext>
            </a:extLst>
          </p:cNvPr>
          <p:cNvGrpSpPr/>
          <p:nvPr/>
        </p:nvGrpSpPr>
        <p:grpSpPr>
          <a:xfrm>
            <a:off x="7346272" y="4408775"/>
            <a:ext cx="3505481" cy="1122129"/>
            <a:chOff x="7533780" y="4508815"/>
            <a:chExt cx="4031210" cy="1290419"/>
          </a:xfrm>
        </p:grpSpPr>
        <p:grpSp>
          <p:nvGrpSpPr>
            <p:cNvPr id="33" name="组合 32">
              <a:extLst>
                <a:ext uri="{FF2B5EF4-FFF2-40B4-BE49-F238E27FC236}">
                  <a16:creationId xmlns:a16="http://schemas.microsoft.com/office/drawing/2014/main" id="{23AFAC42-CDBF-4A68-96B3-467F7E6ED1B8}"/>
                </a:ext>
              </a:extLst>
            </p:cNvPr>
            <p:cNvGrpSpPr/>
            <p:nvPr/>
          </p:nvGrpSpPr>
          <p:grpSpPr>
            <a:xfrm>
              <a:off x="7533780" y="4542351"/>
              <a:ext cx="1166086" cy="1166086"/>
              <a:chOff x="7533780" y="4487148"/>
              <a:chExt cx="1166086" cy="1166086"/>
            </a:xfrm>
          </p:grpSpPr>
          <p:sp>
            <p:nvSpPr>
              <p:cNvPr id="37" name="椭圆 36">
                <a:extLst>
                  <a:ext uri="{FF2B5EF4-FFF2-40B4-BE49-F238E27FC236}">
                    <a16:creationId xmlns:a16="http://schemas.microsoft.com/office/drawing/2014/main" id="{DB6AFB8E-8751-4C11-8F84-3BBEE786AECD}"/>
                  </a:ext>
                </a:extLst>
              </p:cNvPr>
              <p:cNvSpPr/>
              <p:nvPr/>
            </p:nvSpPr>
            <p:spPr>
              <a:xfrm>
                <a:off x="7533780" y="4487148"/>
                <a:ext cx="1166086" cy="1166086"/>
              </a:xfrm>
              <a:prstGeom prst="ellipse">
                <a:avLst/>
              </a:prstGeom>
              <a:solidFill>
                <a:schemeClr val="tx1">
                  <a:lumMod val="75000"/>
                  <a:lumOff val="25000"/>
                </a:schemeClr>
              </a:soli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8" name="Freeform 11">
                <a:extLst>
                  <a:ext uri="{FF2B5EF4-FFF2-40B4-BE49-F238E27FC236}">
                    <a16:creationId xmlns:a16="http://schemas.microsoft.com/office/drawing/2014/main" id="{18A27AD9-48F9-45B1-A21B-3710DA4D61A4}"/>
                  </a:ext>
                </a:extLst>
              </p:cNvPr>
              <p:cNvSpPr>
                <a:spLocks noEditPoints="1"/>
              </p:cNvSpPr>
              <p:nvPr/>
            </p:nvSpPr>
            <p:spPr bwMode="auto">
              <a:xfrm>
                <a:off x="7906020" y="4860774"/>
                <a:ext cx="421606" cy="418832"/>
              </a:xfrm>
              <a:custGeom>
                <a:avLst/>
                <a:gdLst>
                  <a:gd name="T0" fmla="*/ 1819 w 2881"/>
                  <a:gd name="T1" fmla="*/ 1849 h 2857"/>
                  <a:gd name="T2" fmla="*/ 1380 w 2881"/>
                  <a:gd name="T3" fmla="*/ 1410 h 2857"/>
                  <a:gd name="T4" fmla="*/ 2696 w 2881"/>
                  <a:gd name="T5" fmla="*/ 446 h 2857"/>
                  <a:gd name="T6" fmla="*/ 2784 w 2881"/>
                  <a:gd name="T7" fmla="*/ 885 h 2857"/>
                  <a:gd name="T8" fmla="*/ 1751 w 2881"/>
                  <a:gd name="T9" fmla="*/ 1740 h 2857"/>
                  <a:gd name="T10" fmla="*/ 1512 w 2881"/>
                  <a:gd name="T11" fmla="*/ 1453 h 2857"/>
                  <a:gd name="T12" fmla="*/ 1329 w 2881"/>
                  <a:gd name="T13" fmla="*/ 1898 h 2857"/>
                  <a:gd name="T14" fmla="*/ 1863 w 2881"/>
                  <a:gd name="T15" fmla="*/ 1629 h 2857"/>
                  <a:gd name="T16" fmla="*/ 2256 w 2881"/>
                  <a:gd name="T17" fmla="*/ 709 h 2857"/>
                  <a:gd name="T18" fmla="*/ 2696 w 2881"/>
                  <a:gd name="T19" fmla="*/ 620 h 2857"/>
                  <a:gd name="T20" fmla="*/ 2433 w 2881"/>
                  <a:gd name="T21" fmla="*/ 532 h 2857"/>
                  <a:gd name="T22" fmla="*/ 2607 w 2881"/>
                  <a:gd name="T23" fmla="*/ 884 h 2857"/>
                  <a:gd name="T24" fmla="*/ 2696 w 2881"/>
                  <a:gd name="T25" fmla="*/ 620 h 2857"/>
                  <a:gd name="T26" fmla="*/ 434 w 2881"/>
                  <a:gd name="T27" fmla="*/ 2050 h 2857"/>
                  <a:gd name="T28" fmla="*/ 998 w 2881"/>
                  <a:gd name="T29" fmla="*/ 2174 h 2857"/>
                  <a:gd name="T30" fmla="*/ 1139 w 2881"/>
                  <a:gd name="T31" fmla="*/ 1801 h 2857"/>
                  <a:gd name="T32" fmla="*/ 434 w 2881"/>
                  <a:gd name="T33" fmla="*/ 1677 h 2857"/>
                  <a:gd name="T34" fmla="*/ 1139 w 2881"/>
                  <a:gd name="T35" fmla="*/ 1801 h 2857"/>
                  <a:gd name="T36" fmla="*/ 1055 w 2881"/>
                  <a:gd name="T37" fmla="*/ 932 h 2857"/>
                  <a:gd name="T38" fmla="*/ 434 w 2881"/>
                  <a:gd name="T39" fmla="*/ 1056 h 2857"/>
                  <a:gd name="T40" fmla="*/ 1055 w 2881"/>
                  <a:gd name="T41" fmla="*/ 1429 h 2857"/>
                  <a:gd name="T42" fmla="*/ 434 w 2881"/>
                  <a:gd name="T43" fmla="*/ 1304 h 2857"/>
                  <a:gd name="T44" fmla="*/ 1055 w 2881"/>
                  <a:gd name="T45" fmla="*/ 1429 h 2857"/>
                  <a:gd name="T46" fmla="*/ 1800 w 2881"/>
                  <a:gd name="T47" fmla="*/ 2174 h 2857"/>
                  <a:gd name="T48" fmla="*/ 1530 w 2881"/>
                  <a:gd name="T49" fmla="*/ 2050 h 2857"/>
                  <a:gd name="T50" fmla="*/ 1490 w 2881"/>
                  <a:gd name="T51" fmla="*/ 228 h 2857"/>
                  <a:gd name="T52" fmla="*/ 1614 w 2881"/>
                  <a:gd name="T53" fmla="*/ 808 h 2857"/>
                  <a:gd name="T54" fmla="*/ 1682 w 2881"/>
                  <a:gd name="T55" fmla="*/ 932 h 2857"/>
                  <a:gd name="T56" fmla="*/ 1366 w 2881"/>
                  <a:gd name="T57" fmla="*/ 684 h 2857"/>
                  <a:gd name="T58" fmla="*/ 248 w 2881"/>
                  <a:gd name="T59" fmla="*/ 125 h 2857"/>
                  <a:gd name="T60" fmla="*/ 124 w 2881"/>
                  <a:gd name="T61" fmla="*/ 2608 h 2857"/>
                  <a:gd name="T62" fmla="*/ 1987 w 2881"/>
                  <a:gd name="T63" fmla="*/ 2733 h 2857"/>
                  <a:gd name="T64" fmla="*/ 2111 w 2881"/>
                  <a:gd name="T65" fmla="*/ 1733 h 2857"/>
                  <a:gd name="T66" fmla="*/ 2235 w 2881"/>
                  <a:gd name="T67" fmla="*/ 2608 h 2857"/>
                  <a:gd name="T68" fmla="*/ 248 w 2881"/>
                  <a:gd name="T69" fmla="*/ 2857 h 2857"/>
                  <a:gd name="T70" fmla="*/ 0 w 2881"/>
                  <a:gd name="T71" fmla="*/ 249 h 2857"/>
                  <a:gd name="T72" fmla="*/ 1450 w 2881"/>
                  <a:gd name="T73" fmla="*/ 0 h 2857"/>
                  <a:gd name="T74" fmla="*/ 1924 w 2881"/>
                  <a:gd name="T75" fmla="*/ 691 h 2857"/>
                  <a:gd name="T76" fmla="*/ 1490 w 2881"/>
                  <a:gd name="T77" fmla="*/ 228 h 2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1" h="2857">
                    <a:moveTo>
                      <a:pt x="2784" y="885"/>
                    </a:moveTo>
                    <a:cubicBezTo>
                      <a:pt x="1819" y="1849"/>
                      <a:pt x="1819" y="1849"/>
                      <a:pt x="1819" y="1849"/>
                    </a:cubicBezTo>
                    <a:cubicBezTo>
                      <a:pt x="1116" y="2111"/>
                      <a:pt x="1116" y="2111"/>
                      <a:pt x="1116" y="2111"/>
                    </a:cubicBezTo>
                    <a:cubicBezTo>
                      <a:pt x="1380" y="1410"/>
                      <a:pt x="1380" y="1410"/>
                      <a:pt x="1380" y="1410"/>
                    </a:cubicBezTo>
                    <a:cubicBezTo>
                      <a:pt x="2344" y="446"/>
                      <a:pt x="2344" y="446"/>
                      <a:pt x="2344" y="446"/>
                    </a:cubicBezTo>
                    <a:cubicBezTo>
                      <a:pt x="2442" y="349"/>
                      <a:pt x="2599" y="349"/>
                      <a:pt x="2696" y="446"/>
                    </a:cubicBezTo>
                    <a:cubicBezTo>
                      <a:pt x="2784" y="534"/>
                      <a:pt x="2784" y="534"/>
                      <a:pt x="2784" y="534"/>
                    </a:cubicBezTo>
                    <a:cubicBezTo>
                      <a:pt x="2881" y="631"/>
                      <a:pt x="2881" y="788"/>
                      <a:pt x="2784" y="885"/>
                    </a:cubicBezTo>
                    <a:close/>
                    <a:moveTo>
                      <a:pt x="1329" y="1898"/>
                    </a:moveTo>
                    <a:cubicBezTo>
                      <a:pt x="1751" y="1740"/>
                      <a:pt x="1751" y="1740"/>
                      <a:pt x="1751" y="1740"/>
                    </a:cubicBezTo>
                    <a:cubicBezTo>
                      <a:pt x="1775" y="1717"/>
                      <a:pt x="1775" y="1717"/>
                      <a:pt x="1775" y="1717"/>
                    </a:cubicBezTo>
                    <a:cubicBezTo>
                      <a:pt x="1512" y="1453"/>
                      <a:pt x="1512" y="1453"/>
                      <a:pt x="1512" y="1453"/>
                    </a:cubicBezTo>
                    <a:cubicBezTo>
                      <a:pt x="1488" y="1477"/>
                      <a:pt x="1488" y="1477"/>
                      <a:pt x="1488" y="1477"/>
                    </a:cubicBezTo>
                    <a:lnTo>
                      <a:pt x="1329" y="1898"/>
                    </a:lnTo>
                    <a:close/>
                    <a:moveTo>
                      <a:pt x="1599" y="1365"/>
                    </a:moveTo>
                    <a:cubicBezTo>
                      <a:pt x="1863" y="1629"/>
                      <a:pt x="1863" y="1629"/>
                      <a:pt x="1863" y="1629"/>
                    </a:cubicBezTo>
                    <a:cubicBezTo>
                      <a:pt x="2520" y="972"/>
                      <a:pt x="2520" y="972"/>
                      <a:pt x="2520" y="972"/>
                    </a:cubicBezTo>
                    <a:cubicBezTo>
                      <a:pt x="2256" y="709"/>
                      <a:pt x="2256" y="709"/>
                      <a:pt x="2256" y="709"/>
                    </a:cubicBezTo>
                    <a:lnTo>
                      <a:pt x="1599" y="1365"/>
                    </a:lnTo>
                    <a:close/>
                    <a:moveTo>
                      <a:pt x="2696" y="620"/>
                    </a:moveTo>
                    <a:cubicBezTo>
                      <a:pt x="2609" y="532"/>
                      <a:pt x="2609" y="532"/>
                      <a:pt x="2609" y="532"/>
                    </a:cubicBezTo>
                    <a:cubicBezTo>
                      <a:pt x="2560" y="484"/>
                      <a:pt x="2481" y="484"/>
                      <a:pt x="2433" y="532"/>
                    </a:cubicBezTo>
                    <a:cubicBezTo>
                      <a:pt x="2344" y="621"/>
                      <a:pt x="2344" y="621"/>
                      <a:pt x="2344" y="621"/>
                    </a:cubicBezTo>
                    <a:cubicBezTo>
                      <a:pt x="2607" y="884"/>
                      <a:pt x="2607" y="884"/>
                      <a:pt x="2607" y="884"/>
                    </a:cubicBezTo>
                    <a:cubicBezTo>
                      <a:pt x="2696" y="795"/>
                      <a:pt x="2696" y="795"/>
                      <a:pt x="2696" y="795"/>
                    </a:cubicBezTo>
                    <a:cubicBezTo>
                      <a:pt x="2745" y="747"/>
                      <a:pt x="2745" y="668"/>
                      <a:pt x="2696" y="620"/>
                    </a:cubicBezTo>
                    <a:close/>
                    <a:moveTo>
                      <a:pt x="434" y="2174"/>
                    </a:moveTo>
                    <a:cubicBezTo>
                      <a:pt x="434" y="2050"/>
                      <a:pt x="434" y="2050"/>
                      <a:pt x="434" y="2050"/>
                    </a:cubicBezTo>
                    <a:cubicBezTo>
                      <a:pt x="1045" y="2050"/>
                      <a:pt x="1045" y="2050"/>
                      <a:pt x="1045" y="2050"/>
                    </a:cubicBezTo>
                    <a:cubicBezTo>
                      <a:pt x="998" y="2174"/>
                      <a:pt x="998" y="2174"/>
                      <a:pt x="998" y="2174"/>
                    </a:cubicBezTo>
                    <a:lnTo>
                      <a:pt x="434" y="2174"/>
                    </a:lnTo>
                    <a:close/>
                    <a:moveTo>
                      <a:pt x="1139" y="1801"/>
                    </a:moveTo>
                    <a:cubicBezTo>
                      <a:pt x="434" y="1801"/>
                      <a:pt x="434" y="1801"/>
                      <a:pt x="434" y="1801"/>
                    </a:cubicBezTo>
                    <a:cubicBezTo>
                      <a:pt x="434" y="1677"/>
                      <a:pt x="434" y="1677"/>
                      <a:pt x="434" y="1677"/>
                    </a:cubicBezTo>
                    <a:cubicBezTo>
                      <a:pt x="1185" y="1677"/>
                      <a:pt x="1185" y="1677"/>
                      <a:pt x="1185" y="1677"/>
                    </a:cubicBezTo>
                    <a:lnTo>
                      <a:pt x="1139" y="1801"/>
                    </a:lnTo>
                    <a:close/>
                    <a:moveTo>
                      <a:pt x="434" y="932"/>
                    </a:moveTo>
                    <a:cubicBezTo>
                      <a:pt x="1055" y="932"/>
                      <a:pt x="1055" y="932"/>
                      <a:pt x="1055" y="932"/>
                    </a:cubicBezTo>
                    <a:cubicBezTo>
                      <a:pt x="1055" y="1056"/>
                      <a:pt x="1055" y="1056"/>
                      <a:pt x="1055" y="1056"/>
                    </a:cubicBezTo>
                    <a:cubicBezTo>
                      <a:pt x="434" y="1056"/>
                      <a:pt x="434" y="1056"/>
                      <a:pt x="434" y="1056"/>
                    </a:cubicBezTo>
                    <a:lnTo>
                      <a:pt x="434" y="932"/>
                    </a:lnTo>
                    <a:close/>
                    <a:moveTo>
                      <a:pt x="1055" y="1429"/>
                    </a:moveTo>
                    <a:cubicBezTo>
                      <a:pt x="434" y="1429"/>
                      <a:pt x="434" y="1429"/>
                      <a:pt x="434" y="1429"/>
                    </a:cubicBezTo>
                    <a:cubicBezTo>
                      <a:pt x="434" y="1304"/>
                      <a:pt x="434" y="1304"/>
                      <a:pt x="434" y="1304"/>
                    </a:cubicBezTo>
                    <a:cubicBezTo>
                      <a:pt x="1055" y="1304"/>
                      <a:pt x="1055" y="1304"/>
                      <a:pt x="1055" y="1304"/>
                    </a:cubicBezTo>
                    <a:lnTo>
                      <a:pt x="1055" y="1429"/>
                    </a:lnTo>
                    <a:close/>
                    <a:moveTo>
                      <a:pt x="1800" y="2050"/>
                    </a:moveTo>
                    <a:cubicBezTo>
                      <a:pt x="1800" y="2174"/>
                      <a:pt x="1800" y="2174"/>
                      <a:pt x="1800" y="2174"/>
                    </a:cubicBezTo>
                    <a:cubicBezTo>
                      <a:pt x="1197" y="2174"/>
                      <a:pt x="1197" y="2174"/>
                      <a:pt x="1197" y="2174"/>
                    </a:cubicBezTo>
                    <a:cubicBezTo>
                      <a:pt x="1530" y="2050"/>
                      <a:pt x="1530" y="2050"/>
                      <a:pt x="1530" y="2050"/>
                    </a:cubicBezTo>
                    <a:lnTo>
                      <a:pt x="1800" y="2050"/>
                    </a:lnTo>
                    <a:close/>
                    <a:moveTo>
                      <a:pt x="1490" y="228"/>
                    </a:moveTo>
                    <a:cubicBezTo>
                      <a:pt x="1490" y="684"/>
                      <a:pt x="1490" y="684"/>
                      <a:pt x="1490" y="684"/>
                    </a:cubicBezTo>
                    <a:cubicBezTo>
                      <a:pt x="1490" y="752"/>
                      <a:pt x="1545" y="808"/>
                      <a:pt x="1614" y="808"/>
                    </a:cubicBezTo>
                    <a:cubicBezTo>
                      <a:pt x="1807" y="808"/>
                      <a:pt x="1807" y="808"/>
                      <a:pt x="1807" y="808"/>
                    </a:cubicBezTo>
                    <a:cubicBezTo>
                      <a:pt x="1682" y="932"/>
                      <a:pt x="1682" y="932"/>
                      <a:pt x="1682" y="932"/>
                    </a:cubicBezTo>
                    <a:cubicBezTo>
                      <a:pt x="1614" y="932"/>
                      <a:pt x="1614" y="932"/>
                      <a:pt x="1614" y="932"/>
                    </a:cubicBezTo>
                    <a:cubicBezTo>
                      <a:pt x="1477" y="932"/>
                      <a:pt x="1366" y="821"/>
                      <a:pt x="1366" y="684"/>
                    </a:cubicBezTo>
                    <a:cubicBezTo>
                      <a:pt x="1366" y="125"/>
                      <a:pt x="1366" y="125"/>
                      <a:pt x="1366" y="125"/>
                    </a:cubicBezTo>
                    <a:cubicBezTo>
                      <a:pt x="248" y="125"/>
                      <a:pt x="248" y="125"/>
                      <a:pt x="248" y="125"/>
                    </a:cubicBezTo>
                    <a:cubicBezTo>
                      <a:pt x="179" y="125"/>
                      <a:pt x="124" y="180"/>
                      <a:pt x="124" y="249"/>
                    </a:cubicBezTo>
                    <a:cubicBezTo>
                      <a:pt x="124" y="2608"/>
                      <a:pt x="124" y="2608"/>
                      <a:pt x="124" y="2608"/>
                    </a:cubicBezTo>
                    <a:cubicBezTo>
                      <a:pt x="124" y="2677"/>
                      <a:pt x="179" y="2733"/>
                      <a:pt x="248" y="2733"/>
                    </a:cubicBezTo>
                    <a:cubicBezTo>
                      <a:pt x="1987" y="2733"/>
                      <a:pt x="1987" y="2733"/>
                      <a:pt x="1987" y="2733"/>
                    </a:cubicBezTo>
                    <a:cubicBezTo>
                      <a:pt x="2055" y="2733"/>
                      <a:pt x="2111" y="2677"/>
                      <a:pt x="2111" y="2608"/>
                    </a:cubicBezTo>
                    <a:cubicBezTo>
                      <a:pt x="2111" y="1733"/>
                      <a:pt x="2111" y="1733"/>
                      <a:pt x="2111" y="1733"/>
                    </a:cubicBezTo>
                    <a:cubicBezTo>
                      <a:pt x="2235" y="1609"/>
                      <a:pt x="2235" y="1609"/>
                      <a:pt x="2235" y="1609"/>
                    </a:cubicBezTo>
                    <a:cubicBezTo>
                      <a:pt x="2235" y="2608"/>
                      <a:pt x="2235" y="2608"/>
                      <a:pt x="2235" y="2608"/>
                    </a:cubicBezTo>
                    <a:cubicBezTo>
                      <a:pt x="2235" y="2746"/>
                      <a:pt x="2124" y="2857"/>
                      <a:pt x="1987" y="2857"/>
                    </a:cubicBezTo>
                    <a:cubicBezTo>
                      <a:pt x="248" y="2857"/>
                      <a:pt x="248" y="2857"/>
                      <a:pt x="248" y="2857"/>
                    </a:cubicBezTo>
                    <a:cubicBezTo>
                      <a:pt x="111" y="2857"/>
                      <a:pt x="0" y="2746"/>
                      <a:pt x="0" y="2608"/>
                    </a:cubicBezTo>
                    <a:cubicBezTo>
                      <a:pt x="0" y="249"/>
                      <a:pt x="0" y="249"/>
                      <a:pt x="0" y="249"/>
                    </a:cubicBezTo>
                    <a:cubicBezTo>
                      <a:pt x="0" y="112"/>
                      <a:pt x="111" y="0"/>
                      <a:pt x="248" y="0"/>
                    </a:cubicBezTo>
                    <a:cubicBezTo>
                      <a:pt x="1450" y="0"/>
                      <a:pt x="1450" y="0"/>
                      <a:pt x="1450" y="0"/>
                    </a:cubicBezTo>
                    <a:cubicBezTo>
                      <a:pt x="2010" y="604"/>
                      <a:pt x="2010" y="604"/>
                      <a:pt x="2010" y="604"/>
                    </a:cubicBezTo>
                    <a:cubicBezTo>
                      <a:pt x="1924" y="691"/>
                      <a:pt x="1924" y="691"/>
                      <a:pt x="1924" y="691"/>
                    </a:cubicBezTo>
                    <a:lnTo>
                      <a:pt x="1490" y="228"/>
                    </a:lnTo>
                    <a:close/>
                    <a:moveTo>
                      <a:pt x="1490" y="228"/>
                    </a:moveTo>
                    <a:cubicBezTo>
                      <a:pt x="1490" y="228"/>
                      <a:pt x="1490" y="228"/>
                      <a:pt x="1490" y="22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grpSp>
        <p:grpSp>
          <p:nvGrpSpPr>
            <p:cNvPr id="34" name="组合 33">
              <a:extLst>
                <a:ext uri="{FF2B5EF4-FFF2-40B4-BE49-F238E27FC236}">
                  <a16:creationId xmlns:a16="http://schemas.microsoft.com/office/drawing/2014/main" id="{7A777FA7-388C-47E7-9BF6-8B7B4E2F1DDE}"/>
                </a:ext>
              </a:extLst>
            </p:cNvPr>
            <p:cNvGrpSpPr/>
            <p:nvPr/>
          </p:nvGrpSpPr>
          <p:grpSpPr>
            <a:xfrm>
              <a:off x="8877517" y="4508815"/>
              <a:ext cx="2687473" cy="1290419"/>
              <a:chOff x="8877517" y="4530482"/>
              <a:chExt cx="2687473" cy="1290419"/>
            </a:xfrm>
          </p:grpSpPr>
          <p:sp>
            <p:nvSpPr>
              <p:cNvPr id="35" name="文本框 34">
                <a:extLst>
                  <a:ext uri="{FF2B5EF4-FFF2-40B4-BE49-F238E27FC236}">
                    <a16:creationId xmlns:a16="http://schemas.microsoft.com/office/drawing/2014/main" id="{869E7FFC-7040-4F85-81B6-BA20DFAC3E4D}"/>
                  </a:ext>
                </a:extLst>
              </p:cNvPr>
              <p:cNvSpPr txBox="1"/>
              <p:nvPr/>
            </p:nvSpPr>
            <p:spPr>
              <a:xfrm>
                <a:off x="8877517" y="4530482"/>
                <a:ext cx="2015538" cy="460116"/>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36" name="文本框 35">
                <a:extLst>
                  <a:ext uri="{FF2B5EF4-FFF2-40B4-BE49-F238E27FC236}">
                    <a16:creationId xmlns:a16="http://schemas.microsoft.com/office/drawing/2014/main" id="{643EA03D-496B-4575-98F9-9F0C3ED1A965}"/>
                  </a:ext>
                </a:extLst>
              </p:cNvPr>
              <p:cNvSpPr txBox="1"/>
              <p:nvPr/>
            </p:nvSpPr>
            <p:spPr>
              <a:xfrm>
                <a:off x="8877517" y="4869037"/>
                <a:ext cx="2687473" cy="951864"/>
              </a:xfrm>
              <a:prstGeom prst="rect">
                <a:avLst/>
              </a:prstGeom>
              <a:noFill/>
            </p:spPr>
            <p:txBody>
              <a:bodyPr wrap="square" rtlCol="0">
                <a:spAutoFit/>
              </a:bodyPr>
              <a:lstStyle/>
              <a:p>
                <a:pPr lvl="0">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请替换文字内容，添加相关标题，修改文字内容，也可以直接复制你的内容到此。</a:t>
                </a:r>
              </a:p>
            </p:txBody>
          </p:sp>
        </p:grpSp>
      </p:grpSp>
      <p:grpSp>
        <p:nvGrpSpPr>
          <p:cNvPr id="39" name="组合 38">
            <a:extLst>
              <a:ext uri="{FF2B5EF4-FFF2-40B4-BE49-F238E27FC236}">
                <a16:creationId xmlns:a16="http://schemas.microsoft.com/office/drawing/2014/main" id="{E7D50207-A1A3-4BE4-9FCB-2BEA534F264C}"/>
              </a:ext>
            </a:extLst>
          </p:cNvPr>
          <p:cNvGrpSpPr/>
          <p:nvPr/>
        </p:nvGrpSpPr>
        <p:grpSpPr>
          <a:xfrm>
            <a:off x="1340247" y="2002335"/>
            <a:ext cx="3505483" cy="1122129"/>
            <a:chOff x="627010" y="1741472"/>
            <a:chExt cx="4031213" cy="1290419"/>
          </a:xfrm>
        </p:grpSpPr>
        <p:grpSp>
          <p:nvGrpSpPr>
            <p:cNvPr id="40" name="组合 39">
              <a:extLst>
                <a:ext uri="{FF2B5EF4-FFF2-40B4-BE49-F238E27FC236}">
                  <a16:creationId xmlns:a16="http://schemas.microsoft.com/office/drawing/2014/main" id="{0497D1CB-C25D-4D3C-9AB3-910AF36DDC78}"/>
                </a:ext>
              </a:extLst>
            </p:cNvPr>
            <p:cNvGrpSpPr/>
            <p:nvPr/>
          </p:nvGrpSpPr>
          <p:grpSpPr>
            <a:xfrm>
              <a:off x="3492137" y="1775008"/>
              <a:ext cx="1166086" cy="1166086"/>
              <a:chOff x="3492137" y="1719805"/>
              <a:chExt cx="1166086" cy="1166086"/>
            </a:xfrm>
          </p:grpSpPr>
          <p:sp>
            <p:nvSpPr>
              <p:cNvPr id="44" name="椭圆 43">
                <a:extLst>
                  <a:ext uri="{FF2B5EF4-FFF2-40B4-BE49-F238E27FC236}">
                    <a16:creationId xmlns:a16="http://schemas.microsoft.com/office/drawing/2014/main" id="{552A37E8-468B-460B-8F39-376526B99B15}"/>
                  </a:ext>
                </a:extLst>
              </p:cNvPr>
              <p:cNvSpPr/>
              <p:nvPr/>
            </p:nvSpPr>
            <p:spPr>
              <a:xfrm>
                <a:off x="3492137" y="1719805"/>
                <a:ext cx="1166086" cy="1166086"/>
              </a:xfrm>
              <a:prstGeom prst="ellipse">
                <a:avLst/>
              </a:prstGeom>
              <a:gradFill>
                <a:gsLst>
                  <a:gs pos="100000">
                    <a:srgbClr val="1C46F2"/>
                  </a:gs>
                  <a:gs pos="0">
                    <a:srgbClr val="07ADF0"/>
                  </a:gs>
                </a:gsLst>
                <a:lin ang="2700000" scaled="1"/>
              </a:gra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nvGrpSpPr>
              <p:cNvPr id="45" name="组合 44">
                <a:extLst>
                  <a:ext uri="{FF2B5EF4-FFF2-40B4-BE49-F238E27FC236}">
                    <a16:creationId xmlns:a16="http://schemas.microsoft.com/office/drawing/2014/main" id="{670FB9C0-4F60-4AAA-B2D6-51DE0AA2A62A}"/>
                  </a:ext>
                </a:extLst>
              </p:cNvPr>
              <p:cNvGrpSpPr/>
              <p:nvPr/>
            </p:nvGrpSpPr>
            <p:grpSpPr>
              <a:xfrm>
                <a:off x="3864840" y="2092970"/>
                <a:ext cx="420680" cy="419756"/>
                <a:chOff x="3721100" y="-804863"/>
                <a:chExt cx="722313" cy="720725"/>
              </a:xfrm>
              <a:solidFill>
                <a:srgbClr val="F5AF19"/>
              </a:solidFill>
            </p:grpSpPr>
            <p:sp>
              <p:nvSpPr>
                <p:cNvPr id="46" name="Freeform 5">
                  <a:extLst>
                    <a:ext uri="{FF2B5EF4-FFF2-40B4-BE49-F238E27FC236}">
                      <a16:creationId xmlns:a16="http://schemas.microsoft.com/office/drawing/2014/main" id="{E01A869D-45DE-4D24-B5D7-6B5BBAD21117}"/>
                    </a:ext>
                  </a:extLst>
                </p:cNvPr>
                <p:cNvSpPr>
                  <a:spLocks noEditPoints="1"/>
                </p:cNvSpPr>
                <p:nvPr/>
              </p:nvSpPr>
              <p:spPr bwMode="auto">
                <a:xfrm>
                  <a:off x="4060825" y="-466726"/>
                  <a:ext cx="241300" cy="174625"/>
                </a:xfrm>
                <a:custGeom>
                  <a:avLst/>
                  <a:gdLst>
                    <a:gd name="T0" fmla="*/ 961 w 1104"/>
                    <a:gd name="T1" fmla="*/ 565 h 792"/>
                    <a:gd name="T2" fmla="*/ 121 w 1104"/>
                    <a:gd name="T3" fmla="*/ 565 h 792"/>
                    <a:gd name="T4" fmla="*/ 21 w 1104"/>
                    <a:gd name="T5" fmla="*/ 621 h 792"/>
                    <a:gd name="T6" fmla="*/ 21 w 1104"/>
                    <a:gd name="T7" fmla="*/ 736 h 792"/>
                    <a:gd name="T8" fmla="*/ 121 w 1104"/>
                    <a:gd name="T9" fmla="*/ 792 h 792"/>
                    <a:gd name="T10" fmla="*/ 961 w 1104"/>
                    <a:gd name="T11" fmla="*/ 792 h 792"/>
                    <a:gd name="T12" fmla="*/ 1061 w 1104"/>
                    <a:gd name="T13" fmla="*/ 736 h 792"/>
                    <a:gd name="T14" fmla="*/ 1061 w 1104"/>
                    <a:gd name="T15" fmla="*/ 621 h 792"/>
                    <a:gd name="T16" fmla="*/ 961 w 1104"/>
                    <a:gd name="T17" fmla="*/ 565 h 792"/>
                    <a:gd name="T18" fmla="*/ 984 w 1104"/>
                    <a:gd name="T19" fmla="*/ 1 h 792"/>
                    <a:gd name="T20" fmla="*/ 314 w 1104"/>
                    <a:gd name="T21" fmla="*/ 1 h 792"/>
                    <a:gd name="T22" fmla="*/ 214 w 1104"/>
                    <a:gd name="T23" fmla="*/ 57 h 792"/>
                    <a:gd name="T24" fmla="*/ 214 w 1104"/>
                    <a:gd name="T25" fmla="*/ 171 h 792"/>
                    <a:gd name="T26" fmla="*/ 314 w 1104"/>
                    <a:gd name="T27" fmla="*/ 227 h 792"/>
                    <a:gd name="T28" fmla="*/ 984 w 1104"/>
                    <a:gd name="T29" fmla="*/ 227 h 792"/>
                    <a:gd name="T30" fmla="*/ 1084 w 1104"/>
                    <a:gd name="T31" fmla="*/ 171 h 792"/>
                    <a:gd name="T32" fmla="*/ 1084 w 1104"/>
                    <a:gd name="T33" fmla="*/ 57 h 792"/>
                    <a:gd name="T34" fmla="*/ 984 w 1104"/>
                    <a:gd name="T35" fmla="*/ 1 h 792"/>
                    <a:gd name="T36" fmla="*/ 984 w 1104"/>
                    <a:gd name="T37" fmla="*/ 1 h 792"/>
                    <a:gd name="T38" fmla="*/ 984 w 1104"/>
                    <a:gd name="T39" fmla="*/ 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4" h="792">
                      <a:moveTo>
                        <a:pt x="961" y="565"/>
                      </a:moveTo>
                      <a:cubicBezTo>
                        <a:pt x="121" y="565"/>
                        <a:pt x="121" y="565"/>
                        <a:pt x="121" y="565"/>
                      </a:cubicBezTo>
                      <a:cubicBezTo>
                        <a:pt x="80" y="564"/>
                        <a:pt x="42" y="586"/>
                        <a:pt x="21" y="621"/>
                      </a:cubicBezTo>
                      <a:cubicBezTo>
                        <a:pt x="0" y="657"/>
                        <a:pt x="0" y="700"/>
                        <a:pt x="21" y="736"/>
                      </a:cubicBezTo>
                      <a:cubicBezTo>
                        <a:pt x="42" y="771"/>
                        <a:pt x="80" y="792"/>
                        <a:pt x="121" y="792"/>
                      </a:cubicBezTo>
                      <a:cubicBezTo>
                        <a:pt x="961" y="792"/>
                        <a:pt x="961" y="792"/>
                        <a:pt x="961" y="792"/>
                      </a:cubicBezTo>
                      <a:cubicBezTo>
                        <a:pt x="1002" y="792"/>
                        <a:pt x="1040" y="771"/>
                        <a:pt x="1061" y="736"/>
                      </a:cubicBezTo>
                      <a:cubicBezTo>
                        <a:pt x="1082" y="700"/>
                        <a:pt x="1082" y="657"/>
                        <a:pt x="1061" y="621"/>
                      </a:cubicBezTo>
                      <a:cubicBezTo>
                        <a:pt x="1040" y="586"/>
                        <a:pt x="1002" y="564"/>
                        <a:pt x="961" y="565"/>
                      </a:cubicBezTo>
                      <a:close/>
                      <a:moveTo>
                        <a:pt x="984" y="1"/>
                      </a:moveTo>
                      <a:cubicBezTo>
                        <a:pt x="314" y="1"/>
                        <a:pt x="314" y="1"/>
                        <a:pt x="314" y="1"/>
                      </a:cubicBezTo>
                      <a:cubicBezTo>
                        <a:pt x="273" y="0"/>
                        <a:pt x="235" y="21"/>
                        <a:pt x="214" y="57"/>
                      </a:cubicBezTo>
                      <a:cubicBezTo>
                        <a:pt x="194" y="92"/>
                        <a:pt x="194" y="136"/>
                        <a:pt x="214" y="171"/>
                      </a:cubicBezTo>
                      <a:cubicBezTo>
                        <a:pt x="235" y="207"/>
                        <a:pt x="273" y="228"/>
                        <a:pt x="314" y="227"/>
                      </a:cubicBezTo>
                      <a:cubicBezTo>
                        <a:pt x="984" y="227"/>
                        <a:pt x="984" y="227"/>
                        <a:pt x="984" y="227"/>
                      </a:cubicBezTo>
                      <a:cubicBezTo>
                        <a:pt x="1025" y="228"/>
                        <a:pt x="1063" y="207"/>
                        <a:pt x="1084" y="171"/>
                      </a:cubicBezTo>
                      <a:cubicBezTo>
                        <a:pt x="1104" y="136"/>
                        <a:pt x="1104" y="92"/>
                        <a:pt x="1084" y="57"/>
                      </a:cubicBezTo>
                      <a:cubicBezTo>
                        <a:pt x="1063" y="21"/>
                        <a:pt x="1025" y="0"/>
                        <a:pt x="984" y="1"/>
                      </a:cubicBezTo>
                      <a:close/>
                      <a:moveTo>
                        <a:pt x="984" y="1"/>
                      </a:moveTo>
                      <a:cubicBezTo>
                        <a:pt x="984" y="1"/>
                        <a:pt x="984" y="1"/>
                        <a:pt x="984" y="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sp>
              <p:nvSpPr>
                <p:cNvPr id="47" name="Freeform 6">
                  <a:extLst>
                    <a:ext uri="{FF2B5EF4-FFF2-40B4-BE49-F238E27FC236}">
                      <a16:creationId xmlns:a16="http://schemas.microsoft.com/office/drawing/2014/main" id="{E991F5DE-1DA4-4A81-9DE1-900F10F9F988}"/>
                    </a:ext>
                  </a:extLst>
                </p:cNvPr>
                <p:cNvSpPr>
                  <a:spLocks noEditPoints="1"/>
                </p:cNvSpPr>
                <p:nvPr/>
              </p:nvSpPr>
              <p:spPr bwMode="auto">
                <a:xfrm>
                  <a:off x="3871913" y="-804863"/>
                  <a:ext cx="571500" cy="695325"/>
                </a:xfrm>
                <a:custGeom>
                  <a:avLst/>
                  <a:gdLst>
                    <a:gd name="T0" fmla="*/ 1812 w 2606"/>
                    <a:gd name="T1" fmla="*/ 0 h 3167"/>
                    <a:gd name="T2" fmla="*/ 451 w 2606"/>
                    <a:gd name="T3" fmla="*/ 0 h 3167"/>
                    <a:gd name="T4" fmla="*/ 0 w 2606"/>
                    <a:gd name="T5" fmla="*/ 409 h 3167"/>
                    <a:gd name="T6" fmla="*/ 0 w 2606"/>
                    <a:gd name="T7" fmla="*/ 664 h 3167"/>
                    <a:gd name="T8" fmla="*/ 0 w 2606"/>
                    <a:gd name="T9" fmla="*/ 664 h 3167"/>
                    <a:gd name="T10" fmla="*/ 0 w 2606"/>
                    <a:gd name="T11" fmla="*/ 818 h 3167"/>
                    <a:gd name="T12" fmla="*/ 243 w 2606"/>
                    <a:gd name="T13" fmla="*/ 692 h 3167"/>
                    <a:gd name="T14" fmla="*/ 243 w 2606"/>
                    <a:gd name="T15" fmla="*/ 449 h 3167"/>
                    <a:gd name="T16" fmla="*/ 452 w 2606"/>
                    <a:gd name="T17" fmla="*/ 226 h 3167"/>
                    <a:gd name="T18" fmla="*/ 1586 w 2606"/>
                    <a:gd name="T19" fmla="*/ 226 h 3167"/>
                    <a:gd name="T20" fmla="*/ 1586 w 2606"/>
                    <a:gd name="T21" fmla="*/ 681 h 3167"/>
                    <a:gd name="T22" fmla="*/ 2040 w 2606"/>
                    <a:gd name="T23" fmla="*/ 1131 h 3167"/>
                    <a:gd name="T24" fmla="*/ 2380 w 2606"/>
                    <a:gd name="T25" fmla="*/ 1131 h 3167"/>
                    <a:gd name="T26" fmla="*/ 2380 w 2606"/>
                    <a:gd name="T27" fmla="*/ 2714 h 3167"/>
                    <a:gd name="T28" fmla="*/ 2153 w 2606"/>
                    <a:gd name="T29" fmla="*/ 2940 h 3167"/>
                    <a:gd name="T30" fmla="*/ 1745 w 2606"/>
                    <a:gd name="T31" fmla="*/ 2940 h 3167"/>
                    <a:gd name="T32" fmla="*/ 1745 w 2606"/>
                    <a:gd name="T33" fmla="*/ 3012 h 3167"/>
                    <a:gd name="T34" fmla="*/ 1745 w 2606"/>
                    <a:gd name="T35" fmla="*/ 3167 h 3167"/>
                    <a:gd name="T36" fmla="*/ 2153 w 2606"/>
                    <a:gd name="T37" fmla="*/ 3167 h 3167"/>
                    <a:gd name="T38" fmla="*/ 2606 w 2606"/>
                    <a:gd name="T39" fmla="*/ 2714 h 3167"/>
                    <a:gd name="T40" fmla="*/ 2606 w 2606"/>
                    <a:gd name="T41" fmla="*/ 908 h 3167"/>
                    <a:gd name="T42" fmla="*/ 1812 w 2606"/>
                    <a:gd name="T43" fmla="*/ 0 h 3167"/>
                    <a:gd name="T44" fmla="*/ 2039 w 2606"/>
                    <a:gd name="T45" fmla="*/ 904 h 3167"/>
                    <a:gd name="T46" fmla="*/ 1813 w 2606"/>
                    <a:gd name="T47" fmla="*/ 567 h 3167"/>
                    <a:gd name="T48" fmla="*/ 1813 w 2606"/>
                    <a:gd name="T49" fmla="*/ 229 h 3167"/>
                    <a:gd name="T50" fmla="*/ 2379 w 2606"/>
                    <a:gd name="T51" fmla="*/ 904 h 3167"/>
                    <a:gd name="T52" fmla="*/ 2039 w 2606"/>
                    <a:gd name="T53" fmla="*/ 904 h 3167"/>
                    <a:gd name="T54" fmla="*/ 2039 w 2606"/>
                    <a:gd name="T55" fmla="*/ 904 h 3167"/>
                    <a:gd name="T56" fmla="*/ 2039 w 2606"/>
                    <a:gd name="T57" fmla="*/ 904 h 3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6" h="3167">
                      <a:moveTo>
                        <a:pt x="1812" y="0"/>
                      </a:moveTo>
                      <a:cubicBezTo>
                        <a:pt x="451" y="0"/>
                        <a:pt x="451" y="0"/>
                        <a:pt x="451" y="0"/>
                      </a:cubicBezTo>
                      <a:cubicBezTo>
                        <a:pt x="226" y="0"/>
                        <a:pt x="24" y="193"/>
                        <a:pt x="0" y="409"/>
                      </a:cubicBezTo>
                      <a:cubicBezTo>
                        <a:pt x="0" y="664"/>
                        <a:pt x="0" y="664"/>
                        <a:pt x="0" y="664"/>
                      </a:cubicBezTo>
                      <a:cubicBezTo>
                        <a:pt x="0" y="664"/>
                        <a:pt x="0" y="664"/>
                        <a:pt x="0" y="664"/>
                      </a:cubicBezTo>
                      <a:cubicBezTo>
                        <a:pt x="0" y="818"/>
                        <a:pt x="0" y="818"/>
                        <a:pt x="0" y="818"/>
                      </a:cubicBezTo>
                      <a:cubicBezTo>
                        <a:pt x="75" y="760"/>
                        <a:pt x="148" y="725"/>
                        <a:pt x="243" y="692"/>
                      </a:cubicBezTo>
                      <a:cubicBezTo>
                        <a:pt x="243" y="449"/>
                        <a:pt x="243" y="449"/>
                        <a:pt x="243" y="449"/>
                      </a:cubicBezTo>
                      <a:cubicBezTo>
                        <a:pt x="243" y="333"/>
                        <a:pt x="332" y="226"/>
                        <a:pt x="452" y="226"/>
                      </a:cubicBezTo>
                      <a:cubicBezTo>
                        <a:pt x="1586" y="226"/>
                        <a:pt x="1586" y="226"/>
                        <a:pt x="1586" y="226"/>
                      </a:cubicBezTo>
                      <a:cubicBezTo>
                        <a:pt x="1585" y="486"/>
                        <a:pt x="1586" y="681"/>
                        <a:pt x="1586" y="681"/>
                      </a:cubicBezTo>
                      <a:cubicBezTo>
                        <a:pt x="1586" y="916"/>
                        <a:pt x="1798" y="1131"/>
                        <a:pt x="2040" y="1131"/>
                      </a:cubicBezTo>
                      <a:cubicBezTo>
                        <a:pt x="2380" y="1131"/>
                        <a:pt x="2380" y="1131"/>
                        <a:pt x="2380" y="1131"/>
                      </a:cubicBezTo>
                      <a:cubicBezTo>
                        <a:pt x="2380" y="2714"/>
                        <a:pt x="2380" y="2714"/>
                        <a:pt x="2380" y="2714"/>
                      </a:cubicBezTo>
                      <a:cubicBezTo>
                        <a:pt x="2380" y="2829"/>
                        <a:pt x="2272" y="2940"/>
                        <a:pt x="2153" y="2940"/>
                      </a:cubicBezTo>
                      <a:cubicBezTo>
                        <a:pt x="1745" y="2940"/>
                        <a:pt x="1745" y="2940"/>
                        <a:pt x="1745" y="2940"/>
                      </a:cubicBezTo>
                      <a:cubicBezTo>
                        <a:pt x="1745" y="2986"/>
                        <a:pt x="1745" y="2985"/>
                        <a:pt x="1745" y="3012"/>
                      </a:cubicBezTo>
                      <a:cubicBezTo>
                        <a:pt x="1745" y="3167"/>
                        <a:pt x="1745" y="3167"/>
                        <a:pt x="1745" y="3167"/>
                      </a:cubicBezTo>
                      <a:cubicBezTo>
                        <a:pt x="2153" y="3167"/>
                        <a:pt x="2153" y="3167"/>
                        <a:pt x="2153" y="3167"/>
                      </a:cubicBezTo>
                      <a:cubicBezTo>
                        <a:pt x="2392" y="3167"/>
                        <a:pt x="2606" y="2947"/>
                        <a:pt x="2606" y="2714"/>
                      </a:cubicBezTo>
                      <a:cubicBezTo>
                        <a:pt x="2606" y="908"/>
                        <a:pt x="2606" y="908"/>
                        <a:pt x="2606" y="908"/>
                      </a:cubicBezTo>
                      <a:lnTo>
                        <a:pt x="1812" y="0"/>
                      </a:lnTo>
                      <a:close/>
                      <a:moveTo>
                        <a:pt x="2039" y="904"/>
                      </a:moveTo>
                      <a:cubicBezTo>
                        <a:pt x="1919" y="904"/>
                        <a:pt x="1813" y="685"/>
                        <a:pt x="1813" y="567"/>
                      </a:cubicBezTo>
                      <a:cubicBezTo>
                        <a:pt x="1813" y="229"/>
                        <a:pt x="1813" y="229"/>
                        <a:pt x="1813" y="229"/>
                      </a:cubicBezTo>
                      <a:cubicBezTo>
                        <a:pt x="2379" y="904"/>
                        <a:pt x="2379" y="904"/>
                        <a:pt x="2379" y="904"/>
                      </a:cubicBezTo>
                      <a:lnTo>
                        <a:pt x="2039" y="904"/>
                      </a:lnTo>
                      <a:close/>
                      <a:moveTo>
                        <a:pt x="2039" y="904"/>
                      </a:moveTo>
                      <a:cubicBezTo>
                        <a:pt x="2039" y="904"/>
                        <a:pt x="2039" y="904"/>
                        <a:pt x="2039" y="90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sp>
              <p:nvSpPr>
                <p:cNvPr id="48" name="Freeform 7">
                  <a:extLst>
                    <a:ext uri="{FF2B5EF4-FFF2-40B4-BE49-F238E27FC236}">
                      <a16:creationId xmlns:a16="http://schemas.microsoft.com/office/drawing/2014/main" id="{69E73DF1-C3C2-4FEE-B7AF-8F4EB2B8B629}"/>
                    </a:ext>
                  </a:extLst>
                </p:cNvPr>
                <p:cNvSpPr>
                  <a:spLocks noEditPoints="1"/>
                </p:cNvSpPr>
                <p:nvPr/>
              </p:nvSpPr>
              <p:spPr bwMode="auto">
                <a:xfrm>
                  <a:off x="3721100" y="-644526"/>
                  <a:ext cx="517525" cy="560388"/>
                </a:xfrm>
                <a:custGeom>
                  <a:avLst/>
                  <a:gdLst>
                    <a:gd name="T0" fmla="*/ 2201 w 2361"/>
                    <a:gd name="T1" fmla="*/ 1991 h 2549"/>
                    <a:gd name="T2" fmla="*/ 1607 w 2361"/>
                    <a:gd name="T3" fmla="*/ 1662 h 2549"/>
                    <a:gd name="T4" fmla="*/ 1888 w 2361"/>
                    <a:gd name="T5" fmla="*/ 956 h 2549"/>
                    <a:gd name="T6" fmla="*/ 1888 w 2361"/>
                    <a:gd name="T7" fmla="*/ 558 h 2549"/>
                    <a:gd name="T8" fmla="*/ 1185 w 2361"/>
                    <a:gd name="T9" fmla="*/ 0 h 2549"/>
                    <a:gd name="T10" fmla="*/ 473 w 2361"/>
                    <a:gd name="T11" fmla="*/ 558 h 2549"/>
                    <a:gd name="T12" fmla="*/ 473 w 2361"/>
                    <a:gd name="T13" fmla="*/ 956 h 2549"/>
                    <a:gd name="T14" fmla="*/ 770 w 2361"/>
                    <a:gd name="T15" fmla="*/ 1661 h 2549"/>
                    <a:gd name="T16" fmla="*/ 160 w 2361"/>
                    <a:gd name="T17" fmla="*/ 1991 h 2549"/>
                    <a:gd name="T18" fmla="*/ 1 w 2361"/>
                    <a:gd name="T19" fmla="*/ 2150 h 2549"/>
                    <a:gd name="T20" fmla="*/ 1 w 2361"/>
                    <a:gd name="T21" fmla="*/ 2390 h 2549"/>
                    <a:gd name="T22" fmla="*/ 47 w 2361"/>
                    <a:gd name="T23" fmla="*/ 2502 h 2549"/>
                    <a:gd name="T24" fmla="*/ 160 w 2361"/>
                    <a:gd name="T25" fmla="*/ 2549 h 2549"/>
                    <a:gd name="T26" fmla="*/ 2201 w 2361"/>
                    <a:gd name="T27" fmla="*/ 2549 h 2549"/>
                    <a:gd name="T28" fmla="*/ 2314 w 2361"/>
                    <a:gd name="T29" fmla="*/ 2502 h 2549"/>
                    <a:gd name="T30" fmla="*/ 2361 w 2361"/>
                    <a:gd name="T31" fmla="*/ 2390 h 2549"/>
                    <a:gd name="T32" fmla="*/ 2361 w 2361"/>
                    <a:gd name="T33" fmla="*/ 2150 h 2549"/>
                    <a:gd name="T34" fmla="*/ 2201 w 2361"/>
                    <a:gd name="T35" fmla="*/ 1991 h 2549"/>
                    <a:gd name="T36" fmla="*/ 189 w 2361"/>
                    <a:gd name="T37" fmla="*/ 2360 h 2549"/>
                    <a:gd name="T38" fmla="*/ 189 w 2361"/>
                    <a:gd name="T39" fmla="*/ 2192 h 2549"/>
                    <a:gd name="T40" fmla="*/ 237 w 2361"/>
                    <a:gd name="T41" fmla="*/ 2163 h 2549"/>
                    <a:gd name="T42" fmla="*/ 250 w 2361"/>
                    <a:gd name="T43" fmla="*/ 2157 h 2549"/>
                    <a:gd name="T44" fmla="*/ 859 w 2361"/>
                    <a:gd name="T45" fmla="*/ 1826 h 2549"/>
                    <a:gd name="T46" fmla="*/ 958 w 2361"/>
                    <a:gd name="T47" fmla="*/ 1678 h 2549"/>
                    <a:gd name="T48" fmla="*/ 888 w 2361"/>
                    <a:gd name="T49" fmla="*/ 1514 h 2549"/>
                    <a:gd name="T50" fmla="*/ 661 w 2361"/>
                    <a:gd name="T51" fmla="*/ 956 h 2549"/>
                    <a:gd name="T52" fmla="*/ 661 w 2361"/>
                    <a:gd name="T53" fmla="*/ 558 h 2549"/>
                    <a:gd name="T54" fmla="*/ 1185 w 2361"/>
                    <a:gd name="T55" fmla="*/ 189 h 2549"/>
                    <a:gd name="T56" fmla="*/ 1699 w 2361"/>
                    <a:gd name="T57" fmla="*/ 558 h 2549"/>
                    <a:gd name="T58" fmla="*/ 1699 w 2361"/>
                    <a:gd name="T59" fmla="*/ 956 h 2549"/>
                    <a:gd name="T60" fmla="*/ 1490 w 2361"/>
                    <a:gd name="T61" fmla="*/ 1514 h 2549"/>
                    <a:gd name="T62" fmla="*/ 1419 w 2361"/>
                    <a:gd name="T63" fmla="*/ 1678 h 2549"/>
                    <a:gd name="T64" fmla="*/ 1517 w 2361"/>
                    <a:gd name="T65" fmla="*/ 1828 h 2549"/>
                    <a:gd name="T66" fmla="*/ 2111 w 2361"/>
                    <a:gd name="T67" fmla="*/ 2157 h 2549"/>
                    <a:gd name="T68" fmla="*/ 2128 w 2361"/>
                    <a:gd name="T69" fmla="*/ 2165 h 2549"/>
                    <a:gd name="T70" fmla="*/ 2172 w 2361"/>
                    <a:gd name="T71" fmla="*/ 2189 h 2549"/>
                    <a:gd name="T72" fmla="*/ 2172 w 2361"/>
                    <a:gd name="T73" fmla="*/ 2360 h 2549"/>
                    <a:gd name="T74" fmla="*/ 189 w 2361"/>
                    <a:gd name="T75" fmla="*/ 2360 h 2549"/>
                    <a:gd name="T76" fmla="*/ 189 w 2361"/>
                    <a:gd name="T77" fmla="*/ 2360 h 2549"/>
                    <a:gd name="T78" fmla="*/ 189 w 2361"/>
                    <a:gd name="T79" fmla="*/ 2360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1" h="2549">
                      <a:moveTo>
                        <a:pt x="2201" y="1991"/>
                      </a:moveTo>
                      <a:cubicBezTo>
                        <a:pt x="1607" y="1662"/>
                        <a:pt x="1607" y="1662"/>
                        <a:pt x="1607" y="1662"/>
                      </a:cubicBezTo>
                      <a:cubicBezTo>
                        <a:pt x="1828" y="1489"/>
                        <a:pt x="1888" y="1147"/>
                        <a:pt x="1888" y="956"/>
                      </a:cubicBezTo>
                      <a:cubicBezTo>
                        <a:pt x="1888" y="558"/>
                        <a:pt x="1888" y="558"/>
                        <a:pt x="1888" y="558"/>
                      </a:cubicBezTo>
                      <a:cubicBezTo>
                        <a:pt x="1888" y="294"/>
                        <a:pt x="1537" y="0"/>
                        <a:pt x="1185" y="0"/>
                      </a:cubicBezTo>
                      <a:cubicBezTo>
                        <a:pt x="832" y="0"/>
                        <a:pt x="473" y="294"/>
                        <a:pt x="473" y="558"/>
                      </a:cubicBezTo>
                      <a:cubicBezTo>
                        <a:pt x="473" y="956"/>
                        <a:pt x="473" y="956"/>
                        <a:pt x="473" y="956"/>
                      </a:cubicBezTo>
                      <a:cubicBezTo>
                        <a:pt x="473" y="1130"/>
                        <a:pt x="546" y="1482"/>
                        <a:pt x="770" y="1661"/>
                      </a:cubicBezTo>
                      <a:cubicBezTo>
                        <a:pt x="160" y="1991"/>
                        <a:pt x="160" y="1991"/>
                        <a:pt x="160" y="1991"/>
                      </a:cubicBezTo>
                      <a:cubicBezTo>
                        <a:pt x="160" y="1991"/>
                        <a:pt x="1" y="2062"/>
                        <a:pt x="1" y="2150"/>
                      </a:cubicBezTo>
                      <a:cubicBezTo>
                        <a:pt x="1" y="2390"/>
                        <a:pt x="1" y="2390"/>
                        <a:pt x="1" y="2390"/>
                      </a:cubicBezTo>
                      <a:cubicBezTo>
                        <a:pt x="0" y="2432"/>
                        <a:pt x="17" y="2472"/>
                        <a:pt x="47" y="2502"/>
                      </a:cubicBezTo>
                      <a:cubicBezTo>
                        <a:pt x="77" y="2532"/>
                        <a:pt x="117" y="2549"/>
                        <a:pt x="160" y="2549"/>
                      </a:cubicBezTo>
                      <a:cubicBezTo>
                        <a:pt x="2201" y="2549"/>
                        <a:pt x="2201" y="2549"/>
                        <a:pt x="2201" y="2549"/>
                      </a:cubicBezTo>
                      <a:cubicBezTo>
                        <a:pt x="2244" y="2549"/>
                        <a:pt x="2284" y="2532"/>
                        <a:pt x="2314" y="2502"/>
                      </a:cubicBezTo>
                      <a:cubicBezTo>
                        <a:pt x="2344" y="2472"/>
                        <a:pt x="2361" y="2432"/>
                        <a:pt x="2361" y="2390"/>
                      </a:cubicBezTo>
                      <a:cubicBezTo>
                        <a:pt x="2361" y="2150"/>
                        <a:pt x="2361" y="2150"/>
                        <a:pt x="2361" y="2150"/>
                      </a:cubicBezTo>
                      <a:cubicBezTo>
                        <a:pt x="2361" y="2057"/>
                        <a:pt x="2201" y="1991"/>
                        <a:pt x="2201" y="1991"/>
                      </a:cubicBezTo>
                      <a:close/>
                      <a:moveTo>
                        <a:pt x="189" y="2360"/>
                      </a:moveTo>
                      <a:cubicBezTo>
                        <a:pt x="189" y="2192"/>
                        <a:pt x="189" y="2192"/>
                        <a:pt x="189" y="2192"/>
                      </a:cubicBezTo>
                      <a:cubicBezTo>
                        <a:pt x="204" y="2181"/>
                        <a:pt x="220" y="2171"/>
                        <a:pt x="237" y="2163"/>
                      </a:cubicBezTo>
                      <a:cubicBezTo>
                        <a:pt x="241" y="2161"/>
                        <a:pt x="245" y="2159"/>
                        <a:pt x="250" y="2157"/>
                      </a:cubicBezTo>
                      <a:cubicBezTo>
                        <a:pt x="859" y="1826"/>
                        <a:pt x="859" y="1826"/>
                        <a:pt x="859" y="1826"/>
                      </a:cubicBezTo>
                      <a:cubicBezTo>
                        <a:pt x="915" y="1796"/>
                        <a:pt x="952" y="1741"/>
                        <a:pt x="958" y="1678"/>
                      </a:cubicBezTo>
                      <a:cubicBezTo>
                        <a:pt x="963" y="1615"/>
                        <a:pt x="937" y="1553"/>
                        <a:pt x="888" y="1514"/>
                      </a:cubicBezTo>
                      <a:cubicBezTo>
                        <a:pt x="729" y="1387"/>
                        <a:pt x="661" y="1106"/>
                        <a:pt x="661" y="956"/>
                      </a:cubicBezTo>
                      <a:cubicBezTo>
                        <a:pt x="661" y="558"/>
                        <a:pt x="661" y="558"/>
                        <a:pt x="661" y="558"/>
                      </a:cubicBezTo>
                      <a:cubicBezTo>
                        <a:pt x="661" y="422"/>
                        <a:pt x="917" y="189"/>
                        <a:pt x="1185" y="189"/>
                      </a:cubicBezTo>
                      <a:cubicBezTo>
                        <a:pt x="1457" y="189"/>
                        <a:pt x="1699" y="419"/>
                        <a:pt x="1699" y="558"/>
                      </a:cubicBezTo>
                      <a:cubicBezTo>
                        <a:pt x="1699" y="956"/>
                        <a:pt x="1699" y="956"/>
                        <a:pt x="1699" y="956"/>
                      </a:cubicBezTo>
                      <a:cubicBezTo>
                        <a:pt x="1699" y="1104"/>
                        <a:pt x="1653" y="1386"/>
                        <a:pt x="1490" y="1514"/>
                      </a:cubicBezTo>
                      <a:cubicBezTo>
                        <a:pt x="1440" y="1553"/>
                        <a:pt x="1414" y="1615"/>
                        <a:pt x="1419" y="1678"/>
                      </a:cubicBezTo>
                      <a:cubicBezTo>
                        <a:pt x="1424" y="1741"/>
                        <a:pt x="1461" y="1797"/>
                        <a:pt x="1517" y="1828"/>
                      </a:cubicBezTo>
                      <a:cubicBezTo>
                        <a:pt x="2111" y="2157"/>
                        <a:pt x="2111" y="2157"/>
                        <a:pt x="2111" y="2157"/>
                      </a:cubicBezTo>
                      <a:cubicBezTo>
                        <a:pt x="2116" y="2160"/>
                        <a:pt x="2123" y="2163"/>
                        <a:pt x="2128" y="2165"/>
                      </a:cubicBezTo>
                      <a:cubicBezTo>
                        <a:pt x="2144" y="2172"/>
                        <a:pt x="2158" y="2180"/>
                        <a:pt x="2172" y="2189"/>
                      </a:cubicBezTo>
                      <a:cubicBezTo>
                        <a:pt x="2172" y="2360"/>
                        <a:pt x="2172" y="2360"/>
                        <a:pt x="2172" y="2360"/>
                      </a:cubicBezTo>
                      <a:cubicBezTo>
                        <a:pt x="189" y="2360"/>
                        <a:pt x="189" y="2360"/>
                        <a:pt x="189" y="2360"/>
                      </a:cubicBezTo>
                      <a:close/>
                      <a:moveTo>
                        <a:pt x="189" y="2360"/>
                      </a:moveTo>
                      <a:cubicBezTo>
                        <a:pt x="189" y="2360"/>
                        <a:pt x="189" y="2360"/>
                        <a:pt x="189" y="23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grpSp>
        </p:grpSp>
        <p:grpSp>
          <p:nvGrpSpPr>
            <p:cNvPr id="41" name="组合 40">
              <a:extLst>
                <a:ext uri="{FF2B5EF4-FFF2-40B4-BE49-F238E27FC236}">
                  <a16:creationId xmlns:a16="http://schemas.microsoft.com/office/drawing/2014/main" id="{3A88F00F-A2CA-4A43-BBAC-147CDB3ECCE1}"/>
                </a:ext>
              </a:extLst>
            </p:cNvPr>
            <p:cNvGrpSpPr/>
            <p:nvPr/>
          </p:nvGrpSpPr>
          <p:grpSpPr>
            <a:xfrm>
              <a:off x="627010" y="1741472"/>
              <a:ext cx="2687473" cy="1290419"/>
              <a:chOff x="627010" y="1763139"/>
              <a:chExt cx="2687473" cy="1290419"/>
            </a:xfrm>
          </p:grpSpPr>
          <p:sp>
            <p:nvSpPr>
              <p:cNvPr id="42" name="文本框 41">
                <a:extLst>
                  <a:ext uri="{FF2B5EF4-FFF2-40B4-BE49-F238E27FC236}">
                    <a16:creationId xmlns:a16="http://schemas.microsoft.com/office/drawing/2014/main" id="{5657FE81-962E-4FA9-840F-BBD9814A822E}"/>
                  </a:ext>
                </a:extLst>
              </p:cNvPr>
              <p:cNvSpPr txBox="1"/>
              <p:nvPr/>
            </p:nvSpPr>
            <p:spPr>
              <a:xfrm>
                <a:off x="1298945" y="1763139"/>
                <a:ext cx="2015538" cy="460116"/>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43" name="文本框 42">
                <a:extLst>
                  <a:ext uri="{FF2B5EF4-FFF2-40B4-BE49-F238E27FC236}">
                    <a16:creationId xmlns:a16="http://schemas.microsoft.com/office/drawing/2014/main" id="{52926CCC-4877-4EED-BEE1-E29EA78E66BD}"/>
                  </a:ext>
                </a:extLst>
              </p:cNvPr>
              <p:cNvSpPr txBox="1"/>
              <p:nvPr/>
            </p:nvSpPr>
            <p:spPr>
              <a:xfrm>
                <a:off x="627010" y="2101694"/>
                <a:ext cx="2687473" cy="951864"/>
              </a:xfrm>
              <a:prstGeom prst="rect">
                <a:avLst/>
              </a:prstGeom>
              <a:noFill/>
            </p:spPr>
            <p:txBody>
              <a:bodyPr wrap="square" rtlCol="0">
                <a:spAutoFit/>
              </a:bodyPr>
              <a:lstStyle/>
              <a:p>
                <a:pPr lvl="0"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请替换文字内容，添加相关标题，修改文字内容，也可以直接复制你的内容到此。</a:t>
                </a:r>
              </a:p>
            </p:txBody>
          </p:sp>
        </p:grpSp>
      </p:grpSp>
      <p:grpSp>
        <p:nvGrpSpPr>
          <p:cNvPr id="49" name="组合 48">
            <a:extLst>
              <a:ext uri="{FF2B5EF4-FFF2-40B4-BE49-F238E27FC236}">
                <a16:creationId xmlns:a16="http://schemas.microsoft.com/office/drawing/2014/main" id="{B221EBD4-514B-405C-93F1-DA16BA5255B0}"/>
              </a:ext>
            </a:extLst>
          </p:cNvPr>
          <p:cNvGrpSpPr/>
          <p:nvPr/>
        </p:nvGrpSpPr>
        <p:grpSpPr>
          <a:xfrm>
            <a:off x="1340247" y="4408775"/>
            <a:ext cx="3505483" cy="1122129"/>
            <a:chOff x="627010" y="4508815"/>
            <a:chExt cx="4031213" cy="1290419"/>
          </a:xfrm>
        </p:grpSpPr>
        <p:grpSp>
          <p:nvGrpSpPr>
            <p:cNvPr id="50" name="组合 49">
              <a:extLst>
                <a:ext uri="{FF2B5EF4-FFF2-40B4-BE49-F238E27FC236}">
                  <a16:creationId xmlns:a16="http://schemas.microsoft.com/office/drawing/2014/main" id="{3E300EAB-E332-4859-A40F-4D0B45336A15}"/>
                </a:ext>
              </a:extLst>
            </p:cNvPr>
            <p:cNvGrpSpPr/>
            <p:nvPr/>
          </p:nvGrpSpPr>
          <p:grpSpPr>
            <a:xfrm>
              <a:off x="3492137" y="4542351"/>
              <a:ext cx="1166086" cy="1166086"/>
              <a:chOff x="3492137" y="4487148"/>
              <a:chExt cx="1166086" cy="1166086"/>
            </a:xfrm>
          </p:grpSpPr>
          <p:sp>
            <p:nvSpPr>
              <p:cNvPr id="54" name="椭圆 53">
                <a:extLst>
                  <a:ext uri="{FF2B5EF4-FFF2-40B4-BE49-F238E27FC236}">
                    <a16:creationId xmlns:a16="http://schemas.microsoft.com/office/drawing/2014/main" id="{E73D17CC-887F-45D9-BAA6-C9445D6C4498}"/>
                  </a:ext>
                </a:extLst>
              </p:cNvPr>
              <p:cNvSpPr/>
              <p:nvPr/>
            </p:nvSpPr>
            <p:spPr>
              <a:xfrm>
                <a:off x="3492137" y="4487148"/>
                <a:ext cx="1166086" cy="1166086"/>
              </a:xfrm>
              <a:prstGeom prst="ellipse">
                <a:avLst/>
              </a:prstGeom>
              <a:solidFill>
                <a:schemeClr val="tx1">
                  <a:lumMod val="75000"/>
                  <a:lumOff val="25000"/>
                </a:schemeClr>
              </a:solidFill>
              <a:ln w="12700" cap="flat" cmpd="sng" algn="ctr">
                <a:solidFill>
                  <a:srgbClr val="FFFFFF">
                    <a:lumMod val="75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55" name="Freeform 5">
                <a:extLst>
                  <a:ext uri="{FF2B5EF4-FFF2-40B4-BE49-F238E27FC236}">
                    <a16:creationId xmlns:a16="http://schemas.microsoft.com/office/drawing/2014/main" id="{15177139-E483-495E-AF78-19D4AEC44572}"/>
                  </a:ext>
                </a:extLst>
              </p:cNvPr>
              <p:cNvSpPr>
                <a:spLocks noEditPoints="1"/>
              </p:cNvSpPr>
              <p:nvPr/>
            </p:nvSpPr>
            <p:spPr bwMode="auto">
              <a:xfrm>
                <a:off x="3868425" y="4892074"/>
                <a:ext cx="413511" cy="356232"/>
              </a:xfrm>
              <a:custGeom>
                <a:avLst/>
                <a:gdLst>
                  <a:gd name="T0" fmla="*/ 2494 w 2858"/>
                  <a:gd name="T1" fmla="*/ 517 h 2456"/>
                  <a:gd name="T2" fmla="*/ 2133 w 2858"/>
                  <a:gd name="T3" fmla="*/ 517 h 2456"/>
                  <a:gd name="T4" fmla="*/ 1978 w 2858"/>
                  <a:gd name="T5" fmla="*/ 143 h 2456"/>
                  <a:gd name="T6" fmla="*/ 1764 w 2858"/>
                  <a:gd name="T7" fmla="*/ 0 h 2456"/>
                  <a:gd name="T8" fmla="*/ 1094 w 2858"/>
                  <a:gd name="T9" fmla="*/ 0 h 2456"/>
                  <a:gd name="T10" fmla="*/ 880 w 2858"/>
                  <a:gd name="T11" fmla="*/ 143 h 2456"/>
                  <a:gd name="T12" fmla="*/ 725 w 2858"/>
                  <a:gd name="T13" fmla="*/ 517 h 2456"/>
                  <a:gd name="T14" fmla="*/ 364 w 2858"/>
                  <a:gd name="T15" fmla="*/ 517 h 2456"/>
                  <a:gd name="T16" fmla="*/ 0 w 2858"/>
                  <a:gd name="T17" fmla="*/ 881 h 2456"/>
                  <a:gd name="T18" fmla="*/ 0 w 2858"/>
                  <a:gd name="T19" fmla="*/ 2092 h 2456"/>
                  <a:gd name="T20" fmla="*/ 364 w 2858"/>
                  <a:gd name="T21" fmla="*/ 2456 h 2456"/>
                  <a:gd name="T22" fmla="*/ 2494 w 2858"/>
                  <a:gd name="T23" fmla="*/ 2456 h 2456"/>
                  <a:gd name="T24" fmla="*/ 2858 w 2858"/>
                  <a:gd name="T25" fmla="*/ 2092 h 2456"/>
                  <a:gd name="T26" fmla="*/ 2858 w 2858"/>
                  <a:gd name="T27" fmla="*/ 881 h 2456"/>
                  <a:gd name="T28" fmla="*/ 2494 w 2858"/>
                  <a:gd name="T29" fmla="*/ 517 h 2456"/>
                  <a:gd name="T30" fmla="*/ 2726 w 2858"/>
                  <a:gd name="T31" fmla="*/ 2092 h 2456"/>
                  <a:gd name="T32" fmla="*/ 2494 w 2858"/>
                  <a:gd name="T33" fmla="*/ 2323 h 2456"/>
                  <a:gd name="T34" fmla="*/ 364 w 2858"/>
                  <a:gd name="T35" fmla="*/ 2323 h 2456"/>
                  <a:gd name="T36" fmla="*/ 132 w 2858"/>
                  <a:gd name="T37" fmla="*/ 2092 h 2456"/>
                  <a:gd name="T38" fmla="*/ 132 w 2858"/>
                  <a:gd name="T39" fmla="*/ 881 h 2456"/>
                  <a:gd name="T40" fmla="*/ 364 w 2858"/>
                  <a:gd name="T41" fmla="*/ 649 h 2456"/>
                  <a:gd name="T42" fmla="*/ 769 w 2858"/>
                  <a:gd name="T43" fmla="*/ 649 h 2456"/>
                  <a:gd name="T44" fmla="*/ 830 w 2858"/>
                  <a:gd name="T45" fmla="*/ 608 h 2456"/>
                  <a:gd name="T46" fmla="*/ 1002 w 2858"/>
                  <a:gd name="T47" fmla="*/ 194 h 2456"/>
                  <a:gd name="T48" fmla="*/ 1094 w 2858"/>
                  <a:gd name="T49" fmla="*/ 133 h 2456"/>
                  <a:gd name="T50" fmla="*/ 1764 w 2858"/>
                  <a:gd name="T51" fmla="*/ 133 h 2456"/>
                  <a:gd name="T52" fmla="*/ 1856 w 2858"/>
                  <a:gd name="T53" fmla="*/ 194 h 2456"/>
                  <a:gd name="T54" fmla="*/ 2028 w 2858"/>
                  <a:gd name="T55" fmla="*/ 608 h 2456"/>
                  <a:gd name="T56" fmla="*/ 2089 w 2858"/>
                  <a:gd name="T57" fmla="*/ 649 h 2456"/>
                  <a:gd name="T58" fmla="*/ 2494 w 2858"/>
                  <a:gd name="T59" fmla="*/ 649 h 2456"/>
                  <a:gd name="T60" fmla="*/ 2726 w 2858"/>
                  <a:gd name="T61" fmla="*/ 881 h 2456"/>
                  <a:gd name="T62" fmla="*/ 2726 w 2858"/>
                  <a:gd name="T63" fmla="*/ 2092 h 2456"/>
                  <a:gd name="T64" fmla="*/ 1429 w 2858"/>
                  <a:gd name="T65" fmla="*/ 712 h 2456"/>
                  <a:gd name="T66" fmla="*/ 757 w 2858"/>
                  <a:gd name="T67" fmla="*/ 1384 h 2456"/>
                  <a:gd name="T68" fmla="*/ 1429 w 2858"/>
                  <a:gd name="T69" fmla="*/ 2056 h 2456"/>
                  <a:gd name="T70" fmla="*/ 2101 w 2858"/>
                  <a:gd name="T71" fmla="*/ 1384 h 2456"/>
                  <a:gd name="T72" fmla="*/ 1429 w 2858"/>
                  <a:gd name="T73" fmla="*/ 712 h 2456"/>
                  <a:gd name="T74" fmla="*/ 1429 w 2858"/>
                  <a:gd name="T75" fmla="*/ 1924 h 2456"/>
                  <a:gd name="T76" fmla="*/ 889 w 2858"/>
                  <a:gd name="T77" fmla="*/ 1384 h 2456"/>
                  <a:gd name="T78" fmla="*/ 1429 w 2858"/>
                  <a:gd name="T79" fmla="*/ 844 h 2456"/>
                  <a:gd name="T80" fmla="*/ 1969 w 2858"/>
                  <a:gd name="T81" fmla="*/ 1384 h 2456"/>
                  <a:gd name="T82" fmla="*/ 1429 w 2858"/>
                  <a:gd name="T83" fmla="*/ 1924 h 2456"/>
                  <a:gd name="T84" fmla="*/ 1246 w 2858"/>
                  <a:gd name="T85" fmla="*/ 1656 h 2456"/>
                  <a:gd name="T86" fmla="*/ 1101 w 2858"/>
                  <a:gd name="T87" fmla="*/ 1384 h 2456"/>
                  <a:gd name="T88" fmla="*/ 1035 w 2858"/>
                  <a:gd name="T89" fmla="*/ 1318 h 2456"/>
                  <a:gd name="T90" fmla="*/ 968 w 2858"/>
                  <a:gd name="T91" fmla="*/ 1384 h 2456"/>
                  <a:gd name="T92" fmla="*/ 1171 w 2858"/>
                  <a:gd name="T93" fmla="*/ 1766 h 2456"/>
                  <a:gd name="T94" fmla="*/ 1208 w 2858"/>
                  <a:gd name="T95" fmla="*/ 1777 h 2456"/>
                  <a:gd name="T96" fmla="*/ 1263 w 2858"/>
                  <a:gd name="T97" fmla="*/ 1748 h 2456"/>
                  <a:gd name="T98" fmla="*/ 1246 w 2858"/>
                  <a:gd name="T99" fmla="*/ 1656 h 2456"/>
                  <a:gd name="T100" fmla="*/ 630 w 2858"/>
                  <a:gd name="T101" fmla="*/ 812 h 2456"/>
                  <a:gd name="T102" fmla="*/ 352 w 2858"/>
                  <a:gd name="T103" fmla="*/ 812 h 2456"/>
                  <a:gd name="T104" fmla="*/ 285 w 2858"/>
                  <a:gd name="T105" fmla="*/ 878 h 2456"/>
                  <a:gd name="T106" fmla="*/ 352 w 2858"/>
                  <a:gd name="T107" fmla="*/ 944 h 2456"/>
                  <a:gd name="T108" fmla="*/ 630 w 2858"/>
                  <a:gd name="T109" fmla="*/ 944 h 2456"/>
                  <a:gd name="T110" fmla="*/ 696 w 2858"/>
                  <a:gd name="T111" fmla="*/ 878 h 2456"/>
                  <a:gd name="T112" fmla="*/ 630 w 2858"/>
                  <a:gd name="T113" fmla="*/ 812 h 2456"/>
                  <a:gd name="T114" fmla="*/ 630 w 2858"/>
                  <a:gd name="T115" fmla="*/ 812 h 2456"/>
                  <a:gd name="T116" fmla="*/ 630 w 2858"/>
                  <a:gd name="T117" fmla="*/ 812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58" h="2456">
                    <a:moveTo>
                      <a:pt x="2494" y="517"/>
                    </a:moveTo>
                    <a:cubicBezTo>
                      <a:pt x="2133" y="517"/>
                      <a:pt x="2133" y="517"/>
                      <a:pt x="2133" y="517"/>
                    </a:cubicBezTo>
                    <a:cubicBezTo>
                      <a:pt x="1978" y="143"/>
                      <a:pt x="1978" y="143"/>
                      <a:pt x="1978" y="143"/>
                    </a:cubicBezTo>
                    <a:cubicBezTo>
                      <a:pt x="1942" y="56"/>
                      <a:pt x="1858" y="0"/>
                      <a:pt x="1764" y="0"/>
                    </a:cubicBezTo>
                    <a:cubicBezTo>
                      <a:pt x="1094" y="0"/>
                      <a:pt x="1094" y="0"/>
                      <a:pt x="1094" y="0"/>
                    </a:cubicBezTo>
                    <a:cubicBezTo>
                      <a:pt x="1000" y="0"/>
                      <a:pt x="916" y="56"/>
                      <a:pt x="880" y="143"/>
                    </a:cubicBezTo>
                    <a:cubicBezTo>
                      <a:pt x="725" y="517"/>
                      <a:pt x="725" y="517"/>
                      <a:pt x="725" y="517"/>
                    </a:cubicBezTo>
                    <a:cubicBezTo>
                      <a:pt x="364" y="517"/>
                      <a:pt x="364" y="517"/>
                      <a:pt x="364" y="517"/>
                    </a:cubicBezTo>
                    <a:cubicBezTo>
                      <a:pt x="163" y="517"/>
                      <a:pt x="0" y="680"/>
                      <a:pt x="0" y="881"/>
                    </a:cubicBezTo>
                    <a:cubicBezTo>
                      <a:pt x="0" y="2092"/>
                      <a:pt x="0" y="2092"/>
                      <a:pt x="0" y="2092"/>
                    </a:cubicBezTo>
                    <a:cubicBezTo>
                      <a:pt x="0" y="2292"/>
                      <a:pt x="163" y="2456"/>
                      <a:pt x="364" y="2456"/>
                    </a:cubicBezTo>
                    <a:cubicBezTo>
                      <a:pt x="2494" y="2456"/>
                      <a:pt x="2494" y="2456"/>
                      <a:pt x="2494" y="2456"/>
                    </a:cubicBezTo>
                    <a:cubicBezTo>
                      <a:pt x="2695" y="2456"/>
                      <a:pt x="2858" y="2292"/>
                      <a:pt x="2858" y="2092"/>
                    </a:cubicBezTo>
                    <a:cubicBezTo>
                      <a:pt x="2858" y="881"/>
                      <a:pt x="2858" y="881"/>
                      <a:pt x="2858" y="881"/>
                    </a:cubicBezTo>
                    <a:cubicBezTo>
                      <a:pt x="2858" y="680"/>
                      <a:pt x="2695" y="517"/>
                      <a:pt x="2494" y="517"/>
                    </a:cubicBezTo>
                    <a:close/>
                    <a:moveTo>
                      <a:pt x="2726" y="2092"/>
                    </a:moveTo>
                    <a:cubicBezTo>
                      <a:pt x="2726" y="2219"/>
                      <a:pt x="2622" y="2323"/>
                      <a:pt x="2494" y="2323"/>
                    </a:cubicBezTo>
                    <a:cubicBezTo>
                      <a:pt x="364" y="2323"/>
                      <a:pt x="364" y="2323"/>
                      <a:pt x="364" y="2323"/>
                    </a:cubicBezTo>
                    <a:cubicBezTo>
                      <a:pt x="236" y="2323"/>
                      <a:pt x="132" y="2219"/>
                      <a:pt x="132" y="2092"/>
                    </a:cubicBezTo>
                    <a:cubicBezTo>
                      <a:pt x="132" y="881"/>
                      <a:pt x="132" y="881"/>
                      <a:pt x="132" y="881"/>
                    </a:cubicBezTo>
                    <a:cubicBezTo>
                      <a:pt x="132" y="753"/>
                      <a:pt x="236" y="649"/>
                      <a:pt x="364" y="649"/>
                    </a:cubicBezTo>
                    <a:cubicBezTo>
                      <a:pt x="769" y="649"/>
                      <a:pt x="769" y="649"/>
                      <a:pt x="769" y="649"/>
                    </a:cubicBezTo>
                    <a:cubicBezTo>
                      <a:pt x="796" y="649"/>
                      <a:pt x="820" y="633"/>
                      <a:pt x="830" y="608"/>
                    </a:cubicBezTo>
                    <a:cubicBezTo>
                      <a:pt x="1002" y="194"/>
                      <a:pt x="1002" y="194"/>
                      <a:pt x="1002" y="194"/>
                    </a:cubicBezTo>
                    <a:cubicBezTo>
                      <a:pt x="1017" y="157"/>
                      <a:pt x="1053" y="133"/>
                      <a:pt x="1094" y="133"/>
                    </a:cubicBezTo>
                    <a:cubicBezTo>
                      <a:pt x="1764" y="133"/>
                      <a:pt x="1764" y="133"/>
                      <a:pt x="1764" y="133"/>
                    </a:cubicBezTo>
                    <a:cubicBezTo>
                      <a:pt x="1805" y="133"/>
                      <a:pt x="1841" y="157"/>
                      <a:pt x="1856" y="194"/>
                    </a:cubicBezTo>
                    <a:cubicBezTo>
                      <a:pt x="2028" y="608"/>
                      <a:pt x="2028" y="608"/>
                      <a:pt x="2028" y="608"/>
                    </a:cubicBezTo>
                    <a:cubicBezTo>
                      <a:pt x="2038" y="633"/>
                      <a:pt x="2062" y="649"/>
                      <a:pt x="2089" y="649"/>
                    </a:cubicBezTo>
                    <a:cubicBezTo>
                      <a:pt x="2494" y="649"/>
                      <a:pt x="2494" y="649"/>
                      <a:pt x="2494" y="649"/>
                    </a:cubicBezTo>
                    <a:cubicBezTo>
                      <a:pt x="2622" y="649"/>
                      <a:pt x="2726" y="753"/>
                      <a:pt x="2726" y="881"/>
                    </a:cubicBezTo>
                    <a:cubicBezTo>
                      <a:pt x="2726" y="2092"/>
                      <a:pt x="2726" y="2092"/>
                      <a:pt x="2726" y="2092"/>
                    </a:cubicBezTo>
                    <a:close/>
                    <a:moveTo>
                      <a:pt x="1429" y="712"/>
                    </a:moveTo>
                    <a:cubicBezTo>
                      <a:pt x="1058" y="712"/>
                      <a:pt x="757" y="1013"/>
                      <a:pt x="757" y="1384"/>
                    </a:cubicBezTo>
                    <a:cubicBezTo>
                      <a:pt x="757" y="1755"/>
                      <a:pt x="1058" y="2056"/>
                      <a:pt x="1429" y="2056"/>
                    </a:cubicBezTo>
                    <a:cubicBezTo>
                      <a:pt x="1800" y="2056"/>
                      <a:pt x="2101" y="1755"/>
                      <a:pt x="2101" y="1384"/>
                    </a:cubicBezTo>
                    <a:cubicBezTo>
                      <a:pt x="2101" y="1013"/>
                      <a:pt x="1800" y="712"/>
                      <a:pt x="1429" y="712"/>
                    </a:cubicBezTo>
                    <a:close/>
                    <a:moveTo>
                      <a:pt x="1429" y="1924"/>
                    </a:moveTo>
                    <a:cubicBezTo>
                      <a:pt x="1131" y="1924"/>
                      <a:pt x="889" y="1682"/>
                      <a:pt x="889" y="1384"/>
                    </a:cubicBezTo>
                    <a:cubicBezTo>
                      <a:pt x="889" y="1086"/>
                      <a:pt x="1131" y="844"/>
                      <a:pt x="1429" y="844"/>
                    </a:cubicBezTo>
                    <a:cubicBezTo>
                      <a:pt x="1727" y="844"/>
                      <a:pt x="1969" y="1086"/>
                      <a:pt x="1969" y="1384"/>
                    </a:cubicBezTo>
                    <a:cubicBezTo>
                      <a:pt x="1969" y="1682"/>
                      <a:pt x="1727" y="1924"/>
                      <a:pt x="1429" y="1924"/>
                    </a:cubicBezTo>
                    <a:close/>
                    <a:moveTo>
                      <a:pt x="1246" y="1656"/>
                    </a:moveTo>
                    <a:cubicBezTo>
                      <a:pt x="1155" y="1595"/>
                      <a:pt x="1101" y="1493"/>
                      <a:pt x="1101" y="1384"/>
                    </a:cubicBezTo>
                    <a:cubicBezTo>
                      <a:pt x="1101" y="1348"/>
                      <a:pt x="1071" y="1318"/>
                      <a:pt x="1035" y="1318"/>
                    </a:cubicBezTo>
                    <a:cubicBezTo>
                      <a:pt x="998" y="1318"/>
                      <a:pt x="968" y="1348"/>
                      <a:pt x="968" y="1384"/>
                    </a:cubicBezTo>
                    <a:cubicBezTo>
                      <a:pt x="968" y="1537"/>
                      <a:pt x="1044" y="1680"/>
                      <a:pt x="1171" y="1766"/>
                    </a:cubicBezTo>
                    <a:cubicBezTo>
                      <a:pt x="1182" y="1773"/>
                      <a:pt x="1195" y="1777"/>
                      <a:pt x="1208" y="1777"/>
                    </a:cubicBezTo>
                    <a:cubicBezTo>
                      <a:pt x="1230" y="1777"/>
                      <a:pt x="1251" y="1767"/>
                      <a:pt x="1263" y="1748"/>
                    </a:cubicBezTo>
                    <a:cubicBezTo>
                      <a:pt x="1284" y="1718"/>
                      <a:pt x="1276" y="1677"/>
                      <a:pt x="1246" y="1656"/>
                    </a:cubicBezTo>
                    <a:close/>
                    <a:moveTo>
                      <a:pt x="630" y="812"/>
                    </a:moveTo>
                    <a:cubicBezTo>
                      <a:pt x="352" y="812"/>
                      <a:pt x="352" y="812"/>
                      <a:pt x="352" y="812"/>
                    </a:cubicBezTo>
                    <a:cubicBezTo>
                      <a:pt x="315" y="812"/>
                      <a:pt x="285" y="842"/>
                      <a:pt x="285" y="878"/>
                    </a:cubicBezTo>
                    <a:cubicBezTo>
                      <a:pt x="285" y="915"/>
                      <a:pt x="315" y="944"/>
                      <a:pt x="352" y="944"/>
                    </a:cubicBezTo>
                    <a:cubicBezTo>
                      <a:pt x="630" y="944"/>
                      <a:pt x="630" y="944"/>
                      <a:pt x="630" y="944"/>
                    </a:cubicBezTo>
                    <a:cubicBezTo>
                      <a:pt x="666" y="944"/>
                      <a:pt x="696" y="915"/>
                      <a:pt x="696" y="878"/>
                    </a:cubicBezTo>
                    <a:cubicBezTo>
                      <a:pt x="696" y="842"/>
                      <a:pt x="666" y="812"/>
                      <a:pt x="630" y="812"/>
                    </a:cubicBezTo>
                    <a:close/>
                    <a:moveTo>
                      <a:pt x="630" y="812"/>
                    </a:moveTo>
                    <a:cubicBezTo>
                      <a:pt x="630" y="812"/>
                      <a:pt x="630" y="812"/>
                      <a:pt x="630" y="81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等线" panose="020F0502020204030204"/>
                  <a:ea typeface="等线" panose="02010600030101010101" pitchFamily="2" charset="-122"/>
                </a:endParaRPr>
              </a:p>
            </p:txBody>
          </p:sp>
        </p:grpSp>
        <p:grpSp>
          <p:nvGrpSpPr>
            <p:cNvPr id="51" name="组合 50">
              <a:extLst>
                <a:ext uri="{FF2B5EF4-FFF2-40B4-BE49-F238E27FC236}">
                  <a16:creationId xmlns:a16="http://schemas.microsoft.com/office/drawing/2014/main" id="{E0321188-AD77-49DB-94CF-AA38A7E563AA}"/>
                </a:ext>
              </a:extLst>
            </p:cNvPr>
            <p:cNvGrpSpPr/>
            <p:nvPr/>
          </p:nvGrpSpPr>
          <p:grpSpPr>
            <a:xfrm>
              <a:off x="627010" y="4508815"/>
              <a:ext cx="2687473" cy="1290419"/>
              <a:chOff x="627010" y="4530482"/>
              <a:chExt cx="2687473" cy="1290419"/>
            </a:xfrm>
          </p:grpSpPr>
          <p:sp>
            <p:nvSpPr>
              <p:cNvPr id="52" name="文本框 51">
                <a:extLst>
                  <a:ext uri="{FF2B5EF4-FFF2-40B4-BE49-F238E27FC236}">
                    <a16:creationId xmlns:a16="http://schemas.microsoft.com/office/drawing/2014/main" id="{83C8516A-3836-4878-A29F-564D92AAC485}"/>
                  </a:ext>
                </a:extLst>
              </p:cNvPr>
              <p:cNvSpPr txBox="1"/>
              <p:nvPr/>
            </p:nvSpPr>
            <p:spPr>
              <a:xfrm>
                <a:off x="1298945" y="4530482"/>
                <a:ext cx="2015538" cy="460116"/>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53" name="文本框 52">
                <a:extLst>
                  <a:ext uri="{FF2B5EF4-FFF2-40B4-BE49-F238E27FC236}">
                    <a16:creationId xmlns:a16="http://schemas.microsoft.com/office/drawing/2014/main" id="{69DFA568-1F6B-47E7-8B6A-B5AA3BDF7A24}"/>
                  </a:ext>
                </a:extLst>
              </p:cNvPr>
              <p:cNvSpPr txBox="1"/>
              <p:nvPr/>
            </p:nvSpPr>
            <p:spPr>
              <a:xfrm>
                <a:off x="627010" y="4869037"/>
                <a:ext cx="2687473" cy="951864"/>
              </a:xfrm>
              <a:prstGeom prst="rect">
                <a:avLst/>
              </a:prstGeom>
              <a:noFill/>
            </p:spPr>
            <p:txBody>
              <a:bodyPr wrap="square" rtlCol="0">
                <a:spAutoFit/>
              </a:bodyPr>
              <a:lstStyle/>
              <a:p>
                <a:pPr lvl="0" algn="r">
                  <a:lnSpc>
                    <a:spcPct val="150000"/>
                  </a:lnSpc>
                </a:pPr>
                <a:r>
                  <a:rPr lang="zh-CN" altLang="en-US" sz="11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请替换文字内容，添加相关标题，修改文字内容，也可以直接复制你的内容到此。</a:t>
                </a:r>
              </a:p>
            </p:txBody>
          </p:sp>
        </p:grpSp>
      </p:grpSp>
    </p:spTree>
    <p:extLst>
      <p:ext uri="{BB962C8B-B14F-4D97-AF65-F5344CB8AC3E}">
        <p14:creationId xmlns:p14="http://schemas.microsoft.com/office/powerpoint/2010/main" val="147970463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anim calcmode="lin" valueType="num">
                                      <p:cBhvr>
                                        <p:cTn id="20" dur="500" fill="hold"/>
                                        <p:tgtEl>
                                          <p:spTgt spid="39"/>
                                        </p:tgtEl>
                                        <p:attrNameLst>
                                          <p:attrName>ppt_x</p:attrName>
                                        </p:attrNameLst>
                                      </p:cBhvr>
                                      <p:tavLst>
                                        <p:tav tm="0">
                                          <p:val>
                                            <p:strVal val="#ppt_x"/>
                                          </p:val>
                                        </p:tav>
                                        <p:tav tm="100000">
                                          <p:val>
                                            <p:strVal val="#ppt_x"/>
                                          </p:val>
                                        </p:tav>
                                      </p:tavLst>
                                    </p:anim>
                                    <p:anim calcmode="lin" valueType="num">
                                      <p:cBhvr>
                                        <p:cTn id="21" dur="5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anim calcmode="lin" valueType="num">
                                      <p:cBhvr>
                                        <p:cTn id="38" dur="500" fill="hold"/>
                                        <p:tgtEl>
                                          <p:spTgt spid="32"/>
                                        </p:tgtEl>
                                        <p:attrNameLst>
                                          <p:attrName>ppt_x</p:attrName>
                                        </p:attrNameLst>
                                      </p:cBhvr>
                                      <p:tavLst>
                                        <p:tav tm="0">
                                          <p:val>
                                            <p:strVal val="#ppt_x"/>
                                          </p:val>
                                        </p:tav>
                                        <p:tav tm="100000">
                                          <p:val>
                                            <p:strVal val="#ppt_x"/>
                                          </p:val>
                                        </p:tav>
                                      </p:tavLst>
                                    </p:anim>
                                    <p:anim calcmode="lin" valueType="num">
                                      <p:cBhvr>
                                        <p:cTn id="3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55EB7C96-FC33-4299-B3AF-CE167AF29A33}"/>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585C70FD-D84A-486C-9476-8973C946708E}"/>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679FC85B-8FFE-4E4D-B449-0584FA437FC4}"/>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-03.</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9C9E3BDB-D8C6-45DC-8098-656D7DBC03AE}"/>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经验总结</a:t>
              </a:r>
            </a:p>
          </p:txBody>
        </p:sp>
      </p:grpSp>
      <p:cxnSp>
        <p:nvCxnSpPr>
          <p:cNvPr id="12" name="形状">
            <a:extLst>
              <a:ext uri="{FF2B5EF4-FFF2-40B4-BE49-F238E27FC236}">
                <a16:creationId xmlns:a16="http://schemas.microsoft.com/office/drawing/2014/main" id="{603BA0CE-A015-4635-A903-419EE7A953E4}"/>
              </a:ext>
            </a:extLst>
          </p:cNvPr>
          <p:cNvCxnSpPr>
            <a:cxnSpLocks/>
          </p:cNvCxnSpPr>
          <p:nvPr/>
        </p:nvCxnSpPr>
        <p:spPr>
          <a:xfrm>
            <a:off x="2537255" y="1896465"/>
            <a:ext cx="0" cy="2744872"/>
          </a:xfrm>
          <a:prstGeom prst="line">
            <a:avLst/>
          </a:prstGeom>
          <a:noFill/>
          <a:ln w="6350" cap="flat" cmpd="sng" algn="ctr">
            <a:solidFill>
              <a:srgbClr val="FFFFFF">
                <a:lumMod val="85000"/>
              </a:srgbClr>
            </a:solidFill>
            <a:prstDash val="dash"/>
            <a:miter lim="800000"/>
          </a:ln>
          <a:effectLst/>
        </p:spPr>
      </p:cxnSp>
      <p:cxnSp>
        <p:nvCxnSpPr>
          <p:cNvPr id="13" name="形状">
            <a:extLst>
              <a:ext uri="{FF2B5EF4-FFF2-40B4-BE49-F238E27FC236}">
                <a16:creationId xmlns:a16="http://schemas.microsoft.com/office/drawing/2014/main" id="{0277705F-EF2B-49A8-9C5F-64454E1C1CAB}"/>
              </a:ext>
            </a:extLst>
          </p:cNvPr>
          <p:cNvCxnSpPr/>
          <p:nvPr/>
        </p:nvCxnSpPr>
        <p:spPr>
          <a:xfrm>
            <a:off x="2487827" y="4295350"/>
            <a:ext cx="7216346" cy="0"/>
          </a:xfrm>
          <a:prstGeom prst="line">
            <a:avLst/>
          </a:prstGeom>
          <a:noFill/>
          <a:ln w="6350" cap="flat" cmpd="sng" algn="ctr">
            <a:solidFill>
              <a:srgbClr val="FFFFFF">
                <a:lumMod val="85000"/>
              </a:srgbClr>
            </a:solidFill>
            <a:prstDash val="dash"/>
            <a:miter lim="800000"/>
          </a:ln>
          <a:effectLst/>
        </p:spPr>
      </p:cxnSp>
      <p:cxnSp>
        <p:nvCxnSpPr>
          <p:cNvPr id="14" name="形状">
            <a:extLst>
              <a:ext uri="{FF2B5EF4-FFF2-40B4-BE49-F238E27FC236}">
                <a16:creationId xmlns:a16="http://schemas.microsoft.com/office/drawing/2014/main" id="{34525FC0-C098-4E32-8F61-71B72470BAB8}"/>
              </a:ext>
            </a:extLst>
          </p:cNvPr>
          <p:cNvCxnSpPr/>
          <p:nvPr/>
        </p:nvCxnSpPr>
        <p:spPr>
          <a:xfrm>
            <a:off x="2426450" y="2017588"/>
            <a:ext cx="7216346" cy="0"/>
          </a:xfrm>
          <a:prstGeom prst="line">
            <a:avLst/>
          </a:prstGeom>
          <a:noFill/>
          <a:ln w="6350" cap="flat" cmpd="sng" algn="ctr">
            <a:solidFill>
              <a:srgbClr val="FFFFFF">
                <a:lumMod val="85000"/>
              </a:srgbClr>
            </a:solidFill>
            <a:prstDash val="dash"/>
            <a:miter lim="800000"/>
          </a:ln>
          <a:effectLst/>
        </p:spPr>
      </p:cxnSp>
      <p:grpSp>
        <p:nvGrpSpPr>
          <p:cNvPr id="15" name="组合 14">
            <a:extLst>
              <a:ext uri="{FF2B5EF4-FFF2-40B4-BE49-F238E27FC236}">
                <a16:creationId xmlns:a16="http://schemas.microsoft.com/office/drawing/2014/main" id="{175E0C39-1290-4106-B91B-32D88158A212}"/>
              </a:ext>
            </a:extLst>
          </p:cNvPr>
          <p:cNvGrpSpPr/>
          <p:nvPr/>
        </p:nvGrpSpPr>
        <p:grpSpPr>
          <a:xfrm>
            <a:off x="2139781" y="1612761"/>
            <a:ext cx="3279155" cy="1758822"/>
            <a:chOff x="2139781" y="1612761"/>
            <a:chExt cx="3279155" cy="1758822"/>
          </a:xfrm>
        </p:grpSpPr>
        <p:sp>
          <p:nvSpPr>
            <p:cNvPr id="16" name="Oval 8">
              <a:extLst>
                <a:ext uri="{FF2B5EF4-FFF2-40B4-BE49-F238E27FC236}">
                  <a16:creationId xmlns:a16="http://schemas.microsoft.com/office/drawing/2014/main" id="{A258FE1A-46E5-4E55-A275-505F460CB2FF}"/>
                </a:ext>
              </a:extLst>
            </p:cNvPr>
            <p:cNvSpPr/>
            <p:nvPr/>
          </p:nvSpPr>
          <p:spPr>
            <a:xfrm>
              <a:off x="2139781" y="1612761"/>
              <a:ext cx="800242" cy="80024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hka" panose="02000609000000000000" pitchFamily="49" charset="-128"/>
                <a:ea typeface="Ohka" panose="02000609000000000000" pitchFamily="49" charset="-128"/>
                <a:cs typeface="+mn-cs"/>
              </a:endParaRPr>
            </a:p>
          </p:txBody>
        </p:sp>
        <p:sp>
          <p:nvSpPr>
            <p:cNvPr id="17" name="TextBox 28">
              <a:extLst>
                <a:ext uri="{FF2B5EF4-FFF2-40B4-BE49-F238E27FC236}">
                  <a16:creationId xmlns:a16="http://schemas.microsoft.com/office/drawing/2014/main" id="{2C79735C-6D9D-4E6A-88B2-95589BFA5F01}"/>
                </a:ext>
              </a:extLst>
            </p:cNvPr>
            <p:cNvSpPr txBox="1"/>
            <p:nvPr/>
          </p:nvSpPr>
          <p:spPr>
            <a:xfrm>
              <a:off x="2222906" y="1781754"/>
              <a:ext cx="628698" cy="461665"/>
            </a:xfrm>
            <a:prstGeom prst="rect">
              <a:avLst/>
            </a:prstGeom>
            <a:noFill/>
          </p:spPr>
          <p:txBody>
            <a:bodyPr wrap="none" rtlCol="0">
              <a:spAutoFit/>
            </a:bodyPr>
            <a:lstStyle/>
            <a:p>
              <a:pPr algn="ctr"/>
              <a:r>
                <a:rPr lang="en-US" sz="2400" dirty="0">
                  <a:solidFill>
                    <a:srgbClr val="FFFFFF"/>
                  </a:solidFill>
                  <a:latin typeface="优设标题黑" panose="00000500000000000000" pitchFamily="2" charset="-122"/>
                  <a:ea typeface="优设标题黑" panose="00000500000000000000" pitchFamily="2" charset="-122"/>
                </a:rPr>
                <a:t>03</a:t>
              </a:r>
            </a:p>
          </p:txBody>
        </p:sp>
        <p:sp>
          <p:nvSpPr>
            <p:cNvPr id="18" name="Rectangle 29">
              <a:extLst>
                <a:ext uri="{FF2B5EF4-FFF2-40B4-BE49-F238E27FC236}">
                  <a16:creationId xmlns:a16="http://schemas.microsoft.com/office/drawing/2014/main" id="{93D41381-C72A-4E9C-A12B-23C6E2B5B786}"/>
                </a:ext>
              </a:extLst>
            </p:cNvPr>
            <p:cNvSpPr/>
            <p:nvPr/>
          </p:nvSpPr>
          <p:spPr>
            <a:xfrm>
              <a:off x="3073641" y="2753978"/>
              <a:ext cx="2345295" cy="617605"/>
            </a:xfrm>
            <a:prstGeom prst="rect">
              <a:avLst/>
            </a:prstGeom>
          </p:spPr>
          <p:txBody>
            <a:bodyPr wrap="square">
              <a:spAutoFit/>
            </a:bodyPr>
            <a:lstStyle/>
            <a:p>
              <a:pP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请在此处添加具体内容，文字尽量言简意赅，简单说明即可</a:t>
              </a:r>
            </a:p>
          </p:txBody>
        </p:sp>
        <p:sp>
          <p:nvSpPr>
            <p:cNvPr id="19" name="Rectangle 30">
              <a:extLst>
                <a:ext uri="{FF2B5EF4-FFF2-40B4-BE49-F238E27FC236}">
                  <a16:creationId xmlns:a16="http://schemas.microsoft.com/office/drawing/2014/main" id="{A0E30169-5465-4100-A210-0AE5E0BFD771}"/>
                </a:ext>
              </a:extLst>
            </p:cNvPr>
            <p:cNvSpPr/>
            <p:nvPr/>
          </p:nvSpPr>
          <p:spPr>
            <a:xfrm>
              <a:off x="3073642" y="2443749"/>
              <a:ext cx="1734024" cy="400110"/>
            </a:xfrm>
            <a:prstGeom prst="rect">
              <a:avLst/>
            </a:prstGeom>
          </p:spPr>
          <p:txBody>
            <a:bodyPr wrap="square">
              <a:spAutoFit/>
            </a:bodyPr>
            <a:lstStyle/>
            <a:p>
              <a:pPr>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sym typeface="+mn-ea"/>
                </a:rPr>
                <a:t>输入标题内容</a:t>
              </a:r>
            </a:p>
          </p:txBody>
        </p:sp>
      </p:grpSp>
      <p:grpSp>
        <p:nvGrpSpPr>
          <p:cNvPr id="20" name="组合 19">
            <a:extLst>
              <a:ext uri="{FF2B5EF4-FFF2-40B4-BE49-F238E27FC236}">
                <a16:creationId xmlns:a16="http://schemas.microsoft.com/office/drawing/2014/main" id="{D68A7B48-D942-45E0-910C-F0354F39A295}"/>
              </a:ext>
            </a:extLst>
          </p:cNvPr>
          <p:cNvGrpSpPr/>
          <p:nvPr/>
        </p:nvGrpSpPr>
        <p:grpSpPr>
          <a:xfrm>
            <a:off x="5716384" y="1612761"/>
            <a:ext cx="2743252" cy="1758822"/>
            <a:chOff x="5716384" y="1612761"/>
            <a:chExt cx="2743252" cy="1758822"/>
          </a:xfrm>
        </p:grpSpPr>
        <p:sp>
          <p:nvSpPr>
            <p:cNvPr id="21" name="Oval 7">
              <a:extLst>
                <a:ext uri="{FF2B5EF4-FFF2-40B4-BE49-F238E27FC236}">
                  <a16:creationId xmlns:a16="http://schemas.microsoft.com/office/drawing/2014/main" id="{708E1959-643D-4863-B223-503F25848A83}"/>
                </a:ext>
              </a:extLst>
            </p:cNvPr>
            <p:cNvSpPr/>
            <p:nvPr/>
          </p:nvSpPr>
          <p:spPr>
            <a:xfrm>
              <a:off x="5716384" y="1612761"/>
              <a:ext cx="800242" cy="800242"/>
            </a:xfrm>
            <a:prstGeom prst="ellipse">
              <a:avLst/>
            </a:prstGeom>
            <a:gradFill flip="none" rotWithShape="1">
              <a:gsLst>
                <a:gs pos="0">
                  <a:srgbClr val="07ADF0"/>
                </a:gs>
                <a:gs pos="100000">
                  <a:srgbClr val="1C46F2"/>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hka" panose="02000609000000000000" pitchFamily="49" charset="-128"/>
                <a:ea typeface="Ohka" panose="02000609000000000000" pitchFamily="49" charset="-128"/>
                <a:cs typeface="+mn-cs"/>
              </a:endParaRPr>
            </a:p>
          </p:txBody>
        </p:sp>
        <p:sp>
          <p:nvSpPr>
            <p:cNvPr id="22" name="TextBox 27">
              <a:extLst>
                <a:ext uri="{FF2B5EF4-FFF2-40B4-BE49-F238E27FC236}">
                  <a16:creationId xmlns:a16="http://schemas.microsoft.com/office/drawing/2014/main" id="{D494D1B1-7C5A-4C9B-A008-A55EA8DE40AE}"/>
                </a:ext>
              </a:extLst>
            </p:cNvPr>
            <p:cNvSpPr txBox="1"/>
            <p:nvPr/>
          </p:nvSpPr>
          <p:spPr>
            <a:xfrm>
              <a:off x="5798149" y="1782050"/>
              <a:ext cx="636713" cy="461665"/>
            </a:xfrm>
            <a:prstGeom prst="rect">
              <a:avLst/>
            </a:prstGeom>
            <a:noFill/>
          </p:spPr>
          <p:txBody>
            <a:bodyPr wrap="none" rtlCol="0">
              <a:spAutoFit/>
            </a:bodyPr>
            <a:lstStyle/>
            <a:p>
              <a:pPr algn="ctr"/>
              <a:r>
                <a:rPr lang="en-US" sz="2400" dirty="0">
                  <a:solidFill>
                    <a:srgbClr val="FFFFFF"/>
                  </a:solidFill>
                  <a:latin typeface="优设标题黑" panose="00000500000000000000" pitchFamily="2" charset="-122"/>
                  <a:ea typeface="优设标题黑" panose="00000500000000000000" pitchFamily="2" charset="-122"/>
                </a:rPr>
                <a:t>02</a:t>
              </a:r>
            </a:p>
          </p:txBody>
        </p:sp>
        <p:sp>
          <p:nvSpPr>
            <p:cNvPr id="23" name="Rectangle 29">
              <a:extLst>
                <a:ext uri="{FF2B5EF4-FFF2-40B4-BE49-F238E27FC236}">
                  <a16:creationId xmlns:a16="http://schemas.microsoft.com/office/drawing/2014/main" id="{49B35D16-326E-4A7C-AF7A-765862F9CBF6}"/>
                </a:ext>
              </a:extLst>
            </p:cNvPr>
            <p:cNvSpPr/>
            <p:nvPr/>
          </p:nvSpPr>
          <p:spPr>
            <a:xfrm>
              <a:off x="6114341" y="2753978"/>
              <a:ext cx="2345295" cy="617605"/>
            </a:xfrm>
            <a:prstGeom prst="rect">
              <a:avLst/>
            </a:prstGeom>
          </p:spPr>
          <p:txBody>
            <a:bodyPr wrap="square">
              <a:spAutoFit/>
            </a:bodyPr>
            <a:lstStyle/>
            <a:p>
              <a:pP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请在此处添加具体内容，文字尽量言简意赅，简单说明即可</a:t>
              </a:r>
            </a:p>
          </p:txBody>
        </p:sp>
        <p:sp>
          <p:nvSpPr>
            <p:cNvPr id="24" name="Rectangle 30">
              <a:extLst>
                <a:ext uri="{FF2B5EF4-FFF2-40B4-BE49-F238E27FC236}">
                  <a16:creationId xmlns:a16="http://schemas.microsoft.com/office/drawing/2014/main" id="{6B68DFBF-5A45-4831-8797-1F27DAAA006D}"/>
                </a:ext>
              </a:extLst>
            </p:cNvPr>
            <p:cNvSpPr/>
            <p:nvPr/>
          </p:nvSpPr>
          <p:spPr>
            <a:xfrm>
              <a:off x="6114342" y="2443749"/>
              <a:ext cx="1813600" cy="400110"/>
            </a:xfrm>
            <a:prstGeom prst="rect">
              <a:avLst/>
            </a:prstGeom>
          </p:spPr>
          <p:txBody>
            <a:bodyPr wrap="square">
              <a:spAutoFit/>
            </a:bodyPr>
            <a:lstStyle/>
            <a:p>
              <a:pPr>
                <a:defRPr/>
              </a:pP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sym typeface="+mn-ea"/>
                </a:rPr>
                <a:t>输入标题内容</a:t>
              </a:r>
            </a:p>
          </p:txBody>
        </p:sp>
      </p:grpSp>
      <p:grpSp>
        <p:nvGrpSpPr>
          <p:cNvPr id="25" name="组合 24">
            <a:extLst>
              <a:ext uri="{FF2B5EF4-FFF2-40B4-BE49-F238E27FC236}">
                <a16:creationId xmlns:a16="http://schemas.microsoft.com/office/drawing/2014/main" id="{535A5C11-393F-4F0F-B982-275EB8780EA3}"/>
              </a:ext>
            </a:extLst>
          </p:cNvPr>
          <p:cNvGrpSpPr/>
          <p:nvPr/>
        </p:nvGrpSpPr>
        <p:grpSpPr>
          <a:xfrm>
            <a:off x="9155042" y="1612761"/>
            <a:ext cx="2345295" cy="1758822"/>
            <a:chOff x="9155042" y="1612761"/>
            <a:chExt cx="2345295" cy="1758822"/>
          </a:xfrm>
        </p:grpSpPr>
        <p:sp>
          <p:nvSpPr>
            <p:cNvPr id="26" name="Oval 6">
              <a:extLst>
                <a:ext uri="{FF2B5EF4-FFF2-40B4-BE49-F238E27FC236}">
                  <a16:creationId xmlns:a16="http://schemas.microsoft.com/office/drawing/2014/main" id="{62A8ECD1-8D91-4F0E-898A-E26A56840166}"/>
                </a:ext>
              </a:extLst>
            </p:cNvPr>
            <p:cNvSpPr/>
            <p:nvPr/>
          </p:nvSpPr>
          <p:spPr>
            <a:xfrm>
              <a:off x="9251977" y="1612761"/>
              <a:ext cx="800242" cy="80024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hka" panose="02000609000000000000" pitchFamily="49" charset="-128"/>
                <a:ea typeface="Ohka" panose="02000609000000000000" pitchFamily="49" charset="-128"/>
                <a:cs typeface="+mn-cs"/>
              </a:endParaRPr>
            </a:p>
          </p:txBody>
        </p:sp>
        <p:sp>
          <p:nvSpPr>
            <p:cNvPr id="27" name="TextBox 26">
              <a:extLst>
                <a:ext uri="{FF2B5EF4-FFF2-40B4-BE49-F238E27FC236}">
                  <a16:creationId xmlns:a16="http://schemas.microsoft.com/office/drawing/2014/main" id="{8289A905-FAB3-49F3-82A3-A532CE9C62B6}"/>
                </a:ext>
              </a:extLst>
            </p:cNvPr>
            <p:cNvSpPr txBox="1"/>
            <p:nvPr/>
          </p:nvSpPr>
          <p:spPr>
            <a:xfrm>
              <a:off x="9386641" y="1782050"/>
              <a:ext cx="530915" cy="461665"/>
            </a:xfrm>
            <a:prstGeom prst="rect">
              <a:avLst/>
            </a:prstGeom>
            <a:noFill/>
          </p:spPr>
          <p:txBody>
            <a:bodyPr wrap="none" rtlCol="0">
              <a:spAutoFit/>
            </a:bodyPr>
            <a:lstStyle/>
            <a:p>
              <a:pPr algn="ctr"/>
              <a:r>
                <a:rPr lang="en-US" sz="2400" dirty="0">
                  <a:solidFill>
                    <a:srgbClr val="FFFFFF"/>
                  </a:solidFill>
                  <a:latin typeface="优设标题黑" panose="00000500000000000000" pitchFamily="2" charset="-122"/>
                  <a:ea typeface="优设标题黑" panose="00000500000000000000" pitchFamily="2" charset="-122"/>
                </a:rPr>
                <a:t>01</a:t>
              </a:r>
            </a:p>
          </p:txBody>
        </p:sp>
        <p:sp>
          <p:nvSpPr>
            <p:cNvPr id="28" name="Rectangle 29">
              <a:extLst>
                <a:ext uri="{FF2B5EF4-FFF2-40B4-BE49-F238E27FC236}">
                  <a16:creationId xmlns:a16="http://schemas.microsoft.com/office/drawing/2014/main" id="{129DEA75-85FE-49EC-8952-1B350202EAF2}"/>
                </a:ext>
              </a:extLst>
            </p:cNvPr>
            <p:cNvSpPr/>
            <p:nvPr/>
          </p:nvSpPr>
          <p:spPr>
            <a:xfrm>
              <a:off x="9155042" y="2753978"/>
              <a:ext cx="2345295" cy="617605"/>
            </a:xfrm>
            <a:prstGeom prst="rect">
              <a:avLst/>
            </a:prstGeom>
          </p:spPr>
          <p:txBody>
            <a:bodyPr wrap="square">
              <a:spAutoFit/>
            </a:bodyPr>
            <a:lstStyle/>
            <a:p>
              <a:pP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请在此处添加具体内容，文字尽量言简意赅，简单说明即可</a:t>
              </a:r>
            </a:p>
          </p:txBody>
        </p:sp>
        <p:sp>
          <p:nvSpPr>
            <p:cNvPr id="29" name="Rectangle 30">
              <a:extLst>
                <a:ext uri="{FF2B5EF4-FFF2-40B4-BE49-F238E27FC236}">
                  <a16:creationId xmlns:a16="http://schemas.microsoft.com/office/drawing/2014/main" id="{A126FBDC-F3A6-431A-A540-13E47A30A390}"/>
                </a:ext>
              </a:extLst>
            </p:cNvPr>
            <p:cNvSpPr/>
            <p:nvPr/>
          </p:nvSpPr>
          <p:spPr>
            <a:xfrm>
              <a:off x="9155043" y="2443749"/>
              <a:ext cx="1813600" cy="400110"/>
            </a:xfrm>
            <a:prstGeom prst="rect">
              <a:avLst/>
            </a:prstGeom>
          </p:spPr>
          <p:txBody>
            <a:bodyPr wrap="square">
              <a:spAutoFit/>
            </a:bodyPr>
            <a:lstStyle/>
            <a:p>
              <a:pPr>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sym typeface="+mn-ea"/>
                </a:rPr>
                <a:t>输入标题内容</a:t>
              </a:r>
            </a:p>
          </p:txBody>
        </p:sp>
      </p:grpSp>
      <p:grpSp>
        <p:nvGrpSpPr>
          <p:cNvPr id="30" name="组合 29">
            <a:extLst>
              <a:ext uri="{FF2B5EF4-FFF2-40B4-BE49-F238E27FC236}">
                <a16:creationId xmlns:a16="http://schemas.microsoft.com/office/drawing/2014/main" id="{30F5437F-D36B-40D0-90FF-5FD994710B06}"/>
              </a:ext>
            </a:extLst>
          </p:cNvPr>
          <p:cNvGrpSpPr/>
          <p:nvPr/>
        </p:nvGrpSpPr>
        <p:grpSpPr>
          <a:xfrm>
            <a:off x="1111160" y="3890523"/>
            <a:ext cx="2195682" cy="1836219"/>
            <a:chOff x="1111160" y="3890523"/>
            <a:chExt cx="2195682" cy="1836219"/>
          </a:xfrm>
        </p:grpSpPr>
        <p:sp>
          <p:nvSpPr>
            <p:cNvPr id="31" name="Oval 9">
              <a:extLst>
                <a:ext uri="{FF2B5EF4-FFF2-40B4-BE49-F238E27FC236}">
                  <a16:creationId xmlns:a16="http://schemas.microsoft.com/office/drawing/2014/main" id="{A40785FC-4AF8-41CD-8F69-C41E3C1EF581}"/>
                </a:ext>
              </a:extLst>
            </p:cNvPr>
            <p:cNvSpPr/>
            <p:nvPr/>
          </p:nvSpPr>
          <p:spPr>
            <a:xfrm>
              <a:off x="2139781" y="3890523"/>
              <a:ext cx="800242" cy="800242"/>
            </a:xfrm>
            <a:prstGeom prst="ellipse">
              <a:avLst/>
            </a:prstGeom>
            <a:gradFill>
              <a:gsLst>
                <a:gs pos="0">
                  <a:srgbClr val="07ADF0"/>
                </a:gs>
                <a:gs pos="100000">
                  <a:srgbClr val="1C46F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hka" panose="02000609000000000000" pitchFamily="49" charset="-128"/>
                <a:ea typeface="Ohka" panose="02000609000000000000" pitchFamily="49" charset="-128"/>
                <a:cs typeface="+mn-cs"/>
              </a:endParaRPr>
            </a:p>
          </p:txBody>
        </p:sp>
        <p:sp>
          <p:nvSpPr>
            <p:cNvPr id="32" name="TextBox 31">
              <a:extLst>
                <a:ext uri="{FF2B5EF4-FFF2-40B4-BE49-F238E27FC236}">
                  <a16:creationId xmlns:a16="http://schemas.microsoft.com/office/drawing/2014/main" id="{31DB2C08-5EFC-4B98-B5E8-FD245355733A}"/>
                </a:ext>
              </a:extLst>
            </p:cNvPr>
            <p:cNvSpPr txBox="1"/>
            <p:nvPr/>
          </p:nvSpPr>
          <p:spPr>
            <a:xfrm>
              <a:off x="2225310" y="4070771"/>
              <a:ext cx="623889" cy="461665"/>
            </a:xfrm>
            <a:prstGeom prst="rect">
              <a:avLst/>
            </a:prstGeom>
            <a:noFill/>
          </p:spPr>
          <p:txBody>
            <a:bodyPr wrap="none" rtlCol="0">
              <a:spAutoFit/>
            </a:bodyPr>
            <a:lstStyle/>
            <a:p>
              <a:pPr algn="ctr"/>
              <a:r>
                <a:rPr lang="en-US" sz="2400" dirty="0">
                  <a:solidFill>
                    <a:srgbClr val="FFFFFF"/>
                  </a:solidFill>
                  <a:latin typeface="优设标题黑" panose="00000500000000000000" pitchFamily="2" charset="-122"/>
                  <a:ea typeface="优设标题黑" panose="00000500000000000000" pitchFamily="2" charset="-122"/>
                </a:rPr>
                <a:t>04</a:t>
              </a:r>
            </a:p>
          </p:txBody>
        </p:sp>
        <p:sp>
          <p:nvSpPr>
            <p:cNvPr id="33" name="Rectangle 29">
              <a:extLst>
                <a:ext uri="{FF2B5EF4-FFF2-40B4-BE49-F238E27FC236}">
                  <a16:creationId xmlns:a16="http://schemas.microsoft.com/office/drawing/2014/main" id="{D95DAD34-4E17-45FA-9237-7CC62C06DA5F}"/>
                </a:ext>
              </a:extLst>
            </p:cNvPr>
            <p:cNvSpPr/>
            <p:nvPr/>
          </p:nvSpPr>
          <p:spPr>
            <a:xfrm>
              <a:off x="1111160" y="5109137"/>
              <a:ext cx="2195682" cy="617605"/>
            </a:xfrm>
            <a:prstGeom prst="rect">
              <a:avLst/>
            </a:prstGeom>
          </p:spPr>
          <p:txBody>
            <a:bodyPr wrap="square">
              <a:spAutoFit/>
            </a:bodyPr>
            <a:lstStyle/>
            <a:p>
              <a:pPr algn="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请在此处添加具体内容，文字尽量言简意赅，简单说明即可</a:t>
              </a:r>
            </a:p>
          </p:txBody>
        </p:sp>
        <p:sp>
          <p:nvSpPr>
            <p:cNvPr id="34" name="Rectangle 30">
              <a:extLst>
                <a:ext uri="{FF2B5EF4-FFF2-40B4-BE49-F238E27FC236}">
                  <a16:creationId xmlns:a16="http://schemas.microsoft.com/office/drawing/2014/main" id="{5B169357-BDA5-49C1-A01A-E3A657219C44}"/>
                </a:ext>
              </a:extLst>
            </p:cNvPr>
            <p:cNvSpPr/>
            <p:nvPr/>
          </p:nvSpPr>
          <p:spPr>
            <a:xfrm>
              <a:off x="1411599" y="4798908"/>
              <a:ext cx="1895243" cy="400110"/>
            </a:xfrm>
            <a:prstGeom prst="rect">
              <a:avLst/>
            </a:prstGeom>
          </p:spPr>
          <p:txBody>
            <a:bodyPr wrap="square">
              <a:spAutoFit/>
            </a:bodyPr>
            <a:lstStyle/>
            <a:p>
              <a:pPr algn="r">
                <a:defRPr/>
              </a:pP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sym typeface="+mn-ea"/>
                </a:rPr>
                <a:t>输入标题内容</a:t>
              </a:r>
            </a:p>
          </p:txBody>
        </p:sp>
      </p:grpSp>
      <p:grpSp>
        <p:nvGrpSpPr>
          <p:cNvPr id="35" name="组合 34">
            <a:extLst>
              <a:ext uri="{FF2B5EF4-FFF2-40B4-BE49-F238E27FC236}">
                <a16:creationId xmlns:a16="http://schemas.microsoft.com/office/drawing/2014/main" id="{097AB569-927B-445A-9FE3-279A954A1495}"/>
              </a:ext>
            </a:extLst>
          </p:cNvPr>
          <p:cNvGrpSpPr/>
          <p:nvPr/>
        </p:nvGrpSpPr>
        <p:grpSpPr>
          <a:xfrm>
            <a:off x="4151860" y="3890523"/>
            <a:ext cx="2364766" cy="1836219"/>
            <a:chOff x="4151860" y="3890523"/>
            <a:chExt cx="2364766" cy="1836219"/>
          </a:xfrm>
        </p:grpSpPr>
        <p:sp>
          <p:nvSpPr>
            <p:cNvPr id="36" name="Oval 12">
              <a:extLst>
                <a:ext uri="{FF2B5EF4-FFF2-40B4-BE49-F238E27FC236}">
                  <a16:creationId xmlns:a16="http://schemas.microsoft.com/office/drawing/2014/main" id="{59E7A638-FF8E-4F89-8B0C-B6DE59D22C54}"/>
                </a:ext>
              </a:extLst>
            </p:cNvPr>
            <p:cNvSpPr/>
            <p:nvPr/>
          </p:nvSpPr>
          <p:spPr>
            <a:xfrm>
              <a:off x="5716384" y="3890523"/>
              <a:ext cx="800242" cy="800242"/>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hka" panose="02000609000000000000" pitchFamily="49" charset="-128"/>
                <a:ea typeface="Ohka" panose="02000609000000000000" pitchFamily="49" charset="-128"/>
                <a:cs typeface="+mn-cs"/>
              </a:endParaRPr>
            </a:p>
          </p:txBody>
        </p:sp>
        <p:sp>
          <p:nvSpPr>
            <p:cNvPr id="37" name="TextBox 30">
              <a:extLst>
                <a:ext uri="{FF2B5EF4-FFF2-40B4-BE49-F238E27FC236}">
                  <a16:creationId xmlns:a16="http://schemas.microsoft.com/office/drawing/2014/main" id="{52E8FD77-129E-4030-9B66-368524A14F06}"/>
                </a:ext>
              </a:extLst>
            </p:cNvPr>
            <p:cNvSpPr txBox="1"/>
            <p:nvPr/>
          </p:nvSpPr>
          <p:spPr>
            <a:xfrm>
              <a:off x="5796545" y="4059812"/>
              <a:ext cx="639920" cy="461665"/>
            </a:xfrm>
            <a:prstGeom prst="rect">
              <a:avLst/>
            </a:prstGeom>
            <a:noFill/>
          </p:spPr>
          <p:txBody>
            <a:bodyPr wrap="none" rtlCol="0">
              <a:spAutoFit/>
            </a:bodyPr>
            <a:lstStyle/>
            <a:p>
              <a:pPr algn="ctr"/>
              <a:r>
                <a:rPr lang="en-US" sz="2400" dirty="0">
                  <a:solidFill>
                    <a:srgbClr val="FFFFFF"/>
                  </a:solidFill>
                  <a:latin typeface="优设标题黑" panose="00000500000000000000" pitchFamily="2" charset="-122"/>
                  <a:ea typeface="优设标题黑" panose="00000500000000000000" pitchFamily="2" charset="-122"/>
                </a:rPr>
                <a:t>05</a:t>
              </a:r>
            </a:p>
          </p:txBody>
        </p:sp>
        <p:sp>
          <p:nvSpPr>
            <p:cNvPr id="38" name="Rectangle 29">
              <a:extLst>
                <a:ext uri="{FF2B5EF4-FFF2-40B4-BE49-F238E27FC236}">
                  <a16:creationId xmlns:a16="http://schemas.microsoft.com/office/drawing/2014/main" id="{8BD97A29-1E4B-4FF9-AB24-8B0ADBA53C8F}"/>
                </a:ext>
              </a:extLst>
            </p:cNvPr>
            <p:cNvSpPr/>
            <p:nvPr/>
          </p:nvSpPr>
          <p:spPr>
            <a:xfrm>
              <a:off x="4151860" y="5109137"/>
              <a:ext cx="2195682" cy="617605"/>
            </a:xfrm>
            <a:prstGeom prst="rect">
              <a:avLst/>
            </a:prstGeom>
          </p:spPr>
          <p:txBody>
            <a:bodyPr wrap="square">
              <a:spAutoFit/>
            </a:bodyPr>
            <a:lstStyle/>
            <a:p>
              <a:pPr algn="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请在此处添加具体内容，文字尽量言简意赅，简单说明即可</a:t>
              </a:r>
            </a:p>
          </p:txBody>
        </p:sp>
        <p:sp>
          <p:nvSpPr>
            <p:cNvPr id="39" name="Rectangle 30">
              <a:extLst>
                <a:ext uri="{FF2B5EF4-FFF2-40B4-BE49-F238E27FC236}">
                  <a16:creationId xmlns:a16="http://schemas.microsoft.com/office/drawing/2014/main" id="{4E54A767-B68E-401D-AA78-77CE65E4963D}"/>
                </a:ext>
              </a:extLst>
            </p:cNvPr>
            <p:cNvSpPr/>
            <p:nvPr/>
          </p:nvSpPr>
          <p:spPr>
            <a:xfrm>
              <a:off x="4452299" y="4798908"/>
              <a:ext cx="1895243" cy="400110"/>
            </a:xfrm>
            <a:prstGeom prst="rect">
              <a:avLst/>
            </a:prstGeom>
          </p:spPr>
          <p:txBody>
            <a:bodyPr wrap="square">
              <a:spAutoFit/>
            </a:bodyPr>
            <a:lstStyle/>
            <a:p>
              <a:pPr algn="r">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sym typeface="+mn-ea"/>
                </a:rPr>
                <a:t>输入标题内容</a:t>
              </a:r>
            </a:p>
          </p:txBody>
        </p:sp>
      </p:grpSp>
      <p:grpSp>
        <p:nvGrpSpPr>
          <p:cNvPr id="40" name="组合 39">
            <a:extLst>
              <a:ext uri="{FF2B5EF4-FFF2-40B4-BE49-F238E27FC236}">
                <a16:creationId xmlns:a16="http://schemas.microsoft.com/office/drawing/2014/main" id="{308CEDBC-638D-4D6D-AE41-134ABCB5A374}"/>
              </a:ext>
            </a:extLst>
          </p:cNvPr>
          <p:cNvGrpSpPr/>
          <p:nvPr/>
        </p:nvGrpSpPr>
        <p:grpSpPr>
          <a:xfrm>
            <a:off x="7192561" y="3890523"/>
            <a:ext cx="2859658" cy="1836219"/>
            <a:chOff x="7192561" y="3890523"/>
            <a:chExt cx="2859658" cy="1836219"/>
          </a:xfrm>
        </p:grpSpPr>
        <p:sp>
          <p:nvSpPr>
            <p:cNvPr id="41" name="Oval 13">
              <a:extLst>
                <a:ext uri="{FF2B5EF4-FFF2-40B4-BE49-F238E27FC236}">
                  <a16:creationId xmlns:a16="http://schemas.microsoft.com/office/drawing/2014/main" id="{384E71C6-A85B-4EE5-9EB5-2916270AEF66}"/>
                </a:ext>
              </a:extLst>
            </p:cNvPr>
            <p:cNvSpPr/>
            <p:nvPr/>
          </p:nvSpPr>
          <p:spPr>
            <a:xfrm>
              <a:off x="9251977" y="3890523"/>
              <a:ext cx="800242" cy="800242"/>
            </a:xfrm>
            <a:prstGeom prst="ellipse">
              <a:avLst/>
            </a:prstGeom>
            <a:gradFill>
              <a:gsLst>
                <a:gs pos="0">
                  <a:srgbClr val="07ADF0"/>
                </a:gs>
                <a:gs pos="100000">
                  <a:srgbClr val="1C46F2"/>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hka" panose="02000609000000000000" pitchFamily="49" charset="-128"/>
                <a:ea typeface="Ohka" panose="02000609000000000000" pitchFamily="49" charset="-128"/>
                <a:cs typeface="+mn-cs"/>
              </a:endParaRPr>
            </a:p>
          </p:txBody>
        </p:sp>
        <p:sp>
          <p:nvSpPr>
            <p:cNvPr id="42" name="TextBox 29">
              <a:extLst>
                <a:ext uri="{FF2B5EF4-FFF2-40B4-BE49-F238E27FC236}">
                  <a16:creationId xmlns:a16="http://schemas.microsoft.com/office/drawing/2014/main" id="{2A7E441A-48B1-4C59-9E23-FA484B0586C2}"/>
                </a:ext>
              </a:extLst>
            </p:cNvPr>
            <p:cNvSpPr txBox="1"/>
            <p:nvPr/>
          </p:nvSpPr>
          <p:spPr>
            <a:xfrm>
              <a:off x="9333742" y="4070771"/>
              <a:ext cx="636713" cy="461665"/>
            </a:xfrm>
            <a:prstGeom prst="rect">
              <a:avLst/>
            </a:prstGeom>
            <a:noFill/>
          </p:spPr>
          <p:txBody>
            <a:bodyPr wrap="none" rtlCol="0">
              <a:spAutoFit/>
            </a:bodyPr>
            <a:lstStyle/>
            <a:p>
              <a:pPr algn="ctr"/>
              <a:r>
                <a:rPr lang="en-US" sz="2400" dirty="0">
                  <a:solidFill>
                    <a:srgbClr val="FFFFFF"/>
                  </a:solidFill>
                  <a:latin typeface="优设标题黑" panose="00000500000000000000" pitchFamily="2" charset="-122"/>
                  <a:ea typeface="优设标题黑" panose="00000500000000000000" pitchFamily="2" charset="-122"/>
                </a:rPr>
                <a:t>06</a:t>
              </a:r>
            </a:p>
          </p:txBody>
        </p:sp>
        <p:sp>
          <p:nvSpPr>
            <p:cNvPr id="43" name="Rectangle 29">
              <a:extLst>
                <a:ext uri="{FF2B5EF4-FFF2-40B4-BE49-F238E27FC236}">
                  <a16:creationId xmlns:a16="http://schemas.microsoft.com/office/drawing/2014/main" id="{CA4BACAD-4222-4514-A075-F6C39B471EE6}"/>
                </a:ext>
              </a:extLst>
            </p:cNvPr>
            <p:cNvSpPr/>
            <p:nvPr/>
          </p:nvSpPr>
          <p:spPr>
            <a:xfrm>
              <a:off x="7192561" y="5109137"/>
              <a:ext cx="2195682" cy="617605"/>
            </a:xfrm>
            <a:prstGeom prst="rect">
              <a:avLst/>
            </a:prstGeom>
          </p:spPr>
          <p:txBody>
            <a:bodyPr wrap="square">
              <a:spAutoFit/>
            </a:bodyPr>
            <a:lstStyle/>
            <a:p>
              <a:pPr algn="r">
                <a:lnSpc>
                  <a:spcPct val="150000"/>
                </a:lnSpc>
                <a:defRPr/>
              </a:pPr>
              <a:r>
                <a:rPr lang="zh-CN" altLang="en-US" sz="1200" dirty="0">
                  <a:solidFill>
                    <a:srgbClr val="FFFFFF">
                      <a:lumMod val="50000"/>
                    </a:srgbClr>
                  </a:solidFill>
                  <a:latin typeface="思源黑体 CN Light" panose="020B0300000000000000" pitchFamily="34" charset="-122"/>
                  <a:ea typeface="思源黑体 CN Light" panose="020B0300000000000000" pitchFamily="34" charset="-122"/>
                  <a:sym typeface="FZHei-B01S" panose="02010601030101010101" pitchFamily="2" charset="-122"/>
                </a:rPr>
                <a:t>请在此处添加具体内容，文字尽量言简意赅，简单说明即可</a:t>
              </a:r>
            </a:p>
          </p:txBody>
        </p:sp>
        <p:sp>
          <p:nvSpPr>
            <p:cNvPr id="44" name="Rectangle 30">
              <a:extLst>
                <a:ext uri="{FF2B5EF4-FFF2-40B4-BE49-F238E27FC236}">
                  <a16:creationId xmlns:a16="http://schemas.microsoft.com/office/drawing/2014/main" id="{E1578BF6-0127-4B6D-BC19-957A30857D56}"/>
                </a:ext>
              </a:extLst>
            </p:cNvPr>
            <p:cNvSpPr/>
            <p:nvPr/>
          </p:nvSpPr>
          <p:spPr>
            <a:xfrm>
              <a:off x="7493000" y="4798908"/>
              <a:ext cx="1895243" cy="400110"/>
            </a:xfrm>
            <a:prstGeom prst="rect">
              <a:avLst/>
            </a:prstGeom>
          </p:spPr>
          <p:txBody>
            <a:bodyPr wrap="square">
              <a:spAutoFit/>
            </a:bodyPr>
            <a:lstStyle/>
            <a:p>
              <a:pPr algn="r">
                <a:defRPr/>
              </a:pP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sym typeface="+mn-ea"/>
                </a:rPr>
                <a:t>输入标题内容</a:t>
              </a:r>
            </a:p>
          </p:txBody>
        </p:sp>
      </p:grpSp>
    </p:spTree>
    <p:extLst>
      <p:ext uri="{BB962C8B-B14F-4D97-AF65-F5344CB8AC3E}">
        <p14:creationId xmlns:p14="http://schemas.microsoft.com/office/powerpoint/2010/main" val="121922896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5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anim calcmode="lin" valueType="num">
                                      <p:cBhvr>
                                        <p:cTn id="38" dur="500" fill="hold"/>
                                        <p:tgtEl>
                                          <p:spTgt spid="35"/>
                                        </p:tgtEl>
                                        <p:attrNameLst>
                                          <p:attrName>ppt_x</p:attrName>
                                        </p:attrNameLst>
                                      </p:cBhvr>
                                      <p:tavLst>
                                        <p:tav tm="0">
                                          <p:val>
                                            <p:strVal val="#ppt_x"/>
                                          </p:val>
                                        </p:tav>
                                        <p:tav tm="100000">
                                          <p:val>
                                            <p:strVal val="#ppt_x"/>
                                          </p:val>
                                        </p:tav>
                                      </p:tavLst>
                                    </p:anim>
                                    <p:anim calcmode="lin" valueType="num">
                                      <p:cBhvr>
                                        <p:cTn id="39" dur="500" fill="hold"/>
                                        <p:tgtEl>
                                          <p:spTgt spid="3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anim calcmode="lin" valueType="num">
                                      <p:cBhvr>
                                        <p:cTn id="44" dur="500" fill="hold"/>
                                        <p:tgtEl>
                                          <p:spTgt spid="40"/>
                                        </p:tgtEl>
                                        <p:attrNameLst>
                                          <p:attrName>ppt_x</p:attrName>
                                        </p:attrNameLst>
                                      </p:cBhvr>
                                      <p:tavLst>
                                        <p:tav tm="0">
                                          <p:val>
                                            <p:strVal val="#ppt_x"/>
                                          </p:val>
                                        </p:tav>
                                        <p:tav tm="100000">
                                          <p:val>
                                            <p:strVal val="#ppt_x"/>
                                          </p:val>
                                        </p:tav>
                                      </p:tavLst>
                                    </p:anim>
                                    <p:anim calcmode="lin" valueType="num">
                                      <p:cBhvr>
                                        <p:cTn id="45"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191E5105-337C-475B-A295-E155EE37E351}"/>
              </a:ext>
            </a:extLst>
          </p:cNvPr>
          <p:cNvPicPr>
            <a:picLocks noChangeAspect="1"/>
          </p:cNvPicPr>
          <p:nvPr/>
        </p:nvPicPr>
        <p:blipFill>
          <a:blip r:embed="rId2"/>
          <a:stretch>
            <a:fillRect/>
          </a:stretch>
        </p:blipFill>
        <p:spPr>
          <a:xfrm>
            <a:off x="1245480" y="519523"/>
            <a:ext cx="1127858" cy="280440"/>
          </a:xfrm>
          <a:prstGeom prst="rect">
            <a:avLst/>
          </a:prstGeom>
        </p:spPr>
      </p:pic>
      <p:sp>
        <p:nvSpPr>
          <p:cNvPr id="19" name="矩形 18">
            <a:extLst>
              <a:ext uri="{FF2B5EF4-FFF2-40B4-BE49-F238E27FC236}">
                <a16:creationId xmlns:a16="http://schemas.microsoft.com/office/drawing/2014/main" id="{2E8396FC-885A-4391-91A3-59D598879C62}"/>
              </a:ext>
            </a:extLst>
          </p:cNvPr>
          <p:cNvSpPr/>
          <p:nvPr/>
        </p:nvSpPr>
        <p:spPr>
          <a:xfrm flipH="1">
            <a:off x="637" y="-3810"/>
            <a:ext cx="4545965"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47" name="矩形 46">
            <a:extLst>
              <a:ext uri="{FF2B5EF4-FFF2-40B4-BE49-F238E27FC236}">
                <a16:creationId xmlns:a16="http://schemas.microsoft.com/office/drawing/2014/main" id="{9298BA92-F0AF-45D1-B80A-E1CB7FEB1EE6}"/>
              </a:ext>
            </a:extLst>
          </p:cNvPr>
          <p:cNvSpPr/>
          <p:nvPr/>
        </p:nvSpPr>
        <p:spPr>
          <a:xfrm>
            <a:off x="430160"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8" name="矩形 47">
            <a:extLst>
              <a:ext uri="{FF2B5EF4-FFF2-40B4-BE49-F238E27FC236}">
                <a16:creationId xmlns:a16="http://schemas.microsoft.com/office/drawing/2014/main" id="{DA8798D4-0431-4CA4-9FF3-3DDD8FC0CECF}"/>
              </a:ext>
            </a:extLst>
          </p:cNvPr>
          <p:cNvSpPr/>
          <p:nvPr/>
        </p:nvSpPr>
        <p:spPr>
          <a:xfrm>
            <a:off x="4546602" y="426720"/>
            <a:ext cx="6825647"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8" name="矩形 17">
            <a:extLst>
              <a:ext uri="{FF2B5EF4-FFF2-40B4-BE49-F238E27FC236}">
                <a16:creationId xmlns:a16="http://schemas.microsoft.com/office/drawing/2014/main" id="{88916DBD-7BFE-4FE0-85C2-E93A35B97483}"/>
              </a:ext>
            </a:extLst>
          </p:cNvPr>
          <p:cNvSpPr/>
          <p:nvPr/>
        </p:nvSpPr>
        <p:spPr>
          <a:xfrm flipH="1">
            <a:off x="11877677" y="-3810"/>
            <a:ext cx="313688"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20" name="矩形 19">
            <a:extLst>
              <a:ext uri="{FF2B5EF4-FFF2-40B4-BE49-F238E27FC236}">
                <a16:creationId xmlns:a16="http://schemas.microsoft.com/office/drawing/2014/main" id="{7E86D486-28FB-4608-A60A-0E22510E9E81}"/>
              </a:ext>
            </a:extLst>
          </p:cNvPr>
          <p:cNvSpPr/>
          <p:nvPr/>
        </p:nvSpPr>
        <p:spPr>
          <a:xfrm flipH="1">
            <a:off x="1124515" y="1109345"/>
            <a:ext cx="9234170" cy="4795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房间里有桌子和椅子&#10;&#10;低可信度描述已自动生成">
            <a:extLst>
              <a:ext uri="{FF2B5EF4-FFF2-40B4-BE49-F238E27FC236}">
                <a16:creationId xmlns:a16="http://schemas.microsoft.com/office/drawing/2014/main" id="{8FA7E1FA-9B65-47F3-ACED-E1445B9F526E}"/>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a:off x="5786285" y="2008665"/>
            <a:ext cx="6405715" cy="2840671"/>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dir="10800000" sx="101000" sy="101000" algn="l" rotWithShape="0">
              <a:srgbClr val="07ADF0">
                <a:alpha val="30000"/>
              </a:srgbClr>
            </a:outerShdw>
          </a:effectLst>
        </p:spPr>
      </p:pic>
      <p:grpSp>
        <p:nvGrpSpPr>
          <p:cNvPr id="49" name="组合 48">
            <a:extLst>
              <a:ext uri="{FF2B5EF4-FFF2-40B4-BE49-F238E27FC236}">
                <a16:creationId xmlns:a16="http://schemas.microsoft.com/office/drawing/2014/main" id="{2C5CC568-4DFF-446A-AA49-4415E6E2C25E}"/>
              </a:ext>
            </a:extLst>
          </p:cNvPr>
          <p:cNvGrpSpPr/>
          <p:nvPr/>
        </p:nvGrpSpPr>
        <p:grpSpPr>
          <a:xfrm>
            <a:off x="1760860" y="2141322"/>
            <a:ext cx="3164567" cy="2363219"/>
            <a:chOff x="942975" y="3391248"/>
            <a:chExt cx="1998210" cy="1492213"/>
          </a:xfrm>
        </p:grpSpPr>
        <p:grpSp>
          <p:nvGrpSpPr>
            <p:cNvPr id="50" name="组合 49">
              <a:extLst>
                <a:ext uri="{FF2B5EF4-FFF2-40B4-BE49-F238E27FC236}">
                  <a16:creationId xmlns:a16="http://schemas.microsoft.com/office/drawing/2014/main" id="{468930FF-BEFE-4C4F-8769-F3D445089B8F}"/>
                </a:ext>
              </a:extLst>
            </p:cNvPr>
            <p:cNvGrpSpPr/>
            <p:nvPr/>
          </p:nvGrpSpPr>
          <p:grpSpPr>
            <a:xfrm>
              <a:off x="942975" y="3391248"/>
              <a:ext cx="1956712" cy="1492213"/>
              <a:chOff x="834740" y="3313130"/>
              <a:chExt cx="2173182" cy="1657297"/>
            </a:xfrm>
          </p:grpSpPr>
          <p:sp>
            <p:nvSpPr>
              <p:cNvPr id="52" name="文本框 51">
                <a:extLst>
                  <a:ext uri="{FF2B5EF4-FFF2-40B4-BE49-F238E27FC236}">
                    <a16:creationId xmlns:a16="http://schemas.microsoft.com/office/drawing/2014/main" id="{9399DEF3-2A63-435A-9146-3255FFA424AA}"/>
                  </a:ext>
                </a:extLst>
              </p:cNvPr>
              <p:cNvSpPr txBox="1"/>
              <p:nvPr/>
            </p:nvSpPr>
            <p:spPr>
              <a:xfrm>
                <a:off x="834740" y="3313130"/>
                <a:ext cx="977125" cy="777024"/>
              </a:xfrm>
              <a:prstGeom prst="rect">
                <a:avLst/>
              </a:prstGeom>
              <a:noFill/>
            </p:spPr>
            <p:txBody>
              <a:bodyPr wrap="none" rtlCol="0">
                <a:spAutoFit/>
              </a:bodyPr>
              <a:lstStyle/>
              <a:p>
                <a:r>
                  <a:rPr lang="en-US" altLang="zh-CN"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rPr>
                  <a:t>04</a:t>
                </a:r>
                <a:endParaRPr lang="zh-CN" altLang="en-US"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endParaRPr>
              </a:p>
            </p:txBody>
          </p:sp>
          <p:sp>
            <p:nvSpPr>
              <p:cNvPr id="53" name="文本框 52">
                <a:extLst>
                  <a:ext uri="{FF2B5EF4-FFF2-40B4-BE49-F238E27FC236}">
                    <a16:creationId xmlns:a16="http://schemas.microsoft.com/office/drawing/2014/main" id="{29DF333C-7525-4727-B6F3-A54EB2E47076}"/>
                  </a:ext>
                </a:extLst>
              </p:cNvPr>
              <p:cNvSpPr txBox="1"/>
              <p:nvPr/>
            </p:nvSpPr>
            <p:spPr>
              <a:xfrm>
                <a:off x="834740" y="3958178"/>
                <a:ext cx="1914679" cy="647520"/>
              </a:xfrm>
              <a:prstGeom prst="rect">
                <a:avLst/>
              </a:prstGeom>
              <a:noFill/>
            </p:spPr>
            <p:txBody>
              <a:bodyPr wrap="none" rtlCol="0">
                <a:spAutoFit/>
              </a:bodyPr>
              <a:lstStyle/>
              <a:p>
                <a:r>
                  <a:rPr lang="zh-CN" altLang="en-US" sz="5400" dirty="0">
                    <a:solidFill>
                      <a:schemeClr val="tx1">
                        <a:lumMod val="65000"/>
                        <a:lumOff val="35000"/>
                      </a:schemeClr>
                    </a:solidFill>
                    <a:latin typeface="优设标题黑" panose="00000500000000000000" pitchFamily="2" charset="-122"/>
                    <a:ea typeface="优设标题黑" panose="00000500000000000000" pitchFamily="2" charset="-122"/>
                  </a:rPr>
                  <a:t>未来规划</a:t>
                </a:r>
              </a:p>
            </p:txBody>
          </p:sp>
          <p:cxnSp>
            <p:nvCxnSpPr>
              <p:cNvPr id="54" name="直接连接符 53">
                <a:extLst>
                  <a:ext uri="{FF2B5EF4-FFF2-40B4-BE49-F238E27FC236}">
                    <a16:creationId xmlns:a16="http://schemas.microsoft.com/office/drawing/2014/main" id="{C55DD864-95A5-4F3E-982C-505C7B1F4269}"/>
                  </a:ext>
                </a:extLst>
              </p:cNvPr>
              <p:cNvCxnSpPr>
                <a:cxnSpLocks/>
              </p:cNvCxnSpPr>
              <p:nvPr/>
            </p:nvCxnSpPr>
            <p:spPr>
              <a:xfrm>
                <a:off x="906887" y="4970427"/>
                <a:ext cx="2074087" cy="0"/>
              </a:xfrm>
              <a:prstGeom prst="line">
                <a:avLst/>
              </a:prstGeom>
              <a:noFill/>
              <a:ln w="38100" cap="flat" cmpd="sng" algn="ctr">
                <a:solidFill>
                  <a:srgbClr val="07ADF0"/>
                </a:solidFill>
                <a:prstDash val="solid"/>
                <a:miter lim="800000"/>
              </a:ln>
              <a:effectLst/>
            </p:spPr>
          </p:cxnSp>
          <p:sp>
            <p:nvSpPr>
              <p:cNvPr id="55" name="文本框 54">
                <a:extLst>
                  <a:ext uri="{FF2B5EF4-FFF2-40B4-BE49-F238E27FC236}">
                    <a16:creationId xmlns:a16="http://schemas.microsoft.com/office/drawing/2014/main" id="{7F65675A-D8F3-46ED-8B89-F0875F11A6D5}"/>
                  </a:ext>
                </a:extLst>
              </p:cNvPr>
              <p:cNvSpPr txBox="1"/>
              <p:nvPr/>
            </p:nvSpPr>
            <p:spPr>
              <a:xfrm>
                <a:off x="868787" y="4578580"/>
                <a:ext cx="2139135" cy="25028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FUTURE PLANNING</a:t>
                </a:r>
              </a:p>
            </p:txBody>
          </p:sp>
        </p:grpSp>
        <p:sp>
          <p:nvSpPr>
            <p:cNvPr id="51" name="Freeform 5">
              <a:extLst>
                <a:ext uri="{FF2B5EF4-FFF2-40B4-BE49-F238E27FC236}">
                  <a16:creationId xmlns:a16="http://schemas.microsoft.com/office/drawing/2014/main" id="{5EB20D03-5823-4D75-B011-ACE4DDA1CF70}"/>
                </a:ext>
              </a:extLst>
            </p:cNvPr>
            <p:cNvSpPr>
              <a:spLocks/>
            </p:cNvSpPr>
            <p:nvPr/>
          </p:nvSpPr>
          <p:spPr bwMode="auto">
            <a:xfrm rot="16936325">
              <a:off x="2257490" y="3672426"/>
              <a:ext cx="644846" cy="722544"/>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noFill/>
            <a:ln>
              <a:gradFill flip="none" rotWithShape="1">
                <a:gsLst>
                  <a:gs pos="31000">
                    <a:srgbClr val="07ADF0">
                      <a:alpha val="0"/>
                    </a:srgbClr>
                  </a:gs>
                  <a:gs pos="100000">
                    <a:srgbClr val="07ADF0"/>
                  </a:gs>
                </a:gsLst>
                <a:lin ang="2700000" scaled="1"/>
                <a:tileRect/>
              </a:gradFill>
            </a:ln>
          </p:spPr>
          <p:txBody>
            <a:bodyPr vert="horz" wrap="square" lIns="91440" tIns="45720" rIns="91440" bIns="45720" numCol="1" anchor="t" anchorCtr="0" compatLnSpc="1">
              <a:prstTxWarp prst="textNoShape">
                <a:avLst/>
              </a:prstTxWarp>
            </a:bodyPr>
            <a:lstStyle/>
            <a:p>
              <a:endParaRPr lang="zh-CN" altLang="en-US" sz="3600" dirty="0">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62698023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C290B1EA-C270-4F58-8877-5DCD5B88C85E}"/>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698AA974-EACC-486F-B165-4AC73763DE0E}"/>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CED98D2C-71F7-4C1F-998C-3A298B2E400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-04.</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0FB262C7-2CDD-4B58-81D1-DB6238FDB4C6}"/>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未来规划</a:t>
              </a:r>
            </a:p>
          </p:txBody>
        </p:sp>
      </p:grpSp>
      <p:sp>
        <p:nvSpPr>
          <p:cNvPr id="12" name="Freeform: Shape 1">
            <a:extLst>
              <a:ext uri="{FF2B5EF4-FFF2-40B4-BE49-F238E27FC236}">
                <a16:creationId xmlns:a16="http://schemas.microsoft.com/office/drawing/2014/main" id="{5066B761-C1A9-4E5E-A071-F3293EA71266}"/>
              </a:ext>
            </a:extLst>
          </p:cNvPr>
          <p:cNvSpPr/>
          <p:nvPr/>
        </p:nvSpPr>
        <p:spPr>
          <a:xfrm>
            <a:off x="3218380"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ysClr val="windowText" lastClr="000000">
              <a:lumMod val="50000"/>
              <a:lumOff val="50000"/>
            </a:sysClr>
          </a:solidFill>
          <a:ln w="12700" cap="flat">
            <a:noFill/>
            <a:miter lim="400000"/>
          </a:ln>
          <a:effectLst/>
        </p:spPr>
        <p:txBody>
          <a:bodyPr wrap="none"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white"/>
              </a:solidFill>
              <a:effectLst/>
              <a:uLnTx/>
              <a:uFillTx/>
              <a:latin typeface="思源黑体 CN Light" panose="020B0300000000000000" pitchFamily="34" charset="-122"/>
            </a:endParaRPr>
          </a:p>
        </p:txBody>
      </p:sp>
      <p:sp>
        <p:nvSpPr>
          <p:cNvPr id="13" name="Freeform: Shape 2">
            <a:extLst>
              <a:ext uri="{FF2B5EF4-FFF2-40B4-BE49-F238E27FC236}">
                <a16:creationId xmlns:a16="http://schemas.microsoft.com/office/drawing/2014/main" id="{75BCE1C5-89B7-4DD6-B748-0C26827F36AE}"/>
              </a:ext>
            </a:extLst>
          </p:cNvPr>
          <p:cNvSpPr/>
          <p:nvPr/>
        </p:nvSpPr>
        <p:spPr>
          <a:xfrm>
            <a:off x="5942655"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ysClr val="windowText" lastClr="000000">
              <a:lumMod val="50000"/>
              <a:lumOff val="50000"/>
            </a:sysClr>
          </a:solidFill>
          <a:ln w="12700" cap="flat">
            <a:noFill/>
            <a:miter lim="400000"/>
          </a:ln>
          <a:effectLst/>
        </p:spPr>
        <p:txBody>
          <a:bodyPr wrap="none"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white"/>
              </a:solidFill>
              <a:effectLst/>
              <a:uLnTx/>
              <a:uFillTx/>
              <a:latin typeface="思源黑体 CN Light" panose="020B0300000000000000" pitchFamily="34" charset="-122"/>
            </a:endParaRPr>
          </a:p>
        </p:txBody>
      </p:sp>
      <p:sp>
        <p:nvSpPr>
          <p:cNvPr id="14" name="Freeform: Shape 3">
            <a:extLst>
              <a:ext uri="{FF2B5EF4-FFF2-40B4-BE49-F238E27FC236}">
                <a16:creationId xmlns:a16="http://schemas.microsoft.com/office/drawing/2014/main" id="{9EFBB6D7-76C3-44C6-9571-54A07C316DD0}"/>
              </a:ext>
            </a:extLst>
          </p:cNvPr>
          <p:cNvSpPr/>
          <p:nvPr/>
        </p:nvSpPr>
        <p:spPr>
          <a:xfrm>
            <a:off x="8650462" y="2753798"/>
            <a:ext cx="339630" cy="272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ysClr val="windowText" lastClr="000000">
              <a:lumMod val="50000"/>
              <a:lumOff val="50000"/>
            </a:sysClr>
          </a:solidFill>
          <a:ln w="12700" cap="flat">
            <a:noFill/>
            <a:miter lim="400000"/>
          </a:ln>
          <a:effectLst/>
        </p:spPr>
        <p:txBody>
          <a:bodyPr wrap="none"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600" b="0" i="0" u="none" strike="noStrike" kern="0" cap="none" spc="0" normalizeH="0" baseline="0" noProof="0" dirty="0">
              <a:ln>
                <a:noFill/>
              </a:ln>
              <a:solidFill>
                <a:prstClr val="white"/>
              </a:solidFill>
              <a:effectLst/>
              <a:uLnTx/>
              <a:uFillTx/>
              <a:latin typeface="思源黑体 CN Light" panose="020B0300000000000000" pitchFamily="34" charset="-122"/>
            </a:endParaRPr>
          </a:p>
        </p:txBody>
      </p:sp>
      <p:grpSp>
        <p:nvGrpSpPr>
          <p:cNvPr id="15" name="组合 14">
            <a:extLst>
              <a:ext uri="{FF2B5EF4-FFF2-40B4-BE49-F238E27FC236}">
                <a16:creationId xmlns:a16="http://schemas.microsoft.com/office/drawing/2014/main" id="{2CF98404-D5D2-4135-A185-C6FC89028791}"/>
              </a:ext>
            </a:extLst>
          </p:cNvPr>
          <p:cNvGrpSpPr/>
          <p:nvPr/>
        </p:nvGrpSpPr>
        <p:grpSpPr>
          <a:xfrm>
            <a:off x="833099" y="2061690"/>
            <a:ext cx="2429670" cy="3403631"/>
            <a:chOff x="833099" y="2061690"/>
            <a:chExt cx="2429670" cy="3403631"/>
          </a:xfrm>
        </p:grpSpPr>
        <p:sp>
          <p:nvSpPr>
            <p:cNvPr id="16" name="Oval 7">
              <a:extLst>
                <a:ext uri="{FF2B5EF4-FFF2-40B4-BE49-F238E27FC236}">
                  <a16:creationId xmlns:a16="http://schemas.microsoft.com/office/drawing/2014/main" id="{FF6511E3-D35D-4DE2-8220-FF24BB24CE1A}"/>
                </a:ext>
              </a:extLst>
            </p:cNvPr>
            <p:cNvSpPr/>
            <p:nvPr/>
          </p:nvSpPr>
          <p:spPr>
            <a:xfrm>
              <a:off x="1219668" y="2061690"/>
              <a:ext cx="1656536" cy="1656536"/>
            </a:xfrm>
            <a:prstGeom prst="ellipse">
              <a:avLst/>
            </a:prstGeom>
            <a:gradFill flip="none" rotWithShape="0">
              <a:gsLst>
                <a:gs pos="0">
                  <a:srgbClr val="00B0F0"/>
                </a:gs>
                <a:gs pos="100000">
                  <a:srgbClr val="004099"/>
                </a:gs>
              </a:gsLst>
              <a:lin ang="27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17" name="Oval 8">
              <a:extLst>
                <a:ext uri="{FF2B5EF4-FFF2-40B4-BE49-F238E27FC236}">
                  <a16:creationId xmlns:a16="http://schemas.microsoft.com/office/drawing/2014/main" id="{03B49021-B787-4820-B78F-E5FFB9E01A94}"/>
                </a:ext>
              </a:extLst>
            </p:cNvPr>
            <p:cNvSpPr/>
            <p:nvPr/>
          </p:nvSpPr>
          <p:spPr>
            <a:xfrm>
              <a:off x="1359678" y="2201700"/>
              <a:ext cx="1376515" cy="1376516"/>
            </a:xfrm>
            <a:prstGeom prst="ellipse">
              <a:avLst/>
            </a:prstGeom>
            <a:solidFill>
              <a:srgbClr val="242230"/>
            </a:solidFill>
            <a:ln w="12700" cap="flat">
              <a:noFill/>
              <a:miter lim="400000"/>
            </a:ln>
            <a:effectLst/>
          </p:spPr>
          <p:txBody>
            <a:bodyPr wrap="none"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18" name="椭圆 1">
              <a:extLst>
                <a:ext uri="{FF2B5EF4-FFF2-40B4-BE49-F238E27FC236}">
                  <a16:creationId xmlns:a16="http://schemas.microsoft.com/office/drawing/2014/main" id="{CDFAD8AB-1230-48A7-8AAC-21A3CDC2EB7D}"/>
                </a:ext>
              </a:extLst>
            </p:cNvPr>
            <p:cNvSpPr/>
            <p:nvPr/>
          </p:nvSpPr>
          <p:spPr>
            <a:xfrm>
              <a:off x="1705650" y="2544027"/>
              <a:ext cx="684570" cy="683453"/>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矩形 18">
              <a:extLst>
                <a:ext uri="{FF2B5EF4-FFF2-40B4-BE49-F238E27FC236}">
                  <a16:creationId xmlns:a16="http://schemas.microsoft.com/office/drawing/2014/main" id="{8D9716A3-B7E6-4B70-A9C8-3F91EF3608B0}"/>
                </a:ext>
              </a:extLst>
            </p:cNvPr>
            <p:cNvSpPr/>
            <p:nvPr/>
          </p:nvSpPr>
          <p:spPr>
            <a:xfrm>
              <a:off x="1186160" y="3934447"/>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rPr>
                <a:t>标题文字添加</a:t>
              </a:r>
            </a:p>
          </p:txBody>
        </p:sp>
        <p:sp>
          <p:nvSpPr>
            <p:cNvPr id="20" name="文本框 19">
              <a:extLst>
                <a:ext uri="{FF2B5EF4-FFF2-40B4-BE49-F238E27FC236}">
                  <a16:creationId xmlns:a16="http://schemas.microsoft.com/office/drawing/2014/main" id="{67EA772D-ED1B-4F7B-BF4C-C0A52947A60B}"/>
                </a:ext>
              </a:extLst>
            </p:cNvPr>
            <p:cNvSpPr txBox="1"/>
            <p:nvPr/>
          </p:nvSpPr>
          <p:spPr>
            <a:xfrm>
              <a:off x="833099" y="457071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p:txBody>
        </p:sp>
      </p:grpSp>
      <p:grpSp>
        <p:nvGrpSpPr>
          <p:cNvPr id="21" name="组合 20">
            <a:extLst>
              <a:ext uri="{FF2B5EF4-FFF2-40B4-BE49-F238E27FC236}">
                <a16:creationId xmlns:a16="http://schemas.microsoft.com/office/drawing/2014/main" id="{CBDD0C00-C8B4-4275-B4AC-90B19A61A0FE}"/>
              </a:ext>
            </a:extLst>
          </p:cNvPr>
          <p:cNvGrpSpPr/>
          <p:nvPr/>
        </p:nvGrpSpPr>
        <p:grpSpPr>
          <a:xfrm>
            <a:off x="3557374" y="2061691"/>
            <a:ext cx="2429670" cy="3403630"/>
            <a:chOff x="3557374" y="2061691"/>
            <a:chExt cx="2429670" cy="3403630"/>
          </a:xfrm>
        </p:grpSpPr>
        <p:sp>
          <p:nvSpPr>
            <p:cNvPr id="22" name="Oval 12">
              <a:extLst>
                <a:ext uri="{FF2B5EF4-FFF2-40B4-BE49-F238E27FC236}">
                  <a16:creationId xmlns:a16="http://schemas.microsoft.com/office/drawing/2014/main" id="{3381972A-425F-4039-BA09-D24E63034FD9}"/>
                </a:ext>
              </a:extLst>
            </p:cNvPr>
            <p:cNvSpPr/>
            <p:nvPr/>
          </p:nvSpPr>
          <p:spPr>
            <a:xfrm>
              <a:off x="3943943" y="2061691"/>
              <a:ext cx="1656536" cy="1656537"/>
            </a:xfrm>
            <a:prstGeom prst="ellipse">
              <a:avLst/>
            </a:prstGeom>
            <a:gradFill flip="none" rotWithShape="0">
              <a:gsLst>
                <a:gs pos="0">
                  <a:srgbClr val="00B0F0"/>
                </a:gs>
                <a:gs pos="100000">
                  <a:srgbClr val="004099"/>
                </a:gs>
              </a:gsLst>
              <a:lin ang="27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23" name="Oval 13">
              <a:extLst>
                <a:ext uri="{FF2B5EF4-FFF2-40B4-BE49-F238E27FC236}">
                  <a16:creationId xmlns:a16="http://schemas.microsoft.com/office/drawing/2014/main" id="{CD28F91D-3159-40B8-B4CF-C56080888CCB}"/>
                </a:ext>
              </a:extLst>
            </p:cNvPr>
            <p:cNvSpPr/>
            <p:nvPr/>
          </p:nvSpPr>
          <p:spPr>
            <a:xfrm>
              <a:off x="4083953" y="2201701"/>
              <a:ext cx="1376515" cy="1376517"/>
            </a:xfrm>
            <a:prstGeom prst="ellipse">
              <a:avLst/>
            </a:prstGeom>
            <a:solidFill>
              <a:srgbClr val="242230"/>
            </a:solidFill>
            <a:ln w="12700" cap="flat">
              <a:noFill/>
              <a:miter lim="400000"/>
            </a:ln>
            <a:effectLst/>
          </p:spPr>
          <p:txBody>
            <a:bodyPr wrap="none"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24" name="椭圆 34">
              <a:extLst>
                <a:ext uri="{FF2B5EF4-FFF2-40B4-BE49-F238E27FC236}">
                  <a16:creationId xmlns:a16="http://schemas.microsoft.com/office/drawing/2014/main" id="{6B9F117F-D3C4-41E6-A398-95BEC1C8C652}"/>
                </a:ext>
              </a:extLst>
            </p:cNvPr>
            <p:cNvSpPr/>
            <p:nvPr/>
          </p:nvSpPr>
          <p:spPr>
            <a:xfrm>
              <a:off x="4430086" y="2565345"/>
              <a:ext cx="684570" cy="640818"/>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5" name="矩形 24">
              <a:extLst>
                <a:ext uri="{FF2B5EF4-FFF2-40B4-BE49-F238E27FC236}">
                  <a16:creationId xmlns:a16="http://schemas.microsoft.com/office/drawing/2014/main" id="{ACD1DC74-BD0A-4314-A62F-B3D9019E80B8}"/>
                </a:ext>
              </a:extLst>
            </p:cNvPr>
            <p:cNvSpPr/>
            <p:nvPr/>
          </p:nvSpPr>
          <p:spPr>
            <a:xfrm>
              <a:off x="3910435" y="3934447"/>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07AD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p>
          </p:txBody>
        </p:sp>
        <p:sp>
          <p:nvSpPr>
            <p:cNvPr id="26" name="文本框 25">
              <a:extLst>
                <a:ext uri="{FF2B5EF4-FFF2-40B4-BE49-F238E27FC236}">
                  <a16:creationId xmlns:a16="http://schemas.microsoft.com/office/drawing/2014/main" id="{3B3150BC-03E6-439D-8208-F186444E0EC9}"/>
                </a:ext>
              </a:extLst>
            </p:cNvPr>
            <p:cNvSpPr txBox="1"/>
            <p:nvPr/>
          </p:nvSpPr>
          <p:spPr>
            <a:xfrm>
              <a:off x="3557374" y="457071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grpSp>
        <p:nvGrpSpPr>
          <p:cNvPr id="27" name="组合 26">
            <a:extLst>
              <a:ext uri="{FF2B5EF4-FFF2-40B4-BE49-F238E27FC236}">
                <a16:creationId xmlns:a16="http://schemas.microsoft.com/office/drawing/2014/main" id="{44123819-E596-4DD5-A0CE-F544730F817D}"/>
              </a:ext>
            </a:extLst>
          </p:cNvPr>
          <p:cNvGrpSpPr/>
          <p:nvPr/>
        </p:nvGrpSpPr>
        <p:grpSpPr>
          <a:xfrm>
            <a:off x="6281648" y="2061692"/>
            <a:ext cx="2429670" cy="3403629"/>
            <a:chOff x="6281648" y="2061692"/>
            <a:chExt cx="2429670" cy="3403629"/>
          </a:xfrm>
        </p:grpSpPr>
        <p:sp>
          <p:nvSpPr>
            <p:cNvPr id="28" name="Oval 17">
              <a:extLst>
                <a:ext uri="{FF2B5EF4-FFF2-40B4-BE49-F238E27FC236}">
                  <a16:creationId xmlns:a16="http://schemas.microsoft.com/office/drawing/2014/main" id="{0313A584-4A73-4950-9C20-154D7E1C5746}"/>
                </a:ext>
              </a:extLst>
            </p:cNvPr>
            <p:cNvSpPr/>
            <p:nvPr/>
          </p:nvSpPr>
          <p:spPr>
            <a:xfrm>
              <a:off x="6668217" y="2061692"/>
              <a:ext cx="1656536" cy="1656537"/>
            </a:xfrm>
            <a:prstGeom prst="ellipse">
              <a:avLst/>
            </a:prstGeom>
            <a:gradFill flip="none" rotWithShape="0">
              <a:gsLst>
                <a:gs pos="0">
                  <a:srgbClr val="00B0F0"/>
                </a:gs>
                <a:gs pos="100000">
                  <a:srgbClr val="004099"/>
                </a:gs>
              </a:gsLst>
              <a:lin ang="27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sp>
          <p:nvSpPr>
            <p:cNvPr id="29" name="Oval 18">
              <a:extLst>
                <a:ext uri="{FF2B5EF4-FFF2-40B4-BE49-F238E27FC236}">
                  <a16:creationId xmlns:a16="http://schemas.microsoft.com/office/drawing/2014/main" id="{D0E3C55B-98B2-41D8-870F-1FC07FB52D6E}"/>
                </a:ext>
              </a:extLst>
            </p:cNvPr>
            <p:cNvSpPr/>
            <p:nvPr/>
          </p:nvSpPr>
          <p:spPr>
            <a:xfrm>
              <a:off x="6808227" y="2201702"/>
              <a:ext cx="1376515" cy="1376517"/>
            </a:xfrm>
            <a:prstGeom prst="ellipse">
              <a:avLst/>
            </a:prstGeom>
            <a:solidFill>
              <a:srgbClr val="242230"/>
            </a:solidFill>
            <a:ln w="12700" cap="flat">
              <a:noFill/>
              <a:miter lim="400000"/>
            </a:ln>
            <a:effectLst/>
          </p:spPr>
          <p:txBody>
            <a:bodyPr wrap="none" lIns="0" tIns="0" rIns="0" bIns="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endParaRPr>
            </a:p>
          </p:txBody>
        </p:sp>
        <p:sp>
          <p:nvSpPr>
            <p:cNvPr id="30" name="椭圆 35">
              <a:extLst>
                <a:ext uri="{FF2B5EF4-FFF2-40B4-BE49-F238E27FC236}">
                  <a16:creationId xmlns:a16="http://schemas.microsoft.com/office/drawing/2014/main" id="{85F7BF89-1ABF-4F8A-A345-5BA4BD1A85D4}"/>
                </a:ext>
              </a:extLst>
            </p:cNvPr>
            <p:cNvSpPr/>
            <p:nvPr/>
          </p:nvSpPr>
          <p:spPr>
            <a:xfrm>
              <a:off x="7154360" y="2543987"/>
              <a:ext cx="684570" cy="683534"/>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矩形 30">
              <a:extLst>
                <a:ext uri="{FF2B5EF4-FFF2-40B4-BE49-F238E27FC236}">
                  <a16:creationId xmlns:a16="http://schemas.microsoft.com/office/drawing/2014/main" id="{20033480-C17C-4B4F-89DB-0EDC3608E4B3}"/>
                </a:ext>
              </a:extLst>
            </p:cNvPr>
            <p:cNvSpPr/>
            <p:nvPr/>
          </p:nvSpPr>
          <p:spPr>
            <a:xfrm>
              <a:off x="6634709" y="3934447"/>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rPr>
                <a:t>标题文字添加</a:t>
              </a:r>
            </a:p>
          </p:txBody>
        </p:sp>
        <p:sp>
          <p:nvSpPr>
            <p:cNvPr id="32" name="文本框 31">
              <a:extLst>
                <a:ext uri="{FF2B5EF4-FFF2-40B4-BE49-F238E27FC236}">
                  <a16:creationId xmlns:a16="http://schemas.microsoft.com/office/drawing/2014/main" id="{87E2F0FF-B081-4070-895E-099A6781187B}"/>
                </a:ext>
              </a:extLst>
            </p:cNvPr>
            <p:cNvSpPr txBox="1"/>
            <p:nvPr/>
          </p:nvSpPr>
          <p:spPr>
            <a:xfrm>
              <a:off x="6281648" y="457071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grpSp>
        <p:nvGrpSpPr>
          <p:cNvPr id="33" name="组合 32">
            <a:extLst>
              <a:ext uri="{FF2B5EF4-FFF2-40B4-BE49-F238E27FC236}">
                <a16:creationId xmlns:a16="http://schemas.microsoft.com/office/drawing/2014/main" id="{BDF69DCC-63DA-472B-BA7B-A744C22A9189}"/>
              </a:ext>
            </a:extLst>
          </p:cNvPr>
          <p:cNvGrpSpPr/>
          <p:nvPr/>
        </p:nvGrpSpPr>
        <p:grpSpPr>
          <a:xfrm>
            <a:off x="8924075" y="2061693"/>
            <a:ext cx="2429670" cy="3403628"/>
            <a:chOff x="8924075" y="2061693"/>
            <a:chExt cx="2429670" cy="3403628"/>
          </a:xfrm>
        </p:grpSpPr>
        <p:sp>
          <p:nvSpPr>
            <p:cNvPr id="34" name="Oval 20">
              <a:extLst>
                <a:ext uri="{FF2B5EF4-FFF2-40B4-BE49-F238E27FC236}">
                  <a16:creationId xmlns:a16="http://schemas.microsoft.com/office/drawing/2014/main" id="{CB0438F8-D099-4935-BE12-A1B527746933}"/>
                </a:ext>
              </a:extLst>
            </p:cNvPr>
            <p:cNvSpPr/>
            <p:nvPr/>
          </p:nvSpPr>
          <p:spPr>
            <a:xfrm>
              <a:off x="9315798" y="2061693"/>
              <a:ext cx="1656535" cy="1656535"/>
            </a:xfrm>
            <a:prstGeom prst="ellipse">
              <a:avLst/>
            </a:prstGeom>
            <a:gradFill flip="none" rotWithShape="0">
              <a:gsLst>
                <a:gs pos="0">
                  <a:srgbClr val="00B0F0"/>
                </a:gs>
                <a:gs pos="100000">
                  <a:srgbClr val="004099"/>
                </a:gs>
              </a:gsLst>
              <a:lin ang="27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思源黑体 CN Light" panose="020B0300000000000000" pitchFamily="34" charset="-122"/>
                <a:ea typeface="+mn-ea"/>
                <a:cs typeface="+mn-cs"/>
              </a:endParaRPr>
            </a:p>
          </p:txBody>
        </p:sp>
        <p:grpSp>
          <p:nvGrpSpPr>
            <p:cNvPr id="35" name="Group 21">
              <a:extLst>
                <a:ext uri="{FF2B5EF4-FFF2-40B4-BE49-F238E27FC236}">
                  <a16:creationId xmlns:a16="http://schemas.microsoft.com/office/drawing/2014/main" id="{FFB5E34B-B7B5-4EBF-A228-83C937A47970}"/>
                </a:ext>
              </a:extLst>
            </p:cNvPr>
            <p:cNvGrpSpPr/>
            <p:nvPr/>
          </p:nvGrpSpPr>
          <p:grpSpPr>
            <a:xfrm>
              <a:off x="9890810" y="2201700"/>
              <a:ext cx="506508" cy="1403806"/>
              <a:chOff x="-3" y="643305"/>
              <a:chExt cx="1278368" cy="3543038"/>
            </a:xfrm>
            <a:solidFill>
              <a:sysClr val="window" lastClr="FFFFFF"/>
            </a:solidFill>
          </p:grpSpPr>
          <p:sp>
            <p:nvSpPr>
              <p:cNvPr id="38" name="Oval 22">
                <a:extLst>
                  <a:ext uri="{FF2B5EF4-FFF2-40B4-BE49-F238E27FC236}">
                    <a16:creationId xmlns:a16="http://schemas.microsoft.com/office/drawing/2014/main" id="{E80B2700-A77E-4C28-935F-221826D63069}"/>
                  </a:ext>
                </a:extLst>
              </p:cNvPr>
              <p:cNvSpPr/>
              <p:nvPr/>
            </p:nvSpPr>
            <p:spPr>
              <a:xfrm>
                <a:off x="413178" y="1694556"/>
                <a:ext cx="431393" cy="431422"/>
              </a:xfrm>
              <a:prstGeom prst="ellipse">
                <a:avLst/>
              </a:prstGeom>
              <a:grp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nvGrpSpPr>
              <p:cNvPr id="39" name="Group 23">
                <a:extLst>
                  <a:ext uri="{FF2B5EF4-FFF2-40B4-BE49-F238E27FC236}">
                    <a16:creationId xmlns:a16="http://schemas.microsoft.com/office/drawing/2014/main" id="{8FAEE35E-B9CA-43A7-AACB-2EECD80ABF0C}"/>
                  </a:ext>
                </a:extLst>
              </p:cNvPr>
              <p:cNvGrpSpPr/>
              <p:nvPr/>
            </p:nvGrpSpPr>
            <p:grpSpPr>
              <a:xfrm>
                <a:off x="-3" y="643305"/>
                <a:ext cx="1278368" cy="3543038"/>
                <a:chOff x="-2" y="643305"/>
                <a:chExt cx="1278366" cy="3543038"/>
              </a:xfrm>
              <a:grpFill/>
            </p:grpSpPr>
            <p:grpSp>
              <p:nvGrpSpPr>
                <p:cNvPr id="40" name="Group 24">
                  <a:extLst>
                    <a:ext uri="{FF2B5EF4-FFF2-40B4-BE49-F238E27FC236}">
                      <a16:creationId xmlns:a16="http://schemas.microsoft.com/office/drawing/2014/main" id="{25A3CCF8-C894-4631-948D-069915BF679C}"/>
                    </a:ext>
                  </a:extLst>
                </p:cNvPr>
                <p:cNvGrpSpPr/>
                <p:nvPr/>
              </p:nvGrpSpPr>
              <p:grpSpPr>
                <a:xfrm>
                  <a:off x="323830" y="643305"/>
                  <a:ext cx="610092" cy="768562"/>
                  <a:chOff x="0" y="542857"/>
                  <a:chExt cx="610090" cy="768561"/>
                </a:xfrm>
                <a:grpFill/>
              </p:grpSpPr>
              <p:sp>
                <p:nvSpPr>
                  <p:cNvPr id="42" name="Freeform: Shape 26">
                    <a:extLst>
                      <a:ext uri="{FF2B5EF4-FFF2-40B4-BE49-F238E27FC236}">
                        <a16:creationId xmlns:a16="http://schemas.microsoft.com/office/drawing/2014/main" id="{528C44B4-5393-4DAB-B943-AD35A3BAFD2A}"/>
                      </a:ext>
                    </a:extLst>
                  </p:cNvPr>
                  <p:cNvSpPr/>
                  <p:nvPr/>
                </p:nvSpPr>
                <p:spPr>
                  <a:xfrm>
                    <a:off x="0" y="542857"/>
                    <a:ext cx="610090" cy="546466"/>
                  </a:xfrm>
                  <a:custGeom>
                    <a:avLst/>
                    <a:gdLst/>
                    <a:ahLst/>
                    <a:cxnLst>
                      <a:cxn ang="0">
                        <a:pos x="wd2" y="hd2"/>
                      </a:cxn>
                      <a:cxn ang="5400000">
                        <a:pos x="wd2" y="hd2"/>
                      </a:cxn>
                      <a:cxn ang="10800000">
                        <a:pos x="wd2" y="hd2"/>
                      </a:cxn>
                      <a:cxn ang="16200000">
                        <a:pos x="wd2" y="hd2"/>
                      </a:cxn>
                    </a:cxnLst>
                    <a:rect l="0" t="0" r="r" b="b"/>
                    <a:pathLst>
                      <a:path w="21600" h="21600" extrusionOk="0">
                        <a:moveTo>
                          <a:pt x="16461" y="11410"/>
                        </a:moveTo>
                        <a:cubicBezTo>
                          <a:pt x="17259" y="9212"/>
                          <a:pt x="17731" y="6520"/>
                          <a:pt x="17733" y="3609"/>
                        </a:cubicBezTo>
                        <a:lnTo>
                          <a:pt x="20164" y="3609"/>
                        </a:lnTo>
                        <a:cubicBezTo>
                          <a:pt x="19986" y="5254"/>
                          <a:pt x="19260" y="9534"/>
                          <a:pt x="16461" y="11410"/>
                        </a:cubicBezTo>
                        <a:close/>
                        <a:moveTo>
                          <a:pt x="1435" y="3609"/>
                        </a:moveTo>
                        <a:lnTo>
                          <a:pt x="4145" y="3609"/>
                        </a:lnTo>
                        <a:cubicBezTo>
                          <a:pt x="4146" y="6617"/>
                          <a:pt x="4649" y="9393"/>
                          <a:pt x="5495" y="11629"/>
                        </a:cubicBezTo>
                        <a:cubicBezTo>
                          <a:pt x="2400" y="9892"/>
                          <a:pt x="1620" y="5323"/>
                          <a:pt x="1435" y="3609"/>
                        </a:cubicBezTo>
                        <a:close/>
                        <a:moveTo>
                          <a:pt x="17702" y="2332"/>
                        </a:moveTo>
                        <a:cubicBezTo>
                          <a:pt x="17682" y="1917"/>
                          <a:pt x="17652" y="1508"/>
                          <a:pt x="17615" y="1105"/>
                        </a:cubicBezTo>
                        <a:lnTo>
                          <a:pt x="18363" y="1105"/>
                        </a:lnTo>
                        <a:lnTo>
                          <a:pt x="18363" y="0"/>
                        </a:lnTo>
                        <a:lnTo>
                          <a:pt x="3496" y="0"/>
                        </a:lnTo>
                        <a:lnTo>
                          <a:pt x="3496" y="1105"/>
                        </a:lnTo>
                        <a:lnTo>
                          <a:pt x="4263" y="1105"/>
                        </a:lnTo>
                        <a:cubicBezTo>
                          <a:pt x="4224" y="1508"/>
                          <a:pt x="4195" y="1917"/>
                          <a:pt x="4176" y="2332"/>
                        </a:cubicBezTo>
                        <a:lnTo>
                          <a:pt x="0" y="2332"/>
                        </a:lnTo>
                        <a:lnTo>
                          <a:pt x="23" y="2992"/>
                        </a:lnTo>
                        <a:cubicBezTo>
                          <a:pt x="37" y="3374"/>
                          <a:pt x="407" y="11767"/>
                          <a:pt x="6269" y="13341"/>
                        </a:cubicBezTo>
                        <a:cubicBezTo>
                          <a:pt x="7089" y="14875"/>
                          <a:pt x="8100" y="16012"/>
                          <a:pt x="9227" y="16590"/>
                        </a:cubicBezTo>
                        <a:cubicBezTo>
                          <a:pt x="9129" y="16683"/>
                          <a:pt x="9069" y="16811"/>
                          <a:pt x="9069" y="16952"/>
                        </a:cubicBezTo>
                        <a:cubicBezTo>
                          <a:pt x="9069" y="17237"/>
                          <a:pt x="9314" y="17468"/>
                          <a:pt x="9617" y="17468"/>
                        </a:cubicBezTo>
                        <a:lnTo>
                          <a:pt x="9930" y="17468"/>
                        </a:lnTo>
                        <a:cubicBezTo>
                          <a:pt x="9898" y="18127"/>
                          <a:pt x="9793" y="19051"/>
                          <a:pt x="9473" y="19647"/>
                        </a:cubicBezTo>
                        <a:cubicBezTo>
                          <a:pt x="9026" y="20478"/>
                          <a:pt x="8315" y="20593"/>
                          <a:pt x="8315" y="20593"/>
                        </a:cubicBezTo>
                        <a:lnTo>
                          <a:pt x="8449" y="20593"/>
                        </a:lnTo>
                        <a:cubicBezTo>
                          <a:pt x="8222" y="20656"/>
                          <a:pt x="8056" y="20851"/>
                          <a:pt x="8056" y="21085"/>
                        </a:cubicBezTo>
                        <a:cubicBezTo>
                          <a:pt x="8056" y="21370"/>
                          <a:pt x="8301" y="21600"/>
                          <a:pt x="8605" y="21600"/>
                        </a:cubicBezTo>
                        <a:lnTo>
                          <a:pt x="13642" y="21600"/>
                        </a:lnTo>
                        <a:cubicBezTo>
                          <a:pt x="13945" y="21600"/>
                          <a:pt x="14190" y="21370"/>
                          <a:pt x="14190" y="21085"/>
                        </a:cubicBezTo>
                        <a:cubicBezTo>
                          <a:pt x="14190" y="20822"/>
                          <a:pt x="13981" y="20608"/>
                          <a:pt x="13711" y="20576"/>
                        </a:cubicBezTo>
                        <a:cubicBezTo>
                          <a:pt x="13518" y="20522"/>
                          <a:pt x="12985" y="20317"/>
                          <a:pt x="12626" y="19647"/>
                        </a:cubicBezTo>
                        <a:cubicBezTo>
                          <a:pt x="12305" y="19051"/>
                          <a:pt x="12200" y="18127"/>
                          <a:pt x="12168" y="17468"/>
                        </a:cubicBezTo>
                        <a:lnTo>
                          <a:pt x="12609" y="17468"/>
                        </a:lnTo>
                        <a:cubicBezTo>
                          <a:pt x="12912" y="17468"/>
                          <a:pt x="13157" y="17237"/>
                          <a:pt x="13157" y="16952"/>
                        </a:cubicBezTo>
                        <a:cubicBezTo>
                          <a:pt x="13157" y="16744"/>
                          <a:pt x="13026" y="16566"/>
                          <a:pt x="12837" y="16485"/>
                        </a:cubicBezTo>
                        <a:cubicBezTo>
                          <a:pt x="13913" y="15867"/>
                          <a:pt x="14877" y="14740"/>
                          <a:pt x="15660" y="13243"/>
                        </a:cubicBezTo>
                        <a:cubicBezTo>
                          <a:pt x="21206" y="11449"/>
                          <a:pt x="21562" y="3367"/>
                          <a:pt x="21576" y="2992"/>
                        </a:cubicBezTo>
                        <a:lnTo>
                          <a:pt x="21600" y="2332"/>
                        </a:lnTo>
                        <a:cubicBezTo>
                          <a:pt x="21600" y="2332"/>
                          <a:pt x="17702" y="2332"/>
                          <a:pt x="17702" y="2332"/>
                        </a:cubicBezTo>
                        <a:close/>
                      </a:path>
                    </a:pathLst>
                  </a:custGeom>
                  <a:grp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sp>
                <p:nvSpPr>
                  <p:cNvPr id="43" name="Freeform: Shape 27">
                    <a:extLst>
                      <a:ext uri="{FF2B5EF4-FFF2-40B4-BE49-F238E27FC236}">
                        <a16:creationId xmlns:a16="http://schemas.microsoft.com/office/drawing/2014/main" id="{EE9631BA-E41E-494A-8A37-54D40436BF30}"/>
                      </a:ext>
                    </a:extLst>
                  </p:cNvPr>
                  <p:cNvSpPr/>
                  <p:nvPr/>
                </p:nvSpPr>
                <p:spPr>
                  <a:xfrm>
                    <a:off x="158769" y="1088573"/>
                    <a:ext cx="300278" cy="2228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sp>
              <p:nvSpPr>
                <p:cNvPr id="41" name="Freeform: Shape 25">
                  <a:extLst>
                    <a:ext uri="{FF2B5EF4-FFF2-40B4-BE49-F238E27FC236}">
                      <a16:creationId xmlns:a16="http://schemas.microsoft.com/office/drawing/2014/main" id="{EFB50280-4398-4FF8-8D7B-A3481FC73334}"/>
                    </a:ext>
                  </a:extLst>
                </p:cNvPr>
                <p:cNvSpPr/>
                <p:nvPr/>
              </p:nvSpPr>
              <p:spPr>
                <a:xfrm>
                  <a:off x="-2" y="1384672"/>
                  <a:ext cx="1278366" cy="2801671"/>
                </a:xfrm>
                <a:custGeom>
                  <a:avLst/>
                  <a:gdLst/>
                  <a:ahLst/>
                  <a:cxnLst>
                    <a:cxn ang="0">
                      <a:pos x="wd2" y="hd2"/>
                    </a:cxn>
                    <a:cxn ang="5400000">
                      <a:pos x="wd2" y="hd2"/>
                    </a:cxn>
                    <a:cxn ang="10800000">
                      <a:pos x="wd2" y="hd2"/>
                    </a:cxn>
                    <a:cxn ang="16200000">
                      <a:pos x="wd2" y="hd2"/>
                    </a:cxn>
                  </a:cxnLst>
                  <a:rect l="0" t="0" r="r" b="b"/>
                  <a:pathLst>
                    <a:path w="21462" h="21501" extrusionOk="0">
                      <a:moveTo>
                        <a:pt x="21256" y="3150"/>
                      </a:moveTo>
                      <a:lnTo>
                        <a:pt x="16498" y="303"/>
                      </a:lnTo>
                      <a:cubicBezTo>
                        <a:pt x="15946" y="-32"/>
                        <a:pt x="14904" y="-99"/>
                        <a:pt x="14171" y="153"/>
                      </a:cubicBezTo>
                      <a:cubicBezTo>
                        <a:pt x="13438" y="406"/>
                        <a:pt x="13291" y="882"/>
                        <a:pt x="13843" y="1217"/>
                      </a:cubicBezTo>
                      <a:lnTo>
                        <a:pt x="17003" y="3093"/>
                      </a:lnTo>
                      <a:cubicBezTo>
                        <a:pt x="17279" y="3261"/>
                        <a:pt x="17261" y="3526"/>
                        <a:pt x="16964" y="3686"/>
                      </a:cubicBezTo>
                      <a:lnTo>
                        <a:pt x="13550" y="6057"/>
                      </a:lnTo>
                      <a:cubicBezTo>
                        <a:pt x="13506" y="6056"/>
                        <a:pt x="7866" y="6058"/>
                        <a:pt x="7779" y="6061"/>
                      </a:cubicBezTo>
                      <a:lnTo>
                        <a:pt x="4499" y="3725"/>
                      </a:lnTo>
                      <a:cubicBezTo>
                        <a:pt x="4201" y="3564"/>
                        <a:pt x="4183" y="3299"/>
                        <a:pt x="4460" y="3131"/>
                      </a:cubicBezTo>
                      <a:lnTo>
                        <a:pt x="7454" y="1217"/>
                      </a:lnTo>
                      <a:cubicBezTo>
                        <a:pt x="8007" y="882"/>
                        <a:pt x="7859" y="406"/>
                        <a:pt x="7126" y="153"/>
                      </a:cubicBezTo>
                      <a:cubicBezTo>
                        <a:pt x="6393" y="-99"/>
                        <a:pt x="5351" y="-32"/>
                        <a:pt x="4800" y="303"/>
                      </a:cubicBezTo>
                      <a:lnTo>
                        <a:pt x="206" y="3188"/>
                      </a:lnTo>
                      <a:cubicBezTo>
                        <a:pt x="-69" y="3356"/>
                        <a:pt x="-69" y="3627"/>
                        <a:pt x="209" y="3794"/>
                      </a:cubicBezTo>
                      <a:cubicBezTo>
                        <a:pt x="209" y="3794"/>
                        <a:pt x="4946" y="7362"/>
                        <a:pt x="4983" y="7452"/>
                      </a:cubicBezTo>
                      <a:cubicBezTo>
                        <a:pt x="4983" y="7453"/>
                        <a:pt x="4983" y="7453"/>
                        <a:pt x="4983" y="7453"/>
                      </a:cubicBezTo>
                      <a:lnTo>
                        <a:pt x="6751" y="20747"/>
                      </a:lnTo>
                      <a:cubicBezTo>
                        <a:pt x="6859" y="21163"/>
                        <a:pt x="7673" y="21501"/>
                        <a:pt x="8568" y="21501"/>
                      </a:cubicBezTo>
                      <a:cubicBezTo>
                        <a:pt x="9464" y="21501"/>
                        <a:pt x="10189" y="21161"/>
                        <a:pt x="10189" y="20741"/>
                      </a:cubicBezTo>
                      <a:lnTo>
                        <a:pt x="10189" y="13143"/>
                      </a:lnTo>
                      <a:lnTo>
                        <a:pt x="11051" y="13143"/>
                      </a:lnTo>
                      <a:lnTo>
                        <a:pt x="11051" y="20741"/>
                      </a:lnTo>
                      <a:cubicBezTo>
                        <a:pt x="11051" y="21161"/>
                        <a:pt x="11778" y="21501"/>
                        <a:pt x="12673" y="21501"/>
                      </a:cubicBezTo>
                      <a:cubicBezTo>
                        <a:pt x="13568" y="21501"/>
                        <a:pt x="14381" y="21163"/>
                        <a:pt x="14490" y="20747"/>
                      </a:cubicBezTo>
                      <a:lnTo>
                        <a:pt x="16434" y="7453"/>
                      </a:lnTo>
                      <a:cubicBezTo>
                        <a:pt x="16434" y="7449"/>
                        <a:pt x="16450" y="7436"/>
                        <a:pt x="16479" y="7414"/>
                      </a:cubicBezTo>
                      <a:lnTo>
                        <a:pt x="16480" y="7414"/>
                      </a:lnTo>
                      <a:cubicBezTo>
                        <a:pt x="16516" y="7324"/>
                        <a:pt x="21253" y="3756"/>
                        <a:pt x="21253" y="3756"/>
                      </a:cubicBezTo>
                      <a:cubicBezTo>
                        <a:pt x="21531" y="3589"/>
                        <a:pt x="21531" y="3318"/>
                        <a:pt x="21256" y="3150"/>
                      </a:cubicBezTo>
                      <a:close/>
                    </a:path>
                  </a:pathLst>
                </a:custGeom>
                <a:grpFill/>
                <a:ln w="12700" cap="flat">
                  <a:noFill/>
                  <a:miter lim="4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latin typeface="思源黑体 CN Light" panose="020B0300000000000000" pitchFamily="34" charset="-122"/>
                  </a:endParaRPr>
                </a:p>
              </p:txBody>
            </p:sp>
          </p:grpSp>
        </p:grpSp>
        <p:sp>
          <p:nvSpPr>
            <p:cNvPr id="36" name="矩形 35">
              <a:extLst>
                <a:ext uri="{FF2B5EF4-FFF2-40B4-BE49-F238E27FC236}">
                  <a16:creationId xmlns:a16="http://schemas.microsoft.com/office/drawing/2014/main" id="{5A21F734-58CB-4055-AA2B-E34EE4242EB3}"/>
                </a:ext>
              </a:extLst>
            </p:cNvPr>
            <p:cNvSpPr/>
            <p:nvPr/>
          </p:nvSpPr>
          <p:spPr>
            <a:xfrm>
              <a:off x="9277136" y="3934447"/>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07AD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标题文字添加</a:t>
              </a:r>
            </a:p>
          </p:txBody>
        </p:sp>
        <p:sp>
          <p:nvSpPr>
            <p:cNvPr id="37" name="文本框 36">
              <a:extLst>
                <a:ext uri="{FF2B5EF4-FFF2-40B4-BE49-F238E27FC236}">
                  <a16:creationId xmlns:a16="http://schemas.microsoft.com/office/drawing/2014/main" id="{531BCBE0-6C4F-491C-8766-FC6628C521D8}"/>
                </a:ext>
              </a:extLst>
            </p:cNvPr>
            <p:cNvSpPr txBox="1"/>
            <p:nvPr/>
          </p:nvSpPr>
          <p:spPr>
            <a:xfrm>
              <a:off x="8924075" y="457071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404934940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anim calcmode="lin" valueType="num">
                                      <p:cBhvr>
                                        <p:cTn id="50" dur="500" fill="hold"/>
                                        <p:tgtEl>
                                          <p:spTgt spid="33"/>
                                        </p:tgtEl>
                                        <p:attrNameLst>
                                          <p:attrName>ppt_x</p:attrName>
                                        </p:attrNameLst>
                                      </p:cBhvr>
                                      <p:tavLst>
                                        <p:tav tm="0">
                                          <p:val>
                                            <p:strVal val="#ppt_x"/>
                                          </p:val>
                                        </p:tav>
                                        <p:tav tm="100000">
                                          <p:val>
                                            <p:strVal val="#ppt_x"/>
                                          </p:val>
                                        </p:tav>
                                      </p:tavLst>
                                    </p:anim>
                                    <p:anim calcmode="lin" valueType="num">
                                      <p:cBhvr>
                                        <p:cTn id="51"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C290B1EA-C270-4F58-8877-5DCD5B88C85E}"/>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698AA974-EACC-486F-B165-4AC73763DE0E}"/>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CED98D2C-71F7-4C1F-998C-3A298B2E400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-04.</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0FB262C7-2CDD-4B58-81D1-DB6238FDB4C6}"/>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未来规划</a:t>
              </a:r>
            </a:p>
          </p:txBody>
        </p:sp>
      </p:grpSp>
      <p:grpSp>
        <p:nvGrpSpPr>
          <p:cNvPr id="32" name="组合 31">
            <a:extLst>
              <a:ext uri="{FF2B5EF4-FFF2-40B4-BE49-F238E27FC236}">
                <a16:creationId xmlns:a16="http://schemas.microsoft.com/office/drawing/2014/main" id="{F67924D3-384A-485E-A3E6-6F3450E9AE65}"/>
              </a:ext>
            </a:extLst>
          </p:cNvPr>
          <p:cNvGrpSpPr/>
          <p:nvPr/>
        </p:nvGrpSpPr>
        <p:grpSpPr>
          <a:xfrm>
            <a:off x="0" y="2623062"/>
            <a:ext cx="12192000" cy="2455234"/>
            <a:chOff x="0" y="3247712"/>
            <a:chExt cx="12192000" cy="2455234"/>
          </a:xfrm>
        </p:grpSpPr>
        <p:grpSp>
          <p:nvGrpSpPr>
            <p:cNvPr id="33" name="组合 32">
              <a:extLst>
                <a:ext uri="{FF2B5EF4-FFF2-40B4-BE49-F238E27FC236}">
                  <a16:creationId xmlns:a16="http://schemas.microsoft.com/office/drawing/2014/main" id="{AC9C42B8-C97E-418E-B6BA-ADF48A878849}"/>
                </a:ext>
              </a:extLst>
            </p:cNvPr>
            <p:cNvGrpSpPr/>
            <p:nvPr/>
          </p:nvGrpSpPr>
          <p:grpSpPr>
            <a:xfrm>
              <a:off x="3199678" y="3247712"/>
              <a:ext cx="1982358" cy="1362607"/>
              <a:chOff x="3453258" y="2992112"/>
              <a:chExt cx="1810884" cy="1244741"/>
            </a:xfrm>
          </p:grpSpPr>
          <p:sp>
            <p:nvSpPr>
              <p:cNvPr id="50" name="Line 57">
                <a:extLst>
                  <a:ext uri="{FF2B5EF4-FFF2-40B4-BE49-F238E27FC236}">
                    <a16:creationId xmlns:a16="http://schemas.microsoft.com/office/drawing/2014/main" id="{7B3B2B17-8FE8-48FB-8EE3-ADDBEA69B19A}"/>
                  </a:ext>
                </a:extLst>
              </p:cNvPr>
              <p:cNvSpPr>
                <a:spLocks noChangeShapeType="1"/>
              </p:cNvSpPr>
              <p:nvPr/>
            </p:nvSpPr>
            <p:spPr bwMode="auto">
              <a:xfrm>
                <a:off x="4219604" y="3140088"/>
                <a:ext cx="0" cy="380096"/>
              </a:xfrm>
              <a:prstGeom prst="lin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1" name="Oval 58">
                <a:extLst>
                  <a:ext uri="{FF2B5EF4-FFF2-40B4-BE49-F238E27FC236}">
                    <a16:creationId xmlns:a16="http://schemas.microsoft.com/office/drawing/2014/main" id="{AECF6953-6731-4D0B-944B-392DB175731A}"/>
                  </a:ext>
                </a:extLst>
              </p:cNvPr>
              <p:cNvSpPr>
                <a:spLocks noChangeArrowheads="1"/>
              </p:cNvSpPr>
              <p:nvPr/>
            </p:nvSpPr>
            <p:spPr bwMode="auto">
              <a:xfrm>
                <a:off x="4142714" y="2992112"/>
                <a:ext cx="147976" cy="147976"/>
              </a:xfrm>
              <a:prstGeom prst="ellips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2" name="Freeform 59">
                <a:extLst>
                  <a:ext uri="{FF2B5EF4-FFF2-40B4-BE49-F238E27FC236}">
                    <a16:creationId xmlns:a16="http://schemas.microsoft.com/office/drawing/2014/main" id="{079AA6C4-E4AF-4D97-B52D-7507481FF5F4}"/>
                  </a:ext>
                </a:extLst>
              </p:cNvPr>
              <p:cNvSpPr>
                <a:spLocks/>
              </p:cNvSpPr>
              <p:nvPr/>
            </p:nvSpPr>
            <p:spPr bwMode="auto">
              <a:xfrm>
                <a:off x="4229759" y="3530339"/>
                <a:ext cx="1034383" cy="706514"/>
              </a:xfrm>
              <a:custGeom>
                <a:avLst/>
                <a:gdLst>
                  <a:gd name="T0" fmla="*/ 0 w 287"/>
                  <a:gd name="T1" fmla="*/ 0 h 195"/>
                  <a:gd name="T2" fmla="*/ 287 w 287"/>
                  <a:gd name="T3" fmla="*/ 195 h 195"/>
                </a:gdLst>
                <a:ahLst/>
                <a:cxnLst>
                  <a:cxn ang="0">
                    <a:pos x="T0" y="T1"/>
                  </a:cxn>
                  <a:cxn ang="0">
                    <a:pos x="T2" y="T3"/>
                  </a:cxn>
                </a:cxnLst>
                <a:rect l="0" t="0" r="r" b="b"/>
                <a:pathLst>
                  <a:path w="287" h="195">
                    <a:moveTo>
                      <a:pt x="0" y="0"/>
                    </a:moveTo>
                    <a:cubicBezTo>
                      <a:pt x="148" y="0"/>
                      <a:pt x="211" y="105"/>
                      <a:pt x="287" y="195"/>
                    </a:cubicBezTo>
                  </a:path>
                </a:pathLst>
              </a:cu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3" name="Freeform 60">
                <a:extLst>
                  <a:ext uri="{FF2B5EF4-FFF2-40B4-BE49-F238E27FC236}">
                    <a16:creationId xmlns:a16="http://schemas.microsoft.com/office/drawing/2014/main" id="{3EEB6C87-196E-4997-922E-DDD2CA9AF9D5}"/>
                  </a:ext>
                </a:extLst>
              </p:cNvPr>
              <p:cNvSpPr>
                <a:spLocks/>
              </p:cNvSpPr>
              <p:nvPr/>
            </p:nvSpPr>
            <p:spPr bwMode="auto">
              <a:xfrm>
                <a:off x="3453258" y="3530339"/>
                <a:ext cx="784855" cy="406209"/>
              </a:xfrm>
              <a:custGeom>
                <a:avLst/>
                <a:gdLst>
                  <a:gd name="T0" fmla="*/ 0 w 218"/>
                  <a:gd name="T1" fmla="*/ 112 h 112"/>
                  <a:gd name="T2" fmla="*/ 218 w 218"/>
                  <a:gd name="T3" fmla="*/ 0 h 112"/>
                </a:gdLst>
                <a:ahLst/>
                <a:cxnLst>
                  <a:cxn ang="0">
                    <a:pos x="T0" y="T1"/>
                  </a:cxn>
                  <a:cxn ang="0">
                    <a:pos x="T2" y="T3"/>
                  </a:cxn>
                </a:cxnLst>
                <a:rect l="0" t="0" r="r" b="b"/>
                <a:pathLst>
                  <a:path w="218" h="112">
                    <a:moveTo>
                      <a:pt x="0" y="112"/>
                    </a:moveTo>
                    <a:cubicBezTo>
                      <a:pt x="53" y="51"/>
                      <a:pt x="115" y="0"/>
                      <a:pt x="218" y="0"/>
                    </a:cubicBezTo>
                  </a:path>
                </a:pathLst>
              </a:cu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4" name="组合 33">
              <a:extLst>
                <a:ext uri="{FF2B5EF4-FFF2-40B4-BE49-F238E27FC236}">
                  <a16:creationId xmlns:a16="http://schemas.microsoft.com/office/drawing/2014/main" id="{04A6C695-09FA-498F-86E6-616A17B85291}"/>
                </a:ext>
              </a:extLst>
            </p:cNvPr>
            <p:cNvGrpSpPr/>
            <p:nvPr/>
          </p:nvGrpSpPr>
          <p:grpSpPr>
            <a:xfrm>
              <a:off x="5182037" y="4411804"/>
              <a:ext cx="1967681" cy="1291141"/>
              <a:chOff x="5264143" y="4055510"/>
              <a:chExt cx="1797477" cy="1179457"/>
            </a:xfrm>
          </p:grpSpPr>
          <p:sp>
            <p:nvSpPr>
              <p:cNvPr id="47" name="Line 63">
                <a:extLst>
                  <a:ext uri="{FF2B5EF4-FFF2-40B4-BE49-F238E27FC236}">
                    <a16:creationId xmlns:a16="http://schemas.microsoft.com/office/drawing/2014/main" id="{3E2D18DB-CC76-4432-8237-D0760FA1BB16}"/>
                  </a:ext>
                </a:extLst>
              </p:cNvPr>
              <p:cNvSpPr>
                <a:spLocks noChangeShapeType="1"/>
              </p:cNvSpPr>
              <p:nvPr/>
            </p:nvSpPr>
            <p:spPr bwMode="auto">
              <a:xfrm flipV="1">
                <a:off x="6048997" y="4717051"/>
                <a:ext cx="0" cy="361236"/>
              </a:xfrm>
              <a:prstGeom prst="lin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8" name="Oval 64">
                <a:extLst>
                  <a:ext uri="{FF2B5EF4-FFF2-40B4-BE49-F238E27FC236}">
                    <a16:creationId xmlns:a16="http://schemas.microsoft.com/office/drawing/2014/main" id="{EC8A2D16-4FCB-439E-8E4E-8E7270A28446}"/>
                  </a:ext>
                </a:extLst>
              </p:cNvPr>
              <p:cNvSpPr>
                <a:spLocks noChangeArrowheads="1"/>
              </p:cNvSpPr>
              <p:nvPr/>
            </p:nvSpPr>
            <p:spPr bwMode="auto">
              <a:xfrm>
                <a:off x="5973558" y="5082639"/>
                <a:ext cx="150878" cy="152328"/>
              </a:xfrm>
              <a:prstGeom prst="ellips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9" name="Freeform 65">
                <a:extLst>
                  <a:ext uri="{FF2B5EF4-FFF2-40B4-BE49-F238E27FC236}">
                    <a16:creationId xmlns:a16="http://schemas.microsoft.com/office/drawing/2014/main" id="{47570C68-0AA0-4BB8-9901-29F46C007E2F}"/>
                  </a:ext>
                </a:extLst>
              </p:cNvPr>
              <p:cNvSpPr>
                <a:spLocks/>
              </p:cNvSpPr>
              <p:nvPr/>
            </p:nvSpPr>
            <p:spPr bwMode="auto">
              <a:xfrm>
                <a:off x="5264143" y="4055510"/>
                <a:ext cx="1797477" cy="632526"/>
              </a:xfrm>
              <a:custGeom>
                <a:avLst/>
                <a:gdLst>
                  <a:gd name="T0" fmla="*/ 0 w 499"/>
                  <a:gd name="T1" fmla="*/ 50 h 175"/>
                  <a:gd name="T2" fmla="*/ 229 w 499"/>
                  <a:gd name="T3" fmla="*/ 175 h 175"/>
                  <a:gd name="T4" fmla="*/ 499 w 499"/>
                  <a:gd name="T5" fmla="*/ 0 h 175"/>
                </a:gdLst>
                <a:ahLst/>
                <a:cxnLst>
                  <a:cxn ang="0">
                    <a:pos x="T0" y="T1"/>
                  </a:cxn>
                  <a:cxn ang="0">
                    <a:pos x="T2" y="T3"/>
                  </a:cxn>
                  <a:cxn ang="0">
                    <a:pos x="T4" y="T5"/>
                  </a:cxn>
                </a:cxnLst>
                <a:rect l="0" t="0" r="r" b="b"/>
                <a:pathLst>
                  <a:path w="499" h="175">
                    <a:moveTo>
                      <a:pt x="0" y="50"/>
                    </a:moveTo>
                    <a:cubicBezTo>
                      <a:pt x="56" y="117"/>
                      <a:pt x="119" y="175"/>
                      <a:pt x="229" y="175"/>
                    </a:cubicBezTo>
                    <a:cubicBezTo>
                      <a:pt x="366" y="175"/>
                      <a:pt x="431" y="85"/>
                      <a:pt x="499" y="0"/>
                    </a:cubicBezTo>
                  </a:path>
                </a:pathLst>
              </a:custGeom>
              <a:noFill/>
              <a:ln w="47625"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5" name="组合 34">
              <a:extLst>
                <a:ext uri="{FF2B5EF4-FFF2-40B4-BE49-F238E27FC236}">
                  <a16:creationId xmlns:a16="http://schemas.microsoft.com/office/drawing/2014/main" id="{1AF86152-AFDF-4C00-8D46-9C87E4B6D45B}"/>
                </a:ext>
              </a:extLst>
            </p:cNvPr>
            <p:cNvGrpSpPr/>
            <p:nvPr/>
          </p:nvGrpSpPr>
          <p:grpSpPr>
            <a:xfrm>
              <a:off x="7149718" y="3247712"/>
              <a:ext cx="2066144" cy="1318139"/>
              <a:chOff x="7061619" y="2992112"/>
              <a:chExt cx="1887423" cy="1204120"/>
            </a:xfrm>
          </p:grpSpPr>
          <p:sp>
            <p:nvSpPr>
              <p:cNvPr id="44" name="Line 68">
                <a:extLst>
                  <a:ext uri="{FF2B5EF4-FFF2-40B4-BE49-F238E27FC236}">
                    <a16:creationId xmlns:a16="http://schemas.microsoft.com/office/drawing/2014/main" id="{7A8C2038-F2A4-4B5A-B728-302C2C5847EE}"/>
                  </a:ext>
                </a:extLst>
              </p:cNvPr>
              <p:cNvSpPr>
                <a:spLocks noChangeShapeType="1"/>
              </p:cNvSpPr>
              <p:nvPr/>
            </p:nvSpPr>
            <p:spPr bwMode="auto">
              <a:xfrm>
                <a:off x="7979943" y="3140088"/>
                <a:ext cx="0" cy="380096"/>
              </a:xfrm>
              <a:prstGeom prst="lin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5" name="Oval 69">
                <a:extLst>
                  <a:ext uri="{FF2B5EF4-FFF2-40B4-BE49-F238E27FC236}">
                    <a16:creationId xmlns:a16="http://schemas.microsoft.com/office/drawing/2014/main" id="{688CD5E4-E020-4DA3-8BEA-1F7F1E2BC2C0}"/>
                  </a:ext>
                </a:extLst>
              </p:cNvPr>
              <p:cNvSpPr>
                <a:spLocks noChangeArrowheads="1"/>
              </p:cNvSpPr>
              <p:nvPr/>
            </p:nvSpPr>
            <p:spPr bwMode="auto">
              <a:xfrm>
                <a:off x="7900152" y="2992112"/>
                <a:ext cx="147976" cy="147976"/>
              </a:xfrm>
              <a:prstGeom prst="ellips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6" name="Freeform 70">
                <a:extLst>
                  <a:ext uri="{FF2B5EF4-FFF2-40B4-BE49-F238E27FC236}">
                    <a16:creationId xmlns:a16="http://schemas.microsoft.com/office/drawing/2014/main" id="{113D0CAC-B03D-4068-A525-8FADC967EE8B}"/>
                  </a:ext>
                </a:extLst>
              </p:cNvPr>
              <p:cNvSpPr>
                <a:spLocks/>
              </p:cNvSpPr>
              <p:nvPr/>
            </p:nvSpPr>
            <p:spPr bwMode="auto">
              <a:xfrm>
                <a:off x="7061619" y="3530339"/>
                <a:ext cx="1887423" cy="665893"/>
              </a:xfrm>
              <a:custGeom>
                <a:avLst/>
                <a:gdLst>
                  <a:gd name="T0" fmla="*/ 0 w 524"/>
                  <a:gd name="T1" fmla="*/ 145 h 184"/>
                  <a:gd name="T2" fmla="*/ 246 w 524"/>
                  <a:gd name="T3" fmla="*/ 0 h 184"/>
                  <a:gd name="T4" fmla="*/ 524 w 524"/>
                  <a:gd name="T5" fmla="*/ 184 h 184"/>
                </a:gdLst>
                <a:ahLst/>
                <a:cxnLst>
                  <a:cxn ang="0">
                    <a:pos x="T0" y="T1"/>
                  </a:cxn>
                  <a:cxn ang="0">
                    <a:pos x="T2" y="T3"/>
                  </a:cxn>
                  <a:cxn ang="0">
                    <a:pos x="T4" y="T5"/>
                  </a:cxn>
                </a:cxnLst>
                <a:rect l="0" t="0" r="r" b="b"/>
                <a:pathLst>
                  <a:path w="524" h="184">
                    <a:moveTo>
                      <a:pt x="0" y="145"/>
                    </a:moveTo>
                    <a:cubicBezTo>
                      <a:pt x="61" y="70"/>
                      <a:pt x="125" y="0"/>
                      <a:pt x="246" y="0"/>
                    </a:cubicBezTo>
                    <a:cubicBezTo>
                      <a:pt x="389" y="0"/>
                      <a:pt x="452" y="97"/>
                      <a:pt x="524" y="184"/>
                    </a:cubicBezTo>
                  </a:path>
                </a:pathLst>
              </a:cu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6" name="组合 35">
              <a:extLst>
                <a:ext uri="{FF2B5EF4-FFF2-40B4-BE49-F238E27FC236}">
                  <a16:creationId xmlns:a16="http://schemas.microsoft.com/office/drawing/2014/main" id="{1A40DE3F-AB22-4F77-A7BD-45602EFC5384}"/>
                </a:ext>
              </a:extLst>
            </p:cNvPr>
            <p:cNvGrpSpPr/>
            <p:nvPr/>
          </p:nvGrpSpPr>
          <p:grpSpPr>
            <a:xfrm>
              <a:off x="0" y="3836905"/>
              <a:ext cx="3206415" cy="1866041"/>
              <a:chOff x="530352" y="3530339"/>
              <a:chExt cx="2929060" cy="1704628"/>
            </a:xfrm>
          </p:grpSpPr>
          <p:sp>
            <p:nvSpPr>
              <p:cNvPr id="41" name="Line 73">
                <a:extLst>
                  <a:ext uri="{FF2B5EF4-FFF2-40B4-BE49-F238E27FC236}">
                    <a16:creationId xmlns:a16="http://schemas.microsoft.com/office/drawing/2014/main" id="{6462FEAA-0B63-459E-85AA-2E8920A0CE26}"/>
                  </a:ext>
                </a:extLst>
              </p:cNvPr>
              <p:cNvSpPr>
                <a:spLocks noChangeShapeType="1"/>
              </p:cNvSpPr>
              <p:nvPr/>
            </p:nvSpPr>
            <p:spPr bwMode="auto">
              <a:xfrm flipV="1">
                <a:off x="2371351" y="4717051"/>
                <a:ext cx="0" cy="361236"/>
              </a:xfrm>
              <a:prstGeom prst="lin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2" name="Oval 74">
                <a:extLst>
                  <a:ext uri="{FF2B5EF4-FFF2-40B4-BE49-F238E27FC236}">
                    <a16:creationId xmlns:a16="http://schemas.microsoft.com/office/drawing/2014/main" id="{DC3CD6A7-5857-4038-AE5D-BEF7FED0F4B8}"/>
                  </a:ext>
                </a:extLst>
              </p:cNvPr>
              <p:cNvSpPr>
                <a:spLocks noChangeArrowheads="1"/>
              </p:cNvSpPr>
              <p:nvPr/>
            </p:nvSpPr>
            <p:spPr bwMode="auto">
              <a:xfrm>
                <a:off x="2291560" y="5082639"/>
                <a:ext cx="150878" cy="152328"/>
              </a:xfrm>
              <a:prstGeom prst="ellips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3" name="Freeform 75">
                <a:extLst>
                  <a:ext uri="{FF2B5EF4-FFF2-40B4-BE49-F238E27FC236}">
                    <a16:creationId xmlns:a16="http://schemas.microsoft.com/office/drawing/2014/main" id="{B5CBC74E-51A5-41A3-986A-DD7901DB813C}"/>
                  </a:ext>
                </a:extLst>
              </p:cNvPr>
              <p:cNvSpPr>
                <a:spLocks/>
              </p:cNvSpPr>
              <p:nvPr/>
            </p:nvSpPr>
            <p:spPr bwMode="auto">
              <a:xfrm>
                <a:off x="530352" y="3530339"/>
                <a:ext cx="2929060" cy="1157697"/>
              </a:xfrm>
              <a:custGeom>
                <a:avLst/>
                <a:gdLst>
                  <a:gd name="T0" fmla="*/ 0 w 813"/>
                  <a:gd name="T1" fmla="*/ 0 h 320"/>
                  <a:gd name="T2" fmla="*/ 515 w 813"/>
                  <a:gd name="T3" fmla="*/ 320 h 320"/>
                  <a:gd name="T4" fmla="*/ 813 w 813"/>
                  <a:gd name="T5" fmla="*/ 112 h 320"/>
                </a:gdLst>
                <a:ahLst/>
                <a:cxnLst>
                  <a:cxn ang="0">
                    <a:pos x="T0" y="T1"/>
                  </a:cxn>
                  <a:cxn ang="0">
                    <a:pos x="T2" y="T3"/>
                  </a:cxn>
                  <a:cxn ang="0">
                    <a:pos x="T4" y="T5"/>
                  </a:cxn>
                </a:cxnLst>
                <a:rect l="0" t="0" r="r" b="b"/>
                <a:pathLst>
                  <a:path w="813" h="320">
                    <a:moveTo>
                      <a:pt x="0" y="0"/>
                    </a:moveTo>
                    <a:cubicBezTo>
                      <a:pt x="258" y="0"/>
                      <a:pt x="258" y="320"/>
                      <a:pt x="515" y="320"/>
                    </a:cubicBezTo>
                    <a:cubicBezTo>
                      <a:pt x="670" y="320"/>
                      <a:pt x="732" y="204"/>
                      <a:pt x="813" y="112"/>
                    </a:cubicBezTo>
                  </a:path>
                </a:pathLst>
              </a:custGeom>
              <a:noFill/>
              <a:ln w="47625"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7" name="组合 36">
              <a:extLst>
                <a:ext uri="{FF2B5EF4-FFF2-40B4-BE49-F238E27FC236}">
                  <a16:creationId xmlns:a16="http://schemas.microsoft.com/office/drawing/2014/main" id="{4DEB0EF1-DE93-45B2-B409-1F762C9A07C2}"/>
                </a:ext>
              </a:extLst>
            </p:cNvPr>
            <p:cNvGrpSpPr/>
            <p:nvPr/>
          </p:nvGrpSpPr>
          <p:grpSpPr>
            <a:xfrm>
              <a:off x="9219039" y="3836905"/>
              <a:ext cx="2972961" cy="1866041"/>
              <a:chOff x="8951944" y="3530339"/>
              <a:chExt cx="2715800" cy="1704628"/>
            </a:xfrm>
          </p:grpSpPr>
          <p:sp>
            <p:nvSpPr>
              <p:cNvPr id="38" name="Line 78">
                <a:extLst>
                  <a:ext uri="{FF2B5EF4-FFF2-40B4-BE49-F238E27FC236}">
                    <a16:creationId xmlns:a16="http://schemas.microsoft.com/office/drawing/2014/main" id="{63793E97-5F39-48D3-AB0C-01B10372E4ED}"/>
                  </a:ext>
                </a:extLst>
              </p:cNvPr>
              <p:cNvSpPr>
                <a:spLocks noChangeShapeType="1"/>
              </p:cNvSpPr>
              <p:nvPr/>
            </p:nvSpPr>
            <p:spPr bwMode="auto">
              <a:xfrm flipV="1">
                <a:off x="9748404" y="4717051"/>
                <a:ext cx="0" cy="361236"/>
              </a:xfrm>
              <a:prstGeom prst="lin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9" name="Oval 79">
                <a:extLst>
                  <a:ext uri="{FF2B5EF4-FFF2-40B4-BE49-F238E27FC236}">
                    <a16:creationId xmlns:a16="http://schemas.microsoft.com/office/drawing/2014/main" id="{6FA475C6-00FB-4FD7-9037-9520DF6B3F50}"/>
                  </a:ext>
                </a:extLst>
              </p:cNvPr>
              <p:cNvSpPr>
                <a:spLocks noChangeArrowheads="1"/>
              </p:cNvSpPr>
              <p:nvPr/>
            </p:nvSpPr>
            <p:spPr bwMode="auto">
              <a:xfrm>
                <a:off x="9675867" y="5082639"/>
                <a:ext cx="150878" cy="152328"/>
              </a:xfrm>
              <a:prstGeom prst="ellipse">
                <a:avLst/>
              </a:prstGeom>
              <a:noFill/>
              <a:ln w="47625"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0" name="Freeform 80">
                <a:extLst>
                  <a:ext uri="{FF2B5EF4-FFF2-40B4-BE49-F238E27FC236}">
                    <a16:creationId xmlns:a16="http://schemas.microsoft.com/office/drawing/2014/main" id="{83D61030-A364-4384-8A68-E198DC0BF49E}"/>
                  </a:ext>
                </a:extLst>
              </p:cNvPr>
              <p:cNvSpPr>
                <a:spLocks/>
              </p:cNvSpPr>
              <p:nvPr/>
            </p:nvSpPr>
            <p:spPr bwMode="auto">
              <a:xfrm>
                <a:off x="8951944" y="3530339"/>
                <a:ext cx="2715800" cy="1157697"/>
              </a:xfrm>
              <a:custGeom>
                <a:avLst/>
                <a:gdLst>
                  <a:gd name="T0" fmla="*/ 0 w 754"/>
                  <a:gd name="T1" fmla="*/ 184 h 320"/>
                  <a:gd name="T2" fmla="*/ 238 w 754"/>
                  <a:gd name="T3" fmla="*/ 320 h 320"/>
                  <a:gd name="T4" fmla="*/ 754 w 754"/>
                  <a:gd name="T5" fmla="*/ 0 h 320"/>
                </a:gdLst>
                <a:ahLst/>
                <a:cxnLst>
                  <a:cxn ang="0">
                    <a:pos x="T0" y="T1"/>
                  </a:cxn>
                  <a:cxn ang="0">
                    <a:pos x="T2" y="T3"/>
                  </a:cxn>
                  <a:cxn ang="0">
                    <a:pos x="T4" y="T5"/>
                  </a:cxn>
                </a:cxnLst>
                <a:rect l="0" t="0" r="r" b="b"/>
                <a:pathLst>
                  <a:path w="754" h="320">
                    <a:moveTo>
                      <a:pt x="0" y="184"/>
                    </a:moveTo>
                    <a:cubicBezTo>
                      <a:pt x="59" y="255"/>
                      <a:pt x="123" y="320"/>
                      <a:pt x="238" y="320"/>
                    </a:cubicBezTo>
                    <a:cubicBezTo>
                      <a:pt x="496" y="320"/>
                      <a:pt x="496" y="0"/>
                      <a:pt x="754" y="0"/>
                    </a:cubicBezTo>
                  </a:path>
                </a:pathLst>
              </a:custGeom>
              <a:noFill/>
              <a:ln w="47625" cap="flat">
                <a:solidFill>
                  <a:schemeClr val="tx1">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54" name="组合 53">
            <a:extLst>
              <a:ext uri="{FF2B5EF4-FFF2-40B4-BE49-F238E27FC236}">
                <a16:creationId xmlns:a16="http://schemas.microsoft.com/office/drawing/2014/main" id="{9BE94D45-93E2-4CB7-9D7E-FB0CBE74E31D}"/>
              </a:ext>
            </a:extLst>
          </p:cNvPr>
          <p:cNvGrpSpPr/>
          <p:nvPr/>
        </p:nvGrpSpPr>
        <p:grpSpPr>
          <a:xfrm>
            <a:off x="893698" y="2540480"/>
            <a:ext cx="2243252" cy="3966913"/>
            <a:chOff x="893698" y="2540480"/>
            <a:chExt cx="2243252" cy="3966913"/>
          </a:xfrm>
        </p:grpSpPr>
        <p:sp>
          <p:nvSpPr>
            <p:cNvPr id="55" name="Oval 76">
              <a:extLst>
                <a:ext uri="{FF2B5EF4-FFF2-40B4-BE49-F238E27FC236}">
                  <a16:creationId xmlns:a16="http://schemas.microsoft.com/office/drawing/2014/main" id="{1D2D83FB-87B0-415C-8675-A12D38BC8CBF}"/>
                </a:ext>
              </a:extLst>
            </p:cNvPr>
            <p:cNvSpPr>
              <a:spLocks noChangeArrowheads="1"/>
            </p:cNvSpPr>
            <p:nvPr/>
          </p:nvSpPr>
          <p:spPr bwMode="auto">
            <a:xfrm>
              <a:off x="1222853" y="2540480"/>
              <a:ext cx="1569063" cy="1575416"/>
            </a:xfrm>
            <a:prstGeom prst="ellipse">
              <a:avLst/>
            </a:prstGeom>
            <a:gradFill flip="none" rotWithShape="1">
              <a:gsLst>
                <a:gs pos="0">
                  <a:srgbClr val="07ADF0"/>
                </a:gs>
                <a:gs pos="100000">
                  <a:srgbClr val="1C46F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6" name="Oval 77">
              <a:extLst>
                <a:ext uri="{FF2B5EF4-FFF2-40B4-BE49-F238E27FC236}">
                  <a16:creationId xmlns:a16="http://schemas.microsoft.com/office/drawing/2014/main" id="{5288B339-BBA1-41E1-9242-5C02A56D248A}"/>
                </a:ext>
              </a:extLst>
            </p:cNvPr>
            <p:cNvSpPr>
              <a:spLocks noChangeArrowheads="1"/>
            </p:cNvSpPr>
            <p:nvPr/>
          </p:nvSpPr>
          <p:spPr bwMode="auto">
            <a:xfrm>
              <a:off x="1415015" y="2729466"/>
              <a:ext cx="1187914" cy="11958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57" name="文本框 7">
              <a:extLst>
                <a:ext uri="{FF2B5EF4-FFF2-40B4-BE49-F238E27FC236}">
                  <a16:creationId xmlns:a16="http://schemas.microsoft.com/office/drawing/2014/main" id="{AE011F68-30B3-4EC3-8B08-1C39006EEB19}"/>
                </a:ext>
              </a:extLst>
            </p:cNvPr>
            <p:cNvSpPr txBox="1"/>
            <p:nvPr/>
          </p:nvSpPr>
          <p:spPr bwMode="auto">
            <a:xfrm>
              <a:off x="1529597" y="3148967"/>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defRPr/>
              </a:pPr>
              <a:r>
                <a:rPr lang="en-US" altLang="zh-CN"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nvGrpSpPr>
            <p:cNvPr id="58" name="组合 57">
              <a:extLst>
                <a:ext uri="{FF2B5EF4-FFF2-40B4-BE49-F238E27FC236}">
                  <a16:creationId xmlns:a16="http://schemas.microsoft.com/office/drawing/2014/main" id="{568F655B-D6C3-47E6-9433-87012F763640}"/>
                </a:ext>
              </a:extLst>
            </p:cNvPr>
            <p:cNvGrpSpPr/>
            <p:nvPr/>
          </p:nvGrpSpPr>
          <p:grpSpPr>
            <a:xfrm>
              <a:off x="893698" y="5338748"/>
              <a:ext cx="2243252" cy="1168645"/>
              <a:chOff x="935586" y="1316376"/>
              <a:chExt cx="2243252" cy="1168645"/>
            </a:xfrm>
          </p:grpSpPr>
          <p:sp>
            <p:nvSpPr>
              <p:cNvPr id="59" name="Rectangle 16">
                <a:extLst>
                  <a:ext uri="{FF2B5EF4-FFF2-40B4-BE49-F238E27FC236}">
                    <a16:creationId xmlns:a16="http://schemas.microsoft.com/office/drawing/2014/main" id="{08A318BC-972B-4B4C-BCF0-1D3A6F3B262D}"/>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0" name="Title 11">
                <a:extLst>
                  <a:ext uri="{FF2B5EF4-FFF2-40B4-BE49-F238E27FC236}">
                    <a16:creationId xmlns:a16="http://schemas.microsoft.com/office/drawing/2014/main" id="{0A017ADE-50DA-405F-9BD0-E881C4611FEC}"/>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61" name="组合 60">
            <a:extLst>
              <a:ext uri="{FF2B5EF4-FFF2-40B4-BE49-F238E27FC236}">
                <a16:creationId xmlns:a16="http://schemas.microsoft.com/office/drawing/2014/main" id="{5FE7F2C1-C86B-42E3-8DE9-1ADE74D92F90}"/>
              </a:ext>
            </a:extLst>
          </p:cNvPr>
          <p:cNvGrpSpPr/>
          <p:nvPr/>
        </p:nvGrpSpPr>
        <p:grpSpPr>
          <a:xfrm>
            <a:off x="4919583" y="2650061"/>
            <a:ext cx="2243252" cy="3857332"/>
            <a:chOff x="4919583" y="2650061"/>
            <a:chExt cx="2243252" cy="3857332"/>
          </a:xfrm>
        </p:grpSpPr>
        <p:sp>
          <p:nvSpPr>
            <p:cNvPr id="62" name="Oval 66">
              <a:extLst>
                <a:ext uri="{FF2B5EF4-FFF2-40B4-BE49-F238E27FC236}">
                  <a16:creationId xmlns:a16="http://schemas.microsoft.com/office/drawing/2014/main" id="{A27A6315-2B70-4978-BE03-33335993F97B}"/>
                </a:ext>
              </a:extLst>
            </p:cNvPr>
            <p:cNvSpPr>
              <a:spLocks noChangeArrowheads="1"/>
            </p:cNvSpPr>
            <p:nvPr/>
          </p:nvSpPr>
          <p:spPr bwMode="auto">
            <a:xfrm>
              <a:off x="5296381" y="2650061"/>
              <a:ext cx="1572239" cy="1577003"/>
            </a:xfrm>
            <a:prstGeom prst="ellipse">
              <a:avLst/>
            </a:prstGeom>
            <a:gradFill flip="none" rotWithShape="1">
              <a:gsLst>
                <a:gs pos="0">
                  <a:srgbClr val="07ADF0"/>
                </a:gs>
                <a:gs pos="100000">
                  <a:srgbClr val="1C46F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3" name="Oval 67">
              <a:extLst>
                <a:ext uri="{FF2B5EF4-FFF2-40B4-BE49-F238E27FC236}">
                  <a16:creationId xmlns:a16="http://schemas.microsoft.com/office/drawing/2014/main" id="{4783AC80-4F6C-4376-B6A5-EF01DB1A43B3}"/>
                </a:ext>
              </a:extLst>
            </p:cNvPr>
            <p:cNvSpPr>
              <a:spLocks noChangeArrowheads="1"/>
            </p:cNvSpPr>
            <p:nvPr/>
          </p:nvSpPr>
          <p:spPr bwMode="auto">
            <a:xfrm>
              <a:off x="5488544" y="2840634"/>
              <a:ext cx="1187914" cy="11958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4" name="文本框 7">
              <a:extLst>
                <a:ext uri="{FF2B5EF4-FFF2-40B4-BE49-F238E27FC236}">
                  <a16:creationId xmlns:a16="http://schemas.microsoft.com/office/drawing/2014/main" id="{1E36D4E1-687D-47E9-86A1-1EFCBA71CF68}"/>
                </a:ext>
              </a:extLst>
            </p:cNvPr>
            <p:cNvSpPr txBox="1"/>
            <p:nvPr/>
          </p:nvSpPr>
          <p:spPr bwMode="auto">
            <a:xfrm>
              <a:off x="5608684" y="3276017"/>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defRPr/>
              </a:pPr>
              <a:r>
                <a:rPr lang="en-US" altLang="zh-CN"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nvGrpSpPr>
            <p:cNvPr id="65" name="组合 64">
              <a:extLst>
                <a:ext uri="{FF2B5EF4-FFF2-40B4-BE49-F238E27FC236}">
                  <a16:creationId xmlns:a16="http://schemas.microsoft.com/office/drawing/2014/main" id="{C27F4071-CEC0-4D96-9576-5D30B025F3D3}"/>
                </a:ext>
              </a:extLst>
            </p:cNvPr>
            <p:cNvGrpSpPr/>
            <p:nvPr/>
          </p:nvGrpSpPr>
          <p:grpSpPr>
            <a:xfrm>
              <a:off x="4919583" y="5338748"/>
              <a:ext cx="2243252" cy="1168645"/>
              <a:chOff x="935586" y="1316376"/>
              <a:chExt cx="2243252" cy="1168645"/>
            </a:xfrm>
          </p:grpSpPr>
          <p:sp>
            <p:nvSpPr>
              <p:cNvPr id="66" name="Rectangle 16">
                <a:extLst>
                  <a:ext uri="{FF2B5EF4-FFF2-40B4-BE49-F238E27FC236}">
                    <a16:creationId xmlns:a16="http://schemas.microsoft.com/office/drawing/2014/main" id="{E17BD190-DE1A-4D80-BF1D-79E986A437D7}"/>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7" name="Title 11">
                <a:extLst>
                  <a:ext uri="{FF2B5EF4-FFF2-40B4-BE49-F238E27FC236}">
                    <a16:creationId xmlns:a16="http://schemas.microsoft.com/office/drawing/2014/main" id="{BE5E5688-2432-4096-AA74-3810BBE1E852}"/>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68" name="组合 67">
            <a:extLst>
              <a:ext uri="{FF2B5EF4-FFF2-40B4-BE49-F238E27FC236}">
                <a16:creationId xmlns:a16="http://schemas.microsoft.com/office/drawing/2014/main" id="{B6A7484D-100E-430B-B0F2-763D843B2753}"/>
              </a:ext>
            </a:extLst>
          </p:cNvPr>
          <p:cNvGrpSpPr/>
          <p:nvPr/>
        </p:nvGrpSpPr>
        <p:grpSpPr>
          <a:xfrm>
            <a:off x="8969290" y="2650061"/>
            <a:ext cx="2243252" cy="3857332"/>
            <a:chOff x="8969290" y="2650061"/>
            <a:chExt cx="2243252" cy="3857332"/>
          </a:xfrm>
        </p:grpSpPr>
        <p:sp>
          <p:nvSpPr>
            <p:cNvPr id="69" name="Oval 81">
              <a:extLst>
                <a:ext uri="{FF2B5EF4-FFF2-40B4-BE49-F238E27FC236}">
                  <a16:creationId xmlns:a16="http://schemas.microsoft.com/office/drawing/2014/main" id="{24338005-7992-4F38-9666-20A6B48EA75A}"/>
                </a:ext>
              </a:extLst>
            </p:cNvPr>
            <p:cNvSpPr>
              <a:spLocks noChangeArrowheads="1"/>
            </p:cNvSpPr>
            <p:nvPr/>
          </p:nvSpPr>
          <p:spPr bwMode="auto">
            <a:xfrm>
              <a:off x="9373086" y="2650061"/>
              <a:ext cx="1569063" cy="1577003"/>
            </a:xfrm>
            <a:prstGeom prst="ellipse">
              <a:avLst/>
            </a:prstGeom>
            <a:gradFill flip="none" rotWithShape="1">
              <a:gsLst>
                <a:gs pos="0">
                  <a:srgbClr val="07ADF0"/>
                </a:gs>
                <a:gs pos="100000">
                  <a:srgbClr val="1C46F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0" name="Oval 82">
              <a:extLst>
                <a:ext uri="{FF2B5EF4-FFF2-40B4-BE49-F238E27FC236}">
                  <a16:creationId xmlns:a16="http://schemas.microsoft.com/office/drawing/2014/main" id="{184F8AB2-8E0A-48B4-8EE2-FFF3047FC718}"/>
                </a:ext>
              </a:extLst>
            </p:cNvPr>
            <p:cNvSpPr>
              <a:spLocks noChangeArrowheads="1"/>
            </p:cNvSpPr>
            <p:nvPr/>
          </p:nvSpPr>
          <p:spPr bwMode="auto">
            <a:xfrm>
              <a:off x="9562072" y="2840634"/>
              <a:ext cx="1187914" cy="119585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1" name="文本框 7">
              <a:extLst>
                <a:ext uri="{FF2B5EF4-FFF2-40B4-BE49-F238E27FC236}">
                  <a16:creationId xmlns:a16="http://schemas.microsoft.com/office/drawing/2014/main" id="{AC965095-C81E-4F74-A5D3-8FD4E962C095}"/>
                </a:ext>
              </a:extLst>
            </p:cNvPr>
            <p:cNvSpPr txBox="1"/>
            <p:nvPr/>
          </p:nvSpPr>
          <p:spPr bwMode="auto">
            <a:xfrm>
              <a:off x="9687771" y="3276017"/>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defRPr/>
              </a:pPr>
              <a:r>
                <a:rPr lang="en-US" altLang="zh-CN"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nvGrpSpPr>
            <p:cNvPr id="72" name="组合 71">
              <a:extLst>
                <a:ext uri="{FF2B5EF4-FFF2-40B4-BE49-F238E27FC236}">
                  <a16:creationId xmlns:a16="http://schemas.microsoft.com/office/drawing/2014/main" id="{2F05756D-0361-4B88-ADB2-27A7EB6189C4}"/>
                </a:ext>
              </a:extLst>
            </p:cNvPr>
            <p:cNvGrpSpPr/>
            <p:nvPr/>
          </p:nvGrpSpPr>
          <p:grpSpPr>
            <a:xfrm>
              <a:off x="8969290" y="5338748"/>
              <a:ext cx="2243252" cy="1168645"/>
              <a:chOff x="935586" y="1316376"/>
              <a:chExt cx="2243252" cy="1168645"/>
            </a:xfrm>
          </p:grpSpPr>
          <p:sp>
            <p:nvSpPr>
              <p:cNvPr id="73" name="Rectangle 16">
                <a:extLst>
                  <a:ext uri="{FF2B5EF4-FFF2-40B4-BE49-F238E27FC236}">
                    <a16:creationId xmlns:a16="http://schemas.microsoft.com/office/drawing/2014/main" id="{4E6FA875-5887-475E-8381-7947AF473714}"/>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74" name="Title 11">
                <a:extLst>
                  <a:ext uri="{FF2B5EF4-FFF2-40B4-BE49-F238E27FC236}">
                    <a16:creationId xmlns:a16="http://schemas.microsoft.com/office/drawing/2014/main" id="{B80582A8-845B-40A3-9556-2820E96847AC}"/>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0">
                        <a:srgbClr val="07AD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75" name="组合 74">
            <a:extLst>
              <a:ext uri="{FF2B5EF4-FFF2-40B4-BE49-F238E27FC236}">
                <a16:creationId xmlns:a16="http://schemas.microsoft.com/office/drawing/2014/main" id="{5062E23C-2D64-4B0A-95C9-64B38F192506}"/>
              </a:ext>
            </a:extLst>
          </p:cNvPr>
          <p:cNvGrpSpPr/>
          <p:nvPr/>
        </p:nvGrpSpPr>
        <p:grpSpPr>
          <a:xfrm>
            <a:off x="2913787" y="1161408"/>
            <a:ext cx="2243252" cy="3853364"/>
            <a:chOff x="2913787" y="1161408"/>
            <a:chExt cx="2243252" cy="3853364"/>
          </a:xfrm>
        </p:grpSpPr>
        <p:sp>
          <p:nvSpPr>
            <p:cNvPr id="76" name="Oval 61">
              <a:extLst>
                <a:ext uri="{FF2B5EF4-FFF2-40B4-BE49-F238E27FC236}">
                  <a16:creationId xmlns:a16="http://schemas.microsoft.com/office/drawing/2014/main" id="{BCDD3BA6-2163-4D6B-9751-CACF99E4033E}"/>
                </a:ext>
              </a:extLst>
            </p:cNvPr>
            <p:cNvSpPr>
              <a:spLocks noChangeArrowheads="1"/>
            </p:cNvSpPr>
            <p:nvPr/>
          </p:nvSpPr>
          <p:spPr bwMode="auto">
            <a:xfrm>
              <a:off x="3273117" y="3434592"/>
              <a:ext cx="1569063" cy="15801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7" name="Oval 62">
              <a:extLst>
                <a:ext uri="{FF2B5EF4-FFF2-40B4-BE49-F238E27FC236}">
                  <a16:creationId xmlns:a16="http://schemas.microsoft.com/office/drawing/2014/main" id="{A75EC2C8-8769-46F8-BDBF-1F88B23CA376}"/>
                </a:ext>
              </a:extLst>
            </p:cNvPr>
            <p:cNvSpPr>
              <a:spLocks noChangeArrowheads="1"/>
            </p:cNvSpPr>
            <p:nvPr/>
          </p:nvSpPr>
          <p:spPr bwMode="auto">
            <a:xfrm>
              <a:off x="3462103" y="3628342"/>
              <a:ext cx="1191090" cy="119267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78" name="文本框 7">
              <a:extLst>
                <a:ext uri="{FF2B5EF4-FFF2-40B4-BE49-F238E27FC236}">
                  <a16:creationId xmlns:a16="http://schemas.microsoft.com/office/drawing/2014/main" id="{5D8C24CA-0430-4F51-AE31-3EFD18CA73A5}"/>
                </a:ext>
              </a:extLst>
            </p:cNvPr>
            <p:cNvSpPr txBox="1"/>
            <p:nvPr/>
          </p:nvSpPr>
          <p:spPr bwMode="auto">
            <a:xfrm>
              <a:off x="3576128" y="4050723"/>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defRPr/>
              </a:pPr>
              <a:r>
                <a:rPr lang="en-US" altLang="zh-CN"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nvGrpSpPr>
            <p:cNvPr id="79" name="组合 78">
              <a:extLst>
                <a:ext uri="{FF2B5EF4-FFF2-40B4-BE49-F238E27FC236}">
                  <a16:creationId xmlns:a16="http://schemas.microsoft.com/office/drawing/2014/main" id="{91356461-7EB4-41EA-8B49-67B5F08EC1D4}"/>
                </a:ext>
              </a:extLst>
            </p:cNvPr>
            <p:cNvGrpSpPr/>
            <p:nvPr/>
          </p:nvGrpSpPr>
          <p:grpSpPr>
            <a:xfrm>
              <a:off x="2913787" y="1161408"/>
              <a:ext cx="2243252" cy="1168645"/>
              <a:chOff x="935586" y="1316376"/>
              <a:chExt cx="2243252" cy="1168645"/>
            </a:xfrm>
          </p:grpSpPr>
          <p:sp>
            <p:nvSpPr>
              <p:cNvPr id="80" name="Rectangle 16">
                <a:extLst>
                  <a:ext uri="{FF2B5EF4-FFF2-40B4-BE49-F238E27FC236}">
                    <a16:creationId xmlns:a16="http://schemas.microsoft.com/office/drawing/2014/main" id="{E51E6B40-1144-401D-89FD-0C25380679DD}"/>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81" name="Title 11">
                <a:extLst>
                  <a:ext uri="{FF2B5EF4-FFF2-40B4-BE49-F238E27FC236}">
                    <a16:creationId xmlns:a16="http://schemas.microsoft.com/office/drawing/2014/main" id="{270D9AA9-7D39-4D22-AE09-AD351D0C0E6E}"/>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82" name="组合 81">
            <a:extLst>
              <a:ext uri="{FF2B5EF4-FFF2-40B4-BE49-F238E27FC236}">
                <a16:creationId xmlns:a16="http://schemas.microsoft.com/office/drawing/2014/main" id="{A4590633-6AEE-42C9-BAB3-99EBEE3CDA9F}"/>
              </a:ext>
            </a:extLst>
          </p:cNvPr>
          <p:cNvGrpSpPr/>
          <p:nvPr/>
        </p:nvGrpSpPr>
        <p:grpSpPr>
          <a:xfrm>
            <a:off x="6975787" y="1161408"/>
            <a:ext cx="2243252" cy="3983589"/>
            <a:chOff x="6975787" y="1161408"/>
            <a:chExt cx="2243252" cy="3983589"/>
          </a:xfrm>
        </p:grpSpPr>
        <p:sp>
          <p:nvSpPr>
            <p:cNvPr id="83" name="Oval 71">
              <a:extLst>
                <a:ext uri="{FF2B5EF4-FFF2-40B4-BE49-F238E27FC236}">
                  <a16:creationId xmlns:a16="http://schemas.microsoft.com/office/drawing/2014/main" id="{F127DEE2-2C2B-4052-92F3-E6A54E7B8CEA}"/>
                </a:ext>
              </a:extLst>
            </p:cNvPr>
            <p:cNvSpPr>
              <a:spLocks noChangeArrowheads="1"/>
            </p:cNvSpPr>
            <p:nvPr/>
          </p:nvSpPr>
          <p:spPr bwMode="auto">
            <a:xfrm>
              <a:off x="7386348" y="3564817"/>
              <a:ext cx="1572239" cy="15801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84" name="Oval 72">
              <a:extLst>
                <a:ext uri="{FF2B5EF4-FFF2-40B4-BE49-F238E27FC236}">
                  <a16:creationId xmlns:a16="http://schemas.microsoft.com/office/drawing/2014/main" id="{6768A2E0-C0EC-476D-BF82-57AA88ABF234}"/>
                </a:ext>
              </a:extLst>
            </p:cNvPr>
            <p:cNvSpPr>
              <a:spLocks noChangeArrowheads="1"/>
            </p:cNvSpPr>
            <p:nvPr/>
          </p:nvSpPr>
          <p:spPr bwMode="auto">
            <a:xfrm>
              <a:off x="7578510" y="3760156"/>
              <a:ext cx="1187914" cy="119109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85" name="文本框 7">
              <a:extLst>
                <a:ext uri="{FF2B5EF4-FFF2-40B4-BE49-F238E27FC236}">
                  <a16:creationId xmlns:a16="http://schemas.microsoft.com/office/drawing/2014/main" id="{4141D56C-CBDB-4EC9-B60C-93E9A3558D5E}"/>
                </a:ext>
              </a:extLst>
            </p:cNvPr>
            <p:cNvSpPr txBox="1"/>
            <p:nvPr/>
          </p:nvSpPr>
          <p:spPr bwMode="auto">
            <a:xfrm>
              <a:off x="7697062" y="4189981"/>
              <a:ext cx="971455"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defRPr/>
              </a:pPr>
              <a:r>
                <a:rPr lang="en-US" altLang="zh-CN"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rPr>
                <a:t>20XX</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nvGrpSpPr>
            <p:cNvPr id="86" name="组合 85">
              <a:extLst>
                <a:ext uri="{FF2B5EF4-FFF2-40B4-BE49-F238E27FC236}">
                  <a16:creationId xmlns:a16="http://schemas.microsoft.com/office/drawing/2014/main" id="{1C83CD35-ADC9-4D60-A0A4-4A4B4BA72B17}"/>
                </a:ext>
              </a:extLst>
            </p:cNvPr>
            <p:cNvGrpSpPr/>
            <p:nvPr/>
          </p:nvGrpSpPr>
          <p:grpSpPr>
            <a:xfrm>
              <a:off x="6975787" y="1161408"/>
              <a:ext cx="2243252" cy="1168645"/>
              <a:chOff x="935586" y="1316376"/>
              <a:chExt cx="2243252" cy="1168645"/>
            </a:xfrm>
          </p:grpSpPr>
          <p:sp>
            <p:nvSpPr>
              <p:cNvPr id="87" name="Rectangle 16">
                <a:extLst>
                  <a:ext uri="{FF2B5EF4-FFF2-40B4-BE49-F238E27FC236}">
                    <a16:creationId xmlns:a16="http://schemas.microsoft.com/office/drawing/2014/main" id="{DCB60D26-CEF6-4F5E-AD50-6B1765C8C804}"/>
                  </a:ext>
                </a:extLst>
              </p:cNvPr>
              <p:cNvSpPr/>
              <p:nvPr/>
            </p:nvSpPr>
            <p:spPr>
              <a:xfrm flipH="1">
                <a:off x="935586" y="1690701"/>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88" name="Title 11">
                <a:extLst>
                  <a:ext uri="{FF2B5EF4-FFF2-40B4-BE49-F238E27FC236}">
                    <a16:creationId xmlns:a16="http://schemas.microsoft.com/office/drawing/2014/main" id="{E6D9444F-5761-4DE7-B74A-F0F5EFB5F1C4}"/>
                  </a:ext>
                </a:extLst>
              </p:cNvPr>
              <p:cNvSpPr txBox="1">
                <a:spLocks/>
              </p:cNvSpPr>
              <p:nvPr/>
            </p:nvSpPr>
            <p:spPr>
              <a:xfrm flipH="1">
                <a:off x="1083919" y="1316376"/>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359397572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anim calcmode="lin" valueType="num">
                                      <p:cBhvr>
                                        <p:cTn id="20" dur="500" fill="hold"/>
                                        <p:tgtEl>
                                          <p:spTgt spid="75"/>
                                        </p:tgtEl>
                                        <p:attrNameLst>
                                          <p:attrName>ppt_x</p:attrName>
                                        </p:attrNameLst>
                                      </p:cBhvr>
                                      <p:tavLst>
                                        <p:tav tm="0">
                                          <p:val>
                                            <p:strVal val="#ppt_x"/>
                                          </p:val>
                                        </p:tav>
                                        <p:tav tm="100000">
                                          <p:val>
                                            <p:strVal val="#ppt_x"/>
                                          </p:val>
                                        </p:tav>
                                      </p:tavLst>
                                    </p:anim>
                                    <p:anim calcmode="lin" valueType="num">
                                      <p:cBhvr>
                                        <p:cTn id="21" dur="5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500"/>
                                        <p:tgtEl>
                                          <p:spTgt spid="82"/>
                                        </p:tgtEl>
                                      </p:cBhvr>
                                    </p:animEffect>
                                    <p:anim calcmode="lin" valueType="num">
                                      <p:cBhvr>
                                        <p:cTn id="32" dur="500" fill="hold"/>
                                        <p:tgtEl>
                                          <p:spTgt spid="82"/>
                                        </p:tgtEl>
                                        <p:attrNameLst>
                                          <p:attrName>ppt_x</p:attrName>
                                        </p:attrNameLst>
                                      </p:cBhvr>
                                      <p:tavLst>
                                        <p:tav tm="0">
                                          <p:val>
                                            <p:strVal val="#ppt_x"/>
                                          </p:val>
                                        </p:tav>
                                        <p:tav tm="100000">
                                          <p:val>
                                            <p:strVal val="#ppt_x"/>
                                          </p:val>
                                        </p:tav>
                                      </p:tavLst>
                                    </p:anim>
                                    <p:anim calcmode="lin" valueType="num">
                                      <p:cBhvr>
                                        <p:cTn id="33" dur="500" fill="hold"/>
                                        <p:tgtEl>
                                          <p:spTgt spid="8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anim calcmode="lin" valueType="num">
                                      <p:cBhvr>
                                        <p:cTn id="38" dur="500" fill="hold"/>
                                        <p:tgtEl>
                                          <p:spTgt spid="68"/>
                                        </p:tgtEl>
                                        <p:attrNameLst>
                                          <p:attrName>ppt_x</p:attrName>
                                        </p:attrNameLst>
                                      </p:cBhvr>
                                      <p:tavLst>
                                        <p:tav tm="0">
                                          <p:val>
                                            <p:strVal val="#ppt_x"/>
                                          </p:val>
                                        </p:tav>
                                        <p:tav tm="100000">
                                          <p:val>
                                            <p:strVal val="#ppt_x"/>
                                          </p:val>
                                        </p:tav>
                                      </p:tavLst>
                                    </p:anim>
                                    <p:anim calcmode="lin" valueType="num">
                                      <p:cBhvr>
                                        <p:cTn id="39"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C290B1EA-C270-4F58-8877-5DCD5B88C85E}"/>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698AA974-EACC-486F-B165-4AC73763DE0E}"/>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CED98D2C-71F7-4C1F-998C-3A298B2E400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-04.</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0FB262C7-2CDD-4B58-81D1-DB6238FDB4C6}"/>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未来规划</a:t>
              </a:r>
            </a:p>
          </p:txBody>
        </p:sp>
      </p:grpSp>
      <p:sp>
        <p:nvSpPr>
          <p:cNvPr id="48" name="矩形 47">
            <a:extLst>
              <a:ext uri="{FF2B5EF4-FFF2-40B4-BE49-F238E27FC236}">
                <a16:creationId xmlns:a16="http://schemas.microsoft.com/office/drawing/2014/main" id="{9121F39C-395B-42CD-A5F9-7C754EAAC7AF}"/>
              </a:ext>
            </a:extLst>
          </p:cNvPr>
          <p:cNvSpPr>
            <a:spLocks noChangeArrowheads="1"/>
          </p:cNvSpPr>
          <p:nvPr/>
        </p:nvSpPr>
        <p:spPr bwMode="auto">
          <a:xfrm>
            <a:off x="1181472" y="1662259"/>
            <a:ext cx="3288250" cy="617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gn="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a:t>
            </a:r>
          </a:p>
        </p:txBody>
      </p:sp>
      <p:sp>
        <p:nvSpPr>
          <p:cNvPr id="49" name="矩形 48">
            <a:extLst>
              <a:ext uri="{FF2B5EF4-FFF2-40B4-BE49-F238E27FC236}">
                <a16:creationId xmlns:a16="http://schemas.microsoft.com/office/drawing/2014/main" id="{5031CC9F-35D3-437D-AE4C-46DD43C0080E}"/>
              </a:ext>
            </a:extLst>
          </p:cNvPr>
          <p:cNvSpPr>
            <a:spLocks noChangeArrowheads="1"/>
          </p:cNvSpPr>
          <p:nvPr/>
        </p:nvSpPr>
        <p:spPr bwMode="auto">
          <a:xfrm>
            <a:off x="615378" y="2867774"/>
            <a:ext cx="3078297" cy="617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gn="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a:t>
            </a:r>
          </a:p>
        </p:txBody>
      </p:sp>
      <p:sp>
        <p:nvSpPr>
          <p:cNvPr id="50" name="矩形 47">
            <a:extLst>
              <a:ext uri="{FF2B5EF4-FFF2-40B4-BE49-F238E27FC236}">
                <a16:creationId xmlns:a16="http://schemas.microsoft.com/office/drawing/2014/main" id="{31E2AA72-8FC7-4822-AFB7-0D622DE91A4A}"/>
              </a:ext>
            </a:extLst>
          </p:cNvPr>
          <p:cNvSpPr>
            <a:spLocks noChangeArrowheads="1"/>
          </p:cNvSpPr>
          <p:nvPr/>
        </p:nvSpPr>
        <p:spPr bwMode="auto">
          <a:xfrm>
            <a:off x="1198991" y="4052072"/>
            <a:ext cx="2601100" cy="89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gn="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a:t>
            </a:r>
          </a:p>
        </p:txBody>
      </p:sp>
      <p:sp>
        <p:nvSpPr>
          <p:cNvPr id="51" name="矩形 47">
            <a:extLst>
              <a:ext uri="{FF2B5EF4-FFF2-40B4-BE49-F238E27FC236}">
                <a16:creationId xmlns:a16="http://schemas.microsoft.com/office/drawing/2014/main" id="{FE29017C-D702-4E29-B6B5-81D3E666329F}"/>
              </a:ext>
            </a:extLst>
          </p:cNvPr>
          <p:cNvSpPr>
            <a:spLocks noChangeArrowheads="1"/>
          </p:cNvSpPr>
          <p:nvPr/>
        </p:nvSpPr>
        <p:spPr bwMode="auto">
          <a:xfrm>
            <a:off x="8020094" y="2115027"/>
            <a:ext cx="3355387" cy="89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52" name="矩形 51">
            <a:extLst>
              <a:ext uri="{FF2B5EF4-FFF2-40B4-BE49-F238E27FC236}">
                <a16:creationId xmlns:a16="http://schemas.microsoft.com/office/drawing/2014/main" id="{09861469-0228-437C-8B7F-B36086CFF481}"/>
              </a:ext>
            </a:extLst>
          </p:cNvPr>
          <p:cNvSpPr>
            <a:spLocks noChangeArrowheads="1"/>
          </p:cNvSpPr>
          <p:nvPr/>
        </p:nvSpPr>
        <p:spPr bwMode="auto">
          <a:xfrm>
            <a:off x="8020094" y="3790199"/>
            <a:ext cx="3355387" cy="89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53" name="矩形 47">
            <a:extLst>
              <a:ext uri="{FF2B5EF4-FFF2-40B4-BE49-F238E27FC236}">
                <a16:creationId xmlns:a16="http://schemas.microsoft.com/office/drawing/2014/main" id="{5296DCF5-84CC-48F9-927F-ABF19C340FEE}"/>
              </a:ext>
            </a:extLst>
          </p:cNvPr>
          <p:cNvSpPr>
            <a:spLocks noChangeArrowheads="1"/>
          </p:cNvSpPr>
          <p:nvPr/>
        </p:nvSpPr>
        <p:spPr bwMode="auto">
          <a:xfrm>
            <a:off x="7134479" y="5142665"/>
            <a:ext cx="3228721" cy="89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4" tIns="45709" rIns="91414" bIns="45709">
            <a:spAutoFit/>
          </a:bodyPr>
          <a:lstStyle/>
          <a:p>
            <a:pPr>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grpSp>
        <p:nvGrpSpPr>
          <p:cNvPr id="54" name="组合 53">
            <a:extLst>
              <a:ext uri="{FF2B5EF4-FFF2-40B4-BE49-F238E27FC236}">
                <a16:creationId xmlns:a16="http://schemas.microsoft.com/office/drawing/2014/main" id="{E8FF7451-014B-4036-8516-5E0D7F3AE154}"/>
              </a:ext>
            </a:extLst>
          </p:cNvPr>
          <p:cNvGrpSpPr/>
          <p:nvPr/>
        </p:nvGrpSpPr>
        <p:grpSpPr>
          <a:xfrm>
            <a:off x="3741595" y="1912914"/>
            <a:ext cx="4232987" cy="3470340"/>
            <a:chOff x="3741595" y="2014514"/>
            <a:chExt cx="4232987" cy="3470340"/>
          </a:xfrm>
        </p:grpSpPr>
        <p:sp>
          <p:nvSpPr>
            <p:cNvPr id="55" name="直接连接符 16">
              <a:extLst>
                <a:ext uri="{FF2B5EF4-FFF2-40B4-BE49-F238E27FC236}">
                  <a16:creationId xmlns:a16="http://schemas.microsoft.com/office/drawing/2014/main" id="{E356A23C-1E46-40C2-B159-0F99DA3449FE}"/>
                </a:ext>
              </a:extLst>
            </p:cNvPr>
            <p:cNvSpPr>
              <a:spLocks noChangeShapeType="1"/>
            </p:cNvSpPr>
            <p:nvPr/>
          </p:nvSpPr>
          <p:spPr bwMode="auto">
            <a:xfrm flipH="1">
              <a:off x="7460767" y="4352913"/>
              <a:ext cx="513815"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sz="1400">
                <a:latin typeface="思源黑体 CN Bold" panose="020B0800000000000000" pitchFamily="34" charset="-122"/>
                <a:ea typeface="思源黑体 CN Bold" panose="020B0800000000000000" pitchFamily="34" charset="-122"/>
              </a:endParaRPr>
            </a:p>
          </p:txBody>
        </p:sp>
        <p:sp>
          <p:nvSpPr>
            <p:cNvPr id="56" name="直接连接符 20">
              <a:extLst>
                <a:ext uri="{FF2B5EF4-FFF2-40B4-BE49-F238E27FC236}">
                  <a16:creationId xmlns:a16="http://schemas.microsoft.com/office/drawing/2014/main" id="{0ACA588D-FE4D-4693-ADBD-0F3DC2E93C30}"/>
                </a:ext>
              </a:extLst>
            </p:cNvPr>
            <p:cNvSpPr>
              <a:spLocks noChangeShapeType="1"/>
            </p:cNvSpPr>
            <p:nvPr/>
          </p:nvSpPr>
          <p:spPr bwMode="auto">
            <a:xfrm>
              <a:off x="6146943" y="5328104"/>
              <a:ext cx="200839" cy="15675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sz="1400">
                <a:latin typeface="思源黑体 CN Bold" panose="020B0800000000000000" pitchFamily="34" charset="-122"/>
                <a:ea typeface="思源黑体 CN Bold" panose="020B0800000000000000" pitchFamily="34" charset="-122"/>
              </a:endParaRPr>
            </a:p>
          </p:txBody>
        </p:sp>
        <p:sp>
          <p:nvSpPr>
            <p:cNvPr id="57" name="直接连接符 21">
              <a:extLst>
                <a:ext uri="{FF2B5EF4-FFF2-40B4-BE49-F238E27FC236}">
                  <a16:creationId xmlns:a16="http://schemas.microsoft.com/office/drawing/2014/main" id="{A3851315-3C10-41D6-AC39-8B7286EEA6DC}"/>
                </a:ext>
              </a:extLst>
            </p:cNvPr>
            <p:cNvSpPr>
              <a:spLocks noChangeShapeType="1"/>
            </p:cNvSpPr>
            <p:nvPr/>
          </p:nvSpPr>
          <p:spPr bwMode="auto">
            <a:xfrm flipV="1">
              <a:off x="6346418" y="5483434"/>
              <a:ext cx="663096"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sz="1400">
                <a:latin typeface="思源黑体 CN Bold" panose="020B0800000000000000" pitchFamily="34" charset="-122"/>
                <a:ea typeface="思源黑体 CN Bold" panose="020B0800000000000000" pitchFamily="34" charset="-122"/>
              </a:endParaRPr>
            </a:p>
          </p:txBody>
        </p:sp>
        <p:sp>
          <p:nvSpPr>
            <p:cNvPr id="58" name="直接连接符 17">
              <a:extLst>
                <a:ext uri="{FF2B5EF4-FFF2-40B4-BE49-F238E27FC236}">
                  <a16:creationId xmlns:a16="http://schemas.microsoft.com/office/drawing/2014/main" id="{A0E4BA58-E5EC-46EE-9AFC-54C9F87BF1D2}"/>
                </a:ext>
              </a:extLst>
            </p:cNvPr>
            <p:cNvSpPr>
              <a:spLocks noChangeShapeType="1"/>
            </p:cNvSpPr>
            <p:nvPr/>
          </p:nvSpPr>
          <p:spPr bwMode="auto">
            <a:xfrm flipH="1" flipV="1">
              <a:off x="3741595" y="4352914"/>
              <a:ext cx="524465" cy="1285"/>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sz="1400">
                <a:latin typeface="思源黑体 CN Bold" panose="020B0800000000000000" pitchFamily="34" charset="-122"/>
                <a:ea typeface="思源黑体 CN Bold" panose="020B0800000000000000" pitchFamily="34" charset="-122"/>
              </a:endParaRPr>
            </a:p>
          </p:txBody>
        </p:sp>
        <p:sp>
          <p:nvSpPr>
            <p:cNvPr id="59" name="直接连接符 14">
              <a:extLst>
                <a:ext uri="{FF2B5EF4-FFF2-40B4-BE49-F238E27FC236}">
                  <a16:creationId xmlns:a16="http://schemas.microsoft.com/office/drawing/2014/main" id="{9A32C92C-45FB-46AA-AFDE-2715C8013DCA}"/>
                </a:ext>
              </a:extLst>
            </p:cNvPr>
            <p:cNvSpPr>
              <a:spLocks noChangeShapeType="1"/>
            </p:cNvSpPr>
            <p:nvPr/>
          </p:nvSpPr>
          <p:spPr bwMode="auto">
            <a:xfrm flipH="1">
              <a:off x="3741596" y="3256948"/>
              <a:ext cx="512485"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sz="1400">
                <a:latin typeface="思源黑体 CN Bold" panose="020B0800000000000000" pitchFamily="34" charset="-122"/>
                <a:ea typeface="思源黑体 CN Bold" panose="020B0800000000000000" pitchFamily="34" charset="-122"/>
              </a:endParaRPr>
            </a:p>
          </p:txBody>
        </p:sp>
        <p:sp>
          <p:nvSpPr>
            <p:cNvPr id="60" name="直接连接符 59">
              <a:extLst>
                <a:ext uri="{FF2B5EF4-FFF2-40B4-BE49-F238E27FC236}">
                  <a16:creationId xmlns:a16="http://schemas.microsoft.com/office/drawing/2014/main" id="{3E71B6FA-3C1A-43FC-936A-799421904304}"/>
                </a:ext>
              </a:extLst>
            </p:cNvPr>
            <p:cNvSpPr>
              <a:spLocks noChangeShapeType="1"/>
            </p:cNvSpPr>
            <p:nvPr/>
          </p:nvSpPr>
          <p:spPr bwMode="auto">
            <a:xfrm flipH="1" flipV="1">
              <a:off x="5346464" y="2014514"/>
              <a:ext cx="237412" cy="211997"/>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sz="1400">
                <a:latin typeface="思源黑体 CN Bold" panose="020B0800000000000000" pitchFamily="34" charset="-122"/>
                <a:ea typeface="思源黑体 CN Bold" panose="020B0800000000000000" pitchFamily="34" charset="-122"/>
              </a:endParaRPr>
            </a:p>
          </p:txBody>
        </p:sp>
        <p:sp>
          <p:nvSpPr>
            <p:cNvPr id="61" name="直接连接符 12">
              <a:extLst>
                <a:ext uri="{FF2B5EF4-FFF2-40B4-BE49-F238E27FC236}">
                  <a16:creationId xmlns:a16="http://schemas.microsoft.com/office/drawing/2014/main" id="{9576DDB1-1F36-4700-B22F-BA41B8D0A177}"/>
                </a:ext>
              </a:extLst>
            </p:cNvPr>
            <p:cNvSpPr>
              <a:spLocks noChangeShapeType="1"/>
            </p:cNvSpPr>
            <p:nvPr/>
          </p:nvSpPr>
          <p:spPr bwMode="auto">
            <a:xfrm flipH="1">
              <a:off x="4564232" y="2016434"/>
              <a:ext cx="783845"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sz="1400">
                <a:latin typeface="思源黑体 CN Bold" panose="020B0800000000000000" pitchFamily="34" charset="-122"/>
                <a:ea typeface="思源黑体 CN Bold" panose="020B0800000000000000" pitchFamily="34" charset="-122"/>
              </a:endParaRPr>
            </a:p>
          </p:txBody>
        </p:sp>
        <p:sp>
          <p:nvSpPr>
            <p:cNvPr id="62" name="六边形 1">
              <a:extLst>
                <a:ext uri="{FF2B5EF4-FFF2-40B4-BE49-F238E27FC236}">
                  <a16:creationId xmlns:a16="http://schemas.microsoft.com/office/drawing/2014/main" id="{5C473DA3-12F7-46B3-B868-E536AF8A0CC6}"/>
                </a:ext>
              </a:extLst>
            </p:cNvPr>
            <p:cNvSpPr>
              <a:spLocks noChangeArrowheads="1"/>
            </p:cNvSpPr>
            <p:nvPr/>
          </p:nvSpPr>
          <p:spPr bwMode="auto">
            <a:xfrm>
              <a:off x="6465083" y="2830383"/>
              <a:ext cx="1008994" cy="850561"/>
            </a:xfrm>
            <a:prstGeom prst="hexagon">
              <a:avLst>
                <a:gd name="adj" fmla="val 24998"/>
                <a:gd name="vf" fmla="val 115470"/>
              </a:avLst>
            </a:prstGeom>
            <a:gradFill>
              <a:gsLst>
                <a:gs pos="0">
                  <a:srgbClr val="00B0F0"/>
                </a:gs>
                <a:gs pos="100000">
                  <a:srgbClr val="1C46F2"/>
                </a:gs>
              </a:gsLst>
              <a:lin ang="2700000" scaled="1"/>
            </a:gradFill>
            <a:ln>
              <a:noFill/>
            </a:ln>
            <a:effectLst>
              <a:outerShdw blurRad="50800" dist="38100" dir="2700000" algn="tl" rotWithShape="0">
                <a:prstClr val="black">
                  <a:alpha val="20000"/>
                </a:prstClr>
              </a:outerShdw>
            </a:effectLst>
          </p:spPr>
          <p:txBody>
            <a:bodyPr anchor="ctr"/>
            <a:lstStyle/>
            <a:p>
              <a:pPr algn="ctr"/>
              <a:endParaRPr lang="zh-CN" altLang="zh-CN" sz="1400" b="1">
                <a:solidFill>
                  <a:schemeClr val="bg1"/>
                </a:solidFill>
                <a:latin typeface="思源黑体 CN Bold" panose="020B0800000000000000" pitchFamily="34" charset="-122"/>
                <a:ea typeface="思源黑体 CN Bold" panose="020B0800000000000000" pitchFamily="34" charset="-122"/>
                <a:sym typeface="Arial" pitchFamily="34" charset="0"/>
              </a:endParaRPr>
            </a:p>
          </p:txBody>
        </p:sp>
        <p:sp>
          <p:nvSpPr>
            <p:cNvPr id="63" name="文本框 43">
              <a:extLst>
                <a:ext uri="{FF2B5EF4-FFF2-40B4-BE49-F238E27FC236}">
                  <a16:creationId xmlns:a16="http://schemas.microsoft.com/office/drawing/2014/main" id="{224540EE-0CB8-4FE2-B8B3-2107DF4689A3}"/>
                </a:ext>
              </a:extLst>
            </p:cNvPr>
            <p:cNvSpPr>
              <a:spLocks noChangeArrowheads="1"/>
            </p:cNvSpPr>
            <p:nvPr/>
          </p:nvSpPr>
          <p:spPr bwMode="auto">
            <a:xfrm>
              <a:off x="6553981" y="2949054"/>
              <a:ext cx="820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3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rPr>
                <a:t>02</a:t>
              </a:r>
              <a:endParaRPr lang="zh-CN" altLang="en-US" sz="3200" baseline="-3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endParaRPr>
            </a:p>
          </p:txBody>
        </p:sp>
        <p:sp>
          <p:nvSpPr>
            <p:cNvPr id="64" name="六边形 7">
              <a:extLst>
                <a:ext uri="{FF2B5EF4-FFF2-40B4-BE49-F238E27FC236}">
                  <a16:creationId xmlns:a16="http://schemas.microsoft.com/office/drawing/2014/main" id="{E296D007-41E8-40C4-8768-B063B61E7E60}"/>
                </a:ext>
              </a:extLst>
            </p:cNvPr>
            <p:cNvSpPr>
              <a:spLocks noChangeArrowheads="1"/>
            </p:cNvSpPr>
            <p:nvPr/>
          </p:nvSpPr>
          <p:spPr bwMode="auto">
            <a:xfrm>
              <a:off x="5360246" y="2216233"/>
              <a:ext cx="1010327" cy="850561"/>
            </a:xfrm>
            <a:prstGeom prst="hexagon">
              <a:avLst>
                <a:gd name="adj" fmla="val 24998"/>
                <a:gd name="vf" fmla="val 115470"/>
              </a:avLst>
            </a:prstGeom>
            <a:solidFill>
              <a:srgbClr val="404040"/>
            </a:solidFill>
            <a:ln>
              <a:noFill/>
            </a:ln>
          </p:spPr>
          <p:txBody>
            <a:bodyPr anchor="ctr"/>
            <a:lstStyle/>
            <a:p>
              <a:pPr algn="ctr"/>
              <a:endParaRPr lang="zh-CN" altLang="zh-CN" sz="1400" b="1" dirty="0">
                <a:solidFill>
                  <a:schemeClr val="bg1"/>
                </a:solidFill>
                <a:latin typeface="思源黑体 CN Bold" panose="020B0800000000000000" pitchFamily="34" charset="-122"/>
                <a:ea typeface="思源黑体 CN Bold" panose="020B0800000000000000" pitchFamily="34" charset="-122"/>
                <a:sym typeface="Arial" pitchFamily="34" charset="0"/>
              </a:endParaRPr>
            </a:p>
          </p:txBody>
        </p:sp>
        <p:sp>
          <p:nvSpPr>
            <p:cNvPr id="65" name="文本框 44">
              <a:extLst>
                <a:ext uri="{FF2B5EF4-FFF2-40B4-BE49-F238E27FC236}">
                  <a16:creationId xmlns:a16="http://schemas.microsoft.com/office/drawing/2014/main" id="{28659E3F-57C4-4B2D-BF2E-2779A1517CA6}"/>
                </a:ext>
              </a:extLst>
            </p:cNvPr>
            <p:cNvSpPr>
              <a:spLocks noChangeArrowheads="1"/>
            </p:cNvSpPr>
            <p:nvPr/>
          </p:nvSpPr>
          <p:spPr bwMode="auto">
            <a:xfrm>
              <a:off x="5431986" y="2285115"/>
              <a:ext cx="882866" cy="64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rPr>
                <a:t>01</a:t>
              </a:r>
              <a:endParaRPr lang="zh-CN" altLang="en-US" sz="3200" baseline="-3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endParaRPr>
            </a:p>
          </p:txBody>
        </p:sp>
        <p:sp>
          <p:nvSpPr>
            <p:cNvPr id="66" name="六边形 5">
              <a:extLst>
                <a:ext uri="{FF2B5EF4-FFF2-40B4-BE49-F238E27FC236}">
                  <a16:creationId xmlns:a16="http://schemas.microsoft.com/office/drawing/2014/main" id="{55ADA790-CF26-4714-9096-34E5329382CD}"/>
                </a:ext>
              </a:extLst>
            </p:cNvPr>
            <p:cNvSpPr>
              <a:spLocks noChangeArrowheads="1"/>
            </p:cNvSpPr>
            <p:nvPr/>
          </p:nvSpPr>
          <p:spPr bwMode="auto">
            <a:xfrm>
              <a:off x="6451772" y="3927634"/>
              <a:ext cx="1008994" cy="850561"/>
            </a:xfrm>
            <a:prstGeom prst="hexagon">
              <a:avLst>
                <a:gd name="adj" fmla="val 24998"/>
                <a:gd name="vf" fmla="val 115470"/>
              </a:avLst>
            </a:prstGeom>
            <a:solidFill>
              <a:srgbClr val="404040"/>
            </a:solidFill>
            <a:ln>
              <a:noFill/>
            </a:ln>
          </p:spPr>
          <p:txBody>
            <a:bodyPr anchor="ctr"/>
            <a:lstStyle/>
            <a:p>
              <a:pPr algn="ctr"/>
              <a:endParaRPr lang="zh-CN" altLang="zh-CN" sz="1400" b="1">
                <a:solidFill>
                  <a:schemeClr val="bg1"/>
                </a:solidFill>
                <a:latin typeface="思源黑体 CN Bold" panose="020B0800000000000000" pitchFamily="34" charset="-122"/>
                <a:ea typeface="思源黑体 CN Bold" panose="020B0800000000000000" pitchFamily="34" charset="-122"/>
                <a:sym typeface="Arial" pitchFamily="34" charset="0"/>
              </a:endParaRPr>
            </a:p>
          </p:txBody>
        </p:sp>
        <p:sp>
          <p:nvSpPr>
            <p:cNvPr id="67" name="文本框 45">
              <a:extLst>
                <a:ext uri="{FF2B5EF4-FFF2-40B4-BE49-F238E27FC236}">
                  <a16:creationId xmlns:a16="http://schemas.microsoft.com/office/drawing/2014/main" id="{89535759-E9AF-4D48-94EC-3A347F0D36DC}"/>
                </a:ext>
              </a:extLst>
            </p:cNvPr>
            <p:cNvSpPr>
              <a:spLocks noChangeArrowheads="1"/>
            </p:cNvSpPr>
            <p:nvPr/>
          </p:nvSpPr>
          <p:spPr bwMode="auto">
            <a:xfrm>
              <a:off x="6504945" y="3996516"/>
              <a:ext cx="925555" cy="64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rPr>
                <a:t>03</a:t>
              </a:r>
              <a:endParaRPr lang="zh-CN" altLang="en-US" sz="3200" baseline="-3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endParaRPr>
            </a:p>
          </p:txBody>
        </p:sp>
        <p:sp>
          <p:nvSpPr>
            <p:cNvPr id="68" name="六边形 4">
              <a:extLst>
                <a:ext uri="{FF2B5EF4-FFF2-40B4-BE49-F238E27FC236}">
                  <a16:creationId xmlns:a16="http://schemas.microsoft.com/office/drawing/2014/main" id="{AE83E9A0-CD0B-41F7-8399-6D2027CA2FF2}"/>
                </a:ext>
              </a:extLst>
            </p:cNvPr>
            <p:cNvSpPr>
              <a:spLocks noChangeArrowheads="1"/>
            </p:cNvSpPr>
            <p:nvPr/>
          </p:nvSpPr>
          <p:spPr bwMode="auto">
            <a:xfrm>
              <a:off x="4266059" y="3928918"/>
              <a:ext cx="1008994" cy="850561"/>
            </a:xfrm>
            <a:prstGeom prst="hexagon">
              <a:avLst>
                <a:gd name="adj" fmla="val 24998"/>
                <a:gd name="vf" fmla="val 115470"/>
              </a:avLst>
            </a:prstGeom>
            <a:solidFill>
              <a:srgbClr val="404040"/>
            </a:solidFill>
            <a:ln>
              <a:noFill/>
            </a:ln>
          </p:spPr>
          <p:txBody>
            <a:bodyPr anchor="ctr"/>
            <a:lstStyle/>
            <a:p>
              <a:pPr algn="ctr"/>
              <a:endParaRPr lang="zh-CN" altLang="zh-CN" sz="1400" b="1">
                <a:solidFill>
                  <a:schemeClr val="bg1"/>
                </a:solidFill>
                <a:latin typeface="思源黑体 CN Bold" panose="020B0800000000000000" pitchFamily="34" charset="-122"/>
                <a:ea typeface="思源黑体 CN Bold" panose="020B0800000000000000" pitchFamily="34" charset="-122"/>
                <a:sym typeface="Arial" pitchFamily="34" charset="0"/>
              </a:endParaRPr>
            </a:p>
          </p:txBody>
        </p:sp>
        <p:sp>
          <p:nvSpPr>
            <p:cNvPr id="69" name="文本框 46">
              <a:extLst>
                <a:ext uri="{FF2B5EF4-FFF2-40B4-BE49-F238E27FC236}">
                  <a16:creationId xmlns:a16="http://schemas.microsoft.com/office/drawing/2014/main" id="{51D6C04A-B8AA-4D17-95CD-A88747C20708}"/>
                </a:ext>
              </a:extLst>
            </p:cNvPr>
            <p:cNvSpPr>
              <a:spLocks noChangeArrowheads="1"/>
            </p:cNvSpPr>
            <p:nvPr/>
          </p:nvSpPr>
          <p:spPr bwMode="auto">
            <a:xfrm>
              <a:off x="4363431" y="3997800"/>
              <a:ext cx="820145" cy="64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en-US" altLang="zh-CN" sz="32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rPr>
                <a:t>05</a:t>
              </a:r>
              <a:endParaRPr lang="zh-CN" altLang="en-US" sz="3200" baseline="-3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endParaRPr>
            </a:p>
          </p:txBody>
        </p:sp>
        <p:sp>
          <p:nvSpPr>
            <p:cNvPr id="70" name="六边形 3">
              <a:extLst>
                <a:ext uri="{FF2B5EF4-FFF2-40B4-BE49-F238E27FC236}">
                  <a16:creationId xmlns:a16="http://schemas.microsoft.com/office/drawing/2014/main" id="{778C07DB-2C82-482A-BF5E-96D3A5198233}"/>
                </a:ext>
              </a:extLst>
            </p:cNvPr>
            <p:cNvSpPr>
              <a:spLocks noChangeArrowheads="1"/>
            </p:cNvSpPr>
            <p:nvPr/>
          </p:nvSpPr>
          <p:spPr bwMode="auto">
            <a:xfrm>
              <a:off x="4254080" y="2830383"/>
              <a:ext cx="1010325" cy="850561"/>
            </a:xfrm>
            <a:prstGeom prst="hexagon">
              <a:avLst>
                <a:gd name="adj" fmla="val 24998"/>
                <a:gd name="vf" fmla="val 115470"/>
              </a:avLst>
            </a:prstGeom>
            <a:gradFill>
              <a:gsLst>
                <a:gs pos="0">
                  <a:srgbClr val="00B0F0"/>
                </a:gs>
                <a:gs pos="100000">
                  <a:srgbClr val="1C46F2"/>
                </a:gs>
              </a:gsLst>
              <a:lin ang="2700000" scaled="1"/>
            </a:gradFill>
            <a:ln>
              <a:noFill/>
            </a:ln>
            <a:effectLst>
              <a:outerShdw blurRad="50800" dist="38100" dir="2700000" algn="tl" rotWithShape="0">
                <a:prstClr val="black">
                  <a:alpha val="20000"/>
                </a:prstClr>
              </a:outerShdw>
            </a:effectLst>
          </p:spPr>
          <p:txBody>
            <a:bodyPr anchor="ctr"/>
            <a:lstStyle/>
            <a:p>
              <a:pPr algn="ctr"/>
              <a:endParaRPr lang="zh-CN" altLang="zh-CN" sz="1400" b="1">
                <a:solidFill>
                  <a:schemeClr val="bg1"/>
                </a:solidFill>
                <a:latin typeface="思源黑体 CN Bold" panose="020B0800000000000000" pitchFamily="34" charset="-122"/>
                <a:ea typeface="思源黑体 CN Bold" panose="020B0800000000000000" pitchFamily="34" charset="-122"/>
                <a:sym typeface="Arial" pitchFamily="34" charset="0"/>
              </a:endParaRPr>
            </a:p>
          </p:txBody>
        </p:sp>
        <p:sp>
          <p:nvSpPr>
            <p:cNvPr id="71" name="文本框 47">
              <a:extLst>
                <a:ext uri="{FF2B5EF4-FFF2-40B4-BE49-F238E27FC236}">
                  <a16:creationId xmlns:a16="http://schemas.microsoft.com/office/drawing/2014/main" id="{6FB06124-5DB3-4354-B271-C2B5B2051FF7}"/>
                </a:ext>
              </a:extLst>
            </p:cNvPr>
            <p:cNvSpPr>
              <a:spLocks noChangeArrowheads="1"/>
            </p:cNvSpPr>
            <p:nvPr/>
          </p:nvSpPr>
          <p:spPr bwMode="auto">
            <a:xfrm>
              <a:off x="4343179" y="2949054"/>
              <a:ext cx="821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32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rPr>
                <a:t>06</a:t>
              </a:r>
              <a:endParaRPr lang="zh-CN" altLang="en-US" sz="3200" baseline="-3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endParaRPr>
            </a:p>
          </p:txBody>
        </p:sp>
        <p:sp>
          <p:nvSpPr>
            <p:cNvPr id="72" name="六边形 8">
              <a:extLst>
                <a:ext uri="{FF2B5EF4-FFF2-40B4-BE49-F238E27FC236}">
                  <a16:creationId xmlns:a16="http://schemas.microsoft.com/office/drawing/2014/main" id="{981BF990-B053-4258-835F-9FFC01D8972E}"/>
                </a:ext>
              </a:extLst>
            </p:cNvPr>
            <p:cNvSpPr>
              <a:spLocks noChangeArrowheads="1"/>
            </p:cNvSpPr>
            <p:nvPr/>
          </p:nvSpPr>
          <p:spPr bwMode="auto">
            <a:xfrm>
              <a:off x="5360246" y="4498100"/>
              <a:ext cx="1010327" cy="851846"/>
            </a:xfrm>
            <a:prstGeom prst="hexagon">
              <a:avLst>
                <a:gd name="adj" fmla="val 24998"/>
                <a:gd name="vf" fmla="val 115470"/>
              </a:avLst>
            </a:prstGeom>
            <a:gradFill>
              <a:gsLst>
                <a:gs pos="0">
                  <a:srgbClr val="00B0F0"/>
                </a:gs>
                <a:gs pos="100000">
                  <a:srgbClr val="1C46F2"/>
                </a:gs>
              </a:gsLst>
              <a:lin ang="2700000" scaled="1"/>
            </a:gradFill>
            <a:ln>
              <a:noFill/>
            </a:ln>
            <a:effectLst>
              <a:outerShdw blurRad="50800" dist="38100" dir="2700000" algn="tl" rotWithShape="0">
                <a:prstClr val="black">
                  <a:alpha val="20000"/>
                </a:prstClr>
              </a:outerShdw>
            </a:effectLst>
          </p:spPr>
          <p:txBody>
            <a:bodyPr anchor="ctr"/>
            <a:lstStyle/>
            <a:p>
              <a:pPr algn="ctr"/>
              <a:endParaRPr lang="zh-CN" altLang="zh-CN" sz="1400" b="1">
                <a:solidFill>
                  <a:schemeClr val="bg1"/>
                </a:solidFill>
                <a:latin typeface="思源黑体 CN Bold" panose="020B0800000000000000" pitchFamily="34" charset="-122"/>
                <a:ea typeface="思源黑体 CN Bold" panose="020B0800000000000000" pitchFamily="34" charset="-122"/>
                <a:sym typeface="Arial" pitchFamily="34" charset="0"/>
              </a:endParaRPr>
            </a:p>
          </p:txBody>
        </p:sp>
        <p:sp>
          <p:nvSpPr>
            <p:cNvPr id="73" name="文本框 48">
              <a:extLst>
                <a:ext uri="{FF2B5EF4-FFF2-40B4-BE49-F238E27FC236}">
                  <a16:creationId xmlns:a16="http://schemas.microsoft.com/office/drawing/2014/main" id="{6DADA324-31BE-4C90-B08C-7A116CF5B182}"/>
                </a:ext>
              </a:extLst>
            </p:cNvPr>
            <p:cNvSpPr>
              <a:spLocks noChangeArrowheads="1"/>
            </p:cNvSpPr>
            <p:nvPr/>
          </p:nvSpPr>
          <p:spPr bwMode="auto">
            <a:xfrm>
              <a:off x="5437533" y="4616981"/>
              <a:ext cx="821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32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rPr>
                <a:t>04</a:t>
              </a:r>
              <a:endParaRPr lang="zh-CN" altLang="en-US" sz="3200" baseline="-300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Arial" pitchFamily="34" charset="0"/>
              </a:endParaRPr>
            </a:p>
          </p:txBody>
        </p:sp>
        <p:sp>
          <p:nvSpPr>
            <p:cNvPr id="74" name="六边形 6">
              <a:extLst>
                <a:ext uri="{FF2B5EF4-FFF2-40B4-BE49-F238E27FC236}">
                  <a16:creationId xmlns:a16="http://schemas.microsoft.com/office/drawing/2014/main" id="{7CE1292E-BFDA-4751-B191-41ACAF0EEDB5}"/>
                </a:ext>
              </a:extLst>
            </p:cNvPr>
            <p:cNvSpPr>
              <a:spLocks noChangeArrowheads="1"/>
            </p:cNvSpPr>
            <p:nvPr/>
          </p:nvSpPr>
          <p:spPr bwMode="auto">
            <a:xfrm>
              <a:off x="5074055" y="3143883"/>
              <a:ext cx="1582711" cy="1288690"/>
            </a:xfrm>
            <a:prstGeom prst="hexagon">
              <a:avLst>
                <a:gd name="adj" fmla="val 24998"/>
                <a:gd name="vf" fmla="val 115470"/>
              </a:avLst>
            </a:prstGeom>
            <a:gradFill>
              <a:gsLst>
                <a:gs pos="0">
                  <a:srgbClr val="00B0F0"/>
                </a:gs>
                <a:gs pos="100000">
                  <a:srgbClr val="1C46F2"/>
                </a:gs>
              </a:gsLst>
              <a:lin ang="2700000" scaled="1"/>
            </a:gradFill>
            <a:ln>
              <a:noFill/>
            </a:ln>
            <a:effectLst>
              <a:outerShdw blurRad="50800" dist="38100" dir="2700000" algn="tl" rotWithShape="0">
                <a:prstClr val="black">
                  <a:alpha val="20000"/>
                </a:prstClr>
              </a:outerShdw>
            </a:effectLst>
          </p:spPr>
          <p:txBody>
            <a:bodyPr anchor="ctr"/>
            <a:lstStyle/>
            <a:p>
              <a:pPr algn="ctr"/>
              <a:endParaRPr lang="zh-CN" altLang="zh-CN" sz="1400">
                <a:latin typeface="思源黑体 CN Bold" panose="020B0800000000000000" pitchFamily="34" charset="-122"/>
                <a:ea typeface="思源黑体 CN Bold" panose="020B0800000000000000" pitchFamily="34" charset="-122"/>
                <a:sym typeface="Arial" pitchFamily="34" charset="0"/>
              </a:endParaRPr>
            </a:p>
          </p:txBody>
        </p:sp>
        <p:grpSp>
          <p:nvGrpSpPr>
            <p:cNvPr id="75" name="组合 49">
              <a:extLst>
                <a:ext uri="{FF2B5EF4-FFF2-40B4-BE49-F238E27FC236}">
                  <a16:creationId xmlns:a16="http://schemas.microsoft.com/office/drawing/2014/main" id="{716B26E5-D6B9-4964-B1D7-2BD75A1FB0C4}"/>
                </a:ext>
              </a:extLst>
            </p:cNvPr>
            <p:cNvGrpSpPr>
              <a:grpSpLocks/>
            </p:cNvGrpSpPr>
            <p:nvPr/>
          </p:nvGrpSpPr>
          <p:grpSpPr bwMode="auto">
            <a:xfrm>
              <a:off x="5448100" y="3502930"/>
              <a:ext cx="810275" cy="524351"/>
              <a:chOff x="0" y="0"/>
              <a:chExt cx="935038" cy="568325"/>
            </a:xfrm>
            <a:effectLst>
              <a:outerShdw blurRad="50800" dist="38100" dir="2700000" algn="tl" rotWithShape="0">
                <a:prstClr val="black">
                  <a:alpha val="20000"/>
                </a:prstClr>
              </a:outerShdw>
            </a:effectLst>
          </p:grpSpPr>
          <p:sp>
            <p:nvSpPr>
              <p:cNvPr id="78" name="Freeform 8">
                <a:extLst>
                  <a:ext uri="{FF2B5EF4-FFF2-40B4-BE49-F238E27FC236}">
                    <a16:creationId xmlns:a16="http://schemas.microsoft.com/office/drawing/2014/main" id="{2A969BAE-3FA7-44CA-BFF9-15FCEE380F14}"/>
                  </a:ext>
                </a:extLst>
              </p:cNvPr>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sz="1400">
                  <a:latin typeface="思源黑体 CN Bold" panose="020B0800000000000000" pitchFamily="34" charset="-122"/>
                  <a:ea typeface="思源黑体 CN Bold" panose="020B0800000000000000" pitchFamily="34" charset="-122"/>
                </a:endParaRPr>
              </a:p>
            </p:txBody>
          </p:sp>
          <p:sp>
            <p:nvSpPr>
              <p:cNvPr id="79" name="Freeform 9">
                <a:extLst>
                  <a:ext uri="{FF2B5EF4-FFF2-40B4-BE49-F238E27FC236}">
                    <a16:creationId xmlns:a16="http://schemas.microsoft.com/office/drawing/2014/main" id="{7D63AE11-7B09-4487-BAA0-E16E30B2D8EC}"/>
                  </a:ext>
                </a:extLst>
              </p:cNvPr>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sz="1400">
                  <a:latin typeface="思源黑体 CN Bold" panose="020B0800000000000000" pitchFamily="34" charset="-122"/>
                  <a:ea typeface="思源黑体 CN Bold" panose="020B0800000000000000" pitchFamily="34" charset="-122"/>
                </a:endParaRPr>
              </a:p>
            </p:txBody>
          </p:sp>
          <p:sp>
            <p:nvSpPr>
              <p:cNvPr id="80" name="Freeform 10">
                <a:extLst>
                  <a:ext uri="{FF2B5EF4-FFF2-40B4-BE49-F238E27FC236}">
                    <a16:creationId xmlns:a16="http://schemas.microsoft.com/office/drawing/2014/main" id="{DB1031A6-DCB4-44C0-9387-8020B13D7E16}"/>
                  </a:ext>
                </a:extLst>
              </p:cNvPr>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sz="1400">
                  <a:latin typeface="思源黑体 CN Bold" panose="020B0800000000000000" pitchFamily="34" charset="-122"/>
                  <a:ea typeface="思源黑体 CN Bold" panose="020B0800000000000000" pitchFamily="34" charset="-122"/>
                </a:endParaRPr>
              </a:p>
            </p:txBody>
          </p:sp>
          <p:sp>
            <p:nvSpPr>
              <p:cNvPr id="81" name="Freeform 11">
                <a:extLst>
                  <a:ext uri="{FF2B5EF4-FFF2-40B4-BE49-F238E27FC236}">
                    <a16:creationId xmlns:a16="http://schemas.microsoft.com/office/drawing/2014/main" id="{20753B9C-30D6-49DB-B01F-C6C78EAA0D25}"/>
                  </a:ext>
                </a:extLst>
              </p:cNvPr>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sz="1400">
                  <a:latin typeface="思源黑体 CN Bold" panose="020B0800000000000000" pitchFamily="34" charset="-122"/>
                  <a:ea typeface="思源黑体 CN Bold" panose="020B0800000000000000" pitchFamily="34" charset="-122"/>
                </a:endParaRPr>
              </a:p>
            </p:txBody>
          </p:sp>
          <p:sp>
            <p:nvSpPr>
              <p:cNvPr id="82" name="Freeform 12">
                <a:extLst>
                  <a:ext uri="{FF2B5EF4-FFF2-40B4-BE49-F238E27FC236}">
                    <a16:creationId xmlns:a16="http://schemas.microsoft.com/office/drawing/2014/main" id="{6BDF4BB4-3F18-4385-A736-DFFAC2E4ADFB}"/>
                  </a:ext>
                </a:extLst>
              </p:cNvPr>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sz="1400">
                  <a:latin typeface="思源黑体 CN Bold" panose="020B0800000000000000" pitchFamily="34" charset="-122"/>
                  <a:ea typeface="思源黑体 CN Bold" panose="020B0800000000000000" pitchFamily="34" charset="-122"/>
                </a:endParaRPr>
              </a:p>
            </p:txBody>
          </p:sp>
          <p:sp>
            <p:nvSpPr>
              <p:cNvPr id="83" name="Freeform 13">
                <a:extLst>
                  <a:ext uri="{FF2B5EF4-FFF2-40B4-BE49-F238E27FC236}">
                    <a16:creationId xmlns:a16="http://schemas.microsoft.com/office/drawing/2014/main" id="{9E19528B-8759-4312-90E3-CEE53B00C2FC}"/>
                  </a:ext>
                </a:extLst>
              </p:cNvPr>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sz="1400">
                  <a:latin typeface="思源黑体 CN Bold" panose="020B0800000000000000" pitchFamily="34" charset="-122"/>
                  <a:ea typeface="思源黑体 CN Bold" panose="020B0800000000000000" pitchFamily="34" charset="-122"/>
                </a:endParaRPr>
              </a:p>
            </p:txBody>
          </p:sp>
        </p:grpSp>
        <p:sp>
          <p:nvSpPr>
            <p:cNvPr id="76" name="直接连接符 62">
              <a:extLst>
                <a:ext uri="{FF2B5EF4-FFF2-40B4-BE49-F238E27FC236}">
                  <a16:creationId xmlns:a16="http://schemas.microsoft.com/office/drawing/2014/main" id="{827ABBCD-5B61-4D0F-933E-DEE35CAE93C7}"/>
                </a:ext>
              </a:extLst>
            </p:cNvPr>
            <p:cNvSpPr>
              <a:spLocks noChangeShapeType="1"/>
            </p:cNvSpPr>
            <p:nvPr/>
          </p:nvSpPr>
          <p:spPr bwMode="auto">
            <a:xfrm flipV="1">
              <a:off x="7246457" y="2441416"/>
              <a:ext cx="169535" cy="399247"/>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sz="1400">
                <a:latin typeface="思源黑体 CN Bold" panose="020B0800000000000000" pitchFamily="34" charset="-122"/>
                <a:ea typeface="思源黑体 CN Bold" panose="020B0800000000000000" pitchFamily="34" charset="-122"/>
              </a:endParaRPr>
            </a:p>
          </p:txBody>
        </p:sp>
        <p:sp>
          <p:nvSpPr>
            <p:cNvPr id="77" name="直接连接符 63">
              <a:extLst>
                <a:ext uri="{FF2B5EF4-FFF2-40B4-BE49-F238E27FC236}">
                  <a16:creationId xmlns:a16="http://schemas.microsoft.com/office/drawing/2014/main" id="{8B4C9644-574D-433A-BB5D-4D776CC4F35F}"/>
                </a:ext>
              </a:extLst>
            </p:cNvPr>
            <p:cNvSpPr>
              <a:spLocks noChangeShapeType="1"/>
            </p:cNvSpPr>
            <p:nvPr/>
          </p:nvSpPr>
          <p:spPr bwMode="auto">
            <a:xfrm flipV="1">
              <a:off x="7414840" y="2441416"/>
              <a:ext cx="547169" cy="3616"/>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sz="1400">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29909836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anim calcmode="lin" valueType="num">
                                      <p:cBhvr>
                                        <p:cTn id="32" dur="500" fill="hold"/>
                                        <p:tgtEl>
                                          <p:spTgt spid="50"/>
                                        </p:tgtEl>
                                        <p:attrNameLst>
                                          <p:attrName>ppt_x</p:attrName>
                                        </p:attrNameLst>
                                      </p:cBhvr>
                                      <p:tavLst>
                                        <p:tav tm="0">
                                          <p:val>
                                            <p:strVal val="#ppt_x"/>
                                          </p:val>
                                        </p:tav>
                                        <p:tav tm="100000">
                                          <p:val>
                                            <p:strVal val="#ppt_x"/>
                                          </p:val>
                                        </p:tav>
                                      </p:tavLst>
                                    </p:anim>
                                    <p:anim calcmode="lin" valueType="num">
                                      <p:cBhvr>
                                        <p:cTn id="33" dur="500" fill="hold"/>
                                        <p:tgtEl>
                                          <p:spTgt spid="5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anim calcmode="lin" valueType="num">
                                      <p:cBhvr>
                                        <p:cTn id="38" dur="500" fill="hold"/>
                                        <p:tgtEl>
                                          <p:spTgt spid="51"/>
                                        </p:tgtEl>
                                        <p:attrNameLst>
                                          <p:attrName>ppt_x</p:attrName>
                                        </p:attrNameLst>
                                      </p:cBhvr>
                                      <p:tavLst>
                                        <p:tav tm="0">
                                          <p:val>
                                            <p:strVal val="#ppt_x"/>
                                          </p:val>
                                        </p:tav>
                                        <p:tav tm="100000">
                                          <p:val>
                                            <p:strVal val="#ppt_x"/>
                                          </p:val>
                                        </p:tav>
                                      </p:tavLst>
                                    </p:anim>
                                    <p:anim calcmode="lin" valueType="num">
                                      <p:cBhvr>
                                        <p:cTn id="39" dur="500" fill="hold"/>
                                        <p:tgtEl>
                                          <p:spTgt spid="5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anim calcmode="lin" valueType="num">
                                      <p:cBhvr>
                                        <p:cTn id="44" dur="500" fill="hold"/>
                                        <p:tgtEl>
                                          <p:spTgt spid="52"/>
                                        </p:tgtEl>
                                        <p:attrNameLst>
                                          <p:attrName>ppt_x</p:attrName>
                                        </p:attrNameLst>
                                      </p:cBhvr>
                                      <p:tavLst>
                                        <p:tav tm="0">
                                          <p:val>
                                            <p:strVal val="#ppt_x"/>
                                          </p:val>
                                        </p:tav>
                                        <p:tav tm="100000">
                                          <p:val>
                                            <p:strVal val="#ppt_x"/>
                                          </p:val>
                                        </p:tav>
                                      </p:tavLst>
                                    </p:anim>
                                    <p:anim calcmode="lin" valueType="num">
                                      <p:cBhvr>
                                        <p:cTn id="45" dur="500" fill="hold"/>
                                        <p:tgtEl>
                                          <p:spTgt spid="5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788482BC-0A1E-4B64-ADBE-E7D6BF8D79BA}"/>
              </a:ext>
            </a:extLst>
          </p:cNvPr>
          <p:cNvPicPr>
            <a:picLocks noChangeAspect="1"/>
          </p:cNvPicPr>
          <p:nvPr/>
        </p:nvPicPr>
        <p:blipFill>
          <a:blip r:embed="rId2"/>
          <a:stretch>
            <a:fillRect/>
          </a:stretch>
        </p:blipFill>
        <p:spPr>
          <a:xfrm>
            <a:off x="10436769" y="519523"/>
            <a:ext cx="1127858" cy="280440"/>
          </a:xfrm>
          <a:prstGeom prst="rect">
            <a:avLst/>
          </a:prstGeom>
        </p:spPr>
      </p:pic>
      <p:sp>
        <p:nvSpPr>
          <p:cNvPr id="3" name="矩形 2">
            <a:extLst>
              <a:ext uri="{FF2B5EF4-FFF2-40B4-BE49-F238E27FC236}">
                <a16:creationId xmlns:a16="http://schemas.microsoft.com/office/drawing/2014/main" id="{9F48704A-290D-4D0D-926C-E5FDB77BE905}"/>
              </a:ext>
            </a:extLst>
          </p:cNvPr>
          <p:cNvSpPr/>
          <p:nvPr/>
        </p:nvSpPr>
        <p:spPr>
          <a:xfrm flipH="1">
            <a:off x="8353425" y="0"/>
            <a:ext cx="3838575" cy="685800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0AFA3690-69CA-4568-8616-494DB177ECD7}"/>
              </a:ext>
            </a:extLst>
          </p:cNvPr>
          <p:cNvSpPr/>
          <p:nvPr/>
        </p:nvSpPr>
        <p:spPr>
          <a:xfrm flipH="1">
            <a:off x="972457"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0" name="矩形 19">
            <a:extLst>
              <a:ext uri="{FF2B5EF4-FFF2-40B4-BE49-F238E27FC236}">
                <a16:creationId xmlns:a16="http://schemas.microsoft.com/office/drawing/2014/main" id="{8C010336-FC37-423A-BC71-D8B4A6655AFB}"/>
              </a:ext>
            </a:extLst>
          </p:cNvPr>
          <p:cNvSpPr/>
          <p:nvPr/>
        </p:nvSpPr>
        <p:spPr>
          <a:xfrm flipH="1">
            <a:off x="819751" y="426720"/>
            <a:ext cx="7533673"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grpSp>
        <p:nvGrpSpPr>
          <p:cNvPr id="23" name="组合 22">
            <a:extLst>
              <a:ext uri="{FF2B5EF4-FFF2-40B4-BE49-F238E27FC236}">
                <a16:creationId xmlns:a16="http://schemas.microsoft.com/office/drawing/2014/main" id="{A9425442-8CBD-4A93-ABAB-B044BA7B705B}"/>
              </a:ext>
            </a:extLst>
          </p:cNvPr>
          <p:cNvGrpSpPr/>
          <p:nvPr/>
        </p:nvGrpSpPr>
        <p:grpSpPr>
          <a:xfrm>
            <a:off x="9559140" y="924043"/>
            <a:ext cx="2442359" cy="3096682"/>
            <a:chOff x="9559140" y="924043"/>
            <a:chExt cx="2442359" cy="3096682"/>
          </a:xfrm>
        </p:grpSpPr>
        <p:sp>
          <p:nvSpPr>
            <p:cNvPr id="9" name="文本框 8">
              <a:extLst>
                <a:ext uri="{FF2B5EF4-FFF2-40B4-BE49-F238E27FC236}">
                  <a16:creationId xmlns:a16="http://schemas.microsoft.com/office/drawing/2014/main" id="{E66CDB7E-C5D2-41EF-B07A-3B957B02E23A}"/>
                </a:ext>
              </a:extLst>
            </p:cNvPr>
            <p:cNvSpPr txBox="1"/>
            <p:nvPr/>
          </p:nvSpPr>
          <p:spPr>
            <a:xfrm flipH="1">
              <a:off x="9559140" y="924043"/>
              <a:ext cx="2442359" cy="3096682"/>
            </a:xfrm>
            <a:prstGeom prst="rect">
              <a:avLst/>
            </a:prstGeom>
            <a:noFill/>
          </p:spPr>
          <p:txBody>
            <a:bodyPr wrap="square" rtlCol="0">
              <a:spAutoFit/>
            </a:bodyPr>
            <a:lstStyle/>
            <a:p>
              <a:r>
                <a:rPr lang="en-US" altLang="zh-CN" sz="40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REPORT </a:t>
              </a:r>
            </a:p>
            <a:p>
              <a:r>
                <a:rPr lang="en-US" altLang="zh-CN" sz="40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OF</a:t>
              </a:r>
            </a:p>
            <a:p>
              <a:endParaRPr lang="en-US" altLang="zh-CN" sz="48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endParaRPr>
            </a:p>
            <a:p>
              <a:pPr>
                <a:lnSpc>
                  <a:spcPct val="150000"/>
                </a:lnSpc>
              </a:pPr>
              <a:r>
                <a:rPr lang="en-US" altLang="zh-CN" sz="24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THE EXPERT GROUP</a:t>
              </a:r>
              <a:endParaRPr lang="zh-CN" altLang="en-US" sz="105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endParaRPr>
            </a:p>
          </p:txBody>
        </p:sp>
        <p:sp>
          <p:nvSpPr>
            <p:cNvPr id="10" name="矩形 9">
              <a:extLst>
                <a:ext uri="{FF2B5EF4-FFF2-40B4-BE49-F238E27FC236}">
                  <a16:creationId xmlns:a16="http://schemas.microsoft.com/office/drawing/2014/main" id="{B5469732-A21E-4DE0-9B95-69E73A60EA34}"/>
                </a:ext>
              </a:extLst>
            </p:cNvPr>
            <p:cNvSpPr/>
            <p:nvPr/>
          </p:nvSpPr>
          <p:spPr>
            <a:xfrm flipH="1">
              <a:off x="9720781" y="2540178"/>
              <a:ext cx="751437" cy="55528"/>
            </a:xfrm>
            <a:prstGeom prst="rect">
              <a:avLst/>
            </a:prstGeom>
            <a:solidFill>
              <a:srgbClr val="FFFFFF"/>
            </a:solidFill>
            <a:ln w="12700" cap="flat" cmpd="sng" algn="ctr">
              <a:noFill/>
              <a:prstDash val="solid"/>
              <a:miter lim="800000"/>
            </a:ln>
            <a:effectLst>
              <a:outerShdw blurRad="381000" algn="c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sp>
        <p:nvSpPr>
          <p:cNvPr id="12" name="文本框 11">
            <a:extLst>
              <a:ext uri="{FF2B5EF4-FFF2-40B4-BE49-F238E27FC236}">
                <a16:creationId xmlns:a16="http://schemas.microsoft.com/office/drawing/2014/main" id="{FAD38C1D-0800-46F9-A992-56175A60D2B8}"/>
              </a:ext>
            </a:extLst>
          </p:cNvPr>
          <p:cNvSpPr txBox="1"/>
          <p:nvPr/>
        </p:nvSpPr>
        <p:spPr>
          <a:xfrm rot="16200000" flipH="1">
            <a:off x="-1383400" y="2429443"/>
            <a:ext cx="3627120" cy="276999"/>
          </a:xfrm>
          <a:prstGeom prst="rect">
            <a:avLst/>
          </a:prstGeom>
          <a:noFill/>
        </p:spPr>
        <p:txBody>
          <a:bodyPr wrap="square" rtlCol="0">
            <a:spAutoFit/>
          </a:bodyPr>
          <a:lstStyle/>
          <a:p>
            <a:pPr algn="dist"/>
            <a:r>
              <a:rPr lang="en-US" altLang="zh-CN" sz="1200" dirty="0">
                <a:solidFill>
                  <a:srgbClr val="3F3F3F"/>
                </a:solidFill>
                <a:latin typeface="站酷小薇LOGO体" panose="02010600010101010101" pitchFamily="2" charset="-122"/>
                <a:ea typeface="站酷小薇LOGO体" panose="02010600010101010101" pitchFamily="2" charset="-122"/>
              </a:rPr>
              <a:t>EXPERT REPORT</a:t>
            </a:r>
          </a:p>
        </p:txBody>
      </p:sp>
      <p:pic>
        <p:nvPicPr>
          <p:cNvPr id="16" name="图片 15" descr="房间里有桌子和椅子&#10;&#10;低可信度描述已自动生成">
            <a:extLst>
              <a:ext uri="{FF2B5EF4-FFF2-40B4-BE49-F238E27FC236}">
                <a16:creationId xmlns:a16="http://schemas.microsoft.com/office/drawing/2014/main" id="{814DDE16-0942-4C61-B62E-87F181E64878}"/>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flipH="1">
            <a:off x="1543940" y="847725"/>
            <a:ext cx="7839792" cy="3476625"/>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sx="101000" sy="101000" algn="l" rotWithShape="0">
              <a:srgbClr val="07ADF0">
                <a:alpha val="30000"/>
              </a:srgbClr>
            </a:outerShdw>
          </a:effectLst>
        </p:spPr>
      </p:pic>
      <p:grpSp>
        <p:nvGrpSpPr>
          <p:cNvPr id="24" name="组合 23">
            <a:extLst>
              <a:ext uri="{FF2B5EF4-FFF2-40B4-BE49-F238E27FC236}">
                <a16:creationId xmlns:a16="http://schemas.microsoft.com/office/drawing/2014/main" id="{DDF23BAF-E666-488A-9CA3-1A967E8F8BCC}"/>
              </a:ext>
            </a:extLst>
          </p:cNvPr>
          <p:cNvGrpSpPr/>
          <p:nvPr/>
        </p:nvGrpSpPr>
        <p:grpSpPr>
          <a:xfrm>
            <a:off x="1424198" y="4524716"/>
            <a:ext cx="5996791" cy="1636014"/>
            <a:chOff x="1424198" y="4524716"/>
            <a:chExt cx="5996791" cy="1636014"/>
          </a:xfrm>
        </p:grpSpPr>
        <p:sp>
          <p:nvSpPr>
            <p:cNvPr id="5" name="文本框 4">
              <a:extLst>
                <a:ext uri="{FF2B5EF4-FFF2-40B4-BE49-F238E27FC236}">
                  <a16:creationId xmlns:a16="http://schemas.microsoft.com/office/drawing/2014/main" id="{161A5F24-7766-481A-9705-966636473C72}"/>
                </a:ext>
              </a:extLst>
            </p:cNvPr>
            <p:cNvSpPr txBox="1"/>
            <p:nvPr/>
          </p:nvSpPr>
          <p:spPr>
            <a:xfrm flipH="1">
              <a:off x="1424198" y="4524716"/>
              <a:ext cx="599679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gradFill>
                    <a:gsLst>
                      <a:gs pos="100000">
                        <a:srgbClr val="1C46F2"/>
                      </a:gs>
                      <a:gs pos="0">
                        <a:srgbClr val="00B0F0"/>
                      </a:gs>
                    </a:gsLst>
                    <a:lin ang="2700000" scaled="1"/>
                  </a:gradFill>
                  <a:effectLst/>
                  <a:uLnTx/>
                  <a:uFillTx/>
                  <a:latin typeface="优设标题黑" panose="00000500000000000000" pitchFamily="2" charset="-122"/>
                  <a:ea typeface="优设标题黑" panose="00000500000000000000" pitchFamily="2" charset="-122"/>
                  <a:cs typeface="+mn-cs"/>
                </a:rPr>
                <a:t>TAHNKS—</a:t>
              </a:r>
            </a:p>
          </p:txBody>
        </p:sp>
        <p:sp>
          <p:nvSpPr>
            <p:cNvPr id="6" name="文本框 5">
              <a:extLst>
                <a:ext uri="{FF2B5EF4-FFF2-40B4-BE49-F238E27FC236}">
                  <a16:creationId xmlns:a16="http://schemas.microsoft.com/office/drawing/2014/main" id="{94D7404B-85BC-4FE9-8157-E6B4A24591A8}"/>
                </a:ext>
              </a:extLst>
            </p:cNvPr>
            <p:cNvSpPr txBox="1"/>
            <p:nvPr/>
          </p:nvSpPr>
          <p:spPr>
            <a:xfrm flipH="1">
              <a:off x="1518539" y="5883731"/>
              <a:ext cx="3590035" cy="276999"/>
            </a:xfrm>
            <a:prstGeom prst="rect">
              <a:avLst/>
            </a:prstGeom>
            <a:noFill/>
          </p:spPr>
          <p:txBody>
            <a:bodyPr wrap="square" rtlCol="0">
              <a:spAutoFit/>
            </a:bodyPr>
            <a:lstStyle/>
            <a:p>
              <a:pPr algn="dist"/>
              <a:r>
                <a:rPr lang="zh-CN" altLang="en-US" sz="1200" dirty="0">
                  <a:solidFill>
                    <a:srgbClr val="3F3F3F"/>
                  </a:solidFill>
                  <a:latin typeface="思源黑体 CN Bold" panose="020B0800000000000000" pitchFamily="34" charset="-122"/>
                  <a:ea typeface="思源黑体 CN Bold" panose="020B0800000000000000" pitchFamily="34" charset="-122"/>
                  <a:hlinkClick r:id="rId4"/>
                </a:rPr>
                <a:t>汇报人：</a:t>
              </a:r>
              <a:r>
                <a:rPr lang="en-US" altLang="zh-CN" sz="1200" dirty="0">
                  <a:solidFill>
                    <a:srgbClr val="3F3F3F"/>
                  </a:solidFill>
                  <a:latin typeface="思源黑体 CN Bold" panose="020B0800000000000000" pitchFamily="34" charset="-122"/>
                  <a:ea typeface="思源黑体 CN Bold" panose="020B0800000000000000" pitchFamily="34" charset="-122"/>
                  <a:hlinkClick r:id="rId4"/>
                </a:rPr>
                <a:t>PPT</a:t>
              </a:r>
              <a:r>
                <a:rPr lang="zh-CN" altLang="en-US" sz="1200" dirty="0">
                  <a:solidFill>
                    <a:srgbClr val="3F3F3F"/>
                  </a:solidFill>
                  <a:latin typeface="思源黑体 CN Bold" panose="020B0800000000000000" pitchFamily="34" charset="-122"/>
                  <a:ea typeface="思源黑体 CN Bold" panose="020B0800000000000000" pitchFamily="34" charset="-122"/>
                  <a:hlinkClick r:id="rId4"/>
                </a:rPr>
                <a:t>世界   汇报时间：</a:t>
              </a:r>
              <a:r>
                <a:rPr lang="en-US" altLang="zh-CN" sz="1200" dirty="0">
                  <a:solidFill>
                    <a:srgbClr val="3F3F3F"/>
                  </a:solidFill>
                  <a:latin typeface="思源黑体 CN Bold" panose="020B0800000000000000" pitchFamily="34" charset="-122"/>
                  <a:ea typeface="思源黑体 CN Bold" panose="020B0800000000000000" pitchFamily="34" charset="-122"/>
                  <a:hlinkClick r:id="rId4"/>
                </a:rPr>
                <a:t>20XX</a:t>
              </a:r>
              <a:endParaRPr lang="en-US" altLang="zh-CN" sz="1200" dirty="0">
                <a:solidFill>
                  <a:srgbClr val="3F3F3F"/>
                </a:solidFill>
                <a:latin typeface="思源黑体 CN Bold" panose="020B0800000000000000" pitchFamily="34" charset="-122"/>
                <a:ea typeface="思源黑体 CN Bold" panose="020B0800000000000000" pitchFamily="34" charset="-122"/>
              </a:endParaRPr>
            </a:p>
          </p:txBody>
        </p:sp>
        <p:cxnSp>
          <p:nvCxnSpPr>
            <p:cNvPr id="22" name="直接连接符 21">
              <a:extLst>
                <a:ext uri="{FF2B5EF4-FFF2-40B4-BE49-F238E27FC236}">
                  <a16:creationId xmlns:a16="http://schemas.microsoft.com/office/drawing/2014/main" id="{5F531542-AE4C-4D6D-8BC4-5A89A5C8B5CE}"/>
                </a:ext>
              </a:extLst>
            </p:cNvPr>
            <p:cNvCxnSpPr/>
            <p:nvPr/>
          </p:nvCxnSpPr>
          <p:spPr>
            <a:xfrm>
              <a:off x="1587500" y="5651500"/>
              <a:ext cx="575728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7" name="图形 16">
            <a:hlinkClick r:id="rId5"/>
            <a:extLst>
              <a:ext uri="{FF2B5EF4-FFF2-40B4-BE49-F238E27FC236}">
                <a16:creationId xmlns:a16="http://schemas.microsoft.com/office/drawing/2014/main" id="{0D71CF5D-DC61-4FCF-9454-F1D0E1035B7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10616" y="5778962"/>
            <a:ext cx="1667476" cy="309989"/>
          </a:xfrm>
          <a:prstGeom prst="rect">
            <a:avLst/>
          </a:prstGeom>
        </p:spPr>
      </p:pic>
    </p:spTree>
    <p:extLst>
      <p:ext uri="{BB962C8B-B14F-4D97-AF65-F5344CB8AC3E}">
        <p14:creationId xmlns:p14="http://schemas.microsoft.com/office/powerpoint/2010/main" val="46380998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A74F4FA1-5902-4657-BABF-5D6F29926BFF}"/>
              </a:ext>
            </a:extLst>
          </p:cNvPr>
          <p:cNvPicPr>
            <a:picLocks noChangeAspect="1"/>
          </p:cNvPicPr>
          <p:nvPr/>
        </p:nvPicPr>
        <p:blipFill>
          <a:blip r:embed="rId2"/>
          <a:stretch>
            <a:fillRect/>
          </a:stretch>
        </p:blipFill>
        <p:spPr>
          <a:xfrm>
            <a:off x="1245480" y="519523"/>
            <a:ext cx="1127858" cy="280440"/>
          </a:xfrm>
          <a:prstGeom prst="rect">
            <a:avLst/>
          </a:prstGeom>
        </p:spPr>
      </p:pic>
      <p:sp>
        <p:nvSpPr>
          <p:cNvPr id="38" name="任意多边形: 形状 37">
            <a:extLst>
              <a:ext uri="{FF2B5EF4-FFF2-40B4-BE49-F238E27FC236}">
                <a16:creationId xmlns:a16="http://schemas.microsoft.com/office/drawing/2014/main" id="{A7C0831F-1352-4644-B825-C3FDDDCF09D9}"/>
              </a:ext>
            </a:extLst>
          </p:cNvPr>
          <p:cNvSpPr/>
          <p:nvPr/>
        </p:nvSpPr>
        <p:spPr>
          <a:xfrm>
            <a:off x="0" y="0"/>
            <a:ext cx="6605717" cy="6858000"/>
          </a:xfrm>
          <a:custGeom>
            <a:avLst/>
            <a:gdLst>
              <a:gd name="connsiteX0" fmla="*/ 0 w 6605717"/>
              <a:gd name="connsiteY0" fmla="*/ 0 h 6858000"/>
              <a:gd name="connsiteX1" fmla="*/ 3838575 w 6605717"/>
              <a:gd name="connsiteY1" fmla="*/ 0 h 6858000"/>
              <a:gd name="connsiteX2" fmla="*/ 3838575 w 6605717"/>
              <a:gd name="connsiteY2" fmla="*/ 1001179 h 6858000"/>
              <a:gd name="connsiteX3" fmla="*/ 6605717 w 6605717"/>
              <a:gd name="connsiteY3" fmla="*/ 1001179 h 6858000"/>
              <a:gd name="connsiteX4" fmla="*/ 6605717 w 6605717"/>
              <a:gd name="connsiteY4" fmla="*/ 1700463 h 6858000"/>
              <a:gd name="connsiteX5" fmla="*/ 3838575 w 6605717"/>
              <a:gd name="connsiteY5" fmla="*/ 1700463 h 6858000"/>
              <a:gd name="connsiteX6" fmla="*/ 3838575 w 6605717"/>
              <a:gd name="connsiteY6" fmla="*/ 6858000 h 6858000"/>
              <a:gd name="connsiteX7" fmla="*/ 0 w 6605717"/>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05717" h="6858000">
                <a:moveTo>
                  <a:pt x="0" y="0"/>
                </a:moveTo>
                <a:lnTo>
                  <a:pt x="3838575" y="0"/>
                </a:lnTo>
                <a:lnTo>
                  <a:pt x="3838575" y="1001179"/>
                </a:lnTo>
                <a:lnTo>
                  <a:pt x="6605717" y="1001179"/>
                </a:lnTo>
                <a:lnTo>
                  <a:pt x="6605717" y="1700463"/>
                </a:lnTo>
                <a:lnTo>
                  <a:pt x="3838575" y="1700463"/>
                </a:lnTo>
                <a:lnTo>
                  <a:pt x="3838575" y="6858000"/>
                </a:lnTo>
                <a:lnTo>
                  <a:pt x="0" y="6858000"/>
                </a:lnTo>
                <a:close/>
              </a:path>
            </a:pathLst>
          </a:cu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Light" panose="020B0300000000000000" pitchFamily="34" charset="-122"/>
              <a:ea typeface="思源黑体 CN Light" panose="020B0300000000000000" pitchFamily="34" charset="-122"/>
            </a:endParaRPr>
          </a:p>
        </p:txBody>
      </p:sp>
      <p:sp>
        <p:nvSpPr>
          <p:cNvPr id="19" name="矩形 18">
            <a:extLst>
              <a:ext uri="{FF2B5EF4-FFF2-40B4-BE49-F238E27FC236}">
                <a16:creationId xmlns:a16="http://schemas.microsoft.com/office/drawing/2014/main" id="{0AFA3690-69CA-4568-8616-494DB177ECD7}"/>
              </a:ext>
            </a:extLst>
          </p:cNvPr>
          <p:cNvSpPr/>
          <p:nvPr/>
        </p:nvSpPr>
        <p:spPr>
          <a:xfrm>
            <a:off x="430160"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20" name="矩形 19">
            <a:extLst>
              <a:ext uri="{FF2B5EF4-FFF2-40B4-BE49-F238E27FC236}">
                <a16:creationId xmlns:a16="http://schemas.microsoft.com/office/drawing/2014/main" id="{8C010336-FC37-423A-BC71-D8B4A6655AFB}"/>
              </a:ext>
            </a:extLst>
          </p:cNvPr>
          <p:cNvSpPr/>
          <p:nvPr/>
        </p:nvSpPr>
        <p:spPr>
          <a:xfrm>
            <a:off x="3838576" y="426720"/>
            <a:ext cx="7533673"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7" name="文本框 6">
            <a:extLst>
              <a:ext uri="{FF2B5EF4-FFF2-40B4-BE49-F238E27FC236}">
                <a16:creationId xmlns:a16="http://schemas.microsoft.com/office/drawing/2014/main" id="{57EEAE6C-2944-449B-BEFB-05C84DDA124B}"/>
              </a:ext>
            </a:extLst>
          </p:cNvPr>
          <p:cNvSpPr txBox="1"/>
          <p:nvPr/>
        </p:nvSpPr>
        <p:spPr>
          <a:xfrm>
            <a:off x="684107" y="5883731"/>
            <a:ext cx="1235181" cy="276999"/>
          </a:xfrm>
          <a:prstGeom prst="rect">
            <a:avLst/>
          </a:prstGeom>
          <a:noFill/>
        </p:spPr>
        <p:txBody>
          <a:bodyPr wrap="square" rtlCol="0">
            <a:spAutoFit/>
          </a:bodyPr>
          <a:lstStyle/>
          <a:p>
            <a:pPr algn="dist"/>
            <a:r>
              <a:rPr lang="en-US" altLang="zh-CN" sz="1200"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rPr>
              <a:t>YOUR LOGO</a:t>
            </a:r>
            <a:endParaRPr lang="zh-CN" altLang="en-US" dirty="0">
              <a:solidFill>
                <a:srgbClr val="FFFFFF"/>
              </a:solidFill>
              <a:effectLst>
                <a:outerShdw blurRad="381000" algn="ctr" rotWithShape="0">
                  <a:prstClr val="black">
                    <a:alpha val="25000"/>
                  </a:prstClr>
                </a:outerShdw>
              </a:effectLst>
              <a:latin typeface="站酷小薇LOGO体" panose="02010600010101010101" pitchFamily="2" charset="-122"/>
              <a:ea typeface="站酷小薇LOGO体" panose="02010600010101010101" pitchFamily="2" charset="-122"/>
            </a:endParaRPr>
          </a:p>
        </p:txBody>
      </p:sp>
      <p:sp>
        <p:nvSpPr>
          <p:cNvPr id="12" name="文本框 11">
            <a:extLst>
              <a:ext uri="{FF2B5EF4-FFF2-40B4-BE49-F238E27FC236}">
                <a16:creationId xmlns:a16="http://schemas.microsoft.com/office/drawing/2014/main" id="{FAD38C1D-0800-46F9-A992-56175A60D2B8}"/>
              </a:ext>
            </a:extLst>
          </p:cNvPr>
          <p:cNvSpPr txBox="1"/>
          <p:nvPr/>
        </p:nvSpPr>
        <p:spPr>
          <a:xfrm rot="5400000">
            <a:off x="9948280" y="2429443"/>
            <a:ext cx="3627120" cy="276999"/>
          </a:xfrm>
          <a:prstGeom prst="rect">
            <a:avLst/>
          </a:prstGeom>
          <a:noFill/>
        </p:spPr>
        <p:txBody>
          <a:bodyPr wrap="square" rtlCol="0">
            <a:spAutoFit/>
          </a:bodyPr>
          <a:lstStyle/>
          <a:p>
            <a:pPr algn="dist"/>
            <a:r>
              <a:rPr lang="en-US" altLang="zh-CN" sz="1200" dirty="0">
                <a:solidFill>
                  <a:srgbClr val="3F3F3F"/>
                </a:solidFill>
                <a:latin typeface="站酷小薇LOGO体" panose="02010600010101010101" pitchFamily="2" charset="-122"/>
                <a:ea typeface="站酷小薇LOGO体" panose="02010600010101010101" pitchFamily="2" charset="-122"/>
              </a:rPr>
              <a:t>EXPERT REPORT</a:t>
            </a:r>
          </a:p>
        </p:txBody>
      </p:sp>
      <p:pic>
        <p:nvPicPr>
          <p:cNvPr id="16" name="图片 15" descr="房间里有桌子和椅子&#10;&#10;低可信度描述已自动生成">
            <a:extLst>
              <a:ext uri="{FF2B5EF4-FFF2-40B4-BE49-F238E27FC236}">
                <a16:creationId xmlns:a16="http://schemas.microsoft.com/office/drawing/2014/main" id="{814DDE16-0942-4C61-B62E-87F181E64878}"/>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a:off x="1144568" y="3147501"/>
            <a:ext cx="5230832" cy="2319659"/>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sx="101000" sy="101000" algn="l" rotWithShape="0">
              <a:srgbClr val="07ADF0">
                <a:alpha val="30000"/>
              </a:srgbClr>
            </a:outerShdw>
          </a:effectLst>
        </p:spPr>
      </p:pic>
      <p:sp>
        <p:nvSpPr>
          <p:cNvPr id="17" name="文本框 16">
            <a:extLst>
              <a:ext uri="{FF2B5EF4-FFF2-40B4-BE49-F238E27FC236}">
                <a16:creationId xmlns:a16="http://schemas.microsoft.com/office/drawing/2014/main" id="{EF86EC8A-1F48-4337-A601-F88A8F6328B9}"/>
              </a:ext>
            </a:extLst>
          </p:cNvPr>
          <p:cNvSpPr txBox="1"/>
          <p:nvPr/>
        </p:nvSpPr>
        <p:spPr>
          <a:xfrm>
            <a:off x="2033352" y="929175"/>
            <a:ext cx="4215656" cy="923330"/>
          </a:xfrm>
          <a:prstGeom prst="rect">
            <a:avLst/>
          </a:prstGeom>
          <a:noFill/>
        </p:spPr>
        <p:txBody>
          <a:bodyPr wrap="square" rtlCol="0">
            <a:spAutoFit/>
          </a:bodyPr>
          <a:lstStyle/>
          <a:p>
            <a:r>
              <a:rPr kumimoji="1" lang="en-US" altLang="zh-CN" sz="5400" b="1" spc="300" dirty="0">
                <a:solidFill>
                  <a:schemeClr val="bg1"/>
                </a:solidFill>
                <a:latin typeface="优设标题黑" panose="00000500000000000000" pitchFamily="2" charset="-122"/>
                <a:ea typeface="优设标题黑" panose="00000500000000000000" pitchFamily="2" charset="-122"/>
                <a:cs typeface="Avenir Next Demi Bold" charset="0"/>
              </a:rPr>
              <a:t>CON</a:t>
            </a:r>
            <a:r>
              <a:rPr kumimoji="1" lang="en-US" altLang="zh-CN" sz="5400" b="1" spc="300" dirty="0">
                <a:solidFill>
                  <a:schemeClr val="bg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Avenir Next Demi Bold" charset="0"/>
              </a:rPr>
              <a:t>TENT</a:t>
            </a:r>
            <a:endParaRPr kumimoji="1" lang="zh-CN" altLang="en-US" sz="5400" b="1" spc="300" dirty="0">
              <a:solidFill>
                <a:schemeClr val="bg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cs typeface="Avenir Next Demi Bold" charset="0"/>
            </a:endParaRPr>
          </a:p>
        </p:txBody>
      </p:sp>
      <p:grpSp>
        <p:nvGrpSpPr>
          <p:cNvPr id="18" name="组合 17">
            <a:extLst>
              <a:ext uri="{FF2B5EF4-FFF2-40B4-BE49-F238E27FC236}">
                <a16:creationId xmlns:a16="http://schemas.microsoft.com/office/drawing/2014/main" id="{38976175-EEC1-43E9-9D24-124968FAF1E8}"/>
              </a:ext>
            </a:extLst>
          </p:cNvPr>
          <p:cNvGrpSpPr/>
          <p:nvPr/>
        </p:nvGrpSpPr>
        <p:grpSpPr>
          <a:xfrm>
            <a:off x="7335407" y="1914000"/>
            <a:ext cx="3343020" cy="523220"/>
            <a:chOff x="6299387" y="2471187"/>
            <a:chExt cx="3343020" cy="523220"/>
          </a:xfrm>
        </p:grpSpPr>
        <p:sp>
          <p:nvSpPr>
            <p:cNvPr id="21" name="矩形 20">
              <a:extLst>
                <a:ext uri="{FF2B5EF4-FFF2-40B4-BE49-F238E27FC236}">
                  <a16:creationId xmlns:a16="http://schemas.microsoft.com/office/drawing/2014/main" id="{94D4BA1F-03DB-4180-A439-3E34C36795B0}"/>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23" name="文本框 22">
              <a:extLst>
                <a:ext uri="{FF2B5EF4-FFF2-40B4-BE49-F238E27FC236}">
                  <a16:creationId xmlns:a16="http://schemas.microsoft.com/office/drawing/2014/main" id="{462F25D9-B6DD-4F06-9A46-5074E059AD18}"/>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-01.</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24" name="文本框 23">
              <a:extLst>
                <a:ext uri="{FF2B5EF4-FFF2-40B4-BE49-F238E27FC236}">
                  <a16:creationId xmlns:a16="http://schemas.microsoft.com/office/drawing/2014/main" id="{F06D07F7-830E-4CFE-B65C-81436AB800B0}"/>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工作概述</a:t>
              </a:r>
            </a:p>
          </p:txBody>
        </p:sp>
      </p:grpSp>
      <p:grpSp>
        <p:nvGrpSpPr>
          <p:cNvPr id="25" name="组合 24">
            <a:extLst>
              <a:ext uri="{FF2B5EF4-FFF2-40B4-BE49-F238E27FC236}">
                <a16:creationId xmlns:a16="http://schemas.microsoft.com/office/drawing/2014/main" id="{0447964E-A6B4-4B1F-91F3-A40BD6276CB5}"/>
              </a:ext>
            </a:extLst>
          </p:cNvPr>
          <p:cNvGrpSpPr/>
          <p:nvPr/>
        </p:nvGrpSpPr>
        <p:grpSpPr>
          <a:xfrm>
            <a:off x="7335407" y="2956306"/>
            <a:ext cx="3343020" cy="523220"/>
            <a:chOff x="6299387" y="2471187"/>
            <a:chExt cx="3343020" cy="523220"/>
          </a:xfrm>
        </p:grpSpPr>
        <p:sp>
          <p:nvSpPr>
            <p:cNvPr id="26" name="矩形 25">
              <a:extLst>
                <a:ext uri="{FF2B5EF4-FFF2-40B4-BE49-F238E27FC236}">
                  <a16:creationId xmlns:a16="http://schemas.microsoft.com/office/drawing/2014/main" id="{E5A710FF-AF1B-4E28-9F00-867C0B277FC2}"/>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27" name="文本框 26">
              <a:extLst>
                <a:ext uri="{FF2B5EF4-FFF2-40B4-BE49-F238E27FC236}">
                  <a16:creationId xmlns:a16="http://schemas.microsoft.com/office/drawing/2014/main" id="{D0F17399-11AF-4E19-9AC6-CCD6FD87FE0E}"/>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-02.</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28" name="文本框 27">
              <a:extLst>
                <a:ext uri="{FF2B5EF4-FFF2-40B4-BE49-F238E27FC236}">
                  <a16:creationId xmlns:a16="http://schemas.microsoft.com/office/drawing/2014/main" id="{409B010B-B593-4AF6-B61E-0DA63956BAF7}"/>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成果展示</a:t>
              </a:r>
            </a:p>
          </p:txBody>
        </p:sp>
      </p:grpSp>
      <p:grpSp>
        <p:nvGrpSpPr>
          <p:cNvPr id="29" name="组合 28">
            <a:extLst>
              <a:ext uri="{FF2B5EF4-FFF2-40B4-BE49-F238E27FC236}">
                <a16:creationId xmlns:a16="http://schemas.microsoft.com/office/drawing/2014/main" id="{2BAFF025-E847-4812-A51F-AA2E99B97C56}"/>
              </a:ext>
            </a:extLst>
          </p:cNvPr>
          <p:cNvGrpSpPr/>
          <p:nvPr/>
        </p:nvGrpSpPr>
        <p:grpSpPr>
          <a:xfrm>
            <a:off x="7335407" y="3998612"/>
            <a:ext cx="3343020" cy="523220"/>
            <a:chOff x="6299387" y="2471187"/>
            <a:chExt cx="3343020" cy="523220"/>
          </a:xfrm>
        </p:grpSpPr>
        <p:sp>
          <p:nvSpPr>
            <p:cNvPr id="30" name="矩形 29">
              <a:extLst>
                <a:ext uri="{FF2B5EF4-FFF2-40B4-BE49-F238E27FC236}">
                  <a16:creationId xmlns:a16="http://schemas.microsoft.com/office/drawing/2014/main" id="{934B5BC6-4E92-4EDC-AE68-5C01450956AF}"/>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31" name="文本框 30">
              <a:extLst>
                <a:ext uri="{FF2B5EF4-FFF2-40B4-BE49-F238E27FC236}">
                  <a16:creationId xmlns:a16="http://schemas.microsoft.com/office/drawing/2014/main" id="{D278FBF9-4DA8-48D9-9789-D6BDEAE0A35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-03.</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32" name="文本框 31">
              <a:extLst>
                <a:ext uri="{FF2B5EF4-FFF2-40B4-BE49-F238E27FC236}">
                  <a16:creationId xmlns:a16="http://schemas.microsoft.com/office/drawing/2014/main" id="{8E6233DF-35A9-48C5-BEAA-A189E2B35A1D}"/>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经验总结</a:t>
              </a:r>
            </a:p>
          </p:txBody>
        </p:sp>
      </p:grpSp>
      <p:grpSp>
        <p:nvGrpSpPr>
          <p:cNvPr id="33" name="组合 32">
            <a:extLst>
              <a:ext uri="{FF2B5EF4-FFF2-40B4-BE49-F238E27FC236}">
                <a16:creationId xmlns:a16="http://schemas.microsoft.com/office/drawing/2014/main" id="{97781350-79E0-4361-AB59-77491D703705}"/>
              </a:ext>
            </a:extLst>
          </p:cNvPr>
          <p:cNvGrpSpPr/>
          <p:nvPr/>
        </p:nvGrpSpPr>
        <p:grpSpPr>
          <a:xfrm>
            <a:off x="7335407" y="5040919"/>
            <a:ext cx="3343020" cy="523220"/>
            <a:chOff x="6299387" y="2471187"/>
            <a:chExt cx="3343020" cy="523220"/>
          </a:xfrm>
        </p:grpSpPr>
        <p:sp>
          <p:nvSpPr>
            <p:cNvPr id="34" name="矩形 33">
              <a:extLst>
                <a:ext uri="{FF2B5EF4-FFF2-40B4-BE49-F238E27FC236}">
                  <a16:creationId xmlns:a16="http://schemas.microsoft.com/office/drawing/2014/main" id="{21A51183-EAC7-4F70-94F5-F6FC0705FF2F}"/>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35" name="文本框 34">
              <a:extLst>
                <a:ext uri="{FF2B5EF4-FFF2-40B4-BE49-F238E27FC236}">
                  <a16:creationId xmlns:a16="http://schemas.microsoft.com/office/drawing/2014/main" id="{B6E8DC8D-5AAE-4CB2-B0A0-F8B377F8F090}"/>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-04.</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36" name="文本框 35">
              <a:extLst>
                <a:ext uri="{FF2B5EF4-FFF2-40B4-BE49-F238E27FC236}">
                  <a16:creationId xmlns:a16="http://schemas.microsoft.com/office/drawing/2014/main" id="{3769488A-065D-45EC-86B6-0449D735FE02}"/>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未来规划</a:t>
              </a:r>
            </a:p>
          </p:txBody>
        </p:sp>
      </p:grpSp>
    </p:spTree>
    <p:extLst>
      <p:ext uri="{BB962C8B-B14F-4D97-AF65-F5344CB8AC3E}">
        <p14:creationId xmlns:p14="http://schemas.microsoft.com/office/powerpoint/2010/main" val="221517902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5"/>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46E9078-CF17-4351-A9E5-F6C913A020D0}"/>
              </a:ext>
            </a:extLst>
          </p:cNvPr>
          <p:cNvPicPr>
            <a:picLocks noChangeAspect="1"/>
          </p:cNvPicPr>
          <p:nvPr/>
        </p:nvPicPr>
        <p:blipFill>
          <a:blip r:embed="rId2"/>
          <a:stretch>
            <a:fillRect/>
          </a:stretch>
        </p:blipFill>
        <p:spPr>
          <a:xfrm>
            <a:off x="1245480" y="519523"/>
            <a:ext cx="1127858" cy="280440"/>
          </a:xfrm>
          <a:prstGeom prst="rect">
            <a:avLst/>
          </a:prstGeom>
        </p:spPr>
      </p:pic>
      <p:sp>
        <p:nvSpPr>
          <p:cNvPr id="19" name="矩形 18">
            <a:extLst>
              <a:ext uri="{FF2B5EF4-FFF2-40B4-BE49-F238E27FC236}">
                <a16:creationId xmlns:a16="http://schemas.microsoft.com/office/drawing/2014/main" id="{2E8396FC-885A-4391-91A3-59D598879C62}"/>
              </a:ext>
            </a:extLst>
          </p:cNvPr>
          <p:cNvSpPr/>
          <p:nvPr/>
        </p:nvSpPr>
        <p:spPr>
          <a:xfrm flipH="1">
            <a:off x="637" y="-3810"/>
            <a:ext cx="4545965"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47" name="矩形 46">
            <a:extLst>
              <a:ext uri="{FF2B5EF4-FFF2-40B4-BE49-F238E27FC236}">
                <a16:creationId xmlns:a16="http://schemas.microsoft.com/office/drawing/2014/main" id="{9298BA92-F0AF-45D1-B80A-E1CB7FEB1EE6}"/>
              </a:ext>
            </a:extLst>
          </p:cNvPr>
          <p:cNvSpPr/>
          <p:nvPr/>
        </p:nvSpPr>
        <p:spPr>
          <a:xfrm>
            <a:off x="430160"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8" name="矩形 47">
            <a:extLst>
              <a:ext uri="{FF2B5EF4-FFF2-40B4-BE49-F238E27FC236}">
                <a16:creationId xmlns:a16="http://schemas.microsoft.com/office/drawing/2014/main" id="{DA8798D4-0431-4CA4-9FF3-3DDD8FC0CECF}"/>
              </a:ext>
            </a:extLst>
          </p:cNvPr>
          <p:cNvSpPr/>
          <p:nvPr/>
        </p:nvSpPr>
        <p:spPr>
          <a:xfrm>
            <a:off x="4546602" y="426720"/>
            <a:ext cx="6825647"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8" name="矩形 17">
            <a:extLst>
              <a:ext uri="{FF2B5EF4-FFF2-40B4-BE49-F238E27FC236}">
                <a16:creationId xmlns:a16="http://schemas.microsoft.com/office/drawing/2014/main" id="{88916DBD-7BFE-4FE0-85C2-E93A35B97483}"/>
              </a:ext>
            </a:extLst>
          </p:cNvPr>
          <p:cNvSpPr/>
          <p:nvPr/>
        </p:nvSpPr>
        <p:spPr>
          <a:xfrm flipH="1">
            <a:off x="11877677" y="-3810"/>
            <a:ext cx="313688"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20" name="矩形 19">
            <a:extLst>
              <a:ext uri="{FF2B5EF4-FFF2-40B4-BE49-F238E27FC236}">
                <a16:creationId xmlns:a16="http://schemas.microsoft.com/office/drawing/2014/main" id="{7E86D486-28FB-4608-A60A-0E22510E9E81}"/>
              </a:ext>
            </a:extLst>
          </p:cNvPr>
          <p:cNvSpPr/>
          <p:nvPr/>
        </p:nvSpPr>
        <p:spPr>
          <a:xfrm flipH="1">
            <a:off x="1124515" y="1109345"/>
            <a:ext cx="9234170" cy="4795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房间里有桌子和椅子&#10;&#10;低可信度描述已自动生成">
            <a:extLst>
              <a:ext uri="{FF2B5EF4-FFF2-40B4-BE49-F238E27FC236}">
                <a16:creationId xmlns:a16="http://schemas.microsoft.com/office/drawing/2014/main" id="{8FA7E1FA-9B65-47F3-ACED-E1445B9F526E}"/>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a:off x="5786285" y="2008665"/>
            <a:ext cx="6405715" cy="2840671"/>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dir="10800000" sx="101000" sy="101000" algn="l" rotWithShape="0">
              <a:srgbClr val="07ADF0">
                <a:alpha val="30000"/>
              </a:srgbClr>
            </a:outerShdw>
          </a:effectLst>
        </p:spPr>
      </p:pic>
      <p:grpSp>
        <p:nvGrpSpPr>
          <p:cNvPr id="49" name="组合 48">
            <a:extLst>
              <a:ext uri="{FF2B5EF4-FFF2-40B4-BE49-F238E27FC236}">
                <a16:creationId xmlns:a16="http://schemas.microsoft.com/office/drawing/2014/main" id="{2C5CC568-4DFF-446A-AA49-4415E6E2C25E}"/>
              </a:ext>
            </a:extLst>
          </p:cNvPr>
          <p:cNvGrpSpPr/>
          <p:nvPr/>
        </p:nvGrpSpPr>
        <p:grpSpPr>
          <a:xfrm>
            <a:off x="1760860" y="2141322"/>
            <a:ext cx="3164567" cy="2363219"/>
            <a:chOff x="942975" y="3391248"/>
            <a:chExt cx="1998210" cy="1492213"/>
          </a:xfrm>
        </p:grpSpPr>
        <p:grpSp>
          <p:nvGrpSpPr>
            <p:cNvPr id="50" name="组合 49">
              <a:extLst>
                <a:ext uri="{FF2B5EF4-FFF2-40B4-BE49-F238E27FC236}">
                  <a16:creationId xmlns:a16="http://schemas.microsoft.com/office/drawing/2014/main" id="{468930FF-BEFE-4C4F-8769-F3D445089B8F}"/>
                </a:ext>
              </a:extLst>
            </p:cNvPr>
            <p:cNvGrpSpPr/>
            <p:nvPr/>
          </p:nvGrpSpPr>
          <p:grpSpPr>
            <a:xfrm>
              <a:off x="942975" y="3391248"/>
              <a:ext cx="1956712" cy="1492213"/>
              <a:chOff x="834740" y="3313130"/>
              <a:chExt cx="2173182" cy="1657297"/>
            </a:xfrm>
          </p:grpSpPr>
          <p:sp>
            <p:nvSpPr>
              <p:cNvPr id="52" name="文本框 51">
                <a:extLst>
                  <a:ext uri="{FF2B5EF4-FFF2-40B4-BE49-F238E27FC236}">
                    <a16:creationId xmlns:a16="http://schemas.microsoft.com/office/drawing/2014/main" id="{9399DEF3-2A63-435A-9146-3255FFA424AA}"/>
                  </a:ext>
                </a:extLst>
              </p:cNvPr>
              <p:cNvSpPr txBox="1"/>
              <p:nvPr/>
            </p:nvSpPr>
            <p:spPr>
              <a:xfrm>
                <a:off x="834740" y="3313130"/>
                <a:ext cx="797258" cy="777024"/>
              </a:xfrm>
              <a:prstGeom prst="rect">
                <a:avLst/>
              </a:prstGeom>
              <a:noFill/>
            </p:spPr>
            <p:txBody>
              <a:bodyPr wrap="none" rtlCol="0">
                <a:spAutoFit/>
              </a:bodyPr>
              <a:lstStyle/>
              <a:p>
                <a:r>
                  <a:rPr lang="en-US" altLang="zh-CN"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rPr>
                  <a:t>01</a:t>
                </a:r>
                <a:endParaRPr lang="zh-CN" altLang="en-US"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endParaRPr>
              </a:p>
            </p:txBody>
          </p:sp>
          <p:sp>
            <p:nvSpPr>
              <p:cNvPr id="53" name="文本框 52">
                <a:extLst>
                  <a:ext uri="{FF2B5EF4-FFF2-40B4-BE49-F238E27FC236}">
                    <a16:creationId xmlns:a16="http://schemas.microsoft.com/office/drawing/2014/main" id="{29DF333C-7525-4727-B6F3-A54EB2E47076}"/>
                  </a:ext>
                </a:extLst>
              </p:cNvPr>
              <p:cNvSpPr txBox="1"/>
              <p:nvPr/>
            </p:nvSpPr>
            <p:spPr>
              <a:xfrm>
                <a:off x="834740" y="3958178"/>
                <a:ext cx="1914679" cy="647520"/>
              </a:xfrm>
              <a:prstGeom prst="rect">
                <a:avLst/>
              </a:prstGeom>
              <a:noFill/>
            </p:spPr>
            <p:txBody>
              <a:bodyPr wrap="none" rtlCol="0">
                <a:spAutoFit/>
              </a:bodyPr>
              <a:lstStyle/>
              <a:p>
                <a:r>
                  <a:rPr lang="zh-CN" altLang="en-US" sz="5400" dirty="0">
                    <a:solidFill>
                      <a:schemeClr val="tx1">
                        <a:lumMod val="65000"/>
                        <a:lumOff val="35000"/>
                      </a:schemeClr>
                    </a:solidFill>
                    <a:latin typeface="优设标题黑" panose="00000500000000000000" pitchFamily="2" charset="-122"/>
                    <a:ea typeface="优设标题黑" panose="00000500000000000000" pitchFamily="2" charset="-122"/>
                  </a:rPr>
                  <a:t>工作概述</a:t>
                </a:r>
              </a:p>
            </p:txBody>
          </p:sp>
          <p:cxnSp>
            <p:nvCxnSpPr>
              <p:cNvPr id="54" name="直接连接符 53">
                <a:extLst>
                  <a:ext uri="{FF2B5EF4-FFF2-40B4-BE49-F238E27FC236}">
                    <a16:creationId xmlns:a16="http://schemas.microsoft.com/office/drawing/2014/main" id="{C55DD864-95A5-4F3E-982C-505C7B1F4269}"/>
                  </a:ext>
                </a:extLst>
              </p:cNvPr>
              <p:cNvCxnSpPr>
                <a:cxnSpLocks/>
              </p:cNvCxnSpPr>
              <p:nvPr/>
            </p:nvCxnSpPr>
            <p:spPr>
              <a:xfrm>
                <a:off x="906887" y="4970427"/>
                <a:ext cx="2074087" cy="0"/>
              </a:xfrm>
              <a:prstGeom prst="line">
                <a:avLst/>
              </a:prstGeom>
              <a:noFill/>
              <a:ln w="38100" cap="flat" cmpd="sng" algn="ctr">
                <a:solidFill>
                  <a:srgbClr val="07ADF0"/>
                </a:solidFill>
                <a:prstDash val="solid"/>
                <a:miter lim="800000"/>
              </a:ln>
              <a:effectLst/>
            </p:spPr>
          </p:cxnSp>
          <p:sp>
            <p:nvSpPr>
              <p:cNvPr id="55" name="文本框 54">
                <a:extLst>
                  <a:ext uri="{FF2B5EF4-FFF2-40B4-BE49-F238E27FC236}">
                    <a16:creationId xmlns:a16="http://schemas.microsoft.com/office/drawing/2014/main" id="{7F65675A-D8F3-46ED-8B89-F0875F11A6D5}"/>
                  </a:ext>
                </a:extLst>
              </p:cNvPr>
              <p:cNvSpPr txBox="1"/>
              <p:nvPr/>
            </p:nvSpPr>
            <p:spPr>
              <a:xfrm>
                <a:off x="868787" y="4578580"/>
                <a:ext cx="2139135" cy="25028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POLICY INTERPRETATION</a:t>
                </a:r>
              </a:p>
            </p:txBody>
          </p:sp>
        </p:grpSp>
        <p:sp>
          <p:nvSpPr>
            <p:cNvPr id="51" name="Freeform 5">
              <a:extLst>
                <a:ext uri="{FF2B5EF4-FFF2-40B4-BE49-F238E27FC236}">
                  <a16:creationId xmlns:a16="http://schemas.microsoft.com/office/drawing/2014/main" id="{5EB20D03-5823-4D75-B011-ACE4DDA1CF70}"/>
                </a:ext>
              </a:extLst>
            </p:cNvPr>
            <p:cNvSpPr>
              <a:spLocks/>
            </p:cNvSpPr>
            <p:nvPr/>
          </p:nvSpPr>
          <p:spPr bwMode="auto">
            <a:xfrm rot="16936325">
              <a:off x="2257490" y="3672426"/>
              <a:ext cx="644846" cy="722544"/>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noFill/>
            <a:ln>
              <a:gradFill flip="none" rotWithShape="1">
                <a:gsLst>
                  <a:gs pos="31000">
                    <a:srgbClr val="07ADF0">
                      <a:alpha val="0"/>
                    </a:srgbClr>
                  </a:gs>
                  <a:gs pos="100000">
                    <a:srgbClr val="07ADF0"/>
                  </a:gs>
                </a:gsLst>
                <a:lin ang="2700000" scaled="1"/>
                <a:tileRect/>
              </a:gradFill>
            </a:ln>
          </p:spPr>
          <p:txBody>
            <a:bodyPr vert="horz" wrap="square" lIns="91440" tIns="45720" rIns="91440" bIns="45720" numCol="1" anchor="t" anchorCtr="0" compatLnSpc="1">
              <a:prstTxWarp prst="textNoShape">
                <a:avLst/>
              </a:prstTxWarp>
            </a:bodyPr>
            <a:lstStyle/>
            <a:p>
              <a:endParaRPr lang="zh-CN" altLang="en-US" sz="3600" dirty="0">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33265971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3" name="组合 2">
            <a:extLst>
              <a:ext uri="{FF2B5EF4-FFF2-40B4-BE49-F238E27FC236}">
                <a16:creationId xmlns:a16="http://schemas.microsoft.com/office/drawing/2014/main" id="{D1377F49-6FD3-4D78-99B8-7E00E6CA60E0}"/>
              </a:ext>
            </a:extLst>
          </p:cNvPr>
          <p:cNvGrpSpPr/>
          <p:nvPr/>
        </p:nvGrpSpPr>
        <p:grpSpPr>
          <a:xfrm>
            <a:off x="254000" y="155585"/>
            <a:ext cx="3343020" cy="523220"/>
            <a:chOff x="6299387" y="2471187"/>
            <a:chExt cx="3343020" cy="523220"/>
          </a:xfrm>
        </p:grpSpPr>
        <p:sp>
          <p:nvSpPr>
            <p:cNvPr id="4" name="矩形 3">
              <a:extLst>
                <a:ext uri="{FF2B5EF4-FFF2-40B4-BE49-F238E27FC236}">
                  <a16:creationId xmlns:a16="http://schemas.microsoft.com/office/drawing/2014/main" id="{4EEA55C9-DBC1-4390-B577-0E14DC140C19}"/>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5" name="文本框 4">
              <a:extLst>
                <a:ext uri="{FF2B5EF4-FFF2-40B4-BE49-F238E27FC236}">
                  <a16:creationId xmlns:a16="http://schemas.microsoft.com/office/drawing/2014/main" id="{21D51626-8345-4918-9371-A276D2E02A3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-01.</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6" name="文本框 5">
              <a:extLst>
                <a:ext uri="{FF2B5EF4-FFF2-40B4-BE49-F238E27FC236}">
                  <a16:creationId xmlns:a16="http://schemas.microsoft.com/office/drawing/2014/main" id="{051A8EC4-3A70-4D96-B1AA-81C603E0AEC8}"/>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工作概述</a:t>
              </a:r>
            </a:p>
          </p:txBody>
        </p:sp>
      </p:grpSp>
      <p:sp>
        <p:nvSpPr>
          <p:cNvPr id="44" name="形状">
            <a:extLst>
              <a:ext uri="{FF2B5EF4-FFF2-40B4-BE49-F238E27FC236}">
                <a16:creationId xmlns:a16="http://schemas.microsoft.com/office/drawing/2014/main" id="{B82C5685-2A48-4C9F-9F26-6669A29982ED}"/>
              </a:ext>
            </a:extLst>
          </p:cNvPr>
          <p:cNvSpPr/>
          <p:nvPr/>
        </p:nvSpPr>
        <p:spPr>
          <a:xfrm>
            <a:off x="0" y="4340643"/>
            <a:ext cx="12192000" cy="1524000"/>
          </a:xfrm>
          <a:prstGeom prst="rect">
            <a:avLst/>
          </a:prstGeom>
          <a:gradFill flip="none" rotWithShape="1">
            <a:gsLst>
              <a:gs pos="0">
                <a:srgbClr val="07ADF0"/>
              </a:gs>
              <a:gs pos="100000">
                <a:srgbClr val="1C46F2"/>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5" name="形状">
            <a:extLst>
              <a:ext uri="{FF2B5EF4-FFF2-40B4-BE49-F238E27FC236}">
                <a16:creationId xmlns:a16="http://schemas.microsoft.com/office/drawing/2014/main" id="{B47521B8-955D-4FDA-A957-69157092AA0C}"/>
              </a:ext>
            </a:extLst>
          </p:cNvPr>
          <p:cNvSpPr/>
          <p:nvPr/>
        </p:nvSpPr>
        <p:spPr>
          <a:xfrm>
            <a:off x="2098374" y="2434561"/>
            <a:ext cx="2204054" cy="2073118"/>
          </a:xfrm>
          <a:prstGeom prst="rect">
            <a:avLst/>
          </a:prstGeom>
          <a:solidFill>
            <a:sysClr val="window" lastClr="FFFFFF"/>
          </a:solidFill>
          <a:ln w="28575" cap="flat" cmpd="sng" algn="ctr">
            <a:solidFill>
              <a:srgbClr val="59595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46" name="组合 45">
            <a:extLst>
              <a:ext uri="{FF2B5EF4-FFF2-40B4-BE49-F238E27FC236}">
                <a16:creationId xmlns:a16="http://schemas.microsoft.com/office/drawing/2014/main" id="{B259CA52-4F82-4F62-8BE7-D21AAAE489B9}"/>
              </a:ext>
            </a:extLst>
          </p:cNvPr>
          <p:cNvGrpSpPr/>
          <p:nvPr/>
        </p:nvGrpSpPr>
        <p:grpSpPr>
          <a:xfrm>
            <a:off x="2532370" y="1787016"/>
            <a:ext cx="1336064" cy="1183659"/>
            <a:chOff x="2532370" y="1787016"/>
            <a:chExt cx="1336064" cy="1183659"/>
          </a:xfrm>
        </p:grpSpPr>
        <p:sp>
          <p:nvSpPr>
            <p:cNvPr id="47" name="六边形 46">
              <a:extLst>
                <a:ext uri="{FF2B5EF4-FFF2-40B4-BE49-F238E27FC236}">
                  <a16:creationId xmlns:a16="http://schemas.microsoft.com/office/drawing/2014/main" id="{112E0298-D69B-4C7F-B83C-28AB07688339}"/>
                </a:ext>
              </a:extLst>
            </p:cNvPr>
            <p:cNvSpPr/>
            <p:nvPr/>
          </p:nvSpPr>
          <p:spPr>
            <a:xfrm>
              <a:off x="2532370" y="1787016"/>
              <a:ext cx="1336064" cy="1183659"/>
            </a:xfrm>
            <a:prstGeom prst="hexagon">
              <a:avLst/>
            </a:prstGeom>
            <a:gradFill>
              <a:gsLst>
                <a:gs pos="0">
                  <a:srgbClr val="00B0F0"/>
                </a:gs>
                <a:gs pos="100000">
                  <a:srgbClr val="1C46F2"/>
                </a:gs>
              </a:gsLst>
              <a:lin ang="2700000" scaled="1"/>
            </a:gradFill>
            <a:ln w="38100" cap="flat" cmpd="sng" algn="ctr">
              <a:solidFill>
                <a:sysClr val="window" lastClr="FFFFFF"/>
              </a:solid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8" name="任意多边形 70">
              <a:extLst>
                <a:ext uri="{FF2B5EF4-FFF2-40B4-BE49-F238E27FC236}">
                  <a16:creationId xmlns:a16="http://schemas.microsoft.com/office/drawing/2014/main" id="{2F5C4EDC-2772-4EE2-8A2C-EB978FAD6372}"/>
                </a:ext>
              </a:extLst>
            </p:cNvPr>
            <p:cNvSpPr/>
            <p:nvPr/>
          </p:nvSpPr>
          <p:spPr>
            <a:xfrm>
              <a:off x="2994278" y="2033595"/>
              <a:ext cx="412248" cy="679626"/>
            </a:xfrm>
            <a:custGeom>
              <a:avLst/>
              <a:gdLst/>
              <a:ahLst/>
              <a:cxnLst/>
              <a:rect l="l" t="t" r="r" b="b"/>
              <a:pathLst>
                <a:path w="620669" h="1023233">
                  <a:moveTo>
                    <a:pt x="218481" y="836206"/>
                  </a:moveTo>
                  <a:lnTo>
                    <a:pt x="397446" y="836206"/>
                  </a:lnTo>
                  <a:cubicBezTo>
                    <a:pt x="418625" y="836206"/>
                    <a:pt x="435795" y="853376"/>
                    <a:pt x="435795" y="874556"/>
                  </a:cubicBezTo>
                  <a:cubicBezTo>
                    <a:pt x="435795" y="884743"/>
                    <a:pt x="431823" y="894003"/>
                    <a:pt x="425197" y="900733"/>
                  </a:cubicBezTo>
                  <a:cubicBezTo>
                    <a:pt x="431823" y="907463"/>
                    <a:pt x="435795" y="916722"/>
                    <a:pt x="435795" y="926910"/>
                  </a:cubicBezTo>
                  <a:cubicBezTo>
                    <a:pt x="435795" y="944583"/>
                    <a:pt x="423841" y="959463"/>
                    <a:pt x="407398" y="963250"/>
                  </a:cubicBezTo>
                  <a:lnTo>
                    <a:pt x="360353" y="1023233"/>
                  </a:lnTo>
                  <a:lnTo>
                    <a:pt x="250845" y="1023233"/>
                  </a:lnTo>
                  <a:lnTo>
                    <a:pt x="206862" y="962914"/>
                  </a:lnTo>
                  <a:cubicBezTo>
                    <a:pt x="191284" y="958445"/>
                    <a:pt x="180131" y="943980"/>
                    <a:pt x="180131" y="926910"/>
                  </a:cubicBezTo>
                  <a:cubicBezTo>
                    <a:pt x="180131" y="916722"/>
                    <a:pt x="184104" y="907463"/>
                    <a:pt x="190730" y="900733"/>
                  </a:cubicBezTo>
                  <a:cubicBezTo>
                    <a:pt x="184104" y="894003"/>
                    <a:pt x="180131" y="884743"/>
                    <a:pt x="180131" y="874556"/>
                  </a:cubicBezTo>
                  <a:cubicBezTo>
                    <a:pt x="180131" y="853376"/>
                    <a:pt x="197301" y="836206"/>
                    <a:pt x="218481" y="836206"/>
                  </a:cubicBezTo>
                  <a:close/>
                  <a:moveTo>
                    <a:pt x="310335" y="0"/>
                  </a:moveTo>
                  <a:cubicBezTo>
                    <a:pt x="481728" y="0"/>
                    <a:pt x="620669" y="135735"/>
                    <a:pt x="620669" y="303173"/>
                  </a:cubicBezTo>
                  <a:cubicBezTo>
                    <a:pt x="620669" y="366744"/>
                    <a:pt x="600641" y="425745"/>
                    <a:pt x="566246" y="474365"/>
                  </a:cubicBezTo>
                  <a:lnTo>
                    <a:pt x="567976" y="474339"/>
                  </a:lnTo>
                  <a:cubicBezTo>
                    <a:pt x="538864" y="518639"/>
                    <a:pt x="496157" y="564521"/>
                    <a:pt x="474199" y="607240"/>
                  </a:cubicBezTo>
                  <a:cubicBezTo>
                    <a:pt x="452241" y="649958"/>
                    <a:pt x="434713" y="684358"/>
                    <a:pt x="436227" y="730647"/>
                  </a:cubicBezTo>
                  <a:cubicBezTo>
                    <a:pt x="437742" y="776937"/>
                    <a:pt x="404584" y="772665"/>
                    <a:pt x="388763" y="772416"/>
                  </a:cubicBezTo>
                  <a:cubicBezTo>
                    <a:pt x="372941" y="772168"/>
                    <a:pt x="230525" y="772190"/>
                    <a:pt x="217890" y="772416"/>
                  </a:cubicBezTo>
                  <a:cubicBezTo>
                    <a:pt x="205256" y="772643"/>
                    <a:pt x="177769" y="775829"/>
                    <a:pt x="176122" y="734445"/>
                  </a:cubicBezTo>
                  <a:cubicBezTo>
                    <a:pt x="174474" y="693060"/>
                    <a:pt x="167702" y="658501"/>
                    <a:pt x="143846" y="609138"/>
                  </a:cubicBezTo>
                  <a:cubicBezTo>
                    <a:pt x="126595" y="573444"/>
                    <a:pt x="94524" y="529807"/>
                    <a:pt x="64948" y="486827"/>
                  </a:cubicBezTo>
                  <a:cubicBezTo>
                    <a:pt x="54213" y="475134"/>
                    <a:pt x="45402" y="461925"/>
                    <a:pt x="38931" y="447356"/>
                  </a:cubicBezTo>
                  <a:lnTo>
                    <a:pt x="32982" y="438266"/>
                  </a:lnTo>
                  <a:lnTo>
                    <a:pt x="33476" y="437538"/>
                  </a:lnTo>
                  <a:cubicBezTo>
                    <a:pt x="11647" y="397471"/>
                    <a:pt x="0" y="351651"/>
                    <a:pt x="0" y="303173"/>
                  </a:cubicBezTo>
                  <a:cubicBezTo>
                    <a:pt x="0" y="135735"/>
                    <a:pt x="138942" y="0"/>
                    <a:pt x="310335" y="0"/>
                  </a:cubicBezTo>
                  <a:close/>
                </a:path>
              </a:pathLst>
            </a:custGeom>
            <a:solidFill>
              <a:sysClr val="window" lastClr="FFFFFF"/>
            </a:solidFill>
            <a:ln w="12700" cap="flat" cmpd="sng" algn="ctr">
              <a:noFill/>
              <a:prstDash val="solid"/>
              <a:miter lim="800000"/>
            </a:ln>
            <a:effectLst>
              <a:outerShdw blurRad="508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9" name="形状"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6FF5DD83-5E52-4903-B6B7-A62EA33CA9D5}"/>
              </a:ext>
            </a:extLst>
          </p:cNvPr>
          <p:cNvSpPr/>
          <p:nvPr/>
        </p:nvSpPr>
        <p:spPr>
          <a:xfrm>
            <a:off x="1278973" y="4639487"/>
            <a:ext cx="9634054" cy="1022524"/>
          </a:xfrm>
          <a:prstGeom prst="rect">
            <a:avLst/>
          </a:prstGeom>
        </p:spPr>
        <p:txBody>
          <a:bodyPr wrap="square">
            <a:spAutoFit/>
          </a:bodyPr>
          <a:lstStyle/>
          <a:p>
            <a:pPr algn="ctr">
              <a:lnSpc>
                <a:spcPct val="150000"/>
              </a:lnSpc>
            </a:pPr>
            <a:r>
              <a:rPr lang="zh-CN" altLang="en-US" sz="1400" dirty="0">
                <a:solidFill>
                  <a:schemeClr val="bg1"/>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点击此处添加文本内容，如关键词、部分简单介绍等。点击此处添加文本内容，如关键词、部分简单介绍等。点击此处添加文本内容。点击此处添加文本内容，如关键词、部分简单介绍等。</a:t>
            </a:r>
          </a:p>
        </p:txBody>
      </p:sp>
      <p:grpSp>
        <p:nvGrpSpPr>
          <p:cNvPr id="50" name="组合 49">
            <a:extLst>
              <a:ext uri="{FF2B5EF4-FFF2-40B4-BE49-F238E27FC236}">
                <a16:creationId xmlns:a16="http://schemas.microsoft.com/office/drawing/2014/main" id="{09865D1A-CD7E-4FE5-A4C4-D226BF33E153}"/>
              </a:ext>
            </a:extLst>
          </p:cNvPr>
          <p:cNvGrpSpPr/>
          <p:nvPr/>
        </p:nvGrpSpPr>
        <p:grpSpPr>
          <a:xfrm>
            <a:off x="2276759" y="3114501"/>
            <a:ext cx="1847284" cy="1196436"/>
            <a:chOff x="2276759" y="3114501"/>
            <a:chExt cx="1847284" cy="1196436"/>
          </a:xfrm>
        </p:grpSpPr>
        <p:sp>
          <p:nvSpPr>
            <p:cNvPr id="51" name="形状">
              <a:extLst>
                <a:ext uri="{FF2B5EF4-FFF2-40B4-BE49-F238E27FC236}">
                  <a16:creationId xmlns:a16="http://schemas.microsoft.com/office/drawing/2014/main" id="{CF9CD2F7-36E3-443A-8635-BCFC47E50C0E}"/>
                </a:ext>
              </a:extLst>
            </p:cNvPr>
            <p:cNvSpPr txBox="1">
              <a:spLocks noChangeArrowheads="1"/>
            </p:cNvSpPr>
            <p:nvPr/>
          </p:nvSpPr>
          <p:spPr bwMode="auto">
            <a:xfrm>
              <a:off x="2276759" y="3554127"/>
              <a:ext cx="1847284" cy="75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00" dirty="0">
                  <a:solidFill>
                    <a:srgbClr val="E7E6E6">
                      <a:lumMod val="25000"/>
                    </a:srgbClr>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a:t>
              </a:r>
            </a:p>
          </p:txBody>
        </p:sp>
        <p:sp>
          <p:nvSpPr>
            <p:cNvPr id="52" name="形状">
              <a:extLst>
                <a:ext uri="{FF2B5EF4-FFF2-40B4-BE49-F238E27FC236}">
                  <a16:creationId xmlns:a16="http://schemas.microsoft.com/office/drawing/2014/main" id="{66432B5E-38D9-436A-B323-5436AA92DD74}"/>
                </a:ext>
              </a:extLst>
            </p:cNvPr>
            <p:cNvSpPr txBox="1"/>
            <p:nvPr/>
          </p:nvSpPr>
          <p:spPr>
            <a:xfrm>
              <a:off x="2442249" y="3114501"/>
              <a:ext cx="1516304" cy="461665"/>
            </a:xfrm>
            <a:prstGeom prst="rect">
              <a:avLst/>
            </a:prstGeom>
            <a:noFill/>
          </p:spPr>
          <p:txBody>
            <a:bodyPr wrap="square" rtlCol="0">
              <a:spAutoFit/>
            </a:bodyPr>
            <a:lstStyle/>
            <a:p>
              <a:pPr algn="ctr"/>
              <a:r>
                <a:rPr lang="zh-CN" altLang="en-US" sz="24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输入标题</a:t>
              </a:r>
            </a:p>
          </p:txBody>
        </p:sp>
      </p:grpSp>
      <p:sp>
        <p:nvSpPr>
          <p:cNvPr id="53" name="形状">
            <a:extLst>
              <a:ext uri="{FF2B5EF4-FFF2-40B4-BE49-F238E27FC236}">
                <a16:creationId xmlns:a16="http://schemas.microsoft.com/office/drawing/2014/main" id="{758E2287-99F6-46FF-80F5-876F68C23B8C}"/>
              </a:ext>
            </a:extLst>
          </p:cNvPr>
          <p:cNvSpPr/>
          <p:nvPr/>
        </p:nvSpPr>
        <p:spPr>
          <a:xfrm>
            <a:off x="5013024" y="2434561"/>
            <a:ext cx="2204054" cy="2073118"/>
          </a:xfrm>
          <a:prstGeom prst="rect">
            <a:avLst/>
          </a:prstGeom>
          <a:solidFill>
            <a:sysClr val="window" lastClr="FFFFFF"/>
          </a:solidFill>
          <a:ln w="28575" cap="flat" cmpd="sng" algn="ctr">
            <a:solidFill>
              <a:srgbClr val="59595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54" name="组合 53">
            <a:extLst>
              <a:ext uri="{FF2B5EF4-FFF2-40B4-BE49-F238E27FC236}">
                <a16:creationId xmlns:a16="http://schemas.microsoft.com/office/drawing/2014/main" id="{011B6727-D565-4F40-BB6B-EFA6EB65E46B}"/>
              </a:ext>
            </a:extLst>
          </p:cNvPr>
          <p:cNvGrpSpPr/>
          <p:nvPr/>
        </p:nvGrpSpPr>
        <p:grpSpPr>
          <a:xfrm>
            <a:off x="5447020" y="1787016"/>
            <a:ext cx="1336064" cy="1183659"/>
            <a:chOff x="5447020" y="1787016"/>
            <a:chExt cx="1336064" cy="1183659"/>
          </a:xfrm>
        </p:grpSpPr>
        <p:sp>
          <p:nvSpPr>
            <p:cNvPr id="55" name="六边形 54">
              <a:extLst>
                <a:ext uri="{FF2B5EF4-FFF2-40B4-BE49-F238E27FC236}">
                  <a16:creationId xmlns:a16="http://schemas.microsoft.com/office/drawing/2014/main" id="{1CC20E08-6C26-4FE7-BDB1-3C7D6C28F403}"/>
                </a:ext>
              </a:extLst>
            </p:cNvPr>
            <p:cNvSpPr/>
            <p:nvPr/>
          </p:nvSpPr>
          <p:spPr>
            <a:xfrm>
              <a:off x="5447020" y="1787016"/>
              <a:ext cx="1336064" cy="1183659"/>
            </a:xfrm>
            <a:prstGeom prst="hexagon">
              <a:avLst/>
            </a:prstGeom>
            <a:solidFill>
              <a:srgbClr val="595959"/>
            </a:solidFill>
            <a:ln w="38100" cap="flat" cmpd="sng" algn="ctr">
              <a:solidFill>
                <a:sysClr val="window" lastClr="FFFFFF"/>
              </a:solid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6" name="Freeform 89">
              <a:extLst>
                <a:ext uri="{FF2B5EF4-FFF2-40B4-BE49-F238E27FC236}">
                  <a16:creationId xmlns:a16="http://schemas.microsoft.com/office/drawing/2014/main" id="{9DC23695-C147-47B7-931E-A60BA2DB036E}"/>
                </a:ext>
              </a:extLst>
            </p:cNvPr>
            <p:cNvSpPr>
              <a:spLocks/>
            </p:cNvSpPr>
            <p:nvPr/>
          </p:nvSpPr>
          <p:spPr bwMode="auto">
            <a:xfrm>
              <a:off x="6175581" y="2438310"/>
              <a:ext cx="228150" cy="227727"/>
            </a:xfrm>
            <a:custGeom>
              <a:avLst/>
              <a:gdLst>
                <a:gd name="T0" fmla="*/ 741 w 816"/>
                <a:gd name="T1" fmla="*/ 469 h 816"/>
                <a:gd name="T2" fmla="*/ 271 w 816"/>
                <a:gd name="T3" fmla="*/ 0 h 816"/>
                <a:gd name="T4" fmla="*/ 0 w 816"/>
                <a:gd name="T5" fmla="*/ 271 h 816"/>
                <a:gd name="T6" fmla="*/ 470 w 816"/>
                <a:gd name="T7" fmla="*/ 741 h 816"/>
                <a:gd name="T8" fmla="*/ 741 w 816"/>
                <a:gd name="T9" fmla="*/ 741 h 816"/>
                <a:gd name="T10" fmla="*/ 741 w 816"/>
                <a:gd name="T11" fmla="*/ 469 h 816"/>
              </a:gdLst>
              <a:ahLst/>
              <a:cxnLst>
                <a:cxn ang="0">
                  <a:pos x="T0" y="T1"/>
                </a:cxn>
                <a:cxn ang="0">
                  <a:pos x="T2" y="T3"/>
                </a:cxn>
                <a:cxn ang="0">
                  <a:pos x="T4" y="T5"/>
                </a:cxn>
                <a:cxn ang="0">
                  <a:pos x="T6" y="T7"/>
                </a:cxn>
                <a:cxn ang="0">
                  <a:pos x="T8" y="T9"/>
                </a:cxn>
                <a:cxn ang="0">
                  <a:pos x="T10" y="T11"/>
                </a:cxn>
              </a:cxnLst>
              <a:rect l="0" t="0" r="r" b="b"/>
              <a:pathLst>
                <a:path w="816" h="816">
                  <a:moveTo>
                    <a:pt x="741" y="469"/>
                  </a:moveTo>
                  <a:cubicBezTo>
                    <a:pt x="271" y="0"/>
                    <a:pt x="271" y="0"/>
                    <a:pt x="271" y="0"/>
                  </a:cubicBezTo>
                  <a:cubicBezTo>
                    <a:pt x="201" y="108"/>
                    <a:pt x="109" y="201"/>
                    <a:pt x="0" y="271"/>
                  </a:cubicBezTo>
                  <a:cubicBezTo>
                    <a:pt x="470" y="741"/>
                    <a:pt x="470" y="741"/>
                    <a:pt x="470" y="741"/>
                  </a:cubicBezTo>
                  <a:cubicBezTo>
                    <a:pt x="545" y="816"/>
                    <a:pt x="666" y="816"/>
                    <a:pt x="741" y="741"/>
                  </a:cubicBezTo>
                  <a:cubicBezTo>
                    <a:pt x="816" y="666"/>
                    <a:pt x="816" y="544"/>
                    <a:pt x="741" y="46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7" name="Freeform 90">
              <a:extLst>
                <a:ext uri="{FF2B5EF4-FFF2-40B4-BE49-F238E27FC236}">
                  <a16:creationId xmlns:a16="http://schemas.microsoft.com/office/drawing/2014/main" id="{AA07F004-66EC-4C0F-AC66-38CF5F43EB83}"/>
                </a:ext>
              </a:extLst>
            </p:cNvPr>
            <p:cNvSpPr>
              <a:spLocks noEditPoints="1"/>
            </p:cNvSpPr>
            <p:nvPr/>
          </p:nvSpPr>
          <p:spPr bwMode="auto">
            <a:xfrm>
              <a:off x="5826371" y="2089101"/>
              <a:ext cx="429210" cy="428363"/>
            </a:xfrm>
            <a:custGeom>
              <a:avLst/>
              <a:gdLst>
                <a:gd name="T0" fmla="*/ 1536 w 1536"/>
                <a:gd name="T1" fmla="*/ 768 h 1536"/>
                <a:gd name="T2" fmla="*/ 768 w 1536"/>
                <a:gd name="T3" fmla="*/ 0 h 1536"/>
                <a:gd name="T4" fmla="*/ 0 w 1536"/>
                <a:gd name="T5" fmla="*/ 768 h 1536"/>
                <a:gd name="T6" fmla="*/ 768 w 1536"/>
                <a:gd name="T7" fmla="*/ 1536 h 1536"/>
                <a:gd name="T8" fmla="*/ 1536 w 1536"/>
                <a:gd name="T9" fmla="*/ 768 h 1536"/>
                <a:gd name="T10" fmla="*/ 768 w 1536"/>
                <a:gd name="T11" fmla="*/ 1344 h 1536"/>
                <a:gd name="T12" fmla="*/ 192 w 1536"/>
                <a:gd name="T13" fmla="*/ 768 h 1536"/>
                <a:gd name="T14" fmla="*/ 768 w 1536"/>
                <a:gd name="T15" fmla="*/ 192 h 1536"/>
                <a:gd name="T16" fmla="*/ 1344 w 1536"/>
                <a:gd name="T17" fmla="*/ 768 h 1536"/>
                <a:gd name="T18" fmla="*/ 768 w 1536"/>
                <a:gd name="T19" fmla="*/ 134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6" h="1536">
                  <a:moveTo>
                    <a:pt x="1536" y="768"/>
                  </a:moveTo>
                  <a:cubicBezTo>
                    <a:pt x="1536" y="344"/>
                    <a:pt x="1192" y="0"/>
                    <a:pt x="768" y="0"/>
                  </a:cubicBezTo>
                  <a:cubicBezTo>
                    <a:pt x="343" y="0"/>
                    <a:pt x="0" y="344"/>
                    <a:pt x="0" y="768"/>
                  </a:cubicBezTo>
                  <a:cubicBezTo>
                    <a:pt x="0" y="1192"/>
                    <a:pt x="343" y="1536"/>
                    <a:pt x="768" y="1536"/>
                  </a:cubicBezTo>
                  <a:cubicBezTo>
                    <a:pt x="1192" y="1536"/>
                    <a:pt x="1536" y="1192"/>
                    <a:pt x="1536" y="768"/>
                  </a:cubicBezTo>
                  <a:close/>
                  <a:moveTo>
                    <a:pt x="768" y="1344"/>
                  </a:moveTo>
                  <a:cubicBezTo>
                    <a:pt x="450" y="1344"/>
                    <a:pt x="192" y="1086"/>
                    <a:pt x="192" y="768"/>
                  </a:cubicBezTo>
                  <a:cubicBezTo>
                    <a:pt x="192" y="451"/>
                    <a:pt x="450" y="192"/>
                    <a:pt x="768" y="192"/>
                  </a:cubicBezTo>
                  <a:cubicBezTo>
                    <a:pt x="1085" y="192"/>
                    <a:pt x="1344" y="451"/>
                    <a:pt x="1344" y="768"/>
                  </a:cubicBezTo>
                  <a:cubicBezTo>
                    <a:pt x="1344" y="1086"/>
                    <a:pt x="1085" y="1344"/>
                    <a:pt x="768" y="134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58" name="Freeform 91">
              <a:extLst>
                <a:ext uri="{FF2B5EF4-FFF2-40B4-BE49-F238E27FC236}">
                  <a16:creationId xmlns:a16="http://schemas.microsoft.com/office/drawing/2014/main" id="{4F79A91E-0536-4FAD-A500-7E97B5E03A8C}"/>
                </a:ext>
              </a:extLst>
            </p:cNvPr>
            <p:cNvSpPr>
              <a:spLocks/>
            </p:cNvSpPr>
            <p:nvPr/>
          </p:nvSpPr>
          <p:spPr bwMode="auto">
            <a:xfrm>
              <a:off x="5915684" y="2178414"/>
              <a:ext cx="125292" cy="124869"/>
            </a:xfrm>
            <a:custGeom>
              <a:avLst/>
              <a:gdLst>
                <a:gd name="T0" fmla="*/ 0 w 448"/>
                <a:gd name="T1" fmla="*/ 448 h 448"/>
                <a:gd name="T2" fmla="*/ 128 w 448"/>
                <a:gd name="T3" fmla="*/ 448 h 448"/>
                <a:gd name="T4" fmla="*/ 448 w 448"/>
                <a:gd name="T5" fmla="*/ 128 h 448"/>
                <a:gd name="T6" fmla="*/ 448 w 448"/>
                <a:gd name="T7" fmla="*/ 0 h 448"/>
                <a:gd name="T8" fmla="*/ 0 w 448"/>
                <a:gd name="T9" fmla="*/ 448 h 448"/>
              </a:gdLst>
              <a:ahLst/>
              <a:cxnLst>
                <a:cxn ang="0">
                  <a:pos x="T0" y="T1"/>
                </a:cxn>
                <a:cxn ang="0">
                  <a:pos x="T2" y="T3"/>
                </a:cxn>
                <a:cxn ang="0">
                  <a:pos x="T4" y="T5"/>
                </a:cxn>
                <a:cxn ang="0">
                  <a:pos x="T6" y="T7"/>
                </a:cxn>
                <a:cxn ang="0">
                  <a:pos x="T8" y="T9"/>
                </a:cxn>
              </a:cxnLst>
              <a:rect l="0" t="0" r="r" b="b"/>
              <a:pathLst>
                <a:path w="448" h="448">
                  <a:moveTo>
                    <a:pt x="0" y="448"/>
                  </a:moveTo>
                  <a:cubicBezTo>
                    <a:pt x="128" y="448"/>
                    <a:pt x="128" y="448"/>
                    <a:pt x="128" y="448"/>
                  </a:cubicBezTo>
                  <a:cubicBezTo>
                    <a:pt x="128" y="272"/>
                    <a:pt x="271" y="128"/>
                    <a:pt x="448" y="128"/>
                  </a:cubicBezTo>
                  <a:cubicBezTo>
                    <a:pt x="448" y="0"/>
                    <a:pt x="448" y="0"/>
                    <a:pt x="448" y="0"/>
                  </a:cubicBezTo>
                  <a:cubicBezTo>
                    <a:pt x="201" y="0"/>
                    <a:pt x="0" y="201"/>
                    <a:pt x="0" y="44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grpSp>
      <p:grpSp>
        <p:nvGrpSpPr>
          <p:cNvPr id="59" name="组合 58">
            <a:extLst>
              <a:ext uri="{FF2B5EF4-FFF2-40B4-BE49-F238E27FC236}">
                <a16:creationId xmlns:a16="http://schemas.microsoft.com/office/drawing/2014/main" id="{015470E1-E7BD-4035-B376-84C0CDD19E82}"/>
              </a:ext>
            </a:extLst>
          </p:cNvPr>
          <p:cNvGrpSpPr/>
          <p:nvPr/>
        </p:nvGrpSpPr>
        <p:grpSpPr>
          <a:xfrm>
            <a:off x="5191409" y="3114501"/>
            <a:ext cx="1847284" cy="1196436"/>
            <a:chOff x="5191409" y="3114501"/>
            <a:chExt cx="1847284" cy="1196436"/>
          </a:xfrm>
        </p:grpSpPr>
        <p:sp>
          <p:nvSpPr>
            <p:cNvPr id="60" name="形状">
              <a:extLst>
                <a:ext uri="{FF2B5EF4-FFF2-40B4-BE49-F238E27FC236}">
                  <a16:creationId xmlns:a16="http://schemas.microsoft.com/office/drawing/2014/main" id="{C2E865A0-F3E9-4F68-AC2F-F09977D19E44}"/>
                </a:ext>
              </a:extLst>
            </p:cNvPr>
            <p:cNvSpPr txBox="1">
              <a:spLocks noChangeArrowheads="1"/>
            </p:cNvSpPr>
            <p:nvPr/>
          </p:nvSpPr>
          <p:spPr bwMode="auto">
            <a:xfrm>
              <a:off x="5191409" y="3554127"/>
              <a:ext cx="1847284" cy="75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00" dirty="0">
                  <a:solidFill>
                    <a:srgbClr val="E7E6E6">
                      <a:lumMod val="25000"/>
                    </a:srgbClr>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a:t>
              </a:r>
            </a:p>
          </p:txBody>
        </p:sp>
        <p:sp>
          <p:nvSpPr>
            <p:cNvPr id="61" name="形状">
              <a:extLst>
                <a:ext uri="{FF2B5EF4-FFF2-40B4-BE49-F238E27FC236}">
                  <a16:creationId xmlns:a16="http://schemas.microsoft.com/office/drawing/2014/main" id="{E9776140-B77D-4139-A245-B07E5CB920A0}"/>
                </a:ext>
              </a:extLst>
            </p:cNvPr>
            <p:cNvSpPr txBox="1"/>
            <p:nvPr/>
          </p:nvSpPr>
          <p:spPr>
            <a:xfrm>
              <a:off x="5356899" y="3114501"/>
              <a:ext cx="1516304" cy="461665"/>
            </a:xfrm>
            <a:prstGeom prst="rect">
              <a:avLst/>
            </a:prstGeom>
            <a:noFill/>
          </p:spPr>
          <p:txBody>
            <a:bodyPr wrap="square" rtlCol="0">
              <a:spAutoFit/>
            </a:bodyPr>
            <a:lstStyle/>
            <a:p>
              <a:pPr algn="ctr"/>
              <a:r>
                <a:rPr lang="zh-CN" altLang="en-US" sz="2400" dirty="0">
                  <a:solidFill>
                    <a:srgbClr val="595959"/>
                  </a:solidFill>
                  <a:latin typeface="思源黑体 CN Bold" panose="020B0800000000000000" pitchFamily="34" charset="-122"/>
                  <a:ea typeface="思源黑体 CN Bold" panose="020B0800000000000000" pitchFamily="34" charset="-122"/>
                </a:rPr>
                <a:t>输入标题</a:t>
              </a:r>
            </a:p>
          </p:txBody>
        </p:sp>
      </p:grpSp>
      <p:sp>
        <p:nvSpPr>
          <p:cNvPr id="62" name="形状">
            <a:extLst>
              <a:ext uri="{FF2B5EF4-FFF2-40B4-BE49-F238E27FC236}">
                <a16:creationId xmlns:a16="http://schemas.microsoft.com/office/drawing/2014/main" id="{2E51C9FA-83D0-4B96-BE7E-C9823D700A9F}"/>
              </a:ext>
            </a:extLst>
          </p:cNvPr>
          <p:cNvSpPr/>
          <p:nvPr/>
        </p:nvSpPr>
        <p:spPr>
          <a:xfrm>
            <a:off x="7889573" y="2434561"/>
            <a:ext cx="2204054" cy="2073118"/>
          </a:xfrm>
          <a:prstGeom prst="rect">
            <a:avLst/>
          </a:prstGeom>
          <a:solidFill>
            <a:sysClr val="window" lastClr="FFFFFF"/>
          </a:solidFill>
          <a:ln w="28575" cap="flat" cmpd="sng" algn="ctr">
            <a:solidFill>
              <a:srgbClr val="59595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3" name="组合 62">
            <a:extLst>
              <a:ext uri="{FF2B5EF4-FFF2-40B4-BE49-F238E27FC236}">
                <a16:creationId xmlns:a16="http://schemas.microsoft.com/office/drawing/2014/main" id="{FEB92C10-D65E-400C-A2D4-F2AD6D4B53F4}"/>
              </a:ext>
            </a:extLst>
          </p:cNvPr>
          <p:cNvGrpSpPr/>
          <p:nvPr/>
        </p:nvGrpSpPr>
        <p:grpSpPr>
          <a:xfrm>
            <a:off x="8323569" y="1787016"/>
            <a:ext cx="1336064" cy="1183659"/>
            <a:chOff x="8323569" y="1787016"/>
            <a:chExt cx="1336064" cy="1183659"/>
          </a:xfrm>
        </p:grpSpPr>
        <p:sp>
          <p:nvSpPr>
            <p:cNvPr id="64" name="六边形 63">
              <a:extLst>
                <a:ext uri="{FF2B5EF4-FFF2-40B4-BE49-F238E27FC236}">
                  <a16:creationId xmlns:a16="http://schemas.microsoft.com/office/drawing/2014/main" id="{21D7ADCB-F54D-4BC4-A622-C63C21CF4CC0}"/>
                </a:ext>
              </a:extLst>
            </p:cNvPr>
            <p:cNvSpPr/>
            <p:nvPr/>
          </p:nvSpPr>
          <p:spPr>
            <a:xfrm>
              <a:off x="8323569" y="1787016"/>
              <a:ext cx="1336064" cy="1183659"/>
            </a:xfrm>
            <a:prstGeom prst="hexagon">
              <a:avLst/>
            </a:prstGeom>
            <a:gradFill>
              <a:gsLst>
                <a:gs pos="0">
                  <a:srgbClr val="00B0F0"/>
                </a:gs>
                <a:gs pos="100000">
                  <a:srgbClr val="1C46F2"/>
                </a:gs>
              </a:gsLst>
              <a:lin ang="2700000" scaled="1"/>
            </a:gradFill>
            <a:ln w="38100" cap="flat" cmpd="sng" algn="ctr">
              <a:solidFill>
                <a:sysClr val="window" lastClr="FFFFFF"/>
              </a:solid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5" name="Freeform 141">
              <a:extLst>
                <a:ext uri="{FF2B5EF4-FFF2-40B4-BE49-F238E27FC236}">
                  <a16:creationId xmlns:a16="http://schemas.microsoft.com/office/drawing/2014/main" id="{972428D8-9AFE-454B-9502-01FEC32B8DE8}"/>
                </a:ext>
              </a:extLst>
            </p:cNvPr>
            <p:cNvSpPr>
              <a:spLocks/>
            </p:cNvSpPr>
            <p:nvPr/>
          </p:nvSpPr>
          <p:spPr bwMode="auto">
            <a:xfrm>
              <a:off x="8725111" y="2390526"/>
              <a:ext cx="251666" cy="247076"/>
            </a:xfrm>
            <a:custGeom>
              <a:avLst/>
              <a:gdLst>
                <a:gd name="T0" fmla="*/ 35 w 455"/>
                <a:gd name="T1" fmla="*/ 294 h 446"/>
                <a:gd name="T2" fmla="*/ 35 w 455"/>
                <a:gd name="T3" fmla="*/ 420 h 446"/>
                <a:gd name="T4" fmla="*/ 99 w 455"/>
                <a:gd name="T5" fmla="*/ 446 h 446"/>
                <a:gd name="T6" fmla="*/ 162 w 455"/>
                <a:gd name="T7" fmla="*/ 420 h 446"/>
                <a:gd name="T8" fmla="*/ 455 w 455"/>
                <a:gd name="T9" fmla="*/ 127 h 446"/>
                <a:gd name="T10" fmla="*/ 329 w 455"/>
                <a:gd name="T11" fmla="*/ 0 h 446"/>
                <a:gd name="T12" fmla="*/ 35 w 455"/>
                <a:gd name="T13" fmla="*/ 294 h 446"/>
              </a:gdLst>
              <a:ahLst/>
              <a:cxnLst>
                <a:cxn ang="0">
                  <a:pos x="T0" y="T1"/>
                </a:cxn>
                <a:cxn ang="0">
                  <a:pos x="T2" y="T3"/>
                </a:cxn>
                <a:cxn ang="0">
                  <a:pos x="T4" y="T5"/>
                </a:cxn>
                <a:cxn ang="0">
                  <a:pos x="T6" y="T7"/>
                </a:cxn>
                <a:cxn ang="0">
                  <a:pos x="T8" y="T9"/>
                </a:cxn>
                <a:cxn ang="0">
                  <a:pos x="T10" y="T11"/>
                </a:cxn>
                <a:cxn ang="0">
                  <a:pos x="T12" y="T13"/>
                </a:cxn>
              </a:cxnLst>
              <a:rect l="0" t="0" r="r" b="b"/>
              <a:pathLst>
                <a:path w="455" h="446">
                  <a:moveTo>
                    <a:pt x="35" y="294"/>
                  </a:moveTo>
                  <a:cubicBezTo>
                    <a:pt x="0" y="329"/>
                    <a:pt x="0" y="385"/>
                    <a:pt x="35" y="420"/>
                  </a:cubicBezTo>
                  <a:cubicBezTo>
                    <a:pt x="53" y="438"/>
                    <a:pt x="76" y="446"/>
                    <a:pt x="99" y="446"/>
                  </a:cubicBezTo>
                  <a:cubicBezTo>
                    <a:pt x="121" y="446"/>
                    <a:pt x="144" y="438"/>
                    <a:pt x="162" y="420"/>
                  </a:cubicBezTo>
                  <a:cubicBezTo>
                    <a:pt x="455" y="127"/>
                    <a:pt x="455" y="127"/>
                    <a:pt x="455" y="127"/>
                  </a:cubicBezTo>
                  <a:cubicBezTo>
                    <a:pt x="329" y="0"/>
                    <a:pt x="329" y="0"/>
                    <a:pt x="329" y="0"/>
                  </a:cubicBezTo>
                  <a:lnTo>
                    <a:pt x="35" y="29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6" name="Freeform 142">
              <a:extLst>
                <a:ext uri="{FF2B5EF4-FFF2-40B4-BE49-F238E27FC236}">
                  <a16:creationId xmlns:a16="http://schemas.microsoft.com/office/drawing/2014/main" id="{BD3DD1F2-37D6-44AD-A217-6FB3E599A6C3}"/>
                </a:ext>
              </a:extLst>
            </p:cNvPr>
            <p:cNvSpPr>
              <a:spLocks/>
            </p:cNvSpPr>
            <p:nvPr/>
          </p:nvSpPr>
          <p:spPr bwMode="auto">
            <a:xfrm>
              <a:off x="9029368" y="2109212"/>
              <a:ext cx="228723" cy="229428"/>
            </a:xfrm>
            <a:custGeom>
              <a:avLst/>
              <a:gdLst>
                <a:gd name="T0" fmla="*/ 344 w 648"/>
                <a:gd name="T1" fmla="*/ 405 h 650"/>
                <a:gd name="T2" fmla="*/ 543 w 648"/>
                <a:gd name="T3" fmla="*/ 301 h 650"/>
                <a:gd name="T4" fmla="*/ 648 w 648"/>
                <a:gd name="T5" fmla="*/ 99 h 650"/>
                <a:gd name="T6" fmla="*/ 551 w 648"/>
                <a:gd name="T7" fmla="*/ 0 h 650"/>
                <a:gd name="T8" fmla="*/ 349 w 648"/>
                <a:gd name="T9" fmla="*/ 105 h 650"/>
                <a:gd name="T10" fmla="*/ 243 w 648"/>
                <a:gd name="T11" fmla="*/ 306 h 650"/>
                <a:gd name="T12" fmla="*/ 0 w 648"/>
                <a:gd name="T13" fmla="*/ 549 h 650"/>
                <a:gd name="T14" fmla="*/ 99 w 648"/>
                <a:gd name="T15" fmla="*/ 650 h 650"/>
                <a:gd name="T16" fmla="*/ 344 w 648"/>
                <a:gd name="T17" fmla="*/ 405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8" h="650">
                  <a:moveTo>
                    <a:pt x="344" y="405"/>
                  </a:moveTo>
                  <a:lnTo>
                    <a:pt x="543" y="301"/>
                  </a:lnTo>
                  <a:lnTo>
                    <a:pt x="648" y="99"/>
                  </a:lnTo>
                  <a:lnTo>
                    <a:pt x="551" y="0"/>
                  </a:lnTo>
                  <a:lnTo>
                    <a:pt x="349" y="105"/>
                  </a:lnTo>
                  <a:lnTo>
                    <a:pt x="243" y="306"/>
                  </a:lnTo>
                  <a:lnTo>
                    <a:pt x="0" y="549"/>
                  </a:lnTo>
                  <a:lnTo>
                    <a:pt x="99" y="650"/>
                  </a:lnTo>
                  <a:lnTo>
                    <a:pt x="344" y="40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sp>
          <p:nvSpPr>
            <p:cNvPr id="67" name="Freeform 143">
              <a:extLst>
                <a:ext uri="{FF2B5EF4-FFF2-40B4-BE49-F238E27FC236}">
                  <a16:creationId xmlns:a16="http://schemas.microsoft.com/office/drawing/2014/main" id="{89034986-FED2-44FD-AF11-4F5330FD2D8B}"/>
                </a:ext>
              </a:extLst>
            </p:cNvPr>
            <p:cNvSpPr>
              <a:spLocks/>
            </p:cNvSpPr>
            <p:nvPr/>
          </p:nvSpPr>
          <p:spPr bwMode="auto">
            <a:xfrm>
              <a:off x="8730758" y="2109212"/>
              <a:ext cx="527333" cy="528037"/>
            </a:xfrm>
            <a:custGeom>
              <a:avLst/>
              <a:gdLst>
                <a:gd name="T0" fmla="*/ 787 w 953"/>
                <a:gd name="T1" fmla="*/ 597 h 953"/>
                <a:gd name="T2" fmla="*/ 775 w 953"/>
                <a:gd name="T3" fmla="*/ 596 h 953"/>
                <a:gd name="T4" fmla="*/ 713 w 953"/>
                <a:gd name="T5" fmla="*/ 607 h 953"/>
                <a:gd name="T6" fmla="*/ 346 w 953"/>
                <a:gd name="T7" fmla="*/ 241 h 953"/>
                <a:gd name="T8" fmla="*/ 358 w 953"/>
                <a:gd name="T9" fmla="*/ 179 h 953"/>
                <a:gd name="T10" fmla="*/ 356 w 953"/>
                <a:gd name="T11" fmla="*/ 167 h 953"/>
                <a:gd name="T12" fmla="*/ 179 w 953"/>
                <a:gd name="T13" fmla="*/ 0 h 953"/>
                <a:gd name="T14" fmla="*/ 102 w 953"/>
                <a:gd name="T15" fmla="*/ 18 h 953"/>
                <a:gd name="T16" fmla="*/ 221 w 953"/>
                <a:gd name="T17" fmla="*/ 137 h 953"/>
                <a:gd name="T18" fmla="*/ 234 w 953"/>
                <a:gd name="T19" fmla="*/ 158 h 953"/>
                <a:gd name="T20" fmla="*/ 221 w 953"/>
                <a:gd name="T21" fmla="*/ 221 h 953"/>
                <a:gd name="T22" fmla="*/ 179 w 953"/>
                <a:gd name="T23" fmla="*/ 238 h 953"/>
                <a:gd name="T24" fmla="*/ 158 w 953"/>
                <a:gd name="T25" fmla="*/ 234 h 953"/>
                <a:gd name="T26" fmla="*/ 137 w 953"/>
                <a:gd name="T27" fmla="*/ 221 h 953"/>
                <a:gd name="T28" fmla="*/ 18 w 953"/>
                <a:gd name="T29" fmla="*/ 102 h 953"/>
                <a:gd name="T30" fmla="*/ 0 w 953"/>
                <a:gd name="T31" fmla="*/ 179 h 953"/>
                <a:gd name="T32" fmla="*/ 167 w 953"/>
                <a:gd name="T33" fmla="*/ 356 h 953"/>
                <a:gd name="T34" fmla="*/ 179 w 953"/>
                <a:gd name="T35" fmla="*/ 358 h 953"/>
                <a:gd name="T36" fmla="*/ 241 w 953"/>
                <a:gd name="T37" fmla="*/ 346 h 953"/>
                <a:gd name="T38" fmla="*/ 607 w 953"/>
                <a:gd name="T39" fmla="*/ 713 h 953"/>
                <a:gd name="T40" fmla="*/ 596 w 953"/>
                <a:gd name="T41" fmla="*/ 775 h 953"/>
                <a:gd name="T42" fmla="*/ 597 w 953"/>
                <a:gd name="T43" fmla="*/ 787 h 953"/>
                <a:gd name="T44" fmla="*/ 775 w 953"/>
                <a:gd name="T45" fmla="*/ 953 h 953"/>
                <a:gd name="T46" fmla="*/ 851 w 953"/>
                <a:gd name="T47" fmla="*/ 935 h 953"/>
                <a:gd name="T48" fmla="*/ 732 w 953"/>
                <a:gd name="T49" fmla="*/ 817 h 953"/>
                <a:gd name="T50" fmla="*/ 719 w 953"/>
                <a:gd name="T51" fmla="*/ 795 h 953"/>
                <a:gd name="T52" fmla="*/ 732 w 953"/>
                <a:gd name="T53" fmla="*/ 733 h 953"/>
                <a:gd name="T54" fmla="*/ 775 w 953"/>
                <a:gd name="T55" fmla="*/ 715 h 953"/>
                <a:gd name="T56" fmla="*/ 795 w 953"/>
                <a:gd name="T57" fmla="*/ 719 h 953"/>
                <a:gd name="T58" fmla="*/ 817 w 953"/>
                <a:gd name="T59" fmla="*/ 733 h 953"/>
                <a:gd name="T60" fmla="*/ 935 w 953"/>
                <a:gd name="T61" fmla="*/ 851 h 953"/>
                <a:gd name="T62" fmla="*/ 953 w 953"/>
                <a:gd name="T63" fmla="*/ 775 h 953"/>
                <a:gd name="T64" fmla="*/ 787 w 953"/>
                <a:gd name="T65" fmla="*/ 597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3" h="953">
                  <a:moveTo>
                    <a:pt x="787" y="597"/>
                  </a:moveTo>
                  <a:cubicBezTo>
                    <a:pt x="775" y="596"/>
                    <a:pt x="775" y="596"/>
                    <a:pt x="775" y="596"/>
                  </a:cubicBezTo>
                  <a:cubicBezTo>
                    <a:pt x="753" y="596"/>
                    <a:pt x="732" y="600"/>
                    <a:pt x="713" y="607"/>
                  </a:cubicBezTo>
                  <a:cubicBezTo>
                    <a:pt x="346" y="241"/>
                    <a:pt x="346" y="241"/>
                    <a:pt x="346" y="241"/>
                  </a:cubicBezTo>
                  <a:cubicBezTo>
                    <a:pt x="353" y="221"/>
                    <a:pt x="358" y="201"/>
                    <a:pt x="358" y="179"/>
                  </a:cubicBezTo>
                  <a:cubicBezTo>
                    <a:pt x="356" y="167"/>
                    <a:pt x="356" y="167"/>
                    <a:pt x="356" y="167"/>
                  </a:cubicBezTo>
                  <a:cubicBezTo>
                    <a:pt x="350" y="74"/>
                    <a:pt x="273" y="0"/>
                    <a:pt x="179" y="0"/>
                  </a:cubicBezTo>
                  <a:cubicBezTo>
                    <a:pt x="151" y="0"/>
                    <a:pt x="126" y="7"/>
                    <a:pt x="102" y="18"/>
                  </a:cubicBezTo>
                  <a:cubicBezTo>
                    <a:pt x="221" y="137"/>
                    <a:pt x="221" y="137"/>
                    <a:pt x="221" y="137"/>
                  </a:cubicBezTo>
                  <a:cubicBezTo>
                    <a:pt x="227" y="143"/>
                    <a:pt x="231" y="150"/>
                    <a:pt x="234" y="158"/>
                  </a:cubicBezTo>
                  <a:cubicBezTo>
                    <a:pt x="242" y="179"/>
                    <a:pt x="238" y="204"/>
                    <a:pt x="221" y="221"/>
                  </a:cubicBezTo>
                  <a:cubicBezTo>
                    <a:pt x="209" y="233"/>
                    <a:pt x="194" y="238"/>
                    <a:pt x="179" y="238"/>
                  </a:cubicBezTo>
                  <a:cubicBezTo>
                    <a:pt x="172" y="238"/>
                    <a:pt x="165" y="237"/>
                    <a:pt x="158" y="234"/>
                  </a:cubicBezTo>
                  <a:cubicBezTo>
                    <a:pt x="150" y="231"/>
                    <a:pt x="143" y="227"/>
                    <a:pt x="137" y="221"/>
                  </a:cubicBezTo>
                  <a:cubicBezTo>
                    <a:pt x="18" y="102"/>
                    <a:pt x="18" y="102"/>
                    <a:pt x="18" y="102"/>
                  </a:cubicBezTo>
                  <a:cubicBezTo>
                    <a:pt x="7" y="126"/>
                    <a:pt x="0" y="151"/>
                    <a:pt x="0" y="179"/>
                  </a:cubicBezTo>
                  <a:cubicBezTo>
                    <a:pt x="0" y="273"/>
                    <a:pt x="74" y="350"/>
                    <a:pt x="167" y="356"/>
                  </a:cubicBezTo>
                  <a:cubicBezTo>
                    <a:pt x="179" y="358"/>
                    <a:pt x="179" y="358"/>
                    <a:pt x="179" y="358"/>
                  </a:cubicBezTo>
                  <a:cubicBezTo>
                    <a:pt x="201" y="358"/>
                    <a:pt x="221" y="353"/>
                    <a:pt x="241" y="346"/>
                  </a:cubicBezTo>
                  <a:cubicBezTo>
                    <a:pt x="607" y="713"/>
                    <a:pt x="607" y="713"/>
                    <a:pt x="607" y="713"/>
                  </a:cubicBezTo>
                  <a:cubicBezTo>
                    <a:pt x="600" y="732"/>
                    <a:pt x="596" y="753"/>
                    <a:pt x="596" y="775"/>
                  </a:cubicBezTo>
                  <a:cubicBezTo>
                    <a:pt x="597" y="787"/>
                    <a:pt x="597" y="787"/>
                    <a:pt x="597" y="787"/>
                  </a:cubicBezTo>
                  <a:cubicBezTo>
                    <a:pt x="603" y="880"/>
                    <a:pt x="680" y="953"/>
                    <a:pt x="775" y="953"/>
                  </a:cubicBezTo>
                  <a:cubicBezTo>
                    <a:pt x="802" y="953"/>
                    <a:pt x="828" y="947"/>
                    <a:pt x="851" y="935"/>
                  </a:cubicBezTo>
                  <a:cubicBezTo>
                    <a:pt x="732" y="817"/>
                    <a:pt x="732" y="817"/>
                    <a:pt x="732" y="817"/>
                  </a:cubicBezTo>
                  <a:cubicBezTo>
                    <a:pt x="726" y="811"/>
                    <a:pt x="722" y="803"/>
                    <a:pt x="719" y="795"/>
                  </a:cubicBezTo>
                  <a:cubicBezTo>
                    <a:pt x="711" y="774"/>
                    <a:pt x="715" y="750"/>
                    <a:pt x="732" y="733"/>
                  </a:cubicBezTo>
                  <a:cubicBezTo>
                    <a:pt x="744" y="721"/>
                    <a:pt x="759" y="715"/>
                    <a:pt x="775" y="715"/>
                  </a:cubicBezTo>
                  <a:cubicBezTo>
                    <a:pt x="782" y="715"/>
                    <a:pt x="789" y="717"/>
                    <a:pt x="795" y="719"/>
                  </a:cubicBezTo>
                  <a:cubicBezTo>
                    <a:pt x="803" y="722"/>
                    <a:pt x="810" y="726"/>
                    <a:pt x="817" y="733"/>
                  </a:cubicBezTo>
                  <a:cubicBezTo>
                    <a:pt x="935" y="851"/>
                    <a:pt x="935" y="851"/>
                    <a:pt x="935" y="851"/>
                  </a:cubicBezTo>
                  <a:cubicBezTo>
                    <a:pt x="947" y="828"/>
                    <a:pt x="953" y="802"/>
                    <a:pt x="953" y="775"/>
                  </a:cubicBezTo>
                  <a:cubicBezTo>
                    <a:pt x="953" y="680"/>
                    <a:pt x="880" y="603"/>
                    <a:pt x="787" y="59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panose="02010600030101010101" pitchFamily="2" charset="-122"/>
              </a:endParaRPr>
            </a:p>
          </p:txBody>
        </p:sp>
      </p:grpSp>
      <p:grpSp>
        <p:nvGrpSpPr>
          <p:cNvPr id="68" name="组合 67">
            <a:extLst>
              <a:ext uri="{FF2B5EF4-FFF2-40B4-BE49-F238E27FC236}">
                <a16:creationId xmlns:a16="http://schemas.microsoft.com/office/drawing/2014/main" id="{83A0BAFB-4A79-40C5-BFAB-CC1424E63345}"/>
              </a:ext>
            </a:extLst>
          </p:cNvPr>
          <p:cNvGrpSpPr/>
          <p:nvPr/>
        </p:nvGrpSpPr>
        <p:grpSpPr>
          <a:xfrm>
            <a:off x="8067958" y="3114501"/>
            <a:ext cx="1847284" cy="1196436"/>
            <a:chOff x="8067958" y="3114501"/>
            <a:chExt cx="1847284" cy="1196436"/>
          </a:xfrm>
        </p:grpSpPr>
        <p:sp>
          <p:nvSpPr>
            <p:cNvPr id="69" name="形状">
              <a:extLst>
                <a:ext uri="{FF2B5EF4-FFF2-40B4-BE49-F238E27FC236}">
                  <a16:creationId xmlns:a16="http://schemas.microsoft.com/office/drawing/2014/main" id="{B42364FC-C4A3-4B46-AAA1-E63D0746E578}"/>
                </a:ext>
              </a:extLst>
            </p:cNvPr>
            <p:cNvSpPr txBox="1">
              <a:spLocks noChangeArrowheads="1"/>
            </p:cNvSpPr>
            <p:nvPr/>
          </p:nvSpPr>
          <p:spPr bwMode="auto">
            <a:xfrm>
              <a:off x="8067958" y="3554127"/>
              <a:ext cx="1847284" cy="75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00" dirty="0">
                  <a:solidFill>
                    <a:srgbClr val="E7E6E6">
                      <a:lumMod val="25000"/>
                    </a:srgbClr>
                  </a:solidFill>
                  <a:latin typeface="思源黑体 CN Light" panose="020B0300000000000000" pitchFamily="34" charset="-122"/>
                  <a:ea typeface="思源黑体 CN Light" panose="020B0300000000000000" pitchFamily="34" charset="-122"/>
                  <a:cs typeface="Arial" panose="020B0604020202020204" pitchFamily="34" charset="0"/>
                </a:rPr>
                <a:t>点击此处添加文本内容，如关键词、部分简单介绍等。点击此处添加文本内容。</a:t>
              </a:r>
            </a:p>
          </p:txBody>
        </p:sp>
        <p:sp>
          <p:nvSpPr>
            <p:cNvPr id="70" name="形状">
              <a:extLst>
                <a:ext uri="{FF2B5EF4-FFF2-40B4-BE49-F238E27FC236}">
                  <a16:creationId xmlns:a16="http://schemas.microsoft.com/office/drawing/2014/main" id="{FEE27475-A871-40AF-AF7F-D1D3828DC793}"/>
                </a:ext>
              </a:extLst>
            </p:cNvPr>
            <p:cNvSpPr txBox="1"/>
            <p:nvPr/>
          </p:nvSpPr>
          <p:spPr>
            <a:xfrm>
              <a:off x="8233448" y="3114501"/>
              <a:ext cx="1516304" cy="461665"/>
            </a:xfrm>
            <a:prstGeom prst="rect">
              <a:avLst/>
            </a:prstGeom>
            <a:noFill/>
          </p:spPr>
          <p:txBody>
            <a:bodyPr wrap="square" rtlCol="0">
              <a:spAutoFit/>
            </a:bodyPr>
            <a:lstStyle/>
            <a:p>
              <a:pPr algn="ctr"/>
              <a:r>
                <a:rPr lang="zh-CN" altLang="en-US" sz="24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输入标题</a:t>
              </a:r>
            </a:p>
          </p:txBody>
        </p:sp>
      </p:grpSp>
    </p:spTree>
    <p:extLst>
      <p:ext uri="{BB962C8B-B14F-4D97-AF65-F5344CB8AC3E}">
        <p14:creationId xmlns:p14="http://schemas.microsoft.com/office/powerpoint/2010/main" val="178470352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anim calcmode="lin" valueType="num">
                                      <p:cBhvr>
                                        <p:cTn id="32" dur="500" fill="hold"/>
                                        <p:tgtEl>
                                          <p:spTgt spid="50"/>
                                        </p:tgtEl>
                                        <p:attrNameLst>
                                          <p:attrName>ppt_x</p:attrName>
                                        </p:attrNameLst>
                                      </p:cBhvr>
                                      <p:tavLst>
                                        <p:tav tm="0">
                                          <p:val>
                                            <p:strVal val="#ppt_x"/>
                                          </p:val>
                                        </p:tav>
                                        <p:tav tm="100000">
                                          <p:val>
                                            <p:strVal val="#ppt_x"/>
                                          </p:val>
                                        </p:tav>
                                      </p:tavLst>
                                    </p:anim>
                                    <p:anim calcmode="lin" valueType="num">
                                      <p:cBhvr>
                                        <p:cTn id="33" dur="500" fill="hold"/>
                                        <p:tgtEl>
                                          <p:spTgt spid="5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anim calcmode="lin" valueType="num">
                                      <p:cBhvr>
                                        <p:cTn id="44" dur="500" fill="hold"/>
                                        <p:tgtEl>
                                          <p:spTgt spid="68"/>
                                        </p:tgtEl>
                                        <p:attrNameLst>
                                          <p:attrName>ppt_x</p:attrName>
                                        </p:attrNameLst>
                                      </p:cBhvr>
                                      <p:tavLst>
                                        <p:tav tm="0">
                                          <p:val>
                                            <p:strVal val="#ppt_x"/>
                                          </p:val>
                                        </p:tav>
                                        <p:tav tm="100000">
                                          <p:val>
                                            <p:strVal val="#ppt_x"/>
                                          </p:val>
                                        </p:tav>
                                      </p:tavLst>
                                    </p:anim>
                                    <p:anim calcmode="lin" valueType="num">
                                      <p:cBhvr>
                                        <p:cTn id="45" dur="500" fill="hold"/>
                                        <p:tgtEl>
                                          <p:spTgt spid="6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anim calcmode="lin" valueType="num">
                                      <p:cBhvr>
                                        <p:cTn id="50" dur="500" fill="hold"/>
                                        <p:tgtEl>
                                          <p:spTgt spid="44"/>
                                        </p:tgtEl>
                                        <p:attrNameLst>
                                          <p:attrName>ppt_x</p:attrName>
                                        </p:attrNameLst>
                                      </p:cBhvr>
                                      <p:tavLst>
                                        <p:tav tm="0">
                                          <p:val>
                                            <p:strVal val="#ppt_x"/>
                                          </p:val>
                                        </p:tav>
                                        <p:tav tm="100000">
                                          <p:val>
                                            <p:strVal val="#ppt_x"/>
                                          </p:val>
                                        </p:tav>
                                      </p:tavLst>
                                    </p:anim>
                                    <p:anim calcmode="lin" valueType="num">
                                      <p:cBhvr>
                                        <p:cTn id="51" dur="500" fill="hold"/>
                                        <p:tgtEl>
                                          <p:spTgt spid="4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anim calcmode="lin" valueType="num">
                                      <p:cBhvr>
                                        <p:cTn id="55" dur="500" fill="hold"/>
                                        <p:tgtEl>
                                          <p:spTgt spid="49"/>
                                        </p:tgtEl>
                                        <p:attrNameLst>
                                          <p:attrName>ppt_x</p:attrName>
                                        </p:attrNameLst>
                                      </p:cBhvr>
                                      <p:tavLst>
                                        <p:tav tm="0">
                                          <p:val>
                                            <p:strVal val="#ppt_x"/>
                                          </p:val>
                                        </p:tav>
                                        <p:tav tm="100000">
                                          <p:val>
                                            <p:strVal val="#ppt_x"/>
                                          </p:val>
                                        </p:tav>
                                      </p:tavLst>
                                    </p:anim>
                                    <p:anim calcmode="lin" valueType="num">
                                      <p:cBhvr>
                                        <p:cTn id="56"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3" name="组合 2">
            <a:extLst>
              <a:ext uri="{FF2B5EF4-FFF2-40B4-BE49-F238E27FC236}">
                <a16:creationId xmlns:a16="http://schemas.microsoft.com/office/drawing/2014/main" id="{D1377F49-6FD3-4D78-99B8-7E00E6CA60E0}"/>
              </a:ext>
            </a:extLst>
          </p:cNvPr>
          <p:cNvGrpSpPr/>
          <p:nvPr/>
        </p:nvGrpSpPr>
        <p:grpSpPr>
          <a:xfrm>
            <a:off x="254000" y="155585"/>
            <a:ext cx="3343020" cy="523220"/>
            <a:chOff x="6299387" y="2471187"/>
            <a:chExt cx="3343020" cy="523220"/>
          </a:xfrm>
        </p:grpSpPr>
        <p:sp>
          <p:nvSpPr>
            <p:cNvPr id="4" name="矩形 3">
              <a:extLst>
                <a:ext uri="{FF2B5EF4-FFF2-40B4-BE49-F238E27FC236}">
                  <a16:creationId xmlns:a16="http://schemas.microsoft.com/office/drawing/2014/main" id="{4EEA55C9-DBC1-4390-B577-0E14DC140C19}"/>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5" name="文本框 4">
              <a:extLst>
                <a:ext uri="{FF2B5EF4-FFF2-40B4-BE49-F238E27FC236}">
                  <a16:creationId xmlns:a16="http://schemas.microsoft.com/office/drawing/2014/main" id="{21D51626-8345-4918-9371-A276D2E02A3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-01.</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6" name="文本框 5">
              <a:extLst>
                <a:ext uri="{FF2B5EF4-FFF2-40B4-BE49-F238E27FC236}">
                  <a16:creationId xmlns:a16="http://schemas.microsoft.com/office/drawing/2014/main" id="{051A8EC4-3A70-4D96-B1AA-81C603E0AEC8}"/>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工作概述</a:t>
              </a:r>
            </a:p>
          </p:txBody>
        </p:sp>
      </p:grpSp>
      <p:cxnSp>
        <p:nvCxnSpPr>
          <p:cNvPr id="8" name="直接连接符 7">
            <a:extLst>
              <a:ext uri="{FF2B5EF4-FFF2-40B4-BE49-F238E27FC236}">
                <a16:creationId xmlns:a16="http://schemas.microsoft.com/office/drawing/2014/main" id="{C6CDEA91-2A75-46B7-A429-2CAC4495A327}"/>
              </a:ext>
            </a:extLst>
          </p:cNvPr>
          <p:cNvCxnSpPr/>
          <p:nvPr/>
        </p:nvCxnSpPr>
        <p:spPr>
          <a:xfrm>
            <a:off x="0" y="3583660"/>
            <a:ext cx="12192000"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615D1E65-F7A0-475D-AD47-68E6D2013CE3}"/>
              </a:ext>
            </a:extLst>
          </p:cNvPr>
          <p:cNvCxnSpPr>
            <a:cxnSpLocks/>
          </p:cNvCxnSpPr>
          <p:nvPr/>
        </p:nvCxnSpPr>
        <p:spPr>
          <a:xfrm>
            <a:off x="1321599" y="3651116"/>
            <a:ext cx="0" cy="1621023"/>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DFEFEF6D-47A3-451F-94BB-BF4FC59C5BE9}"/>
              </a:ext>
            </a:extLst>
          </p:cNvPr>
          <p:cNvGrpSpPr/>
          <p:nvPr/>
        </p:nvGrpSpPr>
        <p:grpSpPr>
          <a:xfrm>
            <a:off x="1467204" y="3947300"/>
            <a:ext cx="4276719" cy="1324839"/>
            <a:chOff x="1467204" y="3947300"/>
            <a:chExt cx="4276719" cy="1324839"/>
          </a:xfrm>
        </p:grpSpPr>
        <p:sp>
          <p:nvSpPr>
            <p:cNvPr id="11" name="文本框">
              <a:extLst>
                <a:ext uri="{FF2B5EF4-FFF2-40B4-BE49-F238E27FC236}">
                  <a16:creationId xmlns:a16="http://schemas.microsoft.com/office/drawing/2014/main" id="{C76CD158-D20F-43ED-8B21-3B85D7305D0E}"/>
                </a:ext>
              </a:extLst>
            </p:cNvPr>
            <p:cNvSpPr txBox="1"/>
            <p:nvPr/>
          </p:nvSpPr>
          <p:spPr>
            <a:xfrm>
              <a:off x="1467204" y="3947300"/>
              <a:ext cx="1664651" cy="523220"/>
            </a:xfrm>
            <a:prstGeom prst="rect">
              <a:avLst/>
            </a:prstGeom>
            <a:noFill/>
          </p:spPr>
          <p:txBody>
            <a:bodyPr wrap="square" rtlCol="0">
              <a:spAutoFit/>
            </a:bodyPr>
            <a:lstStyle/>
            <a:p>
              <a:r>
                <a:rPr lang="en-US" altLang="zh-CN" sz="2800" dirty="0">
                  <a:solidFill>
                    <a:srgbClr val="595959"/>
                  </a:solidFill>
                  <a:latin typeface="思源黑体 CN Bold" panose="020B0800000000000000" pitchFamily="34" charset="-122"/>
                  <a:ea typeface="思源黑体 CN Bold" panose="020B0800000000000000" pitchFamily="34" charset="-122"/>
                </a:rPr>
                <a:t>20XX/1</a:t>
              </a:r>
              <a:endParaRPr lang="zh-CN" altLang="en-US" sz="2800" dirty="0">
                <a:solidFill>
                  <a:srgbClr val="595959"/>
                </a:solidFill>
                <a:latin typeface="思源黑体 CN Bold" panose="020B0800000000000000" pitchFamily="34" charset="-122"/>
                <a:ea typeface="思源黑体 CN Bold" panose="020B0800000000000000" pitchFamily="34" charset="-122"/>
              </a:endParaRPr>
            </a:p>
          </p:txBody>
        </p:sp>
        <p:sp>
          <p:nvSpPr>
            <p:cNvPr id="12"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8643DEB7-67DB-49B4-AC85-12DEC97B8EE8}"/>
                </a:ext>
              </a:extLst>
            </p:cNvPr>
            <p:cNvSpPr/>
            <p:nvPr/>
          </p:nvSpPr>
          <p:spPr>
            <a:xfrm>
              <a:off x="1467205" y="4534821"/>
              <a:ext cx="4276718" cy="737318"/>
            </a:xfrm>
            <a:prstGeom prst="rect">
              <a:avLst/>
            </a:prstGeom>
          </p:spPr>
          <p:txBody>
            <a:bodyPr wrap="square">
              <a:spAutoFit/>
            </a:bodyPr>
            <a:lstStyle/>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p>
          </p:txBody>
        </p:sp>
      </p:grpSp>
      <p:cxnSp>
        <p:nvCxnSpPr>
          <p:cNvPr id="13" name="直接连接符 12">
            <a:extLst>
              <a:ext uri="{FF2B5EF4-FFF2-40B4-BE49-F238E27FC236}">
                <a16:creationId xmlns:a16="http://schemas.microsoft.com/office/drawing/2014/main" id="{E6A76E9D-F98E-4B9A-A6A3-260A3B729E56}"/>
              </a:ext>
            </a:extLst>
          </p:cNvPr>
          <p:cNvCxnSpPr>
            <a:cxnSpLocks/>
          </p:cNvCxnSpPr>
          <p:nvPr/>
        </p:nvCxnSpPr>
        <p:spPr>
          <a:xfrm>
            <a:off x="6341478" y="3651116"/>
            <a:ext cx="3148" cy="1621023"/>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968831DF-F841-48B0-9F26-4A0416A25EAB}"/>
              </a:ext>
            </a:extLst>
          </p:cNvPr>
          <p:cNvCxnSpPr>
            <a:cxnSpLocks/>
          </p:cNvCxnSpPr>
          <p:nvPr/>
        </p:nvCxnSpPr>
        <p:spPr>
          <a:xfrm flipV="1">
            <a:off x="2733666" y="1954962"/>
            <a:ext cx="0" cy="157417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9686E45-AFC0-4986-B70A-0D065CE24A31}"/>
              </a:ext>
            </a:extLst>
          </p:cNvPr>
          <p:cNvCxnSpPr>
            <a:cxnSpLocks/>
          </p:cNvCxnSpPr>
          <p:nvPr/>
        </p:nvCxnSpPr>
        <p:spPr>
          <a:xfrm flipV="1">
            <a:off x="7852313" y="1954962"/>
            <a:ext cx="0" cy="1574171"/>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5AF6D3AC-33A1-4E68-BCC7-5A118D124559}"/>
              </a:ext>
            </a:extLst>
          </p:cNvPr>
          <p:cNvGrpSpPr/>
          <p:nvPr/>
        </p:nvGrpSpPr>
        <p:grpSpPr>
          <a:xfrm>
            <a:off x="6713181" y="3947300"/>
            <a:ext cx="4276719" cy="1324839"/>
            <a:chOff x="6713181" y="3947300"/>
            <a:chExt cx="4276719" cy="1324839"/>
          </a:xfrm>
        </p:grpSpPr>
        <p:sp>
          <p:nvSpPr>
            <p:cNvPr id="17" name="文本框">
              <a:extLst>
                <a:ext uri="{FF2B5EF4-FFF2-40B4-BE49-F238E27FC236}">
                  <a16:creationId xmlns:a16="http://schemas.microsoft.com/office/drawing/2014/main" id="{6EDF80A9-5022-4743-A4CB-DA8BF9313441}"/>
                </a:ext>
              </a:extLst>
            </p:cNvPr>
            <p:cNvSpPr txBox="1"/>
            <p:nvPr/>
          </p:nvSpPr>
          <p:spPr>
            <a:xfrm>
              <a:off x="6713181" y="3947300"/>
              <a:ext cx="1664651" cy="523220"/>
            </a:xfrm>
            <a:prstGeom prst="rect">
              <a:avLst/>
            </a:prstGeom>
            <a:noFill/>
          </p:spPr>
          <p:txBody>
            <a:bodyPr wrap="square" rtlCol="0">
              <a:spAutoFit/>
            </a:bodyPr>
            <a:lstStyle/>
            <a:p>
              <a:r>
                <a:rPr lang="en-US" altLang="zh-CN" sz="2800" dirty="0">
                  <a:solidFill>
                    <a:srgbClr val="595959"/>
                  </a:solidFill>
                  <a:latin typeface="思源黑体 CN Bold" panose="020B0800000000000000" pitchFamily="34" charset="-122"/>
                  <a:ea typeface="思源黑体 CN Bold" panose="020B0800000000000000" pitchFamily="34" charset="-122"/>
                </a:rPr>
                <a:t>20XX/7</a:t>
              </a:r>
              <a:endParaRPr lang="zh-CN" altLang="en-US" sz="2800" dirty="0">
                <a:solidFill>
                  <a:srgbClr val="595959"/>
                </a:solidFill>
                <a:latin typeface="思源黑体 CN Bold" panose="020B0800000000000000" pitchFamily="34" charset="-122"/>
                <a:ea typeface="思源黑体 CN Bold" panose="020B0800000000000000" pitchFamily="34" charset="-122"/>
              </a:endParaRPr>
            </a:p>
          </p:txBody>
        </p:sp>
        <p:sp>
          <p:nvSpPr>
            <p:cNvPr id="18"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66543B06-ABCF-418D-83BA-EEEFEB81A321}"/>
                </a:ext>
              </a:extLst>
            </p:cNvPr>
            <p:cNvSpPr/>
            <p:nvPr/>
          </p:nvSpPr>
          <p:spPr>
            <a:xfrm>
              <a:off x="6713182" y="4534821"/>
              <a:ext cx="4276718" cy="737318"/>
            </a:xfrm>
            <a:prstGeom prst="rect">
              <a:avLst/>
            </a:prstGeom>
          </p:spPr>
          <p:txBody>
            <a:bodyPr wrap="square">
              <a:spAutoFit/>
            </a:bodyPr>
            <a:lstStyle/>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p>
          </p:txBody>
        </p:sp>
      </p:grpSp>
      <p:grpSp>
        <p:nvGrpSpPr>
          <p:cNvPr id="19" name="组合 18">
            <a:extLst>
              <a:ext uri="{FF2B5EF4-FFF2-40B4-BE49-F238E27FC236}">
                <a16:creationId xmlns:a16="http://schemas.microsoft.com/office/drawing/2014/main" id="{B03F6C58-F3B8-4E1D-B76F-7713A73C8CBF}"/>
              </a:ext>
            </a:extLst>
          </p:cNvPr>
          <p:cNvGrpSpPr/>
          <p:nvPr/>
        </p:nvGrpSpPr>
        <p:grpSpPr>
          <a:xfrm>
            <a:off x="3161337" y="1985099"/>
            <a:ext cx="4276719" cy="1324839"/>
            <a:chOff x="3161337" y="1985099"/>
            <a:chExt cx="4276719" cy="1324839"/>
          </a:xfrm>
        </p:grpSpPr>
        <p:sp>
          <p:nvSpPr>
            <p:cNvPr id="20" name="文本框">
              <a:extLst>
                <a:ext uri="{FF2B5EF4-FFF2-40B4-BE49-F238E27FC236}">
                  <a16:creationId xmlns:a16="http://schemas.microsoft.com/office/drawing/2014/main" id="{198ADBE2-4124-49B4-B8EF-1F89A27DD2CF}"/>
                </a:ext>
              </a:extLst>
            </p:cNvPr>
            <p:cNvSpPr txBox="1"/>
            <p:nvPr/>
          </p:nvSpPr>
          <p:spPr>
            <a:xfrm>
              <a:off x="3161337" y="1985099"/>
              <a:ext cx="1664651" cy="523220"/>
            </a:xfrm>
            <a:prstGeom prst="rect">
              <a:avLst/>
            </a:prstGeom>
            <a:noFill/>
          </p:spPr>
          <p:txBody>
            <a:bodyPr wrap="square" rtlCol="0">
              <a:spAutoFit/>
            </a:bodyPr>
            <a:lstStyle/>
            <a:p>
              <a:r>
                <a:rPr lang="en-US" altLang="zh-CN" sz="28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20XX/4</a:t>
              </a:r>
              <a:endParaRPr lang="zh-CN" altLang="en-US" sz="28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21"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409BA55B-DED7-4270-9284-2EFDDD39B27A}"/>
                </a:ext>
              </a:extLst>
            </p:cNvPr>
            <p:cNvSpPr/>
            <p:nvPr/>
          </p:nvSpPr>
          <p:spPr>
            <a:xfrm>
              <a:off x="3161338" y="2572620"/>
              <a:ext cx="4276718" cy="737318"/>
            </a:xfrm>
            <a:prstGeom prst="rect">
              <a:avLst/>
            </a:prstGeom>
          </p:spPr>
          <p:txBody>
            <a:bodyPr wrap="square">
              <a:spAutoFit/>
            </a:bodyPr>
            <a:lstStyle/>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endParaRPr>
            </a:p>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点击此处添加文本内容。点击此处添加文本内容，如关键词、部分简单介绍等。</a:t>
              </a:r>
            </a:p>
          </p:txBody>
        </p:sp>
      </p:grpSp>
      <p:grpSp>
        <p:nvGrpSpPr>
          <p:cNvPr id="22" name="组合 21">
            <a:extLst>
              <a:ext uri="{FF2B5EF4-FFF2-40B4-BE49-F238E27FC236}">
                <a16:creationId xmlns:a16="http://schemas.microsoft.com/office/drawing/2014/main" id="{59FC77B0-16F4-42F1-ABA3-C99229449D8D}"/>
              </a:ext>
            </a:extLst>
          </p:cNvPr>
          <p:cNvGrpSpPr/>
          <p:nvPr/>
        </p:nvGrpSpPr>
        <p:grpSpPr>
          <a:xfrm>
            <a:off x="8407314" y="1985099"/>
            <a:ext cx="3015425" cy="1324839"/>
            <a:chOff x="8407314" y="1985099"/>
            <a:chExt cx="3015425" cy="1324839"/>
          </a:xfrm>
        </p:grpSpPr>
        <p:sp>
          <p:nvSpPr>
            <p:cNvPr id="23" name="文本框">
              <a:extLst>
                <a:ext uri="{FF2B5EF4-FFF2-40B4-BE49-F238E27FC236}">
                  <a16:creationId xmlns:a16="http://schemas.microsoft.com/office/drawing/2014/main" id="{141B07E2-8EFB-4FFF-BDA0-391D7F3C03FC}"/>
                </a:ext>
              </a:extLst>
            </p:cNvPr>
            <p:cNvSpPr txBox="1"/>
            <p:nvPr/>
          </p:nvSpPr>
          <p:spPr>
            <a:xfrm>
              <a:off x="8407314" y="1985099"/>
              <a:ext cx="1904472" cy="523220"/>
            </a:xfrm>
            <a:prstGeom prst="rect">
              <a:avLst/>
            </a:prstGeom>
            <a:noFill/>
          </p:spPr>
          <p:txBody>
            <a:bodyPr wrap="square" rtlCol="0">
              <a:spAutoFit/>
            </a:bodyPr>
            <a:lstStyle/>
            <a:p>
              <a:r>
                <a:rPr lang="en-US" altLang="zh-CN" sz="28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20XX/10</a:t>
              </a:r>
              <a:endParaRPr lang="zh-CN" altLang="en-US" sz="28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endParaRPr>
            </a:p>
          </p:txBody>
        </p:sp>
        <p:sp>
          <p:nvSpPr>
            <p:cNvPr id="24" name="文本框" descr="e7d195523061f1c0dc554706afe4c72a60a25314cbaece805811E654B44695D34D35691164BB3D154CCFD5D798F6FEAD99EAA8F1ADC3D4AFA5BC9ED0BB3A4B45073A038AC38E89AB54D31AA59602B9F12209B776749A2CCA36AD07C888D793A35F9D491ED1216934BB3A67970262DCEF660A8C3A8D1E7FE509DD9C96939D9FB9CDC0D2D415A58769">
              <a:extLst>
                <a:ext uri="{FF2B5EF4-FFF2-40B4-BE49-F238E27FC236}">
                  <a16:creationId xmlns:a16="http://schemas.microsoft.com/office/drawing/2014/main" id="{767509C4-64B8-40CF-B65F-EA93F4B37296}"/>
                </a:ext>
              </a:extLst>
            </p:cNvPr>
            <p:cNvSpPr/>
            <p:nvPr/>
          </p:nvSpPr>
          <p:spPr>
            <a:xfrm>
              <a:off x="8407315" y="2572620"/>
              <a:ext cx="3015424" cy="737318"/>
            </a:xfrm>
            <a:prstGeom prst="rect">
              <a:avLst/>
            </a:prstGeom>
          </p:spPr>
          <p:txBody>
            <a:bodyPr wrap="square">
              <a:spAutoFit/>
            </a:bodyPr>
            <a:lstStyle/>
            <a:p>
              <a:pPr>
                <a:lnSpc>
                  <a:spcPct val="12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Segoe UI" panose="020B0502040204020203" pitchFamily="34" charset="0"/>
                </a:rPr>
                <a:t>点击此处添加文本内容，如关键词、部分简单介绍等。点击此处添加文本内容。点击此处添加文本内容</a:t>
              </a:r>
            </a:p>
          </p:txBody>
        </p:sp>
      </p:grpSp>
      <p:sp>
        <p:nvSpPr>
          <p:cNvPr id="25" name="六边形 24">
            <a:extLst>
              <a:ext uri="{FF2B5EF4-FFF2-40B4-BE49-F238E27FC236}">
                <a16:creationId xmlns:a16="http://schemas.microsoft.com/office/drawing/2014/main" id="{9D445EFA-5694-4775-93D4-F471E6463C86}"/>
              </a:ext>
            </a:extLst>
          </p:cNvPr>
          <p:cNvSpPr/>
          <p:nvPr/>
        </p:nvSpPr>
        <p:spPr>
          <a:xfrm>
            <a:off x="1237016" y="3516204"/>
            <a:ext cx="189205" cy="164892"/>
          </a:xfrm>
          <a:prstGeom prst="hexagon">
            <a:avLst/>
          </a:prstGeom>
          <a:gradFill flip="none" rotWithShape="1">
            <a:gsLst>
              <a:gs pos="0">
                <a:srgbClr val="00B0F0"/>
              </a:gs>
              <a:gs pos="100000">
                <a:srgbClr val="1C46F2"/>
              </a:gs>
            </a:gsLst>
            <a:lin ang="270000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a:extLst>
              <a:ext uri="{FF2B5EF4-FFF2-40B4-BE49-F238E27FC236}">
                <a16:creationId xmlns:a16="http://schemas.microsoft.com/office/drawing/2014/main" id="{9E5B2F87-CA69-4739-8A6A-17BD472BAF2E}"/>
              </a:ext>
            </a:extLst>
          </p:cNvPr>
          <p:cNvSpPr/>
          <p:nvPr/>
        </p:nvSpPr>
        <p:spPr>
          <a:xfrm>
            <a:off x="6256895" y="3516204"/>
            <a:ext cx="189205" cy="164892"/>
          </a:xfrm>
          <a:prstGeom prst="hexagon">
            <a:avLst/>
          </a:prstGeom>
          <a:gradFill flip="none" rotWithShape="1">
            <a:gsLst>
              <a:gs pos="0">
                <a:srgbClr val="00B0F0"/>
              </a:gs>
              <a:gs pos="100000">
                <a:srgbClr val="1C46F2"/>
              </a:gs>
            </a:gsLst>
            <a:lin ang="270000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六边形 26">
            <a:extLst>
              <a:ext uri="{FF2B5EF4-FFF2-40B4-BE49-F238E27FC236}">
                <a16:creationId xmlns:a16="http://schemas.microsoft.com/office/drawing/2014/main" id="{D93C0BBD-7240-4A77-8F02-8F88BD3FA9FA}"/>
              </a:ext>
            </a:extLst>
          </p:cNvPr>
          <p:cNvSpPr/>
          <p:nvPr/>
        </p:nvSpPr>
        <p:spPr>
          <a:xfrm flipV="1">
            <a:off x="2639035" y="3499152"/>
            <a:ext cx="189205" cy="164892"/>
          </a:xfrm>
          <a:prstGeom prst="hexagon">
            <a:avLst/>
          </a:prstGeom>
          <a:gradFill flip="none" rotWithShape="1">
            <a:gsLst>
              <a:gs pos="0">
                <a:srgbClr val="00B0F0"/>
              </a:gs>
              <a:gs pos="100000">
                <a:srgbClr val="1C46F2"/>
              </a:gs>
            </a:gsLst>
            <a:lin ang="270000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a:extLst>
              <a:ext uri="{FF2B5EF4-FFF2-40B4-BE49-F238E27FC236}">
                <a16:creationId xmlns:a16="http://schemas.microsoft.com/office/drawing/2014/main" id="{0269DDF0-EE37-4B21-8D40-27E5962EA2AB}"/>
              </a:ext>
            </a:extLst>
          </p:cNvPr>
          <p:cNvSpPr/>
          <p:nvPr/>
        </p:nvSpPr>
        <p:spPr>
          <a:xfrm flipV="1">
            <a:off x="7757682" y="3499152"/>
            <a:ext cx="189205" cy="164892"/>
          </a:xfrm>
          <a:prstGeom prst="hexagon">
            <a:avLst/>
          </a:prstGeom>
          <a:gradFill flip="none" rotWithShape="1">
            <a:gsLst>
              <a:gs pos="0">
                <a:srgbClr val="00B0F0"/>
              </a:gs>
              <a:gs pos="100000">
                <a:srgbClr val="1C46F2"/>
              </a:gs>
            </a:gsLst>
            <a:lin ang="2700000" scaled="1"/>
            <a:tileRect/>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814445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anim calcmode="lin" valueType="num">
                                      <p:cBhvr>
                                        <p:cTn id="32" dur="500" fill="hold"/>
                                        <p:tgtEl>
                                          <p:spTgt spid="22"/>
                                        </p:tgtEl>
                                        <p:attrNameLst>
                                          <p:attrName>ppt_x</p:attrName>
                                        </p:attrNameLst>
                                      </p:cBhvr>
                                      <p:tavLst>
                                        <p:tav tm="0">
                                          <p:val>
                                            <p:strVal val="#ppt_x"/>
                                          </p:val>
                                        </p:tav>
                                        <p:tav tm="100000">
                                          <p:val>
                                            <p:strVal val="#ppt_x"/>
                                          </p:val>
                                        </p:tav>
                                      </p:tavLst>
                                    </p:anim>
                                    <p:anim calcmode="lin" valueType="num">
                                      <p:cBhvr>
                                        <p:cTn id="3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3" name="组合 2">
            <a:extLst>
              <a:ext uri="{FF2B5EF4-FFF2-40B4-BE49-F238E27FC236}">
                <a16:creationId xmlns:a16="http://schemas.microsoft.com/office/drawing/2014/main" id="{D1377F49-6FD3-4D78-99B8-7E00E6CA60E0}"/>
              </a:ext>
            </a:extLst>
          </p:cNvPr>
          <p:cNvGrpSpPr/>
          <p:nvPr/>
        </p:nvGrpSpPr>
        <p:grpSpPr>
          <a:xfrm>
            <a:off x="254000" y="155585"/>
            <a:ext cx="3343020" cy="523220"/>
            <a:chOff x="6299387" y="2471187"/>
            <a:chExt cx="3343020" cy="523220"/>
          </a:xfrm>
        </p:grpSpPr>
        <p:sp>
          <p:nvSpPr>
            <p:cNvPr id="4" name="矩形 3">
              <a:extLst>
                <a:ext uri="{FF2B5EF4-FFF2-40B4-BE49-F238E27FC236}">
                  <a16:creationId xmlns:a16="http://schemas.microsoft.com/office/drawing/2014/main" id="{4EEA55C9-DBC1-4390-B577-0E14DC140C19}"/>
                </a:ext>
              </a:extLst>
            </p:cNvPr>
            <p:cNvSpPr/>
            <p:nvPr/>
          </p:nvSpPr>
          <p:spPr>
            <a:xfrm>
              <a:off x="6299387" y="2555322"/>
              <a:ext cx="1549829" cy="354950"/>
            </a:xfrm>
            <a:prstGeom prst="rect">
              <a:avLst/>
            </a:prstGeom>
            <a:gradFill>
              <a:gsLst>
                <a:gs pos="100000">
                  <a:srgbClr val="1C46F2"/>
                </a:gs>
                <a:gs pos="0">
                  <a:srgbClr val="00B0F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优设标题黑" panose="00000500000000000000" pitchFamily="2" charset="-122"/>
                <a:ea typeface="优设标题黑" panose="00000500000000000000" pitchFamily="2" charset="-122"/>
              </a:endParaRPr>
            </a:p>
          </p:txBody>
        </p:sp>
        <p:sp>
          <p:nvSpPr>
            <p:cNvPr id="5" name="文本框 4">
              <a:extLst>
                <a:ext uri="{FF2B5EF4-FFF2-40B4-BE49-F238E27FC236}">
                  <a16:creationId xmlns:a16="http://schemas.microsoft.com/office/drawing/2014/main" id="{21D51626-8345-4918-9371-A276D2E02A31}"/>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-01.</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6" name="文本框 5">
              <a:extLst>
                <a:ext uri="{FF2B5EF4-FFF2-40B4-BE49-F238E27FC236}">
                  <a16:creationId xmlns:a16="http://schemas.microsoft.com/office/drawing/2014/main" id="{051A8EC4-3A70-4D96-B1AA-81C603E0AEC8}"/>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gradFill>
                    <a:gsLst>
                      <a:gs pos="100000">
                        <a:srgbClr val="1C46F2"/>
                      </a:gs>
                      <a:gs pos="0">
                        <a:srgbClr val="00B0F0"/>
                      </a:gs>
                    </a:gsLst>
                    <a:lin ang="2700000" scaled="1"/>
                  </a:gradFill>
                  <a:latin typeface="优设标题黑" panose="00000500000000000000" pitchFamily="2" charset="-122"/>
                  <a:ea typeface="优设标题黑" panose="00000500000000000000" pitchFamily="2" charset="-122"/>
                  <a:cs typeface="Avenir Next Medium" charset="0"/>
                </a:rPr>
                <a:t>工作概述</a:t>
              </a:r>
            </a:p>
          </p:txBody>
        </p:sp>
      </p:grpSp>
      <p:grpSp>
        <p:nvGrpSpPr>
          <p:cNvPr id="8" name="组合 7">
            <a:extLst>
              <a:ext uri="{FF2B5EF4-FFF2-40B4-BE49-F238E27FC236}">
                <a16:creationId xmlns:a16="http://schemas.microsoft.com/office/drawing/2014/main" id="{93967BB7-6BC6-40DB-86CE-483B77851069}"/>
              </a:ext>
            </a:extLst>
          </p:cNvPr>
          <p:cNvGrpSpPr/>
          <p:nvPr/>
        </p:nvGrpSpPr>
        <p:grpSpPr>
          <a:xfrm>
            <a:off x="4144387" y="2703382"/>
            <a:ext cx="4077350" cy="1956923"/>
            <a:chOff x="4057325" y="2521216"/>
            <a:chExt cx="4077350" cy="1956923"/>
          </a:xfrm>
        </p:grpSpPr>
        <p:cxnSp>
          <p:nvCxnSpPr>
            <p:cNvPr id="9" name="直接连接符 8">
              <a:extLst>
                <a:ext uri="{FF2B5EF4-FFF2-40B4-BE49-F238E27FC236}">
                  <a16:creationId xmlns:a16="http://schemas.microsoft.com/office/drawing/2014/main" id="{8BED5AA0-593C-4CC2-AC64-571D839DCFC5}"/>
                </a:ext>
              </a:extLst>
            </p:cNvPr>
            <p:cNvCxnSpPr>
              <a:cxnSpLocks/>
            </p:cNvCxnSpPr>
            <p:nvPr/>
          </p:nvCxnSpPr>
          <p:spPr>
            <a:xfrm flipV="1">
              <a:off x="4057325" y="2521216"/>
              <a:ext cx="4077350" cy="1815568"/>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cxnSp>
          <p:nvCxnSpPr>
            <p:cNvPr id="10" name="直接连接符 9">
              <a:extLst>
                <a:ext uri="{FF2B5EF4-FFF2-40B4-BE49-F238E27FC236}">
                  <a16:creationId xmlns:a16="http://schemas.microsoft.com/office/drawing/2014/main" id="{4D625D73-D018-4226-BB19-DBC34AA47D19}"/>
                </a:ext>
              </a:extLst>
            </p:cNvPr>
            <p:cNvCxnSpPr>
              <a:cxnSpLocks/>
            </p:cNvCxnSpPr>
            <p:nvPr/>
          </p:nvCxnSpPr>
          <p:spPr>
            <a:xfrm>
              <a:off x="4090337" y="2895600"/>
              <a:ext cx="4011326" cy="1066800"/>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cxnSp>
          <p:nvCxnSpPr>
            <p:cNvPr id="11" name="直接连接符 10">
              <a:extLst>
                <a:ext uri="{FF2B5EF4-FFF2-40B4-BE49-F238E27FC236}">
                  <a16:creationId xmlns:a16="http://schemas.microsoft.com/office/drawing/2014/main" id="{549E5711-A749-41DF-AD34-A1E701D7FA61}"/>
                </a:ext>
              </a:extLst>
            </p:cNvPr>
            <p:cNvCxnSpPr>
              <a:cxnSpLocks/>
            </p:cNvCxnSpPr>
            <p:nvPr/>
          </p:nvCxnSpPr>
          <p:spPr>
            <a:xfrm flipH="1" flipV="1">
              <a:off x="5745162" y="2779158"/>
              <a:ext cx="917250" cy="1698981"/>
            </a:xfrm>
            <a:prstGeom prst="line">
              <a:avLst/>
            </a:prstGeom>
            <a:noFill/>
            <a:ln w="6350" cap="flat" cmpd="sng" algn="ctr">
              <a:solidFill>
                <a:sysClr val="windowText" lastClr="000000">
                  <a:lumMod val="75000"/>
                  <a:lumOff val="25000"/>
                </a:sysClr>
              </a:solidFill>
              <a:prstDash val="solid"/>
              <a:miter lim="800000"/>
              <a:headEnd type="oval" w="lg" len="lg"/>
              <a:tailEnd type="oval" w="lg" len="lg"/>
            </a:ln>
            <a:effectLst/>
          </p:spPr>
        </p:cxnSp>
      </p:grpSp>
      <p:sp>
        <p:nvSpPr>
          <p:cNvPr id="12" name="椭圆 11">
            <a:extLst>
              <a:ext uri="{FF2B5EF4-FFF2-40B4-BE49-F238E27FC236}">
                <a16:creationId xmlns:a16="http://schemas.microsoft.com/office/drawing/2014/main" id="{6FAA2A40-59C2-4F6B-A8DF-6046AF35FCEA}"/>
              </a:ext>
            </a:extLst>
          </p:cNvPr>
          <p:cNvSpPr/>
          <p:nvPr/>
        </p:nvSpPr>
        <p:spPr>
          <a:xfrm>
            <a:off x="5649662" y="3077766"/>
            <a:ext cx="1066800" cy="1066800"/>
          </a:xfrm>
          <a:prstGeom prst="ellipse">
            <a:avLst/>
          </a:prstGeom>
          <a:gradFill>
            <a:gsLst>
              <a:gs pos="0">
                <a:srgbClr val="07ADF0"/>
              </a:gs>
              <a:gs pos="100000">
                <a:srgbClr val="1C46F2"/>
              </a:gs>
            </a:gsLst>
            <a:lin ang="2700000" scaled="1"/>
          </a:gradFill>
          <a:ln w="12700" cap="flat" cmpd="sng" algn="ctr">
            <a:noFill/>
            <a:prstDash val="solid"/>
            <a:miter lim="800000"/>
          </a:ln>
          <a:effectLst/>
        </p:spPr>
        <p:txBody>
          <a:bodyPr rtlCol="0" anchor="ctr"/>
          <a:lstStyle/>
          <a:p>
            <a:pPr algn="ctr">
              <a:defRPr/>
            </a:pPr>
            <a:endParaRPr lang="zh-CN" altLang="en-US" kern="0" dirty="0">
              <a:solidFill>
                <a:sysClr val="windowText" lastClr="000000"/>
              </a:solidFill>
              <a:ea typeface="黑体"/>
            </a:endParaRPr>
          </a:p>
        </p:txBody>
      </p:sp>
      <p:grpSp>
        <p:nvGrpSpPr>
          <p:cNvPr id="13" name="组合 12">
            <a:extLst>
              <a:ext uri="{FF2B5EF4-FFF2-40B4-BE49-F238E27FC236}">
                <a16:creationId xmlns:a16="http://schemas.microsoft.com/office/drawing/2014/main" id="{D0475001-614D-4AA7-A506-218567C7C878}"/>
              </a:ext>
            </a:extLst>
          </p:cNvPr>
          <p:cNvGrpSpPr/>
          <p:nvPr/>
        </p:nvGrpSpPr>
        <p:grpSpPr>
          <a:xfrm>
            <a:off x="948703" y="4314118"/>
            <a:ext cx="2780170" cy="1121368"/>
            <a:chOff x="598787" y="4288770"/>
            <a:chExt cx="2780170" cy="1121368"/>
          </a:xfrm>
        </p:grpSpPr>
        <p:sp>
          <p:nvSpPr>
            <p:cNvPr id="14" name="矩形 13">
              <a:extLst>
                <a:ext uri="{FF2B5EF4-FFF2-40B4-BE49-F238E27FC236}">
                  <a16:creationId xmlns:a16="http://schemas.microsoft.com/office/drawing/2014/main" id="{2476C01E-B57A-4AD4-A9A4-0EAD3A0E0A2C}"/>
                </a:ext>
              </a:extLst>
            </p:cNvPr>
            <p:cNvSpPr/>
            <p:nvPr/>
          </p:nvSpPr>
          <p:spPr>
            <a:xfrm>
              <a:off x="924578" y="4288770"/>
              <a:ext cx="2454379" cy="436145"/>
            </a:xfrm>
            <a:prstGeom prst="rect">
              <a:avLst/>
            </a:prstGeom>
          </p:spPr>
          <p:txBody>
            <a:bodyPr wrap="square">
              <a:spAutoFit/>
              <a:scene3d>
                <a:camera prst="orthographicFront"/>
                <a:lightRig rig="threePt" dir="t"/>
              </a:scene3d>
              <a:sp3d contourW="12700"/>
            </a:bodyPr>
            <a:lstStyle/>
            <a:p>
              <a:pPr algn="r">
                <a:lnSpc>
                  <a:spcPct val="120000"/>
                </a:lnSpc>
                <a:spcBef>
                  <a:spcPct val="0"/>
                </a:spcBef>
                <a:buClr>
                  <a:schemeClr val="tx1">
                    <a:lumMod val="85000"/>
                    <a:lumOff val="15000"/>
                  </a:schemeClr>
                </a:buClr>
                <a:buSzPct val="105000"/>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15" name="文本框 14">
              <a:extLst>
                <a:ext uri="{FF2B5EF4-FFF2-40B4-BE49-F238E27FC236}">
                  <a16:creationId xmlns:a16="http://schemas.microsoft.com/office/drawing/2014/main" id="{F51B7CF9-F439-4397-B8F0-53B1E960C64C}"/>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nvGrpSpPr>
          <p:cNvPr id="16" name="组合 15">
            <a:extLst>
              <a:ext uri="{FF2B5EF4-FFF2-40B4-BE49-F238E27FC236}">
                <a16:creationId xmlns:a16="http://schemas.microsoft.com/office/drawing/2014/main" id="{931A8086-5423-4C0B-9829-59A1BE2B7FD1}"/>
              </a:ext>
            </a:extLst>
          </p:cNvPr>
          <p:cNvGrpSpPr/>
          <p:nvPr/>
        </p:nvGrpSpPr>
        <p:grpSpPr>
          <a:xfrm>
            <a:off x="948703" y="2655764"/>
            <a:ext cx="2780170" cy="1121368"/>
            <a:chOff x="598787" y="4288770"/>
            <a:chExt cx="2780170" cy="1121368"/>
          </a:xfrm>
        </p:grpSpPr>
        <p:sp>
          <p:nvSpPr>
            <p:cNvPr id="17" name="矩形 16">
              <a:extLst>
                <a:ext uri="{FF2B5EF4-FFF2-40B4-BE49-F238E27FC236}">
                  <a16:creationId xmlns:a16="http://schemas.microsoft.com/office/drawing/2014/main" id="{67976210-FB89-4C6F-90C6-ADA0502D5335}"/>
                </a:ext>
              </a:extLst>
            </p:cNvPr>
            <p:cNvSpPr/>
            <p:nvPr/>
          </p:nvSpPr>
          <p:spPr>
            <a:xfrm>
              <a:off x="924578" y="4288770"/>
              <a:ext cx="2454379" cy="436145"/>
            </a:xfrm>
            <a:prstGeom prst="rect">
              <a:avLst/>
            </a:prstGeom>
          </p:spPr>
          <p:txBody>
            <a:bodyPr wrap="square">
              <a:spAutoFit/>
              <a:scene3d>
                <a:camera prst="orthographicFront"/>
                <a:lightRig rig="threePt" dir="t"/>
              </a:scene3d>
              <a:sp3d contourW="12700"/>
            </a:bodyPr>
            <a:lstStyle/>
            <a:p>
              <a:pPr algn="r">
                <a:lnSpc>
                  <a:spcPct val="120000"/>
                </a:lnSpc>
                <a:spcBef>
                  <a:spcPct val="0"/>
                </a:spcBef>
                <a:buClr>
                  <a:schemeClr val="tx1">
                    <a:lumMod val="85000"/>
                    <a:lumOff val="15000"/>
                  </a:schemeClr>
                </a:buClr>
                <a:buSzPct val="105000"/>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18" name="文本框 17">
              <a:extLst>
                <a:ext uri="{FF2B5EF4-FFF2-40B4-BE49-F238E27FC236}">
                  <a16:creationId xmlns:a16="http://schemas.microsoft.com/office/drawing/2014/main" id="{5C7A5220-5DA6-4BC6-AA89-C88E3790676C}"/>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nvGrpSpPr>
          <p:cNvPr id="19" name="组合 18">
            <a:extLst>
              <a:ext uri="{FF2B5EF4-FFF2-40B4-BE49-F238E27FC236}">
                <a16:creationId xmlns:a16="http://schemas.microsoft.com/office/drawing/2014/main" id="{17AF120E-A31E-4171-8034-91B3F5D008A6}"/>
              </a:ext>
            </a:extLst>
          </p:cNvPr>
          <p:cNvGrpSpPr/>
          <p:nvPr/>
        </p:nvGrpSpPr>
        <p:grpSpPr>
          <a:xfrm>
            <a:off x="3052054" y="1326277"/>
            <a:ext cx="2780170" cy="1121368"/>
            <a:chOff x="598787" y="4288770"/>
            <a:chExt cx="2780170" cy="1121368"/>
          </a:xfrm>
        </p:grpSpPr>
        <p:sp>
          <p:nvSpPr>
            <p:cNvPr id="20" name="矩形 19">
              <a:extLst>
                <a:ext uri="{FF2B5EF4-FFF2-40B4-BE49-F238E27FC236}">
                  <a16:creationId xmlns:a16="http://schemas.microsoft.com/office/drawing/2014/main" id="{F588EC26-73D1-445E-A42E-C8793987E4F1}"/>
                </a:ext>
              </a:extLst>
            </p:cNvPr>
            <p:cNvSpPr/>
            <p:nvPr/>
          </p:nvSpPr>
          <p:spPr>
            <a:xfrm>
              <a:off x="924578" y="4288770"/>
              <a:ext cx="2454379" cy="400110"/>
            </a:xfrm>
            <a:prstGeom prst="rect">
              <a:avLst/>
            </a:prstGeom>
          </p:spPr>
          <p:txBody>
            <a:bodyPr wrap="square">
              <a:spAutoFit/>
              <a:scene3d>
                <a:camera prst="orthographicFront"/>
                <a:lightRig rig="threePt" dir="t"/>
              </a:scene3d>
              <a:sp3d contourW="12700"/>
            </a:bodyPr>
            <a:lstStyle/>
            <a:p>
              <a:pPr algn="r">
                <a:spcBef>
                  <a:spcPct val="0"/>
                </a:spcBef>
                <a:buClr>
                  <a:schemeClr val="tx1">
                    <a:lumMod val="85000"/>
                    <a:lumOff val="15000"/>
                  </a:schemeClr>
                </a:buClr>
                <a:buSzPct val="105000"/>
                <a:defRPr/>
              </a:pPr>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1" name="文本框 20">
              <a:extLst>
                <a:ext uri="{FF2B5EF4-FFF2-40B4-BE49-F238E27FC236}">
                  <a16:creationId xmlns:a16="http://schemas.microsoft.com/office/drawing/2014/main" id="{4DD7C2E2-E7E7-4BCD-9B69-A8F6AD0B4804}"/>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nvGrpSpPr>
          <p:cNvPr id="22" name="组合 21">
            <a:extLst>
              <a:ext uri="{FF2B5EF4-FFF2-40B4-BE49-F238E27FC236}">
                <a16:creationId xmlns:a16="http://schemas.microsoft.com/office/drawing/2014/main" id="{B3E7D28D-5C8C-4AF6-ADC3-A2F02B02F12B}"/>
              </a:ext>
            </a:extLst>
          </p:cNvPr>
          <p:cNvGrpSpPr/>
          <p:nvPr/>
        </p:nvGrpSpPr>
        <p:grpSpPr>
          <a:xfrm flipH="1">
            <a:off x="8405103" y="1912259"/>
            <a:ext cx="2780170" cy="1121368"/>
            <a:chOff x="598787" y="4288770"/>
            <a:chExt cx="2780170" cy="1121368"/>
          </a:xfrm>
        </p:grpSpPr>
        <p:sp>
          <p:nvSpPr>
            <p:cNvPr id="23" name="矩形 22">
              <a:extLst>
                <a:ext uri="{FF2B5EF4-FFF2-40B4-BE49-F238E27FC236}">
                  <a16:creationId xmlns:a16="http://schemas.microsoft.com/office/drawing/2014/main" id="{CBACBCCD-E26D-4EF5-8AAA-F0A477AF591F}"/>
                </a:ext>
              </a:extLst>
            </p:cNvPr>
            <p:cNvSpPr/>
            <p:nvPr/>
          </p:nvSpPr>
          <p:spPr>
            <a:xfrm>
              <a:off x="924578" y="4288770"/>
              <a:ext cx="2454379" cy="436145"/>
            </a:xfrm>
            <a:prstGeom prst="rect">
              <a:avLst/>
            </a:prstGeom>
          </p:spPr>
          <p:txBody>
            <a:bodyPr wrap="square">
              <a:spAutoFit/>
              <a:scene3d>
                <a:camera prst="orthographicFront"/>
                <a:lightRig rig="threePt" dir="t"/>
              </a:scene3d>
              <a:sp3d contourW="12700"/>
            </a:bodyPr>
            <a:lstStyle/>
            <a:p>
              <a:pPr>
                <a:lnSpc>
                  <a:spcPct val="120000"/>
                </a:lnSpc>
                <a:spcBef>
                  <a:spcPct val="0"/>
                </a:spcBef>
                <a:buClr>
                  <a:schemeClr val="tx1">
                    <a:lumMod val="85000"/>
                    <a:lumOff val="15000"/>
                  </a:schemeClr>
                </a:buClr>
                <a:buSzPct val="105000"/>
                <a:defRPr/>
              </a:pPr>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24" name="文本框 23">
              <a:extLst>
                <a:ext uri="{FF2B5EF4-FFF2-40B4-BE49-F238E27FC236}">
                  <a16:creationId xmlns:a16="http://schemas.microsoft.com/office/drawing/2014/main" id="{5EC02B06-8AC8-4B1E-AD0D-C0A4E2003184}"/>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grpSp>
        <p:nvGrpSpPr>
          <p:cNvPr id="25" name="组合 24">
            <a:extLst>
              <a:ext uri="{FF2B5EF4-FFF2-40B4-BE49-F238E27FC236}">
                <a16:creationId xmlns:a16="http://schemas.microsoft.com/office/drawing/2014/main" id="{9F4DDE19-57AC-48C8-88A9-092C60BEDE14}"/>
              </a:ext>
            </a:extLst>
          </p:cNvPr>
          <p:cNvGrpSpPr/>
          <p:nvPr/>
        </p:nvGrpSpPr>
        <p:grpSpPr>
          <a:xfrm flipH="1">
            <a:off x="6831652" y="5082921"/>
            <a:ext cx="2780170" cy="1121368"/>
            <a:chOff x="598787" y="4288770"/>
            <a:chExt cx="2780170" cy="1121368"/>
          </a:xfrm>
        </p:grpSpPr>
        <p:sp>
          <p:nvSpPr>
            <p:cNvPr id="26" name="矩形 25">
              <a:extLst>
                <a:ext uri="{FF2B5EF4-FFF2-40B4-BE49-F238E27FC236}">
                  <a16:creationId xmlns:a16="http://schemas.microsoft.com/office/drawing/2014/main" id="{FCA38690-6648-4DFD-8489-2DD3A9EA3BE0}"/>
                </a:ext>
              </a:extLst>
            </p:cNvPr>
            <p:cNvSpPr/>
            <p:nvPr/>
          </p:nvSpPr>
          <p:spPr>
            <a:xfrm>
              <a:off x="924578" y="4288770"/>
              <a:ext cx="2454379" cy="436145"/>
            </a:xfrm>
            <a:prstGeom prst="rect">
              <a:avLst/>
            </a:prstGeom>
          </p:spPr>
          <p:txBody>
            <a:bodyPr wrap="square">
              <a:spAutoFit/>
              <a:scene3d>
                <a:camera prst="orthographicFront"/>
                <a:lightRig rig="threePt" dir="t"/>
              </a:scene3d>
              <a:sp3d contourW="12700"/>
            </a:bodyPr>
            <a:lstStyle/>
            <a:p>
              <a:pPr>
                <a:lnSpc>
                  <a:spcPct val="120000"/>
                </a:lnSpc>
                <a:spcBef>
                  <a:spcPct val="0"/>
                </a:spcBef>
                <a:buClr>
                  <a:schemeClr val="tx1">
                    <a:lumMod val="85000"/>
                    <a:lumOff val="15000"/>
                  </a:schemeClr>
                </a:buClr>
                <a:buSzPct val="105000"/>
                <a:defRPr/>
              </a:pPr>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sp>
          <p:nvSpPr>
            <p:cNvPr id="27" name="文本框 26">
              <a:extLst>
                <a:ext uri="{FF2B5EF4-FFF2-40B4-BE49-F238E27FC236}">
                  <a16:creationId xmlns:a16="http://schemas.microsoft.com/office/drawing/2014/main" id="{FE7E248B-04A8-460C-804A-5C4BC9C6F072}"/>
                </a:ext>
              </a:extLst>
            </p:cNvPr>
            <p:cNvSpPr txBox="1"/>
            <p:nvPr/>
          </p:nvSpPr>
          <p:spPr>
            <a:xfrm>
              <a:off x="598787" y="4705009"/>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grpSp>
    </p:spTree>
    <p:extLst>
      <p:ext uri="{BB962C8B-B14F-4D97-AF65-F5344CB8AC3E}">
        <p14:creationId xmlns:p14="http://schemas.microsoft.com/office/powerpoint/2010/main" val="379288501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anim calcmode="lin" valueType="num">
                                      <p:cBhvr>
                                        <p:cTn id="38" dur="500" fill="hold"/>
                                        <p:tgtEl>
                                          <p:spTgt spid="22"/>
                                        </p:tgtEl>
                                        <p:attrNameLst>
                                          <p:attrName>ppt_x</p:attrName>
                                        </p:attrNameLst>
                                      </p:cBhvr>
                                      <p:tavLst>
                                        <p:tav tm="0">
                                          <p:val>
                                            <p:strVal val="#ppt_x"/>
                                          </p:val>
                                        </p:tav>
                                        <p:tav tm="100000">
                                          <p:val>
                                            <p:strVal val="#ppt_x"/>
                                          </p:val>
                                        </p:tav>
                                      </p:tavLst>
                                    </p:anim>
                                    <p:anim calcmode="lin" valueType="num">
                                      <p:cBhvr>
                                        <p:cTn id="39" dur="5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EA4C03C-7491-40EC-8EA7-68BBEF791A18}"/>
              </a:ext>
            </a:extLst>
          </p:cNvPr>
          <p:cNvPicPr>
            <a:picLocks noChangeAspect="1"/>
          </p:cNvPicPr>
          <p:nvPr/>
        </p:nvPicPr>
        <p:blipFill>
          <a:blip r:embed="rId2"/>
          <a:stretch>
            <a:fillRect/>
          </a:stretch>
        </p:blipFill>
        <p:spPr>
          <a:xfrm>
            <a:off x="1245480" y="519523"/>
            <a:ext cx="1127858" cy="280440"/>
          </a:xfrm>
          <a:prstGeom prst="rect">
            <a:avLst/>
          </a:prstGeom>
        </p:spPr>
      </p:pic>
      <p:sp>
        <p:nvSpPr>
          <p:cNvPr id="19" name="矩形 18">
            <a:extLst>
              <a:ext uri="{FF2B5EF4-FFF2-40B4-BE49-F238E27FC236}">
                <a16:creationId xmlns:a16="http://schemas.microsoft.com/office/drawing/2014/main" id="{2E8396FC-885A-4391-91A3-59D598879C62}"/>
              </a:ext>
            </a:extLst>
          </p:cNvPr>
          <p:cNvSpPr/>
          <p:nvPr/>
        </p:nvSpPr>
        <p:spPr>
          <a:xfrm flipH="1">
            <a:off x="637" y="-3810"/>
            <a:ext cx="4545965"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47" name="矩形 46">
            <a:extLst>
              <a:ext uri="{FF2B5EF4-FFF2-40B4-BE49-F238E27FC236}">
                <a16:creationId xmlns:a16="http://schemas.microsoft.com/office/drawing/2014/main" id="{9298BA92-F0AF-45D1-B80A-E1CB7FEB1EE6}"/>
              </a:ext>
            </a:extLst>
          </p:cNvPr>
          <p:cNvSpPr/>
          <p:nvPr/>
        </p:nvSpPr>
        <p:spPr>
          <a:xfrm>
            <a:off x="430160" y="426720"/>
            <a:ext cx="10789383" cy="601470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48" name="矩形 47">
            <a:extLst>
              <a:ext uri="{FF2B5EF4-FFF2-40B4-BE49-F238E27FC236}">
                <a16:creationId xmlns:a16="http://schemas.microsoft.com/office/drawing/2014/main" id="{DA8798D4-0431-4CA4-9FF3-3DDD8FC0CECF}"/>
              </a:ext>
            </a:extLst>
          </p:cNvPr>
          <p:cNvSpPr/>
          <p:nvPr/>
        </p:nvSpPr>
        <p:spPr>
          <a:xfrm>
            <a:off x="4546602" y="426720"/>
            <a:ext cx="6825647" cy="6014709"/>
          </a:xfrm>
          <a:prstGeom prst="rect">
            <a:avLst/>
          </a:prstGeom>
          <a:noFill/>
          <a:ln w="25400">
            <a:solidFill>
              <a:srgbClr val="07A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ndParaRPr>
          </a:p>
        </p:txBody>
      </p:sp>
      <p:sp>
        <p:nvSpPr>
          <p:cNvPr id="18" name="矩形 17">
            <a:extLst>
              <a:ext uri="{FF2B5EF4-FFF2-40B4-BE49-F238E27FC236}">
                <a16:creationId xmlns:a16="http://schemas.microsoft.com/office/drawing/2014/main" id="{88916DBD-7BFE-4FE0-85C2-E93A35B97483}"/>
              </a:ext>
            </a:extLst>
          </p:cNvPr>
          <p:cNvSpPr/>
          <p:nvPr/>
        </p:nvSpPr>
        <p:spPr>
          <a:xfrm flipH="1">
            <a:off x="11877677" y="-3810"/>
            <a:ext cx="313688" cy="686562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sp>
        <p:nvSpPr>
          <p:cNvPr id="20" name="矩形 19">
            <a:extLst>
              <a:ext uri="{FF2B5EF4-FFF2-40B4-BE49-F238E27FC236}">
                <a16:creationId xmlns:a16="http://schemas.microsoft.com/office/drawing/2014/main" id="{7E86D486-28FB-4608-A60A-0E22510E9E81}"/>
              </a:ext>
            </a:extLst>
          </p:cNvPr>
          <p:cNvSpPr/>
          <p:nvPr/>
        </p:nvSpPr>
        <p:spPr>
          <a:xfrm flipH="1">
            <a:off x="1124515" y="1109345"/>
            <a:ext cx="9234170" cy="4795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descr="房间里有桌子和椅子&#10;&#10;低可信度描述已自动生成">
            <a:extLst>
              <a:ext uri="{FF2B5EF4-FFF2-40B4-BE49-F238E27FC236}">
                <a16:creationId xmlns:a16="http://schemas.microsoft.com/office/drawing/2014/main" id="{8FA7E1FA-9B65-47F3-ACED-E1445B9F526E}"/>
              </a:ext>
            </a:extLst>
          </p:cNvPr>
          <p:cNvPicPr>
            <a:picLocks noChangeAspect="1"/>
          </p:cNvPicPr>
          <p:nvPr/>
        </p:nvPicPr>
        <p:blipFill rotWithShape="1">
          <a:blip r:embed="rId3">
            <a:extLst>
              <a:ext uri="{28A0092B-C50C-407E-A947-70E740481C1C}">
                <a14:useLocalDpi xmlns:a14="http://schemas.microsoft.com/office/drawing/2010/main" val="0"/>
              </a:ext>
            </a:extLst>
          </a:blip>
          <a:srcRect l="8826" t="43652" r="5062" b="30856"/>
          <a:stretch/>
        </p:blipFill>
        <p:spPr>
          <a:xfrm>
            <a:off x="5786285" y="2008665"/>
            <a:ext cx="6405715" cy="2840671"/>
          </a:xfrm>
          <a:custGeom>
            <a:avLst/>
            <a:gdLst>
              <a:gd name="connsiteX0" fmla="*/ 0 w 7839792"/>
              <a:gd name="connsiteY0" fmla="*/ 0 h 3476625"/>
              <a:gd name="connsiteX1" fmla="*/ 7839792 w 7839792"/>
              <a:gd name="connsiteY1" fmla="*/ 0 h 3476625"/>
              <a:gd name="connsiteX2" fmla="*/ 7839792 w 7839792"/>
              <a:gd name="connsiteY2" fmla="*/ 3476625 h 3476625"/>
              <a:gd name="connsiteX3" fmla="*/ 0 w 7839792"/>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7839792" h="3476625">
                <a:moveTo>
                  <a:pt x="0" y="0"/>
                </a:moveTo>
                <a:lnTo>
                  <a:pt x="7839792" y="0"/>
                </a:lnTo>
                <a:lnTo>
                  <a:pt x="7839792" y="3476625"/>
                </a:lnTo>
                <a:lnTo>
                  <a:pt x="0" y="3476625"/>
                </a:lnTo>
                <a:close/>
              </a:path>
            </a:pathLst>
          </a:custGeom>
          <a:ln w="25400">
            <a:solidFill>
              <a:schemeClr val="bg1"/>
            </a:solidFill>
          </a:ln>
          <a:effectLst>
            <a:outerShdw blurRad="254000" dist="127000" dir="10800000" sx="101000" sy="101000" algn="l" rotWithShape="0">
              <a:srgbClr val="07ADF0">
                <a:alpha val="30000"/>
              </a:srgbClr>
            </a:outerShdw>
          </a:effectLst>
        </p:spPr>
      </p:pic>
      <p:grpSp>
        <p:nvGrpSpPr>
          <p:cNvPr id="49" name="组合 48">
            <a:extLst>
              <a:ext uri="{FF2B5EF4-FFF2-40B4-BE49-F238E27FC236}">
                <a16:creationId xmlns:a16="http://schemas.microsoft.com/office/drawing/2014/main" id="{2C5CC568-4DFF-446A-AA49-4415E6E2C25E}"/>
              </a:ext>
            </a:extLst>
          </p:cNvPr>
          <p:cNvGrpSpPr/>
          <p:nvPr/>
        </p:nvGrpSpPr>
        <p:grpSpPr>
          <a:xfrm>
            <a:off x="1760860" y="2141322"/>
            <a:ext cx="3164567" cy="2363219"/>
            <a:chOff x="942975" y="3391248"/>
            <a:chExt cx="1998210" cy="1492213"/>
          </a:xfrm>
        </p:grpSpPr>
        <p:grpSp>
          <p:nvGrpSpPr>
            <p:cNvPr id="50" name="组合 49">
              <a:extLst>
                <a:ext uri="{FF2B5EF4-FFF2-40B4-BE49-F238E27FC236}">
                  <a16:creationId xmlns:a16="http://schemas.microsoft.com/office/drawing/2014/main" id="{468930FF-BEFE-4C4F-8769-F3D445089B8F}"/>
                </a:ext>
              </a:extLst>
            </p:cNvPr>
            <p:cNvGrpSpPr/>
            <p:nvPr/>
          </p:nvGrpSpPr>
          <p:grpSpPr>
            <a:xfrm>
              <a:off x="942975" y="3391248"/>
              <a:ext cx="1956712" cy="1492213"/>
              <a:chOff x="834740" y="3313130"/>
              <a:chExt cx="2173182" cy="1657297"/>
            </a:xfrm>
          </p:grpSpPr>
          <p:sp>
            <p:nvSpPr>
              <p:cNvPr id="52" name="文本框 51">
                <a:extLst>
                  <a:ext uri="{FF2B5EF4-FFF2-40B4-BE49-F238E27FC236}">
                    <a16:creationId xmlns:a16="http://schemas.microsoft.com/office/drawing/2014/main" id="{9399DEF3-2A63-435A-9146-3255FFA424AA}"/>
                  </a:ext>
                </a:extLst>
              </p:cNvPr>
              <p:cNvSpPr txBox="1"/>
              <p:nvPr/>
            </p:nvSpPr>
            <p:spPr>
              <a:xfrm>
                <a:off x="834740" y="3313130"/>
                <a:ext cx="1001856" cy="777024"/>
              </a:xfrm>
              <a:prstGeom prst="rect">
                <a:avLst/>
              </a:prstGeom>
              <a:noFill/>
            </p:spPr>
            <p:txBody>
              <a:bodyPr wrap="none" rtlCol="0">
                <a:spAutoFit/>
              </a:bodyPr>
              <a:lstStyle/>
              <a:p>
                <a:r>
                  <a:rPr lang="en-US" altLang="zh-CN"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rPr>
                  <a:t>02</a:t>
                </a:r>
                <a:endParaRPr lang="zh-CN" altLang="en-US" sz="6600" dirty="0">
                  <a:gradFill>
                    <a:gsLst>
                      <a:gs pos="100000">
                        <a:srgbClr val="1C46F2"/>
                      </a:gs>
                      <a:gs pos="0">
                        <a:srgbClr val="07ADF0"/>
                      </a:gs>
                    </a:gsLst>
                    <a:lin ang="2700000" scaled="1"/>
                  </a:gradFill>
                  <a:latin typeface="优设标题黑" panose="00000500000000000000" pitchFamily="2" charset="-122"/>
                  <a:ea typeface="优设标题黑" panose="00000500000000000000" pitchFamily="2" charset="-122"/>
                </a:endParaRPr>
              </a:p>
            </p:txBody>
          </p:sp>
          <p:sp>
            <p:nvSpPr>
              <p:cNvPr id="53" name="文本框 52">
                <a:extLst>
                  <a:ext uri="{FF2B5EF4-FFF2-40B4-BE49-F238E27FC236}">
                    <a16:creationId xmlns:a16="http://schemas.microsoft.com/office/drawing/2014/main" id="{29DF333C-7525-4727-B6F3-A54EB2E47076}"/>
                  </a:ext>
                </a:extLst>
              </p:cNvPr>
              <p:cNvSpPr txBox="1"/>
              <p:nvPr/>
            </p:nvSpPr>
            <p:spPr>
              <a:xfrm>
                <a:off x="834740" y="3958178"/>
                <a:ext cx="1914679" cy="647520"/>
              </a:xfrm>
              <a:prstGeom prst="rect">
                <a:avLst/>
              </a:prstGeom>
              <a:noFill/>
            </p:spPr>
            <p:txBody>
              <a:bodyPr wrap="none" rtlCol="0">
                <a:spAutoFit/>
              </a:bodyPr>
              <a:lstStyle/>
              <a:p>
                <a:r>
                  <a:rPr lang="zh-CN" altLang="en-US" sz="5400" dirty="0">
                    <a:solidFill>
                      <a:schemeClr val="tx1">
                        <a:lumMod val="65000"/>
                        <a:lumOff val="35000"/>
                      </a:schemeClr>
                    </a:solidFill>
                    <a:latin typeface="优设标题黑" panose="00000500000000000000" pitchFamily="2" charset="-122"/>
                    <a:ea typeface="优设标题黑" panose="00000500000000000000" pitchFamily="2" charset="-122"/>
                  </a:rPr>
                  <a:t>成果展示</a:t>
                </a:r>
              </a:p>
            </p:txBody>
          </p:sp>
          <p:cxnSp>
            <p:nvCxnSpPr>
              <p:cNvPr id="54" name="直接连接符 53">
                <a:extLst>
                  <a:ext uri="{FF2B5EF4-FFF2-40B4-BE49-F238E27FC236}">
                    <a16:creationId xmlns:a16="http://schemas.microsoft.com/office/drawing/2014/main" id="{C55DD864-95A5-4F3E-982C-505C7B1F4269}"/>
                  </a:ext>
                </a:extLst>
              </p:cNvPr>
              <p:cNvCxnSpPr>
                <a:cxnSpLocks/>
              </p:cNvCxnSpPr>
              <p:nvPr/>
            </p:nvCxnSpPr>
            <p:spPr>
              <a:xfrm>
                <a:off x="906887" y="4970427"/>
                <a:ext cx="2074087" cy="0"/>
              </a:xfrm>
              <a:prstGeom prst="line">
                <a:avLst/>
              </a:prstGeom>
              <a:noFill/>
              <a:ln w="38100" cap="flat" cmpd="sng" algn="ctr">
                <a:solidFill>
                  <a:srgbClr val="07ADF0"/>
                </a:solidFill>
                <a:prstDash val="solid"/>
                <a:miter lim="800000"/>
              </a:ln>
              <a:effectLst/>
            </p:spPr>
          </p:cxnSp>
          <p:sp>
            <p:nvSpPr>
              <p:cNvPr id="55" name="文本框 54">
                <a:extLst>
                  <a:ext uri="{FF2B5EF4-FFF2-40B4-BE49-F238E27FC236}">
                    <a16:creationId xmlns:a16="http://schemas.microsoft.com/office/drawing/2014/main" id="{7F65675A-D8F3-46ED-8B89-F0875F11A6D5}"/>
                  </a:ext>
                </a:extLst>
              </p:cNvPr>
              <p:cNvSpPr txBox="1"/>
              <p:nvPr/>
            </p:nvSpPr>
            <p:spPr>
              <a:xfrm>
                <a:off x="868787" y="4578580"/>
                <a:ext cx="2139135" cy="250285"/>
              </a:xfrm>
              <a:prstGeom prst="rect">
                <a:avLst/>
              </a:prstGeom>
              <a:noFill/>
            </p:spPr>
            <p:txBody>
              <a:bodyPr wrap="square" rtlCol="0">
                <a:spAutoFit/>
                <a:scene3d>
                  <a:camera prst="orthographicFront"/>
                  <a:lightRig rig="threePt" dir="t"/>
                </a:scene3d>
                <a:sp3d contourW="12700"/>
              </a:bodyPr>
              <a:lstStyle/>
              <a:p>
                <a:pPr algn="dist">
                  <a:lnSpc>
                    <a:spcPct val="114000"/>
                  </a:lnSpc>
                </a:pP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ACHIEVEMENT DISPLAY</a:t>
                </a:r>
              </a:p>
            </p:txBody>
          </p:sp>
        </p:grpSp>
        <p:sp>
          <p:nvSpPr>
            <p:cNvPr id="51" name="Freeform 5">
              <a:extLst>
                <a:ext uri="{FF2B5EF4-FFF2-40B4-BE49-F238E27FC236}">
                  <a16:creationId xmlns:a16="http://schemas.microsoft.com/office/drawing/2014/main" id="{5EB20D03-5823-4D75-B011-ACE4DDA1CF70}"/>
                </a:ext>
              </a:extLst>
            </p:cNvPr>
            <p:cNvSpPr>
              <a:spLocks/>
            </p:cNvSpPr>
            <p:nvPr/>
          </p:nvSpPr>
          <p:spPr bwMode="auto">
            <a:xfrm rot="16936325">
              <a:off x="2257490" y="3672426"/>
              <a:ext cx="644846" cy="722544"/>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noFill/>
            <a:ln>
              <a:gradFill flip="none" rotWithShape="1">
                <a:gsLst>
                  <a:gs pos="31000">
                    <a:srgbClr val="07ADF0">
                      <a:alpha val="0"/>
                    </a:srgbClr>
                  </a:gs>
                  <a:gs pos="100000">
                    <a:srgbClr val="07ADF0"/>
                  </a:gs>
                </a:gsLst>
                <a:lin ang="2700000" scaled="1"/>
                <a:tileRect/>
              </a:gradFill>
            </a:ln>
          </p:spPr>
          <p:txBody>
            <a:bodyPr vert="horz" wrap="square" lIns="91440" tIns="45720" rIns="91440" bIns="45720" numCol="1" anchor="t" anchorCtr="0" compatLnSpc="1">
              <a:prstTxWarp prst="textNoShape">
                <a:avLst/>
              </a:prstTxWarp>
            </a:bodyPr>
            <a:lstStyle/>
            <a:p>
              <a:endParaRPr lang="zh-CN" altLang="en-US" sz="3600" dirty="0">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09739121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2C97DAA2-BEF1-4657-B353-5EE97B2E691B}"/>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7A9D42E3-B008-48A0-A102-619BD84BC105}"/>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3CC29B37-851A-4FC8-9DC6-667C25D4BA03}"/>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-02.</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68025E08-1272-4F77-9D05-8E89A260A52E}"/>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成果展示</a:t>
              </a:r>
            </a:p>
          </p:txBody>
        </p:sp>
      </p:grpSp>
      <p:grpSp>
        <p:nvGrpSpPr>
          <p:cNvPr id="12" name="组合 11">
            <a:extLst>
              <a:ext uri="{FF2B5EF4-FFF2-40B4-BE49-F238E27FC236}">
                <a16:creationId xmlns:a16="http://schemas.microsoft.com/office/drawing/2014/main" id="{989A3961-93F0-49C4-AE12-50B70385E3D0}"/>
              </a:ext>
            </a:extLst>
          </p:cNvPr>
          <p:cNvGrpSpPr/>
          <p:nvPr/>
        </p:nvGrpSpPr>
        <p:grpSpPr>
          <a:xfrm>
            <a:off x="1375649" y="4274918"/>
            <a:ext cx="5069182" cy="1514080"/>
            <a:chOff x="1375649" y="3791356"/>
            <a:chExt cx="5069182" cy="1514080"/>
          </a:xfrm>
        </p:grpSpPr>
        <p:sp>
          <p:nvSpPr>
            <p:cNvPr id="13" name="Freeform 5">
              <a:extLst>
                <a:ext uri="{FF2B5EF4-FFF2-40B4-BE49-F238E27FC236}">
                  <a16:creationId xmlns:a16="http://schemas.microsoft.com/office/drawing/2014/main" id="{2BEE4E5E-63C3-4120-89A7-2ED27BDFA932}"/>
                </a:ext>
              </a:extLst>
            </p:cNvPr>
            <p:cNvSpPr>
              <a:spLocks/>
            </p:cNvSpPr>
            <p:nvPr/>
          </p:nvSpPr>
          <p:spPr bwMode="auto">
            <a:xfrm>
              <a:off x="4904913" y="3791356"/>
              <a:ext cx="1539918" cy="1514080"/>
            </a:xfrm>
            <a:prstGeom prst="ellipse">
              <a:avLst/>
            </a:prstGeom>
            <a:gradFill>
              <a:gsLst>
                <a:gs pos="0">
                  <a:srgbClr val="00B0F0"/>
                </a:gs>
                <a:gs pos="100000">
                  <a:srgbClr val="1C46F2"/>
                </a:gs>
              </a:gsLst>
              <a:lin ang="2700000" scaled="1"/>
            </a:gradFill>
            <a:ln w="31750" cap="flat" cmpd="sng" algn="ctr">
              <a:gradFill flip="none" rotWithShape="1">
                <a:gsLst>
                  <a:gs pos="0">
                    <a:srgbClr val="00B0F0"/>
                  </a:gs>
                  <a:gs pos="100000">
                    <a:srgbClr val="1C46F2"/>
                  </a:gs>
                </a:gsLst>
                <a:lin ang="2700000" scaled="1"/>
                <a:tileRect/>
              </a:gradFill>
              <a:prstDash val="solid"/>
            </a:ln>
            <a:effectLst>
              <a:innerShdw blurRad="127000" dist="63500" dir="13500000">
                <a:srgbClr val="C00000">
                  <a:lumMod val="50000"/>
                  <a:alpha val="85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sp>
          <p:nvSpPr>
            <p:cNvPr id="14" name="Freeform 5">
              <a:extLst>
                <a:ext uri="{FF2B5EF4-FFF2-40B4-BE49-F238E27FC236}">
                  <a16:creationId xmlns:a16="http://schemas.microsoft.com/office/drawing/2014/main" id="{DB2809F7-4438-4B45-A29B-C40F5525122A}"/>
                </a:ext>
              </a:extLst>
            </p:cNvPr>
            <p:cNvSpPr>
              <a:spLocks/>
            </p:cNvSpPr>
            <p:nvPr/>
          </p:nvSpPr>
          <p:spPr bwMode="auto">
            <a:xfrm>
              <a:off x="5015477" y="3900065"/>
              <a:ext cx="1318792" cy="1296664"/>
            </a:xfrm>
            <a:prstGeom prst="ellipse">
              <a:avLst/>
            </a:prstGeom>
            <a:solidFill>
              <a:sysClr val="window" lastClr="FFFFFF">
                <a:lumMod val="95000"/>
              </a:sysClr>
            </a:solidFill>
            <a:ln w="50800" cap="flat" cmpd="sng" algn="ctr">
              <a:noFill/>
              <a:prstDash val="solid"/>
            </a:ln>
            <a:effectLst>
              <a:outerShdw blurRad="101600" dist="50800" dir="2700000" algn="tl" rotWithShape="0">
                <a:srgbClr val="C00000">
                  <a:lumMod val="50000"/>
                  <a:alpha val="64000"/>
                </a:srgbClr>
              </a:outerShdw>
            </a:effectLst>
            <a:scene3d>
              <a:camera prst="orthographicFront"/>
              <a:lightRig rig="threePt" dir="t"/>
            </a:scene3d>
            <a:sp3d prstMaterial="softEdge">
              <a:bevelT w="63500" h="190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grpSp>
          <p:nvGrpSpPr>
            <p:cNvPr id="15" name="组合 14">
              <a:extLst>
                <a:ext uri="{FF2B5EF4-FFF2-40B4-BE49-F238E27FC236}">
                  <a16:creationId xmlns:a16="http://schemas.microsoft.com/office/drawing/2014/main" id="{A447979D-2801-4747-9AB0-C668B90DC33A}"/>
                </a:ext>
              </a:extLst>
            </p:cNvPr>
            <p:cNvGrpSpPr/>
            <p:nvPr/>
          </p:nvGrpSpPr>
          <p:grpSpPr>
            <a:xfrm>
              <a:off x="5333659" y="4238884"/>
              <a:ext cx="745195" cy="549089"/>
              <a:chOff x="5466064" y="3966677"/>
              <a:chExt cx="440782" cy="324787"/>
            </a:xfrm>
            <a:gradFill>
              <a:gsLst>
                <a:gs pos="0">
                  <a:srgbClr val="00B0F0"/>
                </a:gs>
                <a:gs pos="100000">
                  <a:srgbClr val="1C46F2"/>
                </a:gs>
              </a:gsLst>
              <a:lin ang="2700000" scaled="1"/>
            </a:gradFill>
          </p:grpSpPr>
          <p:sp>
            <p:nvSpPr>
              <p:cNvPr id="18" name="Freeform 248">
                <a:extLst>
                  <a:ext uri="{FF2B5EF4-FFF2-40B4-BE49-F238E27FC236}">
                    <a16:creationId xmlns:a16="http://schemas.microsoft.com/office/drawing/2014/main" id="{28D36810-D6DB-49AC-82EE-2FB2FEC8952F}"/>
                  </a:ext>
                </a:extLst>
              </p:cNvPr>
              <p:cNvSpPr>
                <a:spLocks/>
              </p:cNvSpPr>
              <p:nvPr/>
            </p:nvSpPr>
            <p:spPr bwMode="auto">
              <a:xfrm>
                <a:off x="5466064" y="3966677"/>
                <a:ext cx="309618" cy="295342"/>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19" name="Freeform 249">
                <a:extLst>
                  <a:ext uri="{FF2B5EF4-FFF2-40B4-BE49-F238E27FC236}">
                    <a16:creationId xmlns:a16="http://schemas.microsoft.com/office/drawing/2014/main" id="{5B97C2C3-C81F-4F2C-9886-8E1D2BDC1D81}"/>
                  </a:ext>
                </a:extLst>
              </p:cNvPr>
              <p:cNvSpPr>
                <a:spLocks noEditPoints="1"/>
              </p:cNvSpPr>
              <p:nvPr/>
            </p:nvSpPr>
            <p:spPr bwMode="auto">
              <a:xfrm>
                <a:off x="5603474" y="4042520"/>
                <a:ext cx="303372" cy="248944"/>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grpSp>
        <p:sp>
          <p:nvSpPr>
            <p:cNvPr id="16" name="矩形 15">
              <a:extLst>
                <a:ext uri="{FF2B5EF4-FFF2-40B4-BE49-F238E27FC236}">
                  <a16:creationId xmlns:a16="http://schemas.microsoft.com/office/drawing/2014/main" id="{40B03843-8A78-4943-AADD-BA539956BFDF}"/>
                </a:ext>
              </a:extLst>
            </p:cNvPr>
            <p:cNvSpPr/>
            <p:nvPr/>
          </p:nvSpPr>
          <p:spPr>
            <a:xfrm>
              <a:off x="1375649" y="4321114"/>
              <a:ext cx="3052715" cy="894604"/>
            </a:xfrm>
            <a:prstGeom prst="rect">
              <a:avLst/>
            </a:prstGeom>
          </p:spPr>
          <p:txBody>
            <a:bodyPr wrap="square">
              <a:spAutoFit/>
            </a:bodyPr>
            <a:lstStyle/>
            <a:p>
              <a:pPr lvl="0"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17" name="文本框 16">
              <a:extLst>
                <a:ext uri="{FF2B5EF4-FFF2-40B4-BE49-F238E27FC236}">
                  <a16:creationId xmlns:a16="http://schemas.microsoft.com/office/drawing/2014/main" id="{65BC951E-477C-4003-BC3B-773718683978}"/>
                </a:ext>
              </a:extLst>
            </p:cNvPr>
            <p:cNvSpPr txBox="1"/>
            <p:nvPr/>
          </p:nvSpPr>
          <p:spPr>
            <a:xfrm>
              <a:off x="2183214" y="3905234"/>
              <a:ext cx="2245150" cy="400110"/>
            </a:xfrm>
            <a:prstGeom prst="rect">
              <a:avLst/>
            </a:prstGeom>
            <a:noFill/>
          </p:spPr>
          <p:txBody>
            <a:bodyPr wrap="square" rtlCol="0">
              <a:spAutoFit/>
            </a:bodyPr>
            <a:lstStyle/>
            <a:p>
              <a:pPr algn="r" defTabSz="457200"/>
              <a:r>
                <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grpSp>
      <p:grpSp>
        <p:nvGrpSpPr>
          <p:cNvPr id="20" name="组合 19">
            <a:extLst>
              <a:ext uri="{FF2B5EF4-FFF2-40B4-BE49-F238E27FC236}">
                <a16:creationId xmlns:a16="http://schemas.microsoft.com/office/drawing/2014/main" id="{0779794B-3786-4135-BC19-98B459A5A2C9}"/>
              </a:ext>
            </a:extLst>
          </p:cNvPr>
          <p:cNvGrpSpPr/>
          <p:nvPr/>
        </p:nvGrpSpPr>
        <p:grpSpPr>
          <a:xfrm>
            <a:off x="1375649" y="1663486"/>
            <a:ext cx="5009169" cy="1403158"/>
            <a:chOff x="1375649" y="2048443"/>
            <a:chExt cx="5009169" cy="1403158"/>
          </a:xfrm>
        </p:grpSpPr>
        <p:sp>
          <p:nvSpPr>
            <p:cNvPr id="21" name="Freeform 5">
              <a:extLst>
                <a:ext uri="{FF2B5EF4-FFF2-40B4-BE49-F238E27FC236}">
                  <a16:creationId xmlns:a16="http://schemas.microsoft.com/office/drawing/2014/main" id="{1A3E4CC9-6496-4FDB-BDB4-C0BA3EA59EE0}"/>
                </a:ext>
              </a:extLst>
            </p:cNvPr>
            <p:cNvSpPr>
              <a:spLocks/>
            </p:cNvSpPr>
            <p:nvPr/>
          </p:nvSpPr>
          <p:spPr bwMode="auto">
            <a:xfrm>
              <a:off x="4964926" y="2048443"/>
              <a:ext cx="1419892" cy="1403158"/>
            </a:xfrm>
            <a:prstGeom prst="ellipse">
              <a:avLst/>
            </a:prstGeom>
            <a:gradFill>
              <a:gsLst>
                <a:gs pos="0">
                  <a:srgbClr val="00B0F0"/>
                </a:gs>
                <a:gs pos="100000">
                  <a:srgbClr val="1C46F2"/>
                </a:gs>
              </a:gsLst>
              <a:lin ang="2700000" scaled="1"/>
            </a:gradFill>
            <a:ln w="31750" cap="flat" cmpd="sng" algn="ctr">
              <a:gradFill flip="none" rotWithShape="1">
                <a:gsLst>
                  <a:gs pos="0">
                    <a:srgbClr val="00B0F0"/>
                  </a:gs>
                  <a:gs pos="100000">
                    <a:srgbClr val="1C46F2"/>
                  </a:gs>
                </a:gsLst>
                <a:lin ang="2700000" scaled="1"/>
                <a:tileRect/>
              </a:gradFill>
              <a:prstDash val="solid"/>
            </a:ln>
            <a:effectLst>
              <a:innerShdw blurRad="127000" dist="63500" dir="13500000">
                <a:srgbClr val="C00000">
                  <a:lumMod val="50000"/>
                  <a:alpha val="85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rgbClr val="FFFFFF"/>
                </a:solidFill>
                <a:effectLst/>
                <a:uLnTx/>
                <a:uFillTx/>
                <a:latin typeface="微软雅黑"/>
                <a:ea typeface="微软雅黑"/>
                <a:cs typeface="+mn-cs"/>
                <a:sym typeface="Arial" panose="020B0604020202020204" pitchFamily="34" charset="0"/>
              </a:endParaRPr>
            </a:p>
          </p:txBody>
        </p:sp>
        <p:sp>
          <p:nvSpPr>
            <p:cNvPr id="22" name="Freeform 5">
              <a:extLst>
                <a:ext uri="{FF2B5EF4-FFF2-40B4-BE49-F238E27FC236}">
                  <a16:creationId xmlns:a16="http://schemas.microsoft.com/office/drawing/2014/main" id="{5A1517DB-B405-44F3-803B-9608FCDBF599}"/>
                </a:ext>
              </a:extLst>
            </p:cNvPr>
            <p:cNvSpPr>
              <a:spLocks/>
            </p:cNvSpPr>
            <p:nvPr/>
          </p:nvSpPr>
          <p:spPr bwMode="auto">
            <a:xfrm>
              <a:off x="5066872" y="2149188"/>
              <a:ext cx="1216002" cy="1201670"/>
            </a:xfrm>
            <a:prstGeom prst="ellipse">
              <a:avLst/>
            </a:prstGeom>
            <a:solidFill>
              <a:sysClr val="window" lastClr="FFFFFF">
                <a:lumMod val="95000"/>
              </a:sysClr>
            </a:solidFill>
            <a:ln w="50800" cap="flat" cmpd="sng" algn="ctr">
              <a:noFill/>
              <a:prstDash val="solid"/>
            </a:ln>
            <a:effectLst>
              <a:outerShdw blurRad="101600" dist="50800" dir="2700000" algn="tl" rotWithShape="0">
                <a:srgbClr val="C00000">
                  <a:lumMod val="50000"/>
                  <a:alpha val="64000"/>
                </a:srgbClr>
              </a:outerShdw>
            </a:effectLst>
            <a:scene3d>
              <a:camera prst="orthographicFront"/>
              <a:lightRig rig="threePt" dir="t"/>
            </a:scene3d>
            <a:sp3d prstMaterial="softEdge">
              <a:bevelT w="63500" h="190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grpSp>
          <p:nvGrpSpPr>
            <p:cNvPr id="23" name="组合 22">
              <a:extLst>
                <a:ext uri="{FF2B5EF4-FFF2-40B4-BE49-F238E27FC236}">
                  <a16:creationId xmlns:a16="http://schemas.microsoft.com/office/drawing/2014/main" id="{40E317B4-84E6-422F-9AD9-89A6C045FF6A}"/>
                </a:ext>
              </a:extLst>
            </p:cNvPr>
            <p:cNvGrpSpPr/>
            <p:nvPr/>
          </p:nvGrpSpPr>
          <p:grpSpPr>
            <a:xfrm>
              <a:off x="5291714" y="2394662"/>
              <a:ext cx="766314" cy="659211"/>
              <a:chOff x="5433941" y="2481436"/>
              <a:chExt cx="453274" cy="389923"/>
            </a:xfrm>
            <a:gradFill>
              <a:gsLst>
                <a:gs pos="0">
                  <a:srgbClr val="00B0F0"/>
                </a:gs>
                <a:gs pos="100000">
                  <a:srgbClr val="1C46F2"/>
                </a:gs>
              </a:gsLst>
              <a:lin ang="2700000" scaled="1"/>
            </a:gradFill>
          </p:grpSpPr>
          <p:sp>
            <p:nvSpPr>
              <p:cNvPr id="26" name="Oval 217">
                <a:extLst>
                  <a:ext uri="{FF2B5EF4-FFF2-40B4-BE49-F238E27FC236}">
                    <a16:creationId xmlns:a16="http://schemas.microsoft.com/office/drawing/2014/main" id="{9C46FBE1-6778-45C4-9510-078CE9BC7644}"/>
                  </a:ext>
                </a:extLst>
              </p:cNvPr>
              <p:cNvSpPr>
                <a:spLocks noChangeArrowheads="1"/>
              </p:cNvSpPr>
              <p:nvPr/>
            </p:nvSpPr>
            <p:spPr bwMode="auto">
              <a:xfrm>
                <a:off x="5615072" y="2591185"/>
                <a:ext cx="89227" cy="1115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27" name="Freeform 218">
                <a:extLst>
                  <a:ext uri="{FF2B5EF4-FFF2-40B4-BE49-F238E27FC236}">
                    <a16:creationId xmlns:a16="http://schemas.microsoft.com/office/drawing/2014/main" id="{763ECF45-5E23-4D66-89CB-14446EFFF5DE}"/>
                  </a:ext>
                </a:extLst>
              </p:cNvPr>
              <p:cNvSpPr>
                <a:spLocks/>
              </p:cNvSpPr>
              <p:nvPr/>
            </p:nvSpPr>
            <p:spPr bwMode="auto">
              <a:xfrm>
                <a:off x="5674854" y="2715210"/>
                <a:ext cx="79413" cy="109749"/>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28" name="Freeform 219">
                <a:extLst>
                  <a:ext uri="{FF2B5EF4-FFF2-40B4-BE49-F238E27FC236}">
                    <a16:creationId xmlns:a16="http://schemas.microsoft.com/office/drawing/2014/main" id="{E803E35D-2531-4E64-946C-F924F2921F32}"/>
                  </a:ext>
                </a:extLst>
              </p:cNvPr>
              <p:cNvSpPr>
                <a:spLocks/>
              </p:cNvSpPr>
              <p:nvPr/>
            </p:nvSpPr>
            <p:spPr bwMode="auto">
              <a:xfrm>
                <a:off x="5566890" y="2715210"/>
                <a:ext cx="78520" cy="109749"/>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29" name="Freeform 220">
                <a:extLst>
                  <a:ext uri="{FF2B5EF4-FFF2-40B4-BE49-F238E27FC236}">
                    <a16:creationId xmlns:a16="http://schemas.microsoft.com/office/drawing/2014/main" id="{E1019847-07DA-4BEE-9849-39858336D79B}"/>
                  </a:ext>
                </a:extLst>
              </p:cNvPr>
              <p:cNvSpPr>
                <a:spLocks/>
              </p:cNvSpPr>
              <p:nvPr/>
            </p:nvSpPr>
            <p:spPr bwMode="auto">
              <a:xfrm>
                <a:off x="5645410" y="2715210"/>
                <a:ext cx="29445" cy="23199"/>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30" name="Freeform 221">
                <a:extLst>
                  <a:ext uri="{FF2B5EF4-FFF2-40B4-BE49-F238E27FC236}">
                    <a16:creationId xmlns:a16="http://schemas.microsoft.com/office/drawing/2014/main" id="{7CAB9932-05E4-4F21-82C2-AE7D036228FF}"/>
                  </a:ext>
                </a:extLst>
              </p:cNvPr>
              <p:cNvSpPr>
                <a:spLocks/>
              </p:cNvSpPr>
              <p:nvPr/>
            </p:nvSpPr>
            <p:spPr bwMode="auto">
              <a:xfrm>
                <a:off x="5645410" y="2738409"/>
                <a:ext cx="29445" cy="89227"/>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31" name="Freeform 222">
                <a:extLst>
                  <a:ext uri="{FF2B5EF4-FFF2-40B4-BE49-F238E27FC236}">
                    <a16:creationId xmlns:a16="http://schemas.microsoft.com/office/drawing/2014/main" id="{9CFC9288-04BF-4978-91EA-CF2F7CA970E3}"/>
                  </a:ext>
                </a:extLst>
              </p:cNvPr>
              <p:cNvSpPr>
                <a:spLocks/>
              </p:cNvSpPr>
              <p:nvPr/>
            </p:nvSpPr>
            <p:spPr bwMode="auto">
              <a:xfrm>
                <a:off x="5466063" y="2675060"/>
                <a:ext cx="379215" cy="196299"/>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32" name="Freeform 223">
                <a:extLst>
                  <a:ext uri="{FF2B5EF4-FFF2-40B4-BE49-F238E27FC236}">
                    <a16:creationId xmlns:a16="http://schemas.microsoft.com/office/drawing/2014/main" id="{4C1F1B55-40F4-4C05-861B-779C91AA7EDA}"/>
                  </a:ext>
                </a:extLst>
              </p:cNvPr>
              <p:cNvSpPr>
                <a:spLocks/>
              </p:cNvSpPr>
              <p:nvPr/>
            </p:nvSpPr>
            <p:spPr bwMode="auto">
              <a:xfrm>
                <a:off x="5433941" y="2631340"/>
                <a:ext cx="109749" cy="54429"/>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33" name="Freeform 224">
                <a:extLst>
                  <a:ext uri="{FF2B5EF4-FFF2-40B4-BE49-F238E27FC236}">
                    <a16:creationId xmlns:a16="http://schemas.microsoft.com/office/drawing/2014/main" id="{541BA5C0-3D86-4AE6-B4E5-94EF736C5947}"/>
                  </a:ext>
                </a:extLst>
              </p:cNvPr>
              <p:cNvSpPr>
                <a:spLocks/>
              </p:cNvSpPr>
              <p:nvPr/>
            </p:nvSpPr>
            <p:spPr bwMode="auto">
              <a:xfrm>
                <a:off x="5475878" y="2481436"/>
                <a:ext cx="380107" cy="193623"/>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34" name="Freeform 225">
                <a:extLst>
                  <a:ext uri="{FF2B5EF4-FFF2-40B4-BE49-F238E27FC236}">
                    <a16:creationId xmlns:a16="http://schemas.microsoft.com/office/drawing/2014/main" id="{6029FDD6-1F3C-4402-B6AE-30E41D43EC1E}"/>
                  </a:ext>
                </a:extLst>
              </p:cNvPr>
              <p:cNvSpPr>
                <a:spLocks/>
              </p:cNvSpPr>
              <p:nvPr/>
            </p:nvSpPr>
            <p:spPr bwMode="auto">
              <a:xfrm>
                <a:off x="5775681" y="2665246"/>
                <a:ext cx="111534" cy="56213"/>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grpSp>
        <p:sp>
          <p:nvSpPr>
            <p:cNvPr id="24" name="矩形 23">
              <a:extLst>
                <a:ext uri="{FF2B5EF4-FFF2-40B4-BE49-F238E27FC236}">
                  <a16:creationId xmlns:a16="http://schemas.microsoft.com/office/drawing/2014/main" id="{52AD2BD2-3548-4D61-8E74-DAA003DB9546}"/>
                </a:ext>
              </a:extLst>
            </p:cNvPr>
            <p:cNvSpPr/>
            <p:nvPr/>
          </p:nvSpPr>
          <p:spPr>
            <a:xfrm>
              <a:off x="1375649" y="2391275"/>
              <a:ext cx="3052715" cy="894604"/>
            </a:xfrm>
            <a:prstGeom prst="rect">
              <a:avLst/>
            </a:prstGeom>
          </p:spPr>
          <p:txBody>
            <a:bodyPr wrap="square">
              <a:spAutoFit/>
            </a:bodyPr>
            <a:lstStyle/>
            <a:p>
              <a:pPr lvl="0"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25" name="文本框 24">
              <a:extLst>
                <a:ext uri="{FF2B5EF4-FFF2-40B4-BE49-F238E27FC236}">
                  <a16:creationId xmlns:a16="http://schemas.microsoft.com/office/drawing/2014/main" id="{85301744-D79B-4A17-8891-8C49A2BE3054}"/>
                </a:ext>
              </a:extLst>
            </p:cNvPr>
            <p:cNvSpPr txBox="1"/>
            <p:nvPr/>
          </p:nvSpPr>
          <p:spPr>
            <a:xfrm>
              <a:off x="2183214" y="2049011"/>
              <a:ext cx="2245150"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dirty="0">
                  <a:gradFill>
                    <a:gsLst>
                      <a:gs pos="0">
                        <a:srgbClr val="00B0F0"/>
                      </a:gs>
                      <a:gs pos="100000">
                        <a:srgbClr val="1C46F2"/>
                      </a:gs>
                    </a:gsLst>
                    <a:lin ang="2700000" scaled="1"/>
                  </a:gradFill>
                  <a:latin typeface="思源黑体 CN Bold" panose="020B0800000000000000" pitchFamily="34" charset="-122"/>
                  <a:ea typeface="思源黑体 CN Bold" panose="020B0800000000000000" pitchFamily="34" charset="-122"/>
                </a:rPr>
                <a:t>标题文字添加</a:t>
              </a:r>
            </a:p>
          </p:txBody>
        </p:sp>
      </p:grpSp>
      <p:grpSp>
        <p:nvGrpSpPr>
          <p:cNvPr id="35" name="组合 34">
            <a:extLst>
              <a:ext uri="{FF2B5EF4-FFF2-40B4-BE49-F238E27FC236}">
                <a16:creationId xmlns:a16="http://schemas.microsoft.com/office/drawing/2014/main" id="{178B16D9-F881-4113-83C4-63E82C20E172}"/>
              </a:ext>
            </a:extLst>
          </p:cNvPr>
          <p:cNvGrpSpPr/>
          <p:nvPr/>
        </p:nvGrpSpPr>
        <p:grpSpPr>
          <a:xfrm>
            <a:off x="6426320" y="2953531"/>
            <a:ext cx="4677109" cy="1434500"/>
            <a:chOff x="6426320" y="2872435"/>
            <a:chExt cx="4677109" cy="1434500"/>
          </a:xfrm>
        </p:grpSpPr>
        <p:sp>
          <p:nvSpPr>
            <p:cNvPr id="36" name="Freeform 5">
              <a:extLst>
                <a:ext uri="{FF2B5EF4-FFF2-40B4-BE49-F238E27FC236}">
                  <a16:creationId xmlns:a16="http://schemas.microsoft.com/office/drawing/2014/main" id="{501D12EE-D90E-4633-9C0E-81778AE6B39F}"/>
                </a:ext>
              </a:extLst>
            </p:cNvPr>
            <p:cNvSpPr>
              <a:spLocks/>
            </p:cNvSpPr>
            <p:nvPr/>
          </p:nvSpPr>
          <p:spPr bwMode="auto">
            <a:xfrm>
              <a:off x="6426320" y="2872435"/>
              <a:ext cx="1441330" cy="1434500"/>
            </a:xfrm>
            <a:prstGeom prst="ellipse">
              <a:avLst/>
            </a:prstGeom>
            <a:gradFill>
              <a:gsLst>
                <a:gs pos="0">
                  <a:srgbClr val="00B0F0"/>
                </a:gs>
                <a:gs pos="100000">
                  <a:srgbClr val="1C46F2"/>
                </a:gs>
              </a:gsLst>
              <a:lin ang="2700000" scaled="1"/>
            </a:gradFill>
            <a:ln w="31750" cap="flat" cmpd="sng" algn="ctr">
              <a:gradFill flip="none" rotWithShape="1">
                <a:gsLst>
                  <a:gs pos="0">
                    <a:srgbClr val="00B0F0"/>
                  </a:gs>
                  <a:gs pos="100000">
                    <a:srgbClr val="1C46F2"/>
                  </a:gs>
                </a:gsLst>
                <a:lin ang="2700000" scaled="1"/>
                <a:tileRect/>
              </a:gradFill>
              <a:prstDash val="solid"/>
            </a:ln>
            <a:effectLst>
              <a:innerShdw blurRad="127000" dist="63500" dir="13500000">
                <a:srgbClr val="C00000">
                  <a:lumMod val="50000"/>
                  <a:alpha val="85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sp>
          <p:nvSpPr>
            <p:cNvPr id="37" name="Freeform 5">
              <a:extLst>
                <a:ext uri="{FF2B5EF4-FFF2-40B4-BE49-F238E27FC236}">
                  <a16:creationId xmlns:a16="http://schemas.microsoft.com/office/drawing/2014/main" id="{8AD3CD10-129E-4CD1-9E29-88F40FC1D7D5}"/>
                </a:ext>
              </a:extLst>
            </p:cNvPr>
            <p:cNvSpPr>
              <a:spLocks/>
            </p:cNvSpPr>
            <p:nvPr/>
          </p:nvSpPr>
          <p:spPr bwMode="auto">
            <a:xfrm>
              <a:off x="6529805" y="2975429"/>
              <a:ext cx="1234362" cy="1228514"/>
            </a:xfrm>
            <a:prstGeom prst="ellipse">
              <a:avLst/>
            </a:prstGeom>
            <a:solidFill>
              <a:sysClr val="window" lastClr="FFFFFF">
                <a:lumMod val="95000"/>
              </a:sysClr>
            </a:solidFill>
            <a:ln w="50800" cap="flat" cmpd="sng" algn="ctr">
              <a:noFill/>
              <a:prstDash val="solid"/>
            </a:ln>
            <a:effectLst>
              <a:outerShdw blurRad="101600" dist="50800" dir="2700000" algn="tl" rotWithShape="0">
                <a:srgbClr val="C00000">
                  <a:lumMod val="50000"/>
                  <a:alpha val="64000"/>
                </a:srgbClr>
              </a:outerShdw>
            </a:effectLst>
            <a:scene3d>
              <a:camera prst="orthographicFront"/>
              <a:lightRig rig="threePt" dir="t"/>
            </a:scene3d>
            <a:sp3d prstMaterial="softEdge">
              <a:bevelT w="63500" h="19050" prst="angle"/>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FFFFFF"/>
                </a:solidFill>
                <a:effectLst/>
                <a:uLnTx/>
                <a:uFillTx/>
                <a:latin typeface="微软雅黑"/>
                <a:ea typeface="微软雅黑"/>
                <a:cs typeface="+mn-cs"/>
                <a:sym typeface="Arial" panose="020B0604020202020204" pitchFamily="34" charset="0"/>
              </a:endParaRPr>
            </a:p>
          </p:txBody>
        </p:sp>
        <p:grpSp>
          <p:nvGrpSpPr>
            <p:cNvPr id="38" name="组合 37">
              <a:extLst>
                <a:ext uri="{FF2B5EF4-FFF2-40B4-BE49-F238E27FC236}">
                  <a16:creationId xmlns:a16="http://schemas.microsoft.com/office/drawing/2014/main" id="{7B3C18FC-3B9A-4486-B0ED-CFB819505C59}"/>
                </a:ext>
              </a:extLst>
            </p:cNvPr>
            <p:cNvGrpSpPr/>
            <p:nvPr/>
          </p:nvGrpSpPr>
          <p:grpSpPr>
            <a:xfrm>
              <a:off x="6830654" y="3307134"/>
              <a:ext cx="745193" cy="484222"/>
              <a:chOff x="6700321" y="3217716"/>
              <a:chExt cx="440782" cy="286418"/>
            </a:xfrm>
            <a:gradFill>
              <a:gsLst>
                <a:gs pos="0">
                  <a:srgbClr val="00B0F0"/>
                </a:gs>
                <a:gs pos="100000">
                  <a:srgbClr val="1C46F2"/>
                </a:gs>
              </a:gsLst>
              <a:lin ang="2700000" scaled="1"/>
            </a:gradFill>
          </p:grpSpPr>
          <p:sp>
            <p:nvSpPr>
              <p:cNvPr id="41" name="Rectangle 240">
                <a:extLst>
                  <a:ext uri="{FF2B5EF4-FFF2-40B4-BE49-F238E27FC236}">
                    <a16:creationId xmlns:a16="http://schemas.microsoft.com/office/drawing/2014/main" id="{43412870-C3B2-4F6E-93B0-E28598DAA855}"/>
                  </a:ext>
                </a:extLst>
              </p:cNvPr>
              <p:cNvSpPr>
                <a:spLocks noChangeArrowheads="1"/>
              </p:cNvSpPr>
              <p:nvPr/>
            </p:nvSpPr>
            <p:spPr bwMode="auto">
              <a:xfrm>
                <a:off x="6744934" y="3331031"/>
                <a:ext cx="105287" cy="8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42" name="Rectangle 241">
                <a:extLst>
                  <a:ext uri="{FF2B5EF4-FFF2-40B4-BE49-F238E27FC236}">
                    <a16:creationId xmlns:a16="http://schemas.microsoft.com/office/drawing/2014/main" id="{1169A5E2-8450-4F47-8266-AB67EAFB8391}"/>
                  </a:ext>
                </a:extLst>
              </p:cNvPr>
              <p:cNvSpPr>
                <a:spLocks noChangeArrowheads="1"/>
              </p:cNvSpPr>
              <p:nvPr/>
            </p:nvSpPr>
            <p:spPr bwMode="auto">
              <a:xfrm>
                <a:off x="6744934" y="3364937"/>
                <a:ext cx="166854" cy="107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43" name="Rectangle 242">
                <a:extLst>
                  <a:ext uri="{FF2B5EF4-FFF2-40B4-BE49-F238E27FC236}">
                    <a16:creationId xmlns:a16="http://schemas.microsoft.com/office/drawing/2014/main" id="{4FC9654D-5DA0-442F-B01F-09D6E5FC23E3}"/>
                  </a:ext>
                </a:extLst>
              </p:cNvPr>
              <p:cNvSpPr>
                <a:spLocks noChangeArrowheads="1"/>
              </p:cNvSpPr>
              <p:nvPr/>
            </p:nvSpPr>
            <p:spPr bwMode="auto">
              <a:xfrm>
                <a:off x="6744934" y="3398843"/>
                <a:ext cx="166854" cy="107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44" name="Rectangle 243">
                <a:extLst>
                  <a:ext uri="{FF2B5EF4-FFF2-40B4-BE49-F238E27FC236}">
                    <a16:creationId xmlns:a16="http://schemas.microsoft.com/office/drawing/2014/main" id="{A29CC34F-D5F5-4708-BB51-8FBF358104DF}"/>
                  </a:ext>
                </a:extLst>
              </p:cNvPr>
              <p:cNvSpPr>
                <a:spLocks noChangeArrowheads="1"/>
              </p:cNvSpPr>
              <p:nvPr/>
            </p:nvSpPr>
            <p:spPr bwMode="auto">
              <a:xfrm>
                <a:off x="6744934" y="3432749"/>
                <a:ext cx="166854" cy="107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45" name="Freeform 244">
                <a:extLst>
                  <a:ext uri="{FF2B5EF4-FFF2-40B4-BE49-F238E27FC236}">
                    <a16:creationId xmlns:a16="http://schemas.microsoft.com/office/drawing/2014/main" id="{9ABAA2A4-167C-45D8-A933-DEDB17BC57C9}"/>
                  </a:ext>
                </a:extLst>
              </p:cNvPr>
              <p:cNvSpPr>
                <a:spLocks/>
              </p:cNvSpPr>
              <p:nvPr/>
            </p:nvSpPr>
            <p:spPr bwMode="auto">
              <a:xfrm>
                <a:off x="7004584" y="3364940"/>
                <a:ext cx="20523" cy="58890"/>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46" name="Freeform 245">
                <a:extLst>
                  <a:ext uri="{FF2B5EF4-FFF2-40B4-BE49-F238E27FC236}">
                    <a16:creationId xmlns:a16="http://schemas.microsoft.com/office/drawing/2014/main" id="{9FC5A9BC-9F94-45A5-A0BB-C69EB9ADCC42}"/>
                  </a:ext>
                </a:extLst>
              </p:cNvPr>
              <p:cNvSpPr>
                <a:spLocks noEditPoints="1"/>
              </p:cNvSpPr>
              <p:nvPr/>
            </p:nvSpPr>
            <p:spPr bwMode="auto">
              <a:xfrm>
                <a:off x="6700321" y="3217716"/>
                <a:ext cx="324786" cy="286418"/>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sp>
            <p:nvSpPr>
              <p:cNvPr id="47" name="Freeform 246">
                <a:extLst>
                  <a:ext uri="{FF2B5EF4-FFF2-40B4-BE49-F238E27FC236}">
                    <a16:creationId xmlns:a16="http://schemas.microsoft.com/office/drawing/2014/main" id="{26750D35-382F-4662-81B6-85E6A718497C}"/>
                  </a:ext>
                </a:extLst>
              </p:cNvPr>
              <p:cNvSpPr>
                <a:spLocks noEditPoints="1"/>
              </p:cNvSpPr>
              <p:nvPr/>
            </p:nvSpPr>
            <p:spPr bwMode="auto">
              <a:xfrm>
                <a:off x="6928742" y="3316757"/>
                <a:ext cx="212361" cy="173100"/>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latin typeface="微软雅黑"/>
                  <a:ea typeface="微软雅黑"/>
                </a:endParaRPr>
              </a:p>
            </p:txBody>
          </p:sp>
        </p:grpSp>
        <p:sp>
          <p:nvSpPr>
            <p:cNvPr id="39" name="矩形 38">
              <a:extLst>
                <a:ext uri="{FF2B5EF4-FFF2-40B4-BE49-F238E27FC236}">
                  <a16:creationId xmlns:a16="http://schemas.microsoft.com/office/drawing/2014/main" id="{EB49267D-EE7C-4905-AD8A-3B2C3E49A618}"/>
                </a:ext>
              </a:extLst>
            </p:cNvPr>
            <p:cNvSpPr/>
            <p:nvPr/>
          </p:nvSpPr>
          <p:spPr>
            <a:xfrm>
              <a:off x="8215115" y="3273599"/>
              <a:ext cx="2888314" cy="894604"/>
            </a:xfrm>
            <a:prstGeom prst="rect">
              <a:avLst/>
            </a:prstGeom>
          </p:spPr>
          <p:txBody>
            <a:bodyPr wrap="square">
              <a:spAutoFit/>
            </a:bodyPr>
            <a:lstStyle/>
            <a:p>
              <a:pPr lvl="0">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sym typeface="方正兰亭黑_GBK" pitchFamily="2" charset="-122"/>
                </a:rPr>
                <a:t>点击此处添加文本内容，如关键词、部分简单介绍等。点击此处添加文本内容，如关键词、部分简单介绍等。</a:t>
              </a:r>
            </a:p>
          </p:txBody>
        </p:sp>
        <p:sp>
          <p:nvSpPr>
            <p:cNvPr id="40" name="文本框 39">
              <a:extLst>
                <a:ext uri="{FF2B5EF4-FFF2-40B4-BE49-F238E27FC236}">
                  <a16:creationId xmlns:a16="http://schemas.microsoft.com/office/drawing/2014/main" id="{A1E5447B-DD2D-4BC2-B1BF-A2510AD7E9C0}"/>
                </a:ext>
              </a:extLst>
            </p:cNvPr>
            <p:cNvSpPr txBox="1"/>
            <p:nvPr/>
          </p:nvSpPr>
          <p:spPr>
            <a:xfrm>
              <a:off x="8220359" y="2895004"/>
              <a:ext cx="2245150" cy="400110"/>
            </a:xfrm>
            <a:prstGeom prst="rect">
              <a:avLst/>
            </a:prstGeom>
            <a:noFill/>
          </p:spPr>
          <p:txBody>
            <a:bodyPr wrap="square" rtlCol="0">
              <a:spAutoFit/>
            </a:bodyPr>
            <a:lstStyle/>
            <a:p>
              <a:pPr defTabSz="457200"/>
              <a:r>
                <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grpSp>
    </p:spTree>
    <p:extLst>
      <p:ext uri="{BB962C8B-B14F-4D97-AF65-F5344CB8AC3E}">
        <p14:creationId xmlns:p14="http://schemas.microsoft.com/office/powerpoint/2010/main" val="306065992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FC81424-5AE6-4115-985A-BCD1D3839E04}"/>
              </a:ext>
            </a:extLst>
          </p:cNvPr>
          <p:cNvSpPr/>
          <p:nvPr/>
        </p:nvSpPr>
        <p:spPr>
          <a:xfrm flipH="1">
            <a:off x="636" y="-3810"/>
            <a:ext cx="380364" cy="842010"/>
          </a:xfrm>
          <a:prstGeom prst="rect">
            <a:avLst/>
          </a:prstGeom>
          <a:gradFill flip="none" rotWithShape="0">
            <a:gsLst>
              <a:gs pos="100000">
                <a:srgbClr val="1C46F2"/>
              </a:gs>
              <a:gs pos="0">
                <a:srgbClr val="00B0F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ea typeface="思源黑体 CN Light" panose="020B0300000000000000" pitchFamily="34" charset="-122"/>
            </a:endParaRPr>
          </a:p>
        </p:txBody>
      </p:sp>
      <p:grpSp>
        <p:nvGrpSpPr>
          <p:cNvPr id="8" name="组合 7">
            <a:extLst>
              <a:ext uri="{FF2B5EF4-FFF2-40B4-BE49-F238E27FC236}">
                <a16:creationId xmlns:a16="http://schemas.microsoft.com/office/drawing/2014/main" id="{2C97DAA2-BEF1-4657-B353-5EE97B2E691B}"/>
              </a:ext>
            </a:extLst>
          </p:cNvPr>
          <p:cNvGrpSpPr/>
          <p:nvPr/>
        </p:nvGrpSpPr>
        <p:grpSpPr>
          <a:xfrm>
            <a:off x="254000" y="155585"/>
            <a:ext cx="3343020" cy="523220"/>
            <a:chOff x="6299387" y="2471187"/>
            <a:chExt cx="3343020" cy="523220"/>
          </a:xfrm>
        </p:grpSpPr>
        <p:sp>
          <p:nvSpPr>
            <p:cNvPr id="9" name="矩形 8">
              <a:extLst>
                <a:ext uri="{FF2B5EF4-FFF2-40B4-BE49-F238E27FC236}">
                  <a16:creationId xmlns:a16="http://schemas.microsoft.com/office/drawing/2014/main" id="{7A9D42E3-B008-48A0-A102-619BD84BC105}"/>
                </a:ext>
              </a:extLst>
            </p:cNvPr>
            <p:cNvSpPr/>
            <p:nvPr/>
          </p:nvSpPr>
          <p:spPr>
            <a:xfrm>
              <a:off x="6299387" y="2555322"/>
              <a:ext cx="1549829" cy="3549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3CC29B37-851A-4FC8-9DC6-667C25D4BA03}"/>
                </a:ext>
              </a:extLst>
            </p:cNvPr>
            <p:cNvSpPr txBox="1"/>
            <p:nvPr/>
          </p:nvSpPr>
          <p:spPr>
            <a:xfrm>
              <a:off x="6672198" y="2471187"/>
              <a:ext cx="1494191" cy="523220"/>
            </a:xfrm>
            <a:prstGeom prst="rect">
              <a:avLst/>
            </a:prstGeom>
            <a:noFill/>
          </p:spPr>
          <p:txBody>
            <a:bodyPr wrap="square" rtlCol="0">
              <a:spAutoFit/>
            </a:bodyPr>
            <a:lstStyle/>
            <a:p>
              <a:r>
                <a:rPr kumimoji="1" lang="en-US" altLang="zh-CN" sz="2800" spc="300" dirty="0">
                  <a:solidFill>
                    <a:schemeClr val="bg1"/>
                  </a:solidFill>
                  <a:latin typeface="优设标题黑" panose="00000500000000000000" pitchFamily="2" charset="-122"/>
                  <a:ea typeface="优设标题黑" panose="00000500000000000000" pitchFamily="2" charset="-122"/>
                  <a:cs typeface="Avenir Next Medium" charset="0"/>
                </a:rPr>
                <a:t>-02.</a:t>
              </a:r>
              <a:r>
                <a:rPr kumimoji="1" lang="en-US" altLang="zh-CN" sz="2800" dirty="0">
                  <a:solidFill>
                    <a:schemeClr val="bg1"/>
                  </a:solidFill>
                  <a:latin typeface="优设标题黑" panose="00000500000000000000" pitchFamily="2" charset="-122"/>
                  <a:ea typeface="优设标题黑" panose="00000500000000000000" pitchFamily="2" charset="-122"/>
                  <a:cs typeface="Avenir Next Medium" charset="0"/>
                </a:rPr>
                <a:t> </a:t>
              </a:r>
              <a:endParaRPr kumimoji="1" lang="zh-CN" altLang="en-US" sz="2800" spc="3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endParaRPr>
            </a:p>
          </p:txBody>
        </p:sp>
        <p:sp>
          <p:nvSpPr>
            <p:cNvPr id="11" name="文本框 10">
              <a:extLst>
                <a:ext uri="{FF2B5EF4-FFF2-40B4-BE49-F238E27FC236}">
                  <a16:creationId xmlns:a16="http://schemas.microsoft.com/office/drawing/2014/main" id="{68025E08-1272-4F77-9D05-8E89A260A52E}"/>
                </a:ext>
              </a:extLst>
            </p:cNvPr>
            <p:cNvSpPr txBox="1"/>
            <p:nvPr/>
          </p:nvSpPr>
          <p:spPr>
            <a:xfrm>
              <a:off x="8148216" y="2471187"/>
              <a:ext cx="1494191" cy="523220"/>
            </a:xfrm>
            <a:prstGeom prst="rect">
              <a:avLst/>
            </a:prstGeom>
            <a:noFill/>
          </p:spPr>
          <p:txBody>
            <a:bodyPr wrap="square" rtlCol="0">
              <a:spAutoFit/>
            </a:bodyPr>
            <a:lstStyle/>
            <a:p>
              <a:r>
                <a:rPr kumimoji="1" lang="zh-CN" altLang="en-US" sz="2800" dirty="0">
                  <a:solidFill>
                    <a:schemeClr val="tx1">
                      <a:lumMod val="65000"/>
                      <a:lumOff val="35000"/>
                    </a:schemeClr>
                  </a:solidFill>
                  <a:latin typeface="优设标题黑" panose="00000500000000000000" pitchFamily="2" charset="-122"/>
                  <a:ea typeface="优设标题黑" panose="00000500000000000000" pitchFamily="2" charset="-122"/>
                  <a:cs typeface="Avenir Next Medium" charset="0"/>
                </a:rPr>
                <a:t>成果展示</a:t>
              </a:r>
            </a:p>
          </p:txBody>
        </p:sp>
      </p:grpSp>
      <p:grpSp>
        <p:nvGrpSpPr>
          <p:cNvPr id="12" name="组合 11">
            <a:extLst>
              <a:ext uri="{FF2B5EF4-FFF2-40B4-BE49-F238E27FC236}">
                <a16:creationId xmlns:a16="http://schemas.microsoft.com/office/drawing/2014/main" id="{7F0AE5ED-A321-4094-91FC-5A5FE6FB5204}"/>
              </a:ext>
            </a:extLst>
          </p:cNvPr>
          <p:cNvGrpSpPr/>
          <p:nvPr/>
        </p:nvGrpSpPr>
        <p:grpSpPr>
          <a:xfrm>
            <a:off x="1552606" y="1464436"/>
            <a:ext cx="7039252" cy="1072952"/>
            <a:chOff x="1552606" y="1710190"/>
            <a:chExt cx="7039252" cy="1072952"/>
          </a:xfrm>
        </p:grpSpPr>
        <p:sp>
          <p:nvSpPr>
            <p:cNvPr id="13" name="任意多边形 10">
              <a:extLst>
                <a:ext uri="{FF2B5EF4-FFF2-40B4-BE49-F238E27FC236}">
                  <a16:creationId xmlns:a16="http://schemas.microsoft.com/office/drawing/2014/main" id="{E1A38349-1919-41C3-986C-369AA66687E0}"/>
                </a:ext>
              </a:extLst>
            </p:cNvPr>
            <p:cNvSpPr/>
            <p:nvPr/>
          </p:nvSpPr>
          <p:spPr>
            <a:xfrm rot="1864238">
              <a:off x="5176165" y="1710190"/>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a:gsLst>
                <a:gs pos="0">
                  <a:srgbClr val="00B0F0"/>
                </a:gs>
                <a:gs pos="100000">
                  <a:srgbClr val="1C46F2"/>
                </a:gs>
              </a:gsLst>
              <a:lin ang="2700000" scaled="1"/>
            </a:gra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white"/>
                </a:solidFill>
                <a:effectLst/>
                <a:uLnTx/>
                <a:uFillTx/>
                <a:latin typeface="Arial" panose="020F0502020204030204"/>
                <a:ea typeface="思源黑体 CN Light" panose="020B0300000000000000" pitchFamily="34" charset="-122"/>
                <a:cs typeface="+mn-ea"/>
              </a:endParaRPr>
            </a:p>
          </p:txBody>
        </p:sp>
        <p:sp>
          <p:nvSpPr>
            <p:cNvPr id="14" name="TextBox 6">
              <a:extLst>
                <a:ext uri="{FF2B5EF4-FFF2-40B4-BE49-F238E27FC236}">
                  <a16:creationId xmlns:a16="http://schemas.microsoft.com/office/drawing/2014/main" id="{3151F59E-418C-464C-8FC0-F53D3B2F7DF4}"/>
                </a:ext>
              </a:extLst>
            </p:cNvPr>
            <p:cNvSpPr txBox="1">
              <a:spLocks noChangeArrowheads="1"/>
            </p:cNvSpPr>
            <p:nvPr/>
          </p:nvSpPr>
          <p:spPr bwMode="auto">
            <a:xfrm>
              <a:off x="5227655" y="1892723"/>
              <a:ext cx="10968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S</a:t>
              </a:r>
              <a:endParaRPr kumimoji="0" lang="zh-CN" altLang="en-US"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15" name="TextBox 6">
              <a:extLst>
                <a:ext uri="{FF2B5EF4-FFF2-40B4-BE49-F238E27FC236}">
                  <a16:creationId xmlns:a16="http://schemas.microsoft.com/office/drawing/2014/main" id="{B8A696F6-176D-40AD-B952-0A99EA69A014}"/>
                </a:ext>
              </a:extLst>
            </p:cNvPr>
            <p:cNvSpPr txBox="1">
              <a:spLocks noChangeArrowheads="1"/>
            </p:cNvSpPr>
            <p:nvPr/>
          </p:nvSpPr>
          <p:spPr bwMode="auto">
            <a:xfrm>
              <a:off x="1552606" y="1894102"/>
              <a:ext cx="344670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685800" eaLnBrk="1" fontAlgn="base" latinLnBrk="0" hangingPunct="1">
                <a:lnSpc>
                  <a:spcPct val="15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单击此处键入文本单击此处键入文本单击此处键入文本单击此处单击此处处键入</a:t>
              </a:r>
            </a:p>
          </p:txBody>
        </p:sp>
        <p:sp>
          <p:nvSpPr>
            <p:cNvPr id="16" name="文本框 15">
              <a:extLst>
                <a:ext uri="{FF2B5EF4-FFF2-40B4-BE49-F238E27FC236}">
                  <a16:creationId xmlns:a16="http://schemas.microsoft.com/office/drawing/2014/main" id="{0A4A7320-C1C4-46E0-A7CC-D37AEDACDE55}"/>
                </a:ext>
              </a:extLst>
            </p:cNvPr>
            <p:cNvSpPr txBox="1"/>
            <p:nvPr/>
          </p:nvSpPr>
          <p:spPr>
            <a:xfrm>
              <a:off x="6560533" y="2015834"/>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gradFill>
                    <a:gsLst>
                      <a:gs pos="0">
                        <a:srgbClr val="07AD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添加文本标题</a:t>
              </a:r>
            </a:p>
          </p:txBody>
        </p:sp>
      </p:grpSp>
      <p:grpSp>
        <p:nvGrpSpPr>
          <p:cNvPr id="17" name="组合 16">
            <a:extLst>
              <a:ext uri="{FF2B5EF4-FFF2-40B4-BE49-F238E27FC236}">
                <a16:creationId xmlns:a16="http://schemas.microsoft.com/office/drawing/2014/main" id="{D3C5F67B-3343-46F7-A7DB-625FDF331E0E}"/>
              </a:ext>
            </a:extLst>
          </p:cNvPr>
          <p:cNvGrpSpPr/>
          <p:nvPr/>
        </p:nvGrpSpPr>
        <p:grpSpPr>
          <a:xfrm>
            <a:off x="1552606" y="3750486"/>
            <a:ext cx="7039252" cy="1072952"/>
            <a:chOff x="1552606" y="3668781"/>
            <a:chExt cx="7039252" cy="1072952"/>
          </a:xfrm>
        </p:grpSpPr>
        <p:sp>
          <p:nvSpPr>
            <p:cNvPr id="18" name="任意多边形 21">
              <a:extLst>
                <a:ext uri="{FF2B5EF4-FFF2-40B4-BE49-F238E27FC236}">
                  <a16:creationId xmlns:a16="http://schemas.microsoft.com/office/drawing/2014/main" id="{95C0FA67-BAD5-433B-9D0D-8D43BCCE0236}"/>
                </a:ext>
              </a:extLst>
            </p:cNvPr>
            <p:cNvSpPr/>
            <p:nvPr/>
          </p:nvSpPr>
          <p:spPr>
            <a:xfrm rot="1864238">
              <a:off x="5176162" y="3668781"/>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gradFill>
              <a:gsLst>
                <a:gs pos="0">
                  <a:srgbClr val="00B0F0"/>
                </a:gs>
                <a:gs pos="100000">
                  <a:srgbClr val="1C46F2"/>
                </a:gs>
              </a:gsLst>
              <a:lin ang="2700000" scaled="1"/>
            </a:gra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white"/>
                </a:solidFill>
                <a:effectLst/>
                <a:uLnTx/>
                <a:uFillTx/>
                <a:latin typeface="Arial" panose="020F0502020204030204"/>
                <a:ea typeface="思源黑体 CN Light" panose="020B0300000000000000" pitchFamily="34" charset="-122"/>
                <a:cs typeface="+mn-ea"/>
              </a:endParaRPr>
            </a:p>
          </p:txBody>
        </p:sp>
        <p:sp>
          <p:nvSpPr>
            <p:cNvPr id="19" name="TextBox 6">
              <a:extLst>
                <a:ext uri="{FF2B5EF4-FFF2-40B4-BE49-F238E27FC236}">
                  <a16:creationId xmlns:a16="http://schemas.microsoft.com/office/drawing/2014/main" id="{D37B9F3E-5511-4580-8439-DECD71FDC85F}"/>
                </a:ext>
              </a:extLst>
            </p:cNvPr>
            <p:cNvSpPr txBox="1">
              <a:spLocks noChangeArrowheads="1"/>
            </p:cNvSpPr>
            <p:nvPr/>
          </p:nvSpPr>
          <p:spPr bwMode="auto">
            <a:xfrm>
              <a:off x="5227653" y="3851314"/>
              <a:ext cx="10968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O</a:t>
              </a:r>
              <a:endParaRPr kumimoji="0" lang="zh-CN" altLang="en-US"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20" name="TextBox 6">
              <a:extLst>
                <a:ext uri="{FF2B5EF4-FFF2-40B4-BE49-F238E27FC236}">
                  <a16:creationId xmlns:a16="http://schemas.microsoft.com/office/drawing/2014/main" id="{16C40F55-54BD-4910-9D4F-4A06DA9BFC13}"/>
                </a:ext>
              </a:extLst>
            </p:cNvPr>
            <p:cNvSpPr txBox="1">
              <a:spLocks noChangeArrowheads="1"/>
            </p:cNvSpPr>
            <p:nvPr/>
          </p:nvSpPr>
          <p:spPr bwMode="auto">
            <a:xfrm>
              <a:off x="1552606" y="3852693"/>
              <a:ext cx="344670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685800" eaLnBrk="1" fontAlgn="base" latinLnBrk="0" hangingPunct="1">
                <a:lnSpc>
                  <a:spcPct val="15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单击此处键入文本单击此处键入文本单击此处键入文本单击此处单击此处处键入</a:t>
              </a:r>
            </a:p>
          </p:txBody>
        </p:sp>
        <p:sp>
          <p:nvSpPr>
            <p:cNvPr id="21" name="文本框 20">
              <a:extLst>
                <a:ext uri="{FF2B5EF4-FFF2-40B4-BE49-F238E27FC236}">
                  <a16:creationId xmlns:a16="http://schemas.microsoft.com/office/drawing/2014/main" id="{D699C4A7-7E47-4A83-8127-F309D5A07877}"/>
                </a:ext>
              </a:extLst>
            </p:cNvPr>
            <p:cNvSpPr txBox="1"/>
            <p:nvPr/>
          </p:nvSpPr>
          <p:spPr>
            <a:xfrm>
              <a:off x="6560533" y="3974425"/>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gradFill>
                    <a:gsLst>
                      <a:gs pos="0">
                        <a:srgbClr val="07ADF0"/>
                      </a:gs>
                      <a:gs pos="100000">
                        <a:srgbClr val="1C46F2"/>
                      </a:gs>
                    </a:gsLst>
                    <a:lin ang="2700000" scaled="1"/>
                  </a:gradFill>
                  <a:effectLst/>
                  <a:uLnTx/>
                  <a:uFillTx/>
                  <a:latin typeface="思源黑体 CN Bold" panose="020B0800000000000000" pitchFamily="34" charset="-122"/>
                  <a:ea typeface="思源黑体 CN Bold" panose="020B0800000000000000" pitchFamily="34" charset="-122"/>
                </a:rPr>
                <a:t>添加文本标题</a:t>
              </a:r>
            </a:p>
          </p:txBody>
        </p:sp>
      </p:grpSp>
      <p:grpSp>
        <p:nvGrpSpPr>
          <p:cNvPr id="22" name="组合 21">
            <a:extLst>
              <a:ext uri="{FF2B5EF4-FFF2-40B4-BE49-F238E27FC236}">
                <a16:creationId xmlns:a16="http://schemas.microsoft.com/office/drawing/2014/main" id="{DACEC1FF-9EEF-4C16-8981-3908093C403C}"/>
              </a:ext>
            </a:extLst>
          </p:cNvPr>
          <p:cNvGrpSpPr/>
          <p:nvPr/>
        </p:nvGrpSpPr>
        <p:grpSpPr>
          <a:xfrm>
            <a:off x="3391890" y="2607461"/>
            <a:ext cx="7247504" cy="1072952"/>
            <a:chOff x="3391890" y="2689486"/>
            <a:chExt cx="7247504" cy="1072952"/>
          </a:xfrm>
        </p:grpSpPr>
        <p:sp>
          <p:nvSpPr>
            <p:cNvPr id="23" name="任意多边形 20">
              <a:extLst>
                <a:ext uri="{FF2B5EF4-FFF2-40B4-BE49-F238E27FC236}">
                  <a16:creationId xmlns:a16="http://schemas.microsoft.com/office/drawing/2014/main" id="{A9FDE40E-BF63-431E-87A5-0D6534D00EF7}"/>
                </a:ext>
              </a:extLst>
            </p:cNvPr>
            <p:cNvSpPr/>
            <p:nvPr/>
          </p:nvSpPr>
          <p:spPr>
            <a:xfrm rot="1864238">
              <a:off x="5731832" y="2689486"/>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solidFill>
              <a:schemeClr val="tx1">
                <a:lumMod val="75000"/>
                <a:lumOff val="25000"/>
              </a:schemeClr>
            </a:soli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white"/>
                </a:solidFill>
                <a:effectLst/>
                <a:uLnTx/>
                <a:uFillTx/>
                <a:latin typeface="Arial" panose="020F0502020204030204"/>
                <a:ea typeface="思源黑体 CN Light" panose="020B0300000000000000" pitchFamily="34" charset="-122"/>
                <a:cs typeface="+mn-ea"/>
              </a:endParaRPr>
            </a:p>
          </p:txBody>
        </p:sp>
        <p:sp>
          <p:nvSpPr>
            <p:cNvPr id="24" name="TextBox 6">
              <a:extLst>
                <a:ext uri="{FF2B5EF4-FFF2-40B4-BE49-F238E27FC236}">
                  <a16:creationId xmlns:a16="http://schemas.microsoft.com/office/drawing/2014/main" id="{3C98795C-0DD2-42E8-A641-8BA14C43B3BF}"/>
                </a:ext>
              </a:extLst>
            </p:cNvPr>
            <p:cNvSpPr txBox="1">
              <a:spLocks noChangeArrowheads="1"/>
            </p:cNvSpPr>
            <p:nvPr/>
          </p:nvSpPr>
          <p:spPr bwMode="auto">
            <a:xfrm>
              <a:off x="5776103" y="2872019"/>
              <a:ext cx="10968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W</a:t>
              </a:r>
              <a:endParaRPr kumimoji="0" lang="zh-CN" altLang="en-US"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25" name="TextBox 6">
              <a:extLst>
                <a:ext uri="{FF2B5EF4-FFF2-40B4-BE49-F238E27FC236}">
                  <a16:creationId xmlns:a16="http://schemas.microsoft.com/office/drawing/2014/main" id="{E98BD5DA-5726-413C-BAE2-B9BE69D3E91C}"/>
                </a:ext>
              </a:extLst>
            </p:cNvPr>
            <p:cNvSpPr txBox="1">
              <a:spLocks noChangeArrowheads="1"/>
            </p:cNvSpPr>
            <p:nvPr/>
          </p:nvSpPr>
          <p:spPr bwMode="auto">
            <a:xfrm>
              <a:off x="7192689" y="2873398"/>
              <a:ext cx="344670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685800" eaLnBrk="1" fontAlgn="base" latinLnBrk="0" hangingPunct="1">
                <a:lnSpc>
                  <a:spcPct val="15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单击此处键入文本单击此处键入文本单击此处键入文本单击此处单击此处处键入</a:t>
              </a:r>
            </a:p>
          </p:txBody>
        </p:sp>
        <p:sp>
          <p:nvSpPr>
            <p:cNvPr id="26" name="文本框 25">
              <a:extLst>
                <a:ext uri="{FF2B5EF4-FFF2-40B4-BE49-F238E27FC236}">
                  <a16:creationId xmlns:a16="http://schemas.microsoft.com/office/drawing/2014/main" id="{09F23516-9215-41D8-9A97-0649D213F85B}"/>
                </a:ext>
              </a:extLst>
            </p:cNvPr>
            <p:cNvSpPr txBox="1"/>
            <p:nvPr/>
          </p:nvSpPr>
          <p:spPr>
            <a:xfrm>
              <a:off x="3391890" y="2995130"/>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rPr>
                <a:t>添加文本标题</a:t>
              </a:r>
            </a:p>
          </p:txBody>
        </p:sp>
      </p:grpSp>
      <p:grpSp>
        <p:nvGrpSpPr>
          <p:cNvPr id="27" name="组合 26">
            <a:extLst>
              <a:ext uri="{FF2B5EF4-FFF2-40B4-BE49-F238E27FC236}">
                <a16:creationId xmlns:a16="http://schemas.microsoft.com/office/drawing/2014/main" id="{03101620-963B-4AB5-A1FE-02F4407D77C0}"/>
              </a:ext>
            </a:extLst>
          </p:cNvPr>
          <p:cNvGrpSpPr/>
          <p:nvPr/>
        </p:nvGrpSpPr>
        <p:grpSpPr>
          <a:xfrm>
            <a:off x="3391890" y="4893511"/>
            <a:ext cx="7247504" cy="1072952"/>
            <a:chOff x="3391890" y="4648076"/>
            <a:chExt cx="7247504" cy="1072952"/>
          </a:xfrm>
        </p:grpSpPr>
        <p:sp>
          <p:nvSpPr>
            <p:cNvPr id="28" name="任意多边形 22">
              <a:extLst>
                <a:ext uri="{FF2B5EF4-FFF2-40B4-BE49-F238E27FC236}">
                  <a16:creationId xmlns:a16="http://schemas.microsoft.com/office/drawing/2014/main" id="{F400F4BA-512B-42EF-A8A2-967BA83055E4}"/>
                </a:ext>
              </a:extLst>
            </p:cNvPr>
            <p:cNvSpPr/>
            <p:nvPr/>
          </p:nvSpPr>
          <p:spPr>
            <a:xfrm rot="1864238">
              <a:off x="5731830" y="4648076"/>
              <a:ext cx="1193083" cy="1072952"/>
            </a:xfrm>
            <a:custGeom>
              <a:avLst/>
              <a:gdLst>
                <a:gd name="connsiteX0" fmla="*/ 531453 w 2150426"/>
                <a:gd name="connsiteY0" fmla="*/ 1894557 h 1933898"/>
                <a:gd name="connsiteX1" fmla="*/ 523901 w 2150426"/>
                <a:gd name="connsiteY1" fmla="*/ 1888327 h 1933898"/>
                <a:gd name="connsiteX2" fmla="*/ 505804 w 2150426"/>
                <a:gd name="connsiteY2" fmla="*/ 1878396 h 1933898"/>
                <a:gd name="connsiteX3" fmla="*/ 445296 w 2150426"/>
                <a:gd name="connsiteY3" fmla="*/ 1809798 h 1933898"/>
                <a:gd name="connsiteX4" fmla="*/ 30326 w 2150426"/>
                <a:gd name="connsiteY4" fmla="*/ 1091048 h 1933898"/>
                <a:gd name="connsiteX5" fmla="*/ 1172 w 2150426"/>
                <a:gd name="connsiteY5" fmla="*/ 1004348 h 1933898"/>
                <a:gd name="connsiteX6" fmla="*/ 444 w 2150426"/>
                <a:gd name="connsiteY6" fmla="*/ 976700 h 1933898"/>
                <a:gd name="connsiteX7" fmla="*/ 0 w 2150426"/>
                <a:gd name="connsiteY7" fmla="*/ 974054 h 1933898"/>
                <a:gd name="connsiteX8" fmla="*/ 187 w 2150426"/>
                <a:gd name="connsiteY8" fmla="*/ 966943 h 1933898"/>
                <a:gd name="connsiteX9" fmla="*/ 0 w 2150426"/>
                <a:gd name="connsiteY9" fmla="*/ 959843 h 1933898"/>
                <a:gd name="connsiteX10" fmla="*/ 444 w 2150426"/>
                <a:gd name="connsiteY10" fmla="*/ 957201 h 1933898"/>
                <a:gd name="connsiteX11" fmla="*/ 1172 w 2150426"/>
                <a:gd name="connsiteY11" fmla="*/ 929549 h 1933898"/>
                <a:gd name="connsiteX12" fmla="*/ 30326 w 2150426"/>
                <a:gd name="connsiteY12" fmla="*/ 842849 h 1933898"/>
                <a:gd name="connsiteX13" fmla="*/ 445296 w 2150426"/>
                <a:gd name="connsiteY13" fmla="*/ 124100 h 1933898"/>
                <a:gd name="connsiteX14" fmla="*/ 505804 w 2150426"/>
                <a:gd name="connsiteY14" fmla="*/ 55501 h 1933898"/>
                <a:gd name="connsiteX15" fmla="*/ 529387 w 2150426"/>
                <a:gd name="connsiteY15" fmla="*/ 41045 h 1933898"/>
                <a:gd name="connsiteX16" fmla="*/ 531453 w 2150426"/>
                <a:gd name="connsiteY16" fmla="*/ 39340 h 1933898"/>
                <a:gd name="connsiteX17" fmla="*/ 537695 w 2150426"/>
                <a:gd name="connsiteY17" fmla="*/ 35952 h 1933898"/>
                <a:gd name="connsiteX18" fmla="*/ 543760 w 2150426"/>
                <a:gd name="connsiteY18" fmla="*/ 32234 h 1933898"/>
                <a:gd name="connsiteX19" fmla="*/ 546274 w 2150426"/>
                <a:gd name="connsiteY19" fmla="*/ 31296 h 1933898"/>
                <a:gd name="connsiteX20" fmla="*/ 570581 w 2150426"/>
                <a:gd name="connsiteY20" fmla="*/ 18102 h 1933898"/>
                <a:gd name="connsiteX21" fmla="*/ 660243 w 2150426"/>
                <a:gd name="connsiteY21" fmla="*/ 0 h 1933898"/>
                <a:gd name="connsiteX22" fmla="*/ 1490183 w 2150426"/>
                <a:gd name="connsiteY22" fmla="*/ 0 h 1933898"/>
                <a:gd name="connsiteX23" fmla="*/ 1579845 w 2150426"/>
                <a:gd name="connsiteY23" fmla="*/ 18102 h 1933898"/>
                <a:gd name="connsiteX24" fmla="*/ 1604154 w 2150426"/>
                <a:gd name="connsiteY24" fmla="*/ 31297 h 1933898"/>
                <a:gd name="connsiteX25" fmla="*/ 1606666 w 2150426"/>
                <a:gd name="connsiteY25" fmla="*/ 32234 h 1933898"/>
                <a:gd name="connsiteX26" fmla="*/ 1612726 w 2150426"/>
                <a:gd name="connsiteY26" fmla="*/ 35949 h 1933898"/>
                <a:gd name="connsiteX27" fmla="*/ 1618973 w 2150426"/>
                <a:gd name="connsiteY27" fmla="*/ 39340 h 1933898"/>
                <a:gd name="connsiteX28" fmla="*/ 1621041 w 2150426"/>
                <a:gd name="connsiteY28" fmla="*/ 41046 h 1933898"/>
                <a:gd name="connsiteX29" fmla="*/ 1644623 w 2150426"/>
                <a:gd name="connsiteY29" fmla="*/ 55501 h 1933898"/>
                <a:gd name="connsiteX30" fmla="*/ 1705130 w 2150426"/>
                <a:gd name="connsiteY30" fmla="*/ 124100 h 1933898"/>
                <a:gd name="connsiteX31" fmla="*/ 2120100 w 2150426"/>
                <a:gd name="connsiteY31" fmla="*/ 842849 h 1933898"/>
                <a:gd name="connsiteX32" fmla="*/ 2149255 w 2150426"/>
                <a:gd name="connsiteY32" fmla="*/ 929550 h 1933898"/>
                <a:gd name="connsiteX33" fmla="*/ 2149982 w 2150426"/>
                <a:gd name="connsiteY33" fmla="*/ 957198 h 1933898"/>
                <a:gd name="connsiteX34" fmla="*/ 2150426 w 2150426"/>
                <a:gd name="connsiteY34" fmla="*/ 959843 h 1933898"/>
                <a:gd name="connsiteX35" fmla="*/ 2150239 w 2150426"/>
                <a:gd name="connsiteY35" fmla="*/ 966953 h 1933898"/>
                <a:gd name="connsiteX36" fmla="*/ 2150426 w 2150426"/>
                <a:gd name="connsiteY36" fmla="*/ 974055 h 1933898"/>
                <a:gd name="connsiteX37" fmla="*/ 2149983 w 2150426"/>
                <a:gd name="connsiteY37" fmla="*/ 976697 h 1933898"/>
                <a:gd name="connsiteX38" fmla="*/ 2149255 w 2150426"/>
                <a:gd name="connsiteY38" fmla="*/ 1004348 h 1933898"/>
                <a:gd name="connsiteX39" fmla="*/ 2120101 w 2150426"/>
                <a:gd name="connsiteY39" fmla="*/ 1091049 h 1933898"/>
                <a:gd name="connsiteX40" fmla="*/ 1705131 w 2150426"/>
                <a:gd name="connsiteY40" fmla="*/ 1809798 h 1933898"/>
                <a:gd name="connsiteX41" fmla="*/ 1644623 w 2150426"/>
                <a:gd name="connsiteY41" fmla="*/ 1878396 h 1933898"/>
                <a:gd name="connsiteX42" fmla="*/ 1621040 w 2150426"/>
                <a:gd name="connsiteY42" fmla="*/ 1892852 h 1933898"/>
                <a:gd name="connsiteX43" fmla="*/ 1618973 w 2150426"/>
                <a:gd name="connsiteY43" fmla="*/ 1894557 h 1933898"/>
                <a:gd name="connsiteX44" fmla="*/ 1612730 w 2150426"/>
                <a:gd name="connsiteY44" fmla="*/ 1897947 h 1933898"/>
                <a:gd name="connsiteX45" fmla="*/ 1606666 w 2150426"/>
                <a:gd name="connsiteY45" fmla="*/ 1901663 h 1933898"/>
                <a:gd name="connsiteX46" fmla="*/ 1604153 w 2150426"/>
                <a:gd name="connsiteY46" fmla="*/ 1902602 h 1933898"/>
                <a:gd name="connsiteX47" fmla="*/ 1579845 w 2150426"/>
                <a:gd name="connsiteY47" fmla="*/ 1915796 h 1933898"/>
                <a:gd name="connsiteX48" fmla="*/ 1490183 w 2150426"/>
                <a:gd name="connsiteY48" fmla="*/ 1933897 h 1933898"/>
                <a:gd name="connsiteX49" fmla="*/ 660243 w 2150426"/>
                <a:gd name="connsiteY49" fmla="*/ 1933898 h 1933898"/>
                <a:gd name="connsiteX50" fmla="*/ 531453 w 2150426"/>
                <a:gd name="connsiteY50" fmla="*/ 1894557 h 193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0426" h="1933898">
                  <a:moveTo>
                    <a:pt x="531453" y="1894557"/>
                  </a:moveTo>
                  <a:lnTo>
                    <a:pt x="523901" y="1888327"/>
                  </a:lnTo>
                  <a:lnTo>
                    <a:pt x="505804" y="1878396"/>
                  </a:lnTo>
                  <a:cubicBezTo>
                    <a:pt x="481930" y="1860358"/>
                    <a:pt x="461198" y="1837341"/>
                    <a:pt x="445296" y="1809798"/>
                  </a:cubicBezTo>
                  <a:lnTo>
                    <a:pt x="30326" y="1091048"/>
                  </a:lnTo>
                  <a:cubicBezTo>
                    <a:pt x="14424" y="1063505"/>
                    <a:pt x="4856" y="1034042"/>
                    <a:pt x="1172" y="1004348"/>
                  </a:cubicBezTo>
                  <a:lnTo>
                    <a:pt x="444" y="976700"/>
                  </a:lnTo>
                  <a:lnTo>
                    <a:pt x="0" y="974054"/>
                  </a:lnTo>
                  <a:lnTo>
                    <a:pt x="187" y="966943"/>
                  </a:lnTo>
                  <a:lnTo>
                    <a:pt x="0" y="959843"/>
                  </a:lnTo>
                  <a:lnTo>
                    <a:pt x="444" y="957201"/>
                  </a:lnTo>
                  <a:lnTo>
                    <a:pt x="1172" y="929549"/>
                  </a:lnTo>
                  <a:cubicBezTo>
                    <a:pt x="4856" y="899855"/>
                    <a:pt x="14423" y="870392"/>
                    <a:pt x="30326" y="842849"/>
                  </a:cubicBezTo>
                  <a:lnTo>
                    <a:pt x="445296" y="124100"/>
                  </a:lnTo>
                  <a:cubicBezTo>
                    <a:pt x="461198" y="96556"/>
                    <a:pt x="481929" y="73539"/>
                    <a:pt x="505804" y="55501"/>
                  </a:cubicBezTo>
                  <a:lnTo>
                    <a:pt x="529387" y="41045"/>
                  </a:lnTo>
                  <a:lnTo>
                    <a:pt x="531453" y="39340"/>
                  </a:lnTo>
                  <a:lnTo>
                    <a:pt x="537695" y="35952"/>
                  </a:lnTo>
                  <a:lnTo>
                    <a:pt x="543760" y="32234"/>
                  </a:lnTo>
                  <a:lnTo>
                    <a:pt x="546274" y="31296"/>
                  </a:lnTo>
                  <a:lnTo>
                    <a:pt x="570581" y="18102"/>
                  </a:lnTo>
                  <a:cubicBezTo>
                    <a:pt x="598139" y="6446"/>
                    <a:pt x="628439" y="0"/>
                    <a:pt x="660243" y="0"/>
                  </a:cubicBezTo>
                  <a:lnTo>
                    <a:pt x="1490183" y="0"/>
                  </a:lnTo>
                  <a:cubicBezTo>
                    <a:pt x="1521987" y="0"/>
                    <a:pt x="1552286" y="6446"/>
                    <a:pt x="1579845" y="18102"/>
                  </a:cubicBezTo>
                  <a:lnTo>
                    <a:pt x="1604154" y="31297"/>
                  </a:lnTo>
                  <a:lnTo>
                    <a:pt x="1606666" y="32234"/>
                  </a:lnTo>
                  <a:lnTo>
                    <a:pt x="1612726" y="35949"/>
                  </a:lnTo>
                  <a:lnTo>
                    <a:pt x="1618973" y="39340"/>
                  </a:lnTo>
                  <a:lnTo>
                    <a:pt x="1621041" y="41046"/>
                  </a:lnTo>
                  <a:lnTo>
                    <a:pt x="1644623" y="55501"/>
                  </a:lnTo>
                  <a:cubicBezTo>
                    <a:pt x="1668496" y="73539"/>
                    <a:pt x="1689228" y="96557"/>
                    <a:pt x="1705130" y="124100"/>
                  </a:cubicBezTo>
                  <a:lnTo>
                    <a:pt x="2120100" y="842849"/>
                  </a:lnTo>
                  <a:cubicBezTo>
                    <a:pt x="2136003" y="870393"/>
                    <a:pt x="2145570" y="899855"/>
                    <a:pt x="2149255" y="929550"/>
                  </a:cubicBezTo>
                  <a:lnTo>
                    <a:pt x="2149982" y="957198"/>
                  </a:lnTo>
                  <a:lnTo>
                    <a:pt x="2150426" y="959843"/>
                  </a:lnTo>
                  <a:lnTo>
                    <a:pt x="2150239" y="966953"/>
                  </a:lnTo>
                  <a:lnTo>
                    <a:pt x="2150426" y="974055"/>
                  </a:lnTo>
                  <a:lnTo>
                    <a:pt x="2149983" y="976697"/>
                  </a:lnTo>
                  <a:lnTo>
                    <a:pt x="2149255" y="1004348"/>
                  </a:lnTo>
                  <a:cubicBezTo>
                    <a:pt x="2145570" y="1034043"/>
                    <a:pt x="2136003" y="1063505"/>
                    <a:pt x="2120101" y="1091049"/>
                  </a:cubicBezTo>
                  <a:lnTo>
                    <a:pt x="1705131" y="1809798"/>
                  </a:lnTo>
                  <a:cubicBezTo>
                    <a:pt x="1689228" y="1837341"/>
                    <a:pt x="1668497" y="1860358"/>
                    <a:pt x="1644623" y="1878396"/>
                  </a:cubicBezTo>
                  <a:lnTo>
                    <a:pt x="1621040" y="1892852"/>
                  </a:lnTo>
                  <a:lnTo>
                    <a:pt x="1618973" y="1894557"/>
                  </a:lnTo>
                  <a:lnTo>
                    <a:pt x="1612730" y="1897947"/>
                  </a:lnTo>
                  <a:lnTo>
                    <a:pt x="1606666" y="1901663"/>
                  </a:lnTo>
                  <a:lnTo>
                    <a:pt x="1604153" y="1902602"/>
                  </a:lnTo>
                  <a:lnTo>
                    <a:pt x="1579845" y="1915796"/>
                  </a:lnTo>
                  <a:cubicBezTo>
                    <a:pt x="1552287" y="1927452"/>
                    <a:pt x="1521988" y="1933897"/>
                    <a:pt x="1490183" y="1933897"/>
                  </a:cubicBezTo>
                  <a:lnTo>
                    <a:pt x="660243" y="1933898"/>
                  </a:lnTo>
                  <a:cubicBezTo>
                    <a:pt x="612537" y="1933898"/>
                    <a:pt x="568217" y="1919395"/>
                    <a:pt x="531453" y="1894557"/>
                  </a:cubicBezTo>
                  <a:close/>
                </a:path>
              </a:pathLst>
            </a:custGeom>
            <a:solidFill>
              <a:schemeClr val="tx1">
                <a:lumMod val="75000"/>
                <a:lumOff val="25000"/>
              </a:schemeClr>
            </a:solidFill>
            <a:ln w="15875"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white"/>
                </a:solidFill>
                <a:effectLst/>
                <a:uLnTx/>
                <a:uFillTx/>
                <a:latin typeface="Arial" panose="020F0502020204030204"/>
                <a:ea typeface="思源黑体 CN Light" panose="020B0300000000000000" pitchFamily="34" charset="-122"/>
                <a:cs typeface="+mn-ea"/>
              </a:endParaRPr>
            </a:p>
          </p:txBody>
        </p:sp>
        <p:sp>
          <p:nvSpPr>
            <p:cNvPr id="29" name="TextBox 6">
              <a:extLst>
                <a:ext uri="{FF2B5EF4-FFF2-40B4-BE49-F238E27FC236}">
                  <a16:creationId xmlns:a16="http://schemas.microsoft.com/office/drawing/2014/main" id="{ECCA3C4A-E290-44D6-B63D-197E6077DB99}"/>
                </a:ext>
              </a:extLst>
            </p:cNvPr>
            <p:cNvSpPr txBox="1">
              <a:spLocks noChangeArrowheads="1"/>
            </p:cNvSpPr>
            <p:nvPr/>
          </p:nvSpPr>
          <p:spPr bwMode="auto">
            <a:xfrm>
              <a:off x="5776101" y="4830609"/>
              <a:ext cx="10968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rPr>
                <a:t>T</a:t>
              </a:r>
              <a:endParaRPr kumimoji="0" lang="zh-CN" altLang="en-US" sz="4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ea"/>
              </a:endParaRPr>
            </a:p>
          </p:txBody>
        </p:sp>
        <p:sp>
          <p:nvSpPr>
            <p:cNvPr id="30" name="TextBox 6">
              <a:extLst>
                <a:ext uri="{FF2B5EF4-FFF2-40B4-BE49-F238E27FC236}">
                  <a16:creationId xmlns:a16="http://schemas.microsoft.com/office/drawing/2014/main" id="{418AAD88-F8F7-497A-AD52-EEE1AC275083}"/>
                </a:ext>
              </a:extLst>
            </p:cNvPr>
            <p:cNvSpPr txBox="1">
              <a:spLocks noChangeArrowheads="1"/>
            </p:cNvSpPr>
            <p:nvPr/>
          </p:nvSpPr>
          <p:spPr bwMode="auto">
            <a:xfrm>
              <a:off x="7192689" y="4831988"/>
              <a:ext cx="3446705" cy="70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685800" eaLnBrk="1" fontAlgn="base" latinLnBrk="0" hangingPunct="1">
                <a:lnSpc>
                  <a:spcPct val="15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mn-ea"/>
                </a:rPr>
                <a:t>单击此处键入文本单击此处键入文本单击此处键入文本单击此处单击此处处键入</a:t>
              </a:r>
            </a:p>
          </p:txBody>
        </p:sp>
        <p:sp>
          <p:nvSpPr>
            <p:cNvPr id="31" name="文本框 30">
              <a:extLst>
                <a:ext uri="{FF2B5EF4-FFF2-40B4-BE49-F238E27FC236}">
                  <a16:creationId xmlns:a16="http://schemas.microsoft.com/office/drawing/2014/main" id="{97F4BEBD-1B9A-44EA-9518-E6E46AE89470}"/>
                </a:ext>
              </a:extLst>
            </p:cNvPr>
            <p:cNvSpPr txBox="1"/>
            <p:nvPr/>
          </p:nvSpPr>
          <p:spPr>
            <a:xfrm>
              <a:off x="3391890" y="4953720"/>
              <a:ext cx="2031325" cy="461665"/>
            </a:xfrm>
            <a:prstGeom prst="rect">
              <a:avLst/>
            </a:prstGeom>
            <a:noFill/>
          </p:spPr>
          <p:txBody>
            <a:bodyPr wrap="none" rtlCol="0">
              <a:spAutoFit/>
            </a:bodyPr>
            <a:lstStyle>
              <a:defPPr>
                <a:defRPr lang="zh-CN"/>
              </a:defPPr>
              <a:lvl1pPr algn="ctr">
                <a:defRPr sz="3600">
                  <a:solidFill>
                    <a:srgbClr val="EA7D7E"/>
                  </a:solidFill>
                  <a:latin typeface="优设标题黑" panose="00000500000000000000" pitchFamily="2" charset="-122"/>
                  <a:ea typeface="优设标题黑" panose="00000500000000000000" pitchFamily="2"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rPr>
                <a:t>添加文本标题</a:t>
              </a:r>
            </a:p>
          </p:txBody>
        </p:sp>
      </p:grpSp>
    </p:spTree>
    <p:extLst>
      <p:ext uri="{BB962C8B-B14F-4D97-AF65-F5344CB8AC3E}">
        <p14:creationId xmlns:p14="http://schemas.microsoft.com/office/powerpoint/2010/main" val="147167339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1583</Words>
  <Application>Microsoft Office PowerPoint</Application>
  <PresentationFormat>宽屏</PresentationFormat>
  <Paragraphs>212</Paragraphs>
  <Slides>22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★懐風体</vt:lpstr>
      <vt:lpstr>Ohka</vt:lpstr>
      <vt:lpstr>等线</vt:lpstr>
      <vt:lpstr>等线 Light</vt:lpstr>
      <vt:lpstr>思源黑体 CN Bold</vt:lpstr>
      <vt:lpstr>思源黑体 CN Light</vt:lpstr>
      <vt:lpstr>微软雅黑</vt:lpstr>
      <vt:lpstr>优设标题黑</vt:lpstr>
      <vt:lpstr>站酷小薇LOGO体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渐变蓝商务风专家组工作汇报ppt模板</dc:title>
  <dc:creator>刘 宇</dc:creator>
  <cp:keywords>PPT世界</cp:keywords>
  <dc:description>www.51pptmoban.com</dc:description>
  <cp:lastModifiedBy>Win user</cp:lastModifiedBy>
  <cp:revision>40</cp:revision>
  <dcterms:created xsi:type="dcterms:W3CDTF">2021-10-18T05:53:35Z</dcterms:created>
  <dcterms:modified xsi:type="dcterms:W3CDTF">2022-02-08T12:18:33Z</dcterms:modified>
</cp:coreProperties>
</file>