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1" r:id="rId6"/>
    <p:sldId id="260" r:id="rId7"/>
    <p:sldId id="262" r:id="rId8"/>
    <p:sldId id="263" r:id="rId9"/>
    <p:sldId id="264" r:id="rId10"/>
    <p:sldId id="265" r:id="rId11"/>
    <p:sldId id="266" r:id="rId12"/>
    <p:sldId id="269" r:id="rId13"/>
    <p:sldId id="270" r:id="rId14"/>
    <p:sldId id="274" r:id="rId15"/>
    <p:sldId id="271" r:id="rId16"/>
    <p:sldId id="275" r:id="rId17"/>
    <p:sldId id="325" r:id="rId18"/>
    <p:sldId id="32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38" userDrawn="1">
          <p15:clr>
            <a:srgbClr val="A4A3A4"/>
          </p15:clr>
        </p15:guide>
        <p15:guide id="4" pos="72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42" autoAdjust="0"/>
    <p:restoredTop sz="94660"/>
  </p:normalViewPr>
  <p:slideViewPr>
    <p:cSldViewPr snapToGrid="0">
      <p:cViewPr varScale="1">
        <p:scale>
          <a:sx n="74" d="100"/>
          <a:sy n="74" d="100"/>
        </p:scale>
        <p:origin x="72" y="100"/>
      </p:cViewPr>
      <p:guideLst>
        <p:guide orient="horz" pos="2160"/>
        <p:guide pos="3840"/>
        <p:guide pos="438"/>
        <p:guide pos="72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BF2216"/>
            </a:solidFill>
            <a:ln w="38100">
              <a:solidFill>
                <a:schemeClr val="bg1"/>
              </a:solidFill>
            </a:ln>
          </c:spPr>
          <c:dPt>
            <c:idx val="0"/>
            <c:bubble3D val="0"/>
            <c:spPr>
              <a:solidFill>
                <a:schemeClr val="bg1">
                  <a:alpha val="10000"/>
                </a:schemeClr>
              </a:solidFill>
              <a:ln w="38100">
                <a:solidFill>
                  <a:schemeClr val="bg1"/>
                </a:solidFill>
              </a:ln>
              <a:effectLst/>
            </c:spPr>
            <c:extLst>
              <c:ext xmlns:c16="http://schemas.microsoft.com/office/drawing/2014/chart" uri="{C3380CC4-5D6E-409C-BE32-E72D297353CC}">
                <c16:uniqueId val="{00000001-D642-4B13-BEB7-37593521FFC7}"/>
              </c:ext>
            </c:extLst>
          </c:dPt>
          <c:dPt>
            <c:idx val="1"/>
            <c:bubble3D val="0"/>
            <c:spPr>
              <a:solidFill>
                <a:schemeClr val="bg1">
                  <a:alpha val="40000"/>
                </a:schemeClr>
              </a:solidFill>
              <a:ln w="38100">
                <a:solidFill>
                  <a:schemeClr val="bg1"/>
                </a:solidFill>
              </a:ln>
              <a:effectLst/>
            </c:spPr>
            <c:extLst>
              <c:ext xmlns:c16="http://schemas.microsoft.com/office/drawing/2014/chart" uri="{C3380CC4-5D6E-409C-BE32-E72D297353CC}">
                <c16:uniqueId val="{00000003-D642-4B13-BEB7-37593521FFC7}"/>
              </c:ext>
            </c:extLst>
          </c:dPt>
          <c:dPt>
            <c:idx val="2"/>
            <c:bubble3D val="0"/>
            <c:spPr>
              <a:solidFill>
                <a:schemeClr val="bg1">
                  <a:alpha val="70000"/>
                </a:schemeClr>
              </a:solidFill>
              <a:ln w="38100">
                <a:solidFill>
                  <a:schemeClr val="bg1"/>
                </a:solidFill>
              </a:ln>
              <a:effectLst/>
            </c:spPr>
            <c:extLst>
              <c:ext xmlns:c16="http://schemas.microsoft.com/office/drawing/2014/chart" uri="{C3380CC4-5D6E-409C-BE32-E72D297353CC}">
                <c16:uniqueId val="{00000005-D642-4B13-BEB7-37593521FFC7}"/>
              </c:ext>
            </c:extLst>
          </c:dPt>
          <c:dPt>
            <c:idx val="3"/>
            <c:bubble3D val="0"/>
            <c:spPr>
              <a:solidFill>
                <a:schemeClr val="bg1">
                  <a:alpha val="90000"/>
                </a:schemeClr>
              </a:solidFill>
              <a:ln w="38100">
                <a:solidFill>
                  <a:schemeClr val="bg1"/>
                </a:solidFill>
              </a:ln>
              <a:effectLst/>
            </c:spPr>
            <c:extLst>
              <c:ext xmlns:c16="http://schemas.microsoft.com/office/drawing/2014/chart" uri="{C3380CC4-5D6E-409C-BE32-E72D297353CC}">
                <c16:uniqueId val="{00000007-D642-4B13-BEB7-37593521FFC7}"/>
              </c:ext>
            </c:extLst>
          </c:dPt>
          <c:dLbls>
            <c:dLbl>
              <c:idx val="0"/>
              <c:layout>
                <c:manualLayout>
                  <c:x val="-0.17040160434582302"/>
                  <c:y val="-0.27617725300504842"/>
                </c:manualLayout>
              </c:layout>
              <c:tx>
                <c:rich>
                  <a:bodyPr rot="0" spcFirstLastPara="1" vertOverflow="ellipsis" vert="horz" wrap="square" lIns="38100" tIns="19050" rIns="38100" bIns="19050" anchor="ctr" anchorCtr="1">
                    <a:spAutoFit/>
                  </a:bodyPr>
                  <a:lstStyle/>
                  <a:p>
                    <a:pPr>
                      <a:defRPr sz="72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fld id="{A0DDC71C-1701-4609-AF3A-330BEFE9630F}" type="PERCENTAGE">
                      <a:rPr lang="en-US" altLang="zh-CN" sz="7200">
                        <a:solidFill>
                          <a:schemeClr val="tx1"/>
                        </a:solidFill>
                        <a:latin typeface="站酷庆科黄油体" panose="02000803000000020004" pitchFamily="2" charset="-122"/>
                        <a:ea typeface="站酷庆科黄油体" panose="02000803000000020004" pitchFamily="2" charset="-122"/>
                      </a:rPr>
                      <a:pPr>
                        <a:defRPr sz="7200">
                          <a:solidFill>
                            <a:schemeClr val="tx1"/>
                          </a:solidFill>
                          <a:latin typeface="站酷庆科黄油体" panose="02000803000000020004" pitchFamily="2" charset="-122"/>
                          <a:ea typeface="站酷庆科黄油体" panose="02000803000000020004" pitchFamily="2"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72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37713156880211157"/>
                      <c:h val="0.27736047987219764"/>
                    </c:manualLayout>
                  </c15:layout>
                  <c15:dlblFieldTable/>
                  <c15:showDataLabelsRange val="0"/>
                </c:ext>
                <c:ext xmlns:c16="http://schemas.microsoft.com/office/drawing/2014/chart" uri="{C3380CC4-5D6E-409C-BE32-E72D297353CC}">
                  <c16:uniqueId val="{00000001-D642-4B13-BEB7-37593521FFC7}"/>
                </c:ext>
              </c:extLst>
            </c:dLbl>
            <c:dLbl>
              <c:idx val="1"/>
              <c:layout>
                <c:manualLayout>
                  <c:x val="0.13932674836463882"/>
                  <c:y val="-5.40945041487602E-17"/>
                </c:manualLayout>
              </c:layout>
              <c:spPr>
                <a:noFill/>
                <a:ln>
                  <a:noFill/>
                </a:ln>
                <a:effectLst/>
              </c:spPr>
              <c:txPr>
                <a:bodyPr rot="0" spcFirstLastPara="1" vertOverflow="ellipsis" vert="horz" wrap="square" lIns="38100" tIns="19050" rIns="38100" bIns="19050" anchor="ctr" anchorCtr="0">
                  <a:spAutoFit/>
                </a:bodyPr>
                <a:lstStyle/>
                <a:p>
                  <a:pPr algn="ctr" rtl="0">
                    <a:defRPr lang="en-US" altLang="zh-CN" sz="24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D642-4B13-BEB7-37593521FFC7}"/>
                </c:ext>
              </c:extLst>
            </c:dLbl>
            <c:dLbl>
              <c:idx val="2"/>
              <c:layout>
                <c:manualLayout>
                  <c:x val="0.11440674487652916"/>
                  <c:y val="0.12260388007284137"/>
                </c:manualLayout>
              </c:layout>
              <c:spPr>
                <a:noFill/>
                <a:ln>
                  <a:noFill/>
                </a:ln>
                <a:effectLst/>
              </c:spPr>
              <c:txPr>
                <a:bodyPr rot="0" spcFirstLastPara="1" vertOverflow="ellipsis" vert="horz" wrap="square" lIns="38100" tIns="19050" rIns="38100" bIns="19050" anchor="ctr" anchorCtr="0">
                  <a:spAutoFit/>
                </a:bodyPr>
                <a:lstStyle/>
                <a:p>
                  <a:pPr algn="ctr" rtl="0">
                    <a:defRPr lang="en-US" altLang="zh-CN" sz="24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D642-4B13-BEB7-37593521FFC7}"/>
                </c:ext>
              </c:extLst>
            </c:dLbl>
            <c:dLbl>
              <c:idx val="3"/>
              <c:layout>
                <c:manualLayout>
                  <c:x val="7.6623485045968789E-2"/>
                  <c:y val="0.11243438303440449"/>
                </c:manualLayout>
              </c:layout>
              <c:tx>
                <c:rich>
                  <a:bodyPr rot="0" spcFirstLastPara="1" vertOverflow="ellipsis" vert="horz" wrap="square" lIns="38100" tIns="19050" rIns="38100" bIns="19050" anchor="ctr" anchorCtr="1">
                    <a:spAutoFit/>
                  </a:bodyPr>
                  <a:lstStyle/>
                  <a:p>
                    <a:pPr>
                      <a:defRPr sz="24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fld id="{88AA3973-41DA-4C12-8AE5-BF210A6E4D03}" type="PERCENTAGE">
                      <a:rPr lang="en-US" altLang="zh-CN" sz="2400"/>
                      <a:pPr>
                        <a:defRPr sz="2400">
                          <a:solidFill>
                            <a:schemeClr val="tx1"/>
                          </a:solidFill>
                          <a:latin typeface="站酷庆科黄油体" panose="02000803000000020004" pitchFamily="2" charset="-122"/>
                          <a:ea typeface="站酷庆科黄油体" panose="02000803000000020004" pitchFamily="2" charset="-122"/>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642-4B13-BEB7-37593521FFC7}"/>
                </c:ext>
              </c:extLst>
            </c:dLbl>
            <c:spPr>
              <a:noFill/>
              <a:ln>
                <a:noFill/>
              </a:ln>
              <a:effectLst/>
            </c:spPr>
            <c:txPr>
              <a:bodyPr rot="0" spcFirstLastPara="1" vertOverflow="ellipsis" vert="horz" wrap="square" lIns="38100" tIns="19050" rIns="38100" bIns="19050" anchor="ctr" anchorCtr="1">
                <a:spAutoFit/>
              </a:bodyPr>
              <a:lstStyle/>
              <a:p>
                <a:pPr>
                  <a:defRPr sz="6000" b="0" i="0" u="none" strike="noStrike" kern="1200" baseline="0">
                    <a:solidFill>
                      <a:schemeClr val="tx1"/>
                    </a:solidFill>
                    <a:latin typeface="站酷庆科黄油体" panose="02000803000000020004" pitchFamily="2" charset="-122"/>
                    <a:ea typeface="站酷庆科黄油体" panose="02000803000000020004" pitchFamily="2" charset="-122"/>
                    <a:cs typeface="+mn-cs"/>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70</c:v>
                </c:pt>
                <c:pt idx="1">
                  <c:v>10</c:v>
                </c:pt>
                <c:pt idx="2">
                  <c:v>10</c:v>
                </c:pt>
                <c:pt idx="3">
                  <c:v>10</c:v>
                </c:pt>
              </c:numCache>
            </c:numRef>
          </c:val>
          <c:extLst>
            <c:ext xmlns:c16="http://schemas.microsoft.com/office/drawing/2014/chart" uri="{C3380CC4-5D6E-409C-BE32-E72D297353CC}">
              <c16:uniqueId val="{00000008-D642-4B13-BEB7-37593521FFC7}"/>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Sheet1!$A$2:$A$5</c:f>
              <c:strCache>
                <c:ptCount val="4"/>
                <c:pt idx="0">
                  <c:v>星球1</c:v>
                </c:pt>
                <c:pt idx="1">
                  <c:v>星球2</c:v>
                </c:pt>
                <c:pt idx="2">
                  <c:v>星球3</c:v>
                </c:pt>
                <c:pt idx="3">
                  <c:v>星球4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16A-4625-8E7B-31D96BE45122}"/>
            </c:ext>
          </c:extLst>
        </c:ser>
        <c:dLbls>
          <c:showLegendKey val="0"/>
          <c:showVal val="0"/>
          <c:showCatName val="0"/>
          <c:showSerName val="0"/>
          <c:showPercent val="0"/>
          <c:showBubbleSize val="0"/>
        </c:dLbls>
        <c:gapWidth val="219"/>
        <c:axId val="1120997359"/>
        <c:axId val="1114227327"/>
      </c:barChart>
      <c:catAx>
        <c:axId val="1120997359"/>
        <c:scaling>
          <c:orientation val="minMax"/>
        </c:scaling>
        <c:delete val="1"/>
        <c:axPos val="l"/>
        <c:numFmt formatCode="General" sourceLinked="1"/>
        <c:majorTickMark val="out"/>
        <c:minorTickMark val="none"/>
        <c:tickLblPos val="nextTo"/>
        <c:crossAx val="1114227327"/>
        <c:crosses val="autoZero"/>
        <c:auto val="1"/>
        <c:lblAlgn val="ctr"/>
        <c:lblOffset val="100"/>
        <c:noMultiLvlLbl val="0"/>
      </c:catAx>
      <c:valAx>
        <c:axId val="1114227327"/>
        <c:scaling>
          <c:orientation val="minMax"/>
        </c:scaling>
        <c:delete val="1"/>
        <c:axPos val="b"/>
        <c:numFmt formatCode="General" sourceLinked="1"/>
        <c:majorTickMark val="out"/>
        <c:minorTickMark val="none"/>
        <c:tickLblPos val="nextTo"/>
        <c:crossAx val="11209973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228DB6-FCAF-46BF-B412-4186FC1D248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0608CA5-4F0E-4C4B-8351-F518A4F124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B88E2C3-90E1-414B-A967-939FE4B2A1A3}"/>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F2EFC93F-C5C7-4633-ADFB-04E9EF7648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38FD1B6-D6D8-4ACC-913F-31C469312F39}"/>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1599607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53BF83-F8B1-4382-99B4-518000A9AF1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135E8DB-6B42-4EC9-94AA-55067C06406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75D408E-950D-4881-880E-69068FA90557}"/>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FCE7A759-CE28-4FBD-A97C-F6B4EED085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CFC9A2-0AEA-42DC-824A-F8259A715564}"/>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4261116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F1AA3A2-5FC2-45D3-95B3-35FE87711D2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2C1B2BF-18D1-4D83-9F45-5F14CC06ED4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265D3FE-DF0D-4E8A-9A7C-AD66D36462F2}"/>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1D8A6E6D-3911-47C1-A1A9-DDA89583019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A2697D-0AD2-438D-B0E3-9D624EDB7A1E}"/>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3647831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96" name="组合 95"/>
          <p:cNvGrpSpPr/>
          <p:nvPr userDrawn="1"/>
        </p:nvGrpSpPr>
        <p:grpSpPr>
          <a:xfrm>
            <a:off x="0" y="0"/>
            <a:ext cx="12192000" cy="6858000"/>
            <a:chOff x="0" y="0"/>
            <a:chExt cx="12192000" cy="6858000"/>
          </a:xfrm>
        </p:grpSpPr>
        <p:pic>
          <p:nvPicPr>
            <p:cNvPr id="97" name="图片 96"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8" name="矩形 97">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文本框 98">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00" name="图片 99"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pic>
        <p:nvPicPr>
          <p:cNvPr id="2" name="图片 1">
            <a:extLst>
              <a:ext uri="{FF2B5EF4-FFF2-40B4-BE49-F238E27FC236}">
                <a16:creationId xmlns:a16="http://schemas.microsoft.com/office/drawing/2014/main" id="{54FE7397-8F62-4C8C-9E41-1BA72DFFDD0C}"/>
              </a:ext>
            </a:extLst>
          </p:cNvPr>
          <p:cNvPicPr>
            <a:picLocks/>
          </p:cNvPicPr>
          <p:nvPr userDrawn="1"/>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3" name="文本框 2">
            <a:extLst>
              <a:ext uri="{FF2B5EF4-FFF2-40B4-BE49-F238E27FC236}">
                <a16:creationId xmlns:a16="http://schemas.microsoft.com/office/drawing/2014/main" id="{06F5F11E-E745-421B-BD6C-03AB1FFC3BA8}"/>
              </a:ext>
            </a:extLst>
          </p:cNvPr>
          <p:cNvSpPr txBox="1"/>
          <p:nvPr userDrawn="1"/>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AC106BC4-5A71-42A4-8B46-CAF99D2FA880}"/>
              </a:ext>
            </a:extLst>
          </p:cNvPr>
          <p:cNvGrpSpPr/>
          <p:nvPr userDrawn="1"/>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5"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0"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1"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2"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3"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4"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5"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6"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7"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8"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83" name="组合 82">
            <a:extLst>
              <a:ext uri="{FF2B5EF4-FFF2-40B4-BE49-F238E27FC236}">
                <a16:creationId xmlns:a16="http://schemas.microsoft.com/office/drawing/2014/main" id="{AB71CE6D-2E1B-4F06-89BE-B749D1C859FC}"/>
              </a:ext>
            </a:extLst>
          </p:cNvPr>
          <p:cNvGrpSpPr/>
          <p:nvPr userDrawn="1"/>
        </p:nvGrpSpPr>
        <p:grpSpPr>
          <a:xfrm>
            <a:off x="4719999" y="4631626"/>
            <a:ext cx="4520522" cy="908749"/>
            <a:chOff x="4592998" y="4518814"/>
            <a:chExt cx="4955347" cy="996161"/>
          </a:xfrm>
        </p:grpSpPr>
        <p:grpSp>
          <p:nvGrpSpPr>
            <p:cNvPr id="84" name="组合 83">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91"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92" name="文本框 91">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85" name="组合 84">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89"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90"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86" name="组合 85">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87"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88"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93" name="文本框 92">
            <a:extLst>
              <a:ext uri="{FF2B5EF4-FFF2-40B4-BE49-F238E27FC236}">
                <a16:creationId xmlns:a16="http://schemas.microsoft.com/office/drawing/2014/main" id="{20EC6EC2-2DBE-4753-A008-414B34E8A0B2}"/>
              </a:ext>
            </a:extLst>
          </p:cNvPr>
          <p:cNvSpPr txBox="1"/>
          <p:nvPr userDrawn="1"/>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圆角 93">
            <a:extLst>
              <a:ext uri="{FF2B5EF4-FFF2-40B4-BE49-F238E27FC236}">
                <a16:creationId xmlns:a16="http://schemas.microsoft.com/office/drawing/2014/main" id="{6B85BA3B-1F72-47B7-B624-C4692498CB86}"/>
              </a:ext>
            </a:extLst>
          </p:cNvPr>
          <p:cNvSpPr/>
          <p:nvPr userDrawn="1"/>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a:extLst>
              <a:ext uri="{FF2B5EF4-FFF2-40B4-BE49-F238E27FC236}">
                <a16:creationId xmlns:a16="http://schemas.microsoft.com/office/drawing/2014/main" id="{A1BBA621-3CBE-456F-BED4-A95A29F0700A}"/>
              </a:ext>
            </a:extLst>
          </p:cNvPr>
          <p:cNvCxnSpPr>
            <a:cxnSpLocks/>
            <a:stCxn id="94" idx="3"/>
          </p:cNvCxnSpPr>
          <p:nvPr userDrawn="1"/>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0469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D70B9C-F553-4142-A990-F06435DB03B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B436CF-C37C-41CD-B400-5ED4A32308C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E59257A-14C8-4EE0-B056-15B892EA44AE}"/>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3C65EBC9-7DD5-466E-AC39-CF2B2B9D9B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89F0E6F-C765-496E-AB76-118F56D56668}"/>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4254122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ADFBD8-6D15-4941-800A-3752B1D2101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413634F-4B3A-40DB-B014-8E94FDFA36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B804947-FA08-4AEC-9799-9E6F610C2B93}"/>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FC53AE25-EEF9-46AB-AE66-51E2D7C79E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3FC2A1-2045-42A4-8041-60810EAC1D50}"/>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3687614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F0DBDD-1A49-420B-B732-3F37538297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0B57191-FC21-4D7C-BCC2-130D0FE1326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421A6BF-AB1F-4AB0-8681-2A4115C5B09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7102689-E607-4509-955A-90123AAC4A87}"/>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402CC858-AE40-4270-8F6B-563ED76A8C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A36FEA-47C3-46A7-BFA0-F7E74E62B6E4}"/>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317064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848D7C-396A-4CD8-81AB-52A206CB914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087519E-F5D5-4F6B-8606-019462710A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747F28E-038F-461D-9C94-3BC5022C7C2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025FD6A-C1E4-464F-97A2-D208F2A3BE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73836F5-67B0-4D4F-98A0-95A86C5FC3B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3ABFBC5-5987-49BF-A51E-BA220AEA4573}"/>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8" name="页脚占位符 7">
            <a:extLst>
              <a:ext uri="{FF2B5EF4-FFF2-40B4-BE49-F238E27FC236}">
                <a16:creationId xmlns:a16="http://schemas.microsoft.com/office/drawing/2014/main" id="{09788547-8117-479E-8A3A-3BCADFCA9A3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90BCB2C-B08C-43D6-9FB9-2117DA1119A1}"/>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1954427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D57302-8227-48F4-BA9D-5591A892397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258132B-C73E-4CD8-9C40-0B0B92AA1020}"/>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4" name="页脚占位符 3">
            <a:extLst>
              <a:ext uri="{FF2B5EF4-FFF2-40B4-BE49-F238E27FC236}">
                <a16:creationId xmlns:a16="http://schemas.microsoft.com/office/drawing/2014/main" id="{73DB258B-D4B7-4EDF-B1E5-7162023FEA2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78ED583-1DF4-4146-90D3-0FA0877900BF}"/>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2883064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37281EF-74F5-49CB-B916-AE90BE85E486}"/>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3" name="页脚占位符 2">
            <a:extLst>
              <a:ext uri="{FF2B5EF4-FFF2-40B4-BE49-F238E27FC236}">
                <a16:creationId xmlns:a16="http://schemas.microsoft.com/office/drawing/2014/main" id="{FA62ABC7-B6E0-4AA9-BFDD-5B8056EE7B0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340E9B7-88BC-4DBF-A279-37C58A34B0D3}"/>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4278122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622A3A-1535-42D1-B54B-361BF29973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150FAE5-EC43-4D73-B8BE-F41F0BC33C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C041539-43FB-4421-92E0-6294EDA4D0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4891B45-EB4F-4016-9D2E-B1582F55B92C}"/>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6F32BC3F-AF3D-418C-B1A7-E15C6FE0E7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6BD5A58-72BB-4B39-84CB-A607E94CFA18}"/>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4220971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A8AC9C-19F9-48A4-845F-B71274C0FD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4B2A4A5-7BF5-4B2F-BB4A-2C96397611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74E9FE0-10F6-4861-B4BF-55B0E7FC8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E7E68AB-AD90-47CB-B5F3-AFF4617A4263}"/>
              </a:ext>
            </a:extLst>
          </p:cNvPr>
          <p:cNvSpPr>
            <a:spLocks noGrp="1"/>
          </p:cNvSpPr>
          <p:nvPr>
            <p:ph type="dt" sz="half" idx="10"/>
          </p:nvPr>
        </p:nvSpPr>
        <p:spPr/>
        <p:txBody>
          <a:bodyPr/>
          <a:lstStyle/>
          <a:p>
            <a:fld id="{0DBD2D54-1FA6-4CA9-B73D-55C163CC0476}"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975A08AF-6D78-4B2A-903D-407E13C497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C00767B-976C-4592-B5F9-C563EC545FDA}"/>
              </a:ext>
            </a:extLst>
          </p:cNvPr>
          <p:cNvSpPr>
            <a:spLocks noGrp="1"/>
          </p:cNvSpPr>
          <p:nvPr>
            <p:ph type="sldNum" sz="quarter" idx="12"/>
          </p:nvPr>
        </p:nvSpPr>
        <p:spPr/>
        <p:txBody>
          <a:body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566136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夜晚的星空&#10;&#10;描述已自动生成">
            <a:extLst>
              <a:ext uri="{FF2B5EF4-FFF2-40B4-BE49-F238E27FC236}">
                <a16:creationId xmlns:a16="http://schemas.microsoft.com/office/drawing/2014/main" id="{8581F3C1-C538-4858-ABC7-7AC62E41106B}"/>
              </a:ext>
            </a:extLst>
          </p:cNvPr>
          <p:cNvPicPr>
            <a:picLocks noChangeAspect="1"/>
          </p:cNvPicPr>
          <p:nvPr userDrawn="1"/>
        </p:nvPicPr>
        <p:blipFill rotWithShape="1">
          <a:blip r:embed="rId14">
            <a:alphaModFix amt="25000"/>
          </a:blip>
          <a:srcRect l="8334" r="8332"/>
          <a:stretch/>
        </p:blipFill>
        <p:spPr>
          <a:xfrm>
            <a:off x="0" y="-8937"/>
            <a:ext cx="12192000" cy="6857999"/>
          </a:xfrm>
          <a:prstGeom prst="rect">
            <a:avLst/>
          </a:prstGeom>
        </p:spPr>
      </p:pic>
      <p:sp>
        <p:nvSpPr>
          <p:cNvPr id="2" name="标题占位符 1">
            <a:extLst>
              <a:ext uri="{FF2B5EF4-FFF2-40B4-BE49-F238E27FC236}">
                <a16:creationId xmlns:a16="http://schemas.microsoft.com/office/drawing/2014/main" id="{00FD2578-7E08-4CA5-A0D7-0CF12EDF74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5F5EBFC-E65E-4DEF-9A37-E8B305A2C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7059CC3A-E2DE-4977-AD36-BA1240BF9C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BD2D54-1FA6-4CA9-B73D-55C163CC0476}"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759BD7AD-8ABE-4522-8F27-2A6B042813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969534-3978-4DC1-BC86-B6E417A249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B804FE-5A04-4FE2-8C88-16DDE9BE1083}" type="slidenum">
              <a:rPr lang="zh-CN" altLang="en-US" smtClean="0"/>
              <a:t>‹#›</a:t>
            </a:fld>
            <a:endParaRPr lang="zh-CN" altLang="en-US"/>
          </a:p>
        </p:txBody>
      </p:sp>
    </p:spTree>
    <p:extLst>
      <p:ext uri="{BB962C8B-B14F-4D97-AF65-F5344CB8AC3E}">
        <p14:creationId xmlns:p14="http://schemas.microsoft.com/office/powerpoint/2010/main" val="3878342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17/06/relationships/model3d" Target="../media/model3d4.glb"/><Relationship Id="rId13"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11.png"/><Relationship Id="rId2" Type="http://schemas.microsoft.com/office/2017/06/relationships/model3d" Target="../media/model3d1.glb"/><Relationship Id="rId1" Type="http://schemas.openxmlformats.org/officeDocument/2006/relationships/slideLayout" Target="../slideLayouts/slideLayout7.xml"/><Relationship Id="rId6" Type="http://schemas.microsoft.com/office/2017/06/relationships/model3d" Target="../media/model3d3.glb"/><Relationship Id="rId11" Type="http://schemas.openxmlformats.org/officeDocument/2006/relationships/image" Target="../media/image10.png"/><Relationship Id="rId5" Type="http://schemas.openxmlformats.org/officeDocument/2006/relationships/image" Target="../media/image6.png"/><Relationship Id="rId15" Type="http://schemas.openxmlformats.org/officeDocument/2006/relationships/image" Target="../media/image14.png"/><Relationship Id="rId10" Type="http://schemas.openxmlformats.org/officeDocument/2006/relationships/image" Target="../media/image9.png"/><Relationship Id="rId4" Type="http://schemas.microsoft.com/office/2017/06/relationships/model3d" Target="../media/model3d2.glb"/><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7/06/relationships/model3d" Target="../media/model3d3.glb"/><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microsoft.com/office/2017/06/relationships/model3d" Target="../media/model3d4.glb"/><Relationship Id="rId1" Type="http://schemas.openxmlformats.org/officeDocument/2006/relationships/slideLayout" Target="../slideLayouts/slideLayout7.xml"/><Relationship Id="rId5" Type="http://schemas.openxmlformats.org/officeDocument/2006/relationships/image" Target="../media/image33.png"/><Relationship Id="rId4" Type="http://schemas.microsoft.com/office/2017/06/relationships/model3d" Target="../media/model3d1.glb"/></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microsoft.com/office/2017/06/relationships/model3d" Target="../media/model3d4.glb"/><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microsoft.com/office/2017/06/relationships/model3d" Target="../media/model3d1.glb"/><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microsoft.com/office/2017/06/relationships/model3d" Target="../media/model3d2.glb"/><Relationship Id="rId3" Type="http://schemas.openxmlformats.org/officeDocument/2006/relationships/image" Target="../media/image36.png"/><Relationship Id="rId7" Type="http://schemas.openxmlformats.org/officeDocument/2006/relationships/image" Target="../media/image38.png"/><Relationship Id="rId2" Type="http://schemas.microsoft.com/office/2017/06/relationships/model3d" Target="../media/model3d1.glb"/><Relationship Id="rId1" Type="http://schemas.openxmlformats.org/officeDocument/2006/relationships/slideLayout" Target="../slideLayouts/slideLayout7.xml"/><Relationship Id="rId6" Type="http://schemas.microsoft.com/office/2017/06/relationships/model3d" Target="../media/model3d3.glb"/><Relationship Id="rId5" Type="http://schemas.openxmlformats.org/officeDocument/2006/relationships/image" Target="../media/image37.png"/><Relationship Id="rId4" Type="http://schemas.microsoft.com/office/2017/06/relationships/model3d" Target="../media/model3d4.glb"/><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0.png"/><Relationship Id="rId7" Type="http://schemas.microsoft.com/office/2017/06/relationships/model3d" Target="../media/model3d3.glb"/><Relationship Id="rId2" Type="http://schemas.microsoft.com/office/2017/06/relationships/model3d" Target="../media/model3d1.glb"/><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11.png"/><Relationship Id="rId5" Type="http://schemas.microsoft.com/office/2017/06/relationships/model3d" Target="../media/model3d4.glb"/><Relationship Id="rId10" Type="http://schemas.openxmlformats.org/officeDocument/2006/relationships/image" Target="../media/image44.png"/><Relationship Id="rId4" Type="http://schemas.openxmlformats.org/officeDocument/2006/relationships/chart" Target="../charts/chart2.xml"/><Relationship Id="rId9" Type="http://schemas.microsoft.com/office/2017/06/relationships/model3d" Target="../media/model3d2.glb"/></Relationships>
</file>

<file path=ppt/slides/_rels/slide16.xml.rels><?xml version="1.0" encoding="UTF-8" standalone="yes"?>
<Relationships xmlns="http://schemas.openxmlformats.org/package/2006/relationships"><Relationship Id="rId8" Type="http://schemas.microsoft.com/office/2017/06/relationships/model3d" Target="../media/model3d2.glb"/><Relationship Id="rId3" Type="http://schemas.openxmlformats.org/officeDocument/2006/relationships/image" Target="../media/image40.png"/><Relationship Id="rId7" Type="http://schemas.openxmlformats.org/officeDocument/2006/relationships/image" Target="../media/image43.png"/><Relationship Id="rId2" Type="http://schemas.microsoft.com/office/2017/06/relationships/model3d" Target="../media/model3d1.glb"/><Relationship Id="rId1" Type="http://schemas.openxmlformats.org/officeDocument/2006/relationships/slideLayout" Target="../slideLayouts/slideLayout7.xml"/><Relationship Id="rId6" Type="http://schemas.microsoft.com/office/2017/06/relationships/model3d" Target="../media/model3d3.glb"/><Relationship Id="rId5" Type="http://schemas.openxmlformats.org/officeDocument/2006/relationships/image" Target="../media/image42.png"/><Relationship Id="rId10" Type="http://schemas.openxmlformats.org/officeDocument/2006/relationships/image" Target="../media/image11.png"/><Relationship Id="rId4" Type="http://schemas.microsoft.com/office/2017/06/relationships/model3d" Target="../media/model3d4.glb"/><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17/06/relationships/model3d" Target="../media/model3d4.glb"/><Relationship Id="rId13" Type="http://schemas.openxmlformats.org/officeDocument/2006/relationships/image" Target="../media/image11.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microsoft.com/office/2017/06/relationships/model3d" Target="../media/model3d1.glb"/><Relationship Id="rId1" Type="http://schemas.openxmlformats.org/officeDocument/2006/relationships/slideLayout" Target="../slideLayouts/slideLayout7.xml"/><Relationship Id="rId6" Type="http://schemas.microsoft.com/office/2017/06/relationships/model3d" Target="../media/model3d3.glb"/><Relationship Id="rId11" Type="http://schemas.openxmlformats.org/officeDocument/2006/relationships/image" Target="../media/image19.png"/><Relationship Id="rId5" Type="http://schemas.openxmlformats.org/officeDocument/2006/relationships/image" Target="../media/image15.png"/><Relationship Id="rId10" Type="http://schemas.openxmlformats.org/officeDocument/2006/relationships/image" Target="../media/image18.png"/><Relationship Id="rId4" Type="http://schemas.microsoft.com/office/2017/06/relationships/model3d" Target="../media/model3d2.glb"/><Relationship Id="rId9"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7/06/relationships/model3d" Target="../media/model3d2.glb"/><Relationship Id="rId1" Type="http://schemas.openxmlformats.org/officeDocument/2006/relationships/slideLayout" Target="../slideLayouts/slideLayout7.xml"/><Relationship Id="rId5" Type="http://schemas.openxmlformats.org/officeDocument/2006/relationships/image" Target="../media/image22.png"/><Relationship Id="rId4" Type="http://schemas.microsoft.com/office/2017/06/relationships/model3d" Target="../media/model3d3.glb"/></Relationships>
</file>

<file path=ppt/slides/_rels/slide4.xml.rels><?xml version="1.0" encoding="UTF-8" standalone="yes"?>
<Relationships xmlns="http://schemas.openxmlformats.org/package/2006/relationships"><Relationship Id="rId3" Type="http://schemas.microsoft.com/office/2017/06/relationships/model3d" Target="../media/model3d2.glb"/><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7/06/relationships/model3d" Target="../media/model3d2.glb"/><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microsoft.com/office/2017/06/relationships/model3d" Target="../media/model3d2.glb"/><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7/06/relationships/model3d" Target="../media/model3d3.glb"/><Relationship Id="rId1" Type="http://schemas.openxmlformats.org/officeDocument/2006/relationships/slideLayout" Target="../slideLayouts/slideLayout7.xml"/><Relationship Id="rId5" Type="http://schemas.openxmlformats.org/officeDocument/2006/relationships/image" Target="../media/image28.png"/><Relationship Id="rId4" Type="http://schemas.microsoft.com/office/2017/06/relationships/model3d" Target="../media/model3d4.glb"/></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microsoft.com/office/2017/06/relationships/model3d" Target="../media/model3d3.glb"/><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microsoft.com/office/2017/06/relationships/model3d" Target="../media/model3d3.glb"/><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4A3AC626-4CCB-4F0A-89B3-5E3D6C6715BB}"/>
              </a:ext>
            </a:extLst>
          </p:cNvPr>
          <p:cNvSpPr/>
          <p:nvPr/>
        </p:nvSpPr>
        <p:spPr>
          <a:xfrm>
            <a:off x="6792316" y="2250543"/>
            <a:ext cx="870751" cy="1169551"/>
          </a:xfrm>
          <a:prstGeom prst="rect">
            <a:avLst/>
          </a:prstGeom>
        </p:spPr>
        <p:txBody>
          <a:bodyPr wrap="none">
            <a:spAutoFit/>
          </a:bodyPr>
          <a:lstStyle/>
          <a:p>
            <a:r>
              <a:rPr lang="zh-CN" altLang="en-US" sz="7000" dirty="0">
                <a:solidFill>
                  <a:schemeClr val="bg1"/>
                </a:solidFill>
                <a:latin typeface="站酷庆科黄油体" panose="02000803000000020004" pitchFamily="2" charset="-122"/>
                <a:ea typeface="站酷庆科黄油体" panose="02000803000000020004" pitchFamily="2" charset="-122"/>
              </a:rPr>
              <a:t>模</a:t>
            </a:r>
            <a:endParaRPr lang="zh-CN" altLang="en-US" sz="7000" dirty="0"/>
          </a:p>
        </p:txBody>
      </p:sp>
      <p:sp>
        <p:nvSpPr>
          <p:cNvPr id="27" name="矩形 26">
            <a:extLst>
              <a:ext uri="{FF2B5EF4-FFF2-40B4-BE49-F238E27FC236}">
                <a16:creationId xmlns:a16="http://schemas.microsoft.com/office/drawing/2014/main" id="{20F16FCD-C8BA-4AB5-B46B-DD08C902B9A7}"/>
              </a:ext>
            </a:extLst>
          </p:cNvPr>
          <p:cNvSpPr/>
          <p:nvPr/>
        </p:nvSpPr>
        <p:spPr>
          <a:xfrm>
            <a:off x="6792316" y="3518546"/>
            <a:ext cx="870751" cy="1169551"/>
          </a:xfrm>
          <a:prstGeom prst="rect">
            <a:avLst/>
          </a:prstGeom>
        </p:spPr>
        <p:txBody>
          <a:bodyPr wrap="none">
            <a:spAutoFit/>
          </a:bodyPr>
          <a:lstStyle/>
          <a:p>
            <a:r>
              <a:rPr lang="zh-CN" altLang="en-US" sz="7000" dirty="0">
                <a:solidFill>
                  <a:schemeClr val="bg1"/>
                </a:solidFill>
                <a:latin typeface="站酷庆科黄油体" panose="02000803000000020004" pitchFamily="2" charset="-122"/>
                <a:ea typeface="站酷庆科黄油体" panose="02000803000000020004" pitchFamily="2" charset="-122"/>
              </a:rPr>
              <a:t>板</a:t>
            </a:r>
            <a:endParaRPr lang="zh-CN" altLang="en-US" sz="7000" dirty="0"/>
          </a:p>
        </p:txBody>
      </p:sp>
      <p:sp>
        <p:nvSpPr>
          <p:cNvPr id="21" name="矩形 20">
            <a:extLst>
              <a:ext uri="{FF2B5EF4-FFF2-40B4-BE49-F238E27FC236}">
                <a16:creationId xmlns:a16="http://schemas.microsoft.com/office/drawing/2014/main" id="{DC773197-1FD3-45EB-BF01-F55213F00B7D}"/>
              </a:ext>
            </a:extLst>
          </p:cNvPr>
          <p:cNvSpPr/>
          <p:nvPr/>
        </p:nvSpPr>
        <p:spPr>
          <a:xfrm>
            <a:off x="4443540" y="3518546"/>
            <a:ext cx="870751" cy="1169551"/>
          </a:xfrm>
          <a:prstGeom prst="rect">
            <a:avLst/>
          </a:prstGeom>
        </p:spPr>
        <p:txBody>
          <a:bodyPr wrap="none">
            <a:spAutoFit/>
          </a:bodyPr>
          <a:lstStyle/>
          <a:p>
            <a:r>
              <a:rPr lang="zh-CN" altLang="en-US" sz="7000" dirty="0">
                <a:solidFill>
                  <a:schemeClr val="bg1"/>
                </a:solidFill>
                <a:latin typeface="站酷庆科黄油体" panose="02000803000000020004" pitchFamily="2" charset="-122"/>
                <a:ea typeface="站酷庆科黄油体" panose="02000803000000020004" pitchFamily="2" charset="-122"/>
              </a:rPr>
              <a:t>球</a:t>
            </a:r>
            <a:endParaRPr lang="zh-CN" altLang="en-US" sz="7000" dirty="0"/>
          </a:p>
        </p:txBody>
      </p:sp>
      <p:sp>
        <p:nvSpPr>
          <p:cNvPr id="16" name="文本框 15">
            <a:extLst>
              <a:ext uri="{FF2B5EF4-FFF2-40B4-BE49-F238E27FC236}">
                <a16:creationId xmlns:a16="http://schemas.microsoft.com/office/drawing/2014/main" id="{F32AD886-EAE3-483F-B199-6EC3AEF3D81B}"/>
              </a:ext>
            </a:extLst>
          </p:cNvPr>
          <p:cNvSpPr txBox="1"/>
          <p:nvPr/>
        </p:nvSpPr>
        <p:spPr>
          <a:xfrm>
            <a:off x="4443540" y="2250543"/>
            <a:ext cx="870751" cy="1169551"/>
          </a:xfrm>
          <a:prstGeom prst="rect">
            <a:avLst/>
          </a:prstGeom>
          <a:noFill/>
        </p:spPr>
        <p:txBody>
          <a:bodyPr wrap="none" rtlCol="0">
            <a:spAutoFit/>
          </a:bodyPr>
          <a:lstStyle/>
          <a:p>
            <a:r>
              <a:rPr lang="zh-CN" altLang="en-US" sz="7000" dirty="0">
                <a:solidFill>
                  <a:schemeClr val="bg1"/>
                </a:solidFill>
                <a:latin typeface="站酷庆科黄油体" panose="02000803000000020004" pitchFamily="2" charset="-122"/>
                <a:ea typeface="站酷庆科黄油体" panose="02000803000000020004" pitchFamily="2" charset="-122"/>
              </a:rPr>
              <a:t>星</a:t>
            </a:r>
          </a:p>
        </p:txBody>
      </p:sp>
      <p:sp>
        <p:nvSpPr>
          <p:cNvPr id="23" name="弧形 22">
            <a:extLst>
              <a:ext uri="{FF2B5EF4-FFF2-40B4-BE49-F238E27FC236}">
                <a16:creationId xmlns:a16="http://schemas.microsoft.com/office/drawing/2014/main" id="{61677CF4-660E-4BA9-B3B0-AD6543FEAF15}"/>
              </a:ext>
            </a:extLst>
          </p:cNvPr>
          <p:cNvSpPr/>
          <p:nvPr/>
        </p:nvSpPr>
        <p:spPr>
          <a:xfrm rot="19931639">
            <a:off x="5436330" y="327325"/>
            <a:ext cx="1319340" cy="6203350"/>
          </a:xfrm>
          <a:prstGeom prst="arc">
            <a:avLst>
              <a:gd name="adj1" fmla="val 3457087"/>
              <a:gd name="adj2" fmla="val 7283950"/>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22" name="3D 模型 21">
                <a:extLst>
                  <a:ext uri="{FF2B5EF4-FFF2-40B4-BE49-F238E27FC236}">
                    <a16:creationId xmlns:a16="http://schemas.microsoft.com/office/drawing/2014/main" id="{7949B1C4-0540-4DB8-871E-4C9ACA3C6BA7}"/>
                  </a:ext>
                </a:extLst>
              </p:cNvPr>
              <p:cNvGraphicFramePr>
                <a:graphicFrameLocks noChangeAspect="1"/>
              </p:cNvGraphicFramePr>
              <p:nvPr>
                <p:extLst>
                  <p:ext uri="{D42A27DB-BD31-4B8C-83A1-F6EECF244321}">
                    <p14:modId xmlns:p14="http://schemas.microsoft.com/office/powerpoint/2010/main" val="1443740365"/>
                  </p:ext>
                </p:extLst>
              </p:nvPr>
            </p:nvGraphicFramePr>
            <p:xfrm>
              <a:off x="5257882" y="3515940"/>
              <a:ext cx="523108" cy="523108"/>
            </p:xfrm>
            <a:graphic>
              <a:graphicData uri="http://schemas.microsoft.com/office/drawing/2017/model3d">
                <am3d:model3d r:embed="rId2">
                  <am3d:spPr>
                    <a:xfrm>
                      <a:off x="0" y="0"/>
                      <a:ext cx="523108" cy="523108"/>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5542887" ay="2031301" az="-5656071"/>
                    <am3d:postTrans dx="0" dy="0" dz="0"/>
                  </am3d:trans>
                  <am3d:raster rName="Office3DRenderer" rVer="16.0.8326">
                    <am3d:blip r:embed="rId3"/>
                  </am3d:raster>
                  <am3d:objViewport viewportSz="120790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3D 模型 21">
                <a:extLst>
                  <a:ext uri="{FF2B5EF4-FFF2-40B4-BE49-F238E27FC236}">
                    <a16:creationId xmlns:a16="http://schemas.microsoft.com/office/drawing/2014/main" id="{7949B1C4-0540-4DB8-871E-4C9ACA3C6BA7}"/>
                  </a:ext>
                </a:extLst>
              </p:cNvPr>
              <p:cNvPicPr>
                <a:picLocks noGrp="1" noRot="1" noChangeAspect="1" noMove="1" noResize="1" noEditPoints="1" noAdjustHandles="1" noChangeArrowheads="1" noChangeShapeType="1" noCrop="1"/>
              </p:cNvPicPr>
              <p:nvPr/>
            </p:nvPicPr>
            <p:blipFill>
              <a:blip r:embed="rId3"/>
              <a:stretch>
                <a:fillRect/>
              </a:stretch>
            </p:blipFill>
            <p:spPr>
              <a:xfrm>
                <a:off x="5257882" y="3515940"/>
                <a:ext cx="523108" cy="523108"/>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3" name="3D 模型 12">
                <a:extLst>
                  <a:ext uri="{FF2B5EF4-FFF2-40B4-BE49-F238E27FC236}">
                    <a16:creationId xmlns:a16="http://schemas.microsoft.com/office/drawing/2014/main" id="{3517B7C9-0B3B-4BDF-9E4C-DBDAB1526757}"/>
                  </a:ext>
                </a:extLst>
              </p:cNvPr>
              <p:cNvGraphicFramePr>
                <a:graphicFrameLocks noChangeAspect="1"/>
              </p:cNvGraphicFramePr>
              <p:nvPr>
                <p:extLst>
                  <p:ext uri="{D42A27DB-BD31-4B8C-83A1-F6EECF244321}">
                    <p14:modId xmlns:p14="http://schemas.microsoft.com/office/powerpoint/2010/main" val="1309999143"/>
                  </p:ext>
                </p:extLst>
              </p:nvPr>
            </p:nvGraphicFramePr>
            <p:xfrm>
              <a:off x="4905848" y="2227568"/>
              <a:ext cx="2380303" cy="2402864"/>
            </p:xfrm>
            <a:graphic>
              <a:graphicData uri="http://schemas.microsoft.com/office/drawing/2017/model3d">
                <am3d:model3d r:embed="rId4">
                  <am3d:spPr>
                    <a:xfrm>
                      <a:off x="0" y="0"/>
                      <a:ext cx="2380303" cy="2402864"/>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m3d:postTrans dx="0" dy="0" dz="0"/>
                  </am3d:trans>
                  <am3d:raster rName="Office3DRenderer" rVer="16.0.8326">
                    <am3d:blip r:embed="rId5"/>
                  </am3d:raster>
                  <am3d:objViewport viewportSz="64189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模型 12">
                <a:extLst>
                  <a:ext uri="{FF2B5EF4-FFF2-40B4-BE49-F238E27FC236}">
                    <a16:creationId xmlns:a16="http://schemas.microsoft.com/office/drawing/2014/main" id="{3517B7C9-0B3B-4BDF-9E4C-DBDAB1526757}"/>
                  </a:ext>
                </a:extLst>
              </p:cNvPr>
              <p:cNvPicPr>
                <a:picLocks noGrp="1" noRot="1" noChangeAspect="1" noMove="1" noResize="1" noEditPoints="1" noAdjustHandles="1" noChangeArrowheads="1" noChangeShapeType="1" noCrop="1"/>
              </p:cNvPicPr>
              <p:nvPr/>
            </p:nvPicPr>
            <p:blipFill>
              <a:blip r:embed="rId5"/>
              <a:stretch>
                <a:fillRect/>
              </a:stretch>
            </p:blipFill>
            <p:spPr>
              <a:xfrm>
                <a:off x="4905848" y="2227568"/>
                <a:ext cx="2380303" cy="2402864"/>
              </a:xfrm>
              <a:prstGeom prst="rect">
                <a:avLst/>
              </a:prstGeom>
            </p:spPr>
          </p:pic>
        </mc:Fallback>
      </mc:AlternateContent>
      <p:sp>
        <p:nvSpPr>
          <p:cNvPr id="18" name="椭圆 17">
            <a:extLst>
              <a:ext uri="{FF2B5EF4-FFF2-40B4-BE49-F238E27FC236}">
                <a16:creationId xmlns:a16="http://schemas.microsoft.com/office/drawing/2014/main" id="{C810D482-2CD7-4DF8-BE9B-0EC2F57EA3C2}"/>
              </a:ext>
            </a:extLst>
          </p:cNvPr>
          <p:cNvSpPr/>
          <p:nvPr/>
        </p:nvSpPr>
        <p:spPr>
          <a:xfrm rot="20663382">
            <a:off x="2751919" y="2042551"/>
            <a:ext cx="6688163" cy="2772898"/>
          </a:xfrm>
          <a:prstGeom prst="ellipse">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18A1053-B26F-48AE-AC1C-68E343010B47}"/>
              </a:ext>
            </a:extLst>
          </p:cNvPr>
          <p:cNvSpPr/>
          <p:nvPr/>
        </p:nvSpPr>
        <p:spPr>
          <a:xfrm rot="20663382">
            <a:off x="767876" y="1219971"/>
            <a:ext cx="10656249" cy="4418058"/>
          </a:xfrm>
          <a:prstGeom prst="ellipse">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14" name="3D 模型 13">
                <a:extLst>
                  <a:ext uri="{FF2B5EF4-FFF2-40B4-BE49-F238E27FC236}">
                    <a16:creationId xmlns:a16="http://schemas.microsoft.com/office/drawing/2014/main" id="{DC800925-DEDC-4637-A896-2DF8865578F3}"/>
                  </a:ext>
                </a:extLst>
              </p:cNvPr>
              <p:cNvGraphicFramePr>
                <a:graphicFrameLocks noChangeAspect="1"/>
              </p:cNvGraphicFramePr>
              <p:nvPr>
                <p:extLst>
                  <p:ext uri="{D42A27DB-BD31-4B8C-83A1-F6EECF244321}">
                    <p14:modId xmlns:p14="http://schemas.microsoft.com/office/powerpoint/2010/main" val="1240911679"/>
                  </p:ext>
                </p:extLst>
              </p:nvPr>
            </p:nvGraphicFramePr>
            <p:xfrm>
              <a:off x="5260197" y="1565721"/>
              <a:ext cx="1024727" cy="1033447"/>
            </p:xfrm>
            <a:graphic>
              <a:graphicData uri="http://schemas.microsoft.com/office/drawing/2017/model3d">
                <am3d:model3d r:embed="rId6">
                  <am3d:spPr>
                    <a:xfrm>
                      <a:off x="0" y="0"/>
                      <a:ext cx="1024727" cy="1033447"/>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m3d:postTrans dx="0" dy="0" dz="0"/>
                  </am3d:trans>
                  <am3d:raster rName="Office3DRenderer" rVer="16.0.8326">
                    <am3d:blip r:embed="rId7"/>
                  </am3d:raster>
                  <am3d:objViewport viewportSz="248114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模型 13">
                <a:extLst>
                  <a:ext uri="{FF2B5EF4-FFF2-40B4-BE49-F238E27FC236}">
                    <a16:creationId xmlns:a16="http://schemas.microsoft.com/office/drawing/2014/main" id="{DC800925-DEDC-4637-A896-2DF8865578F3}"/>
                  </a:ext>
                </a:extLst>
              </p:cNvPr>
              <p:cNvPicPr>
                <a:picLocks noGrp="1" noRot="1" noChangeAspect="1" noMove="1" noResize="1" noEditPoints="1" noAdjustHandles="1" noChangeArrowheads="1" noChangeShapeType="1" noCrop="1"/>
              </p:cNvPicPr>
              <p:nvPr/>
            </p:nvPicPr>
            <p:blipFill>
              <a:blip r:embed="rId7"/>
              <a:stretch>
                <a:fillRect/>
              </a:stretch>
            </p:blipFill>
            <p:spPr>
              <a:xfrm>
                <a:off x="5260197" y="1565721"/>
                <a:ext cx="1024727" cy="103344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5" name="3D 模型 14">
                <a:extLst>
                  <a:ext uri="{FF2B5EF4-FFF2-40B4-BE49-F238E27FC236}">
                    <a16:creationId xmlns:a16="http://schemas.microsoft.com/office/drawing/2014/main" id="{F5261A05-45C5-4393-A7A3-2EE9D12DD981}"/>
                  </a:ext>
                </a:extLst>
              </p:cNvPr>
              <p:cNvGraphicFramePr>
                <a:graphicFrameLocks noChangeAspect="1"/>
              </p:cNvGraphicFramePr>
              <p:nvPr>
                <p:extLst>
                  <p:ext uri="{D42A27DB-BD31-4B8C-83A1-F6EECF244321}">
                    <p14:modId xmlns:p14="http://schemas.microsoft.com/office/powerpoint/2010/main" val="4021175190"/>
                  </p:ext>
                </p:extLst>
              </p:nvPr>
            </p:nvGraphicFramePr>
            <p:xfrm>
              <a:off x="5166952" y="899810"/>
              <a:ext cx="735450" cy="735449"/>
            </p:xfrm>
            <a:graphic>
              <a:graphicData uri="http://schemas.microsoft.com/office/drawing/2017/model3d">
                <am3d:model3d r:embed="rId8">
                  <am3d:spPr>
                    <a:xfrm>
                      <a:off x="0" y="0"/>
                      <a:ext cx="735450" cy="735449"/>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5138065" ay="559110" az="-3885432"/>
                    <am3d:postTrans dx="0" dy="0" dz="0"/>
                  </am3d:trans>
                  <am3d:raster rName="Office3DRenderer" rVer="16.0.8326">
                    <am3d:blip r:embed="rId9"/>
                  </am3d:raster>
                  <am3d:objViewport viewportSz="192231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3D 模型 14">
                <a:extLst>
                  <a:ext uri="{FF2B5EF4-FFF2-40B4-BE49-F238E27FC236}">
                    <a16:creationId xmlns:a16="http://schemas.microsoft.com/office/drawing/2014/main" id="{F5261A05-45C5-4393-A7A3-2EE9D12DD981}"/>
                  </a:ext>
                </a:extLst>
              </p:cNvPr>
              <p:cNvPicPr>
                <a:picLocks noGrp="1" noRot="1" noChangeAspect="1" noMove="1" noResize="1" noEditPoints="1" noAdjustHandles="1" noChangeArrowheads="1" noChangeShapeType="1" noCrop="1"/>
              </p:cNvPicPr>
              <p:nvPr/>
            </p:nvPicPr>
            <p:blipFill>
              <a:blip r:embed="rId9"/>
              <a:stretch>
                <a:fillRect/>
              </a:stretch>
            </p:blipFill>
            <p:spPr>
              <a:xfrm>
                <a:off x="5166952" y="899810"/>
                <a:ext cx="735450" cy="73544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0" name="3D 模型 19">
                <a:extLst>
                  <a:ext uri="{FF2B5EF4-FFF2-40B4-BE49-F238E27FC236}">
                    <a16:creationId xmlns:a16="http://schemas.microsoft.com/office/drawing/2014/main" id="{870D5275-04CC-4E73-962F-7295C61EA5B9}"/>
                  </a:ext>
                </a:extLst>
              </p:cNvPr>
              <p:cNvGraphicFramePr>
                <a:graphicFrameLocks noChangeAspect="1"/>
              </p:cNvGraphicFramePr>
              <p:nvPr>
                <p:extLst>
                  <p:ext uri="{D42A27DB-BD31-4B8C-83A1-F6EECF244321}">
                    <p14:modId xmlns:p14="http://schemas.microsoft.com/office/powerpoint/2010/main" val="708182030"/>
                  </p:ext>
                </p:extLst>
              </p:nvPr>
            </p:nvGraphicFramePr>
            <p:xfrm>
              <a:off x="4917230" y="2238548"/>
              <a:ext cx="2380902" cy="2380903"/>
            </p:xfrm>
            <a:graphic>
              <a:graphicData uri="http://schemas.microsoft.com/office/drawing/2017/model3d">
                <am3d:model3d r:embed="rId4">
                  <am3d:spPr>
                    <a:xfrm>
                      <a:off x="0" y="0"/>
                      <a:ext cx="2380902" cy="2380903"/>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m3d:postTrans dx="0" dy="0" dz="0"/>
                  </am3d:trans>
                  <am3d:raster rName="Office3DRenderer" rVer="16.0.8326">
                    <am3d:blip r:embed="rId10"/>
                  </am3d:raster>
                  <am3d:objViewport viewportSz="641891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 name="3D 模型 19">
                <a:extLst>
                  <a:ext uri="{FF2B5EF4-FFF2-40B4-BE49-F238E27FC236}">
                    <a16:creationId xmlns:a16="http://schemas.microsoft.com/office/drawing/2014/main" id="{870D5275-04CC-4E73-962F-7295C61EA5B9}"/>
                  </a:ext>
                </a:extLst>
              </p:cNvPr>
              <p:cNvPicPr>
                <a:picLocks noGrp="1" noRot="1" noChangeAspect="1" noMove="1" noResize="1" noEditPoints="1" noAdjustHandles="1" noChangeArrowheads="1" noChangeShapeType="1" noCrop="1"/>
              </p:cNvPicPr>
              <p:nvPr/>
            </p:nvPicPr>
            <p:blipFill>
              <a:blip r:embed="rId10"/>
              <a:stretch>
                <a:fillRect/>
              </a:stretch>
            </p:blipFill>
            <p:spPr>
              <a:xfrm>
                <a:off x="4917230" y="2238548"/>
                <a:ext cx="2380902" cy="2380903"/>
              </a:xfrm>
              <a:prstGeom prst="rect">
                <a:avLst/>
              </a:prstGeom>
            </p:spPr>
          </p:pic>
        </mc:Fallback>
      </mc:AlternateContent>
      <p:sp>
        <p:nvSpPr>
          <p:cNvPr id="2" name="弧形 1">
            <a:extLst>
              <a:ext uri="{FF2B5EF4-FFF2-40B4-BE49-F238E27FC236}">
                <a16:creationId xmlns:a16="http://schemas.microsoft.com/office/drawing/2014/main" id="{C58CB485-7996-4A0E-8690-F9E105DB611A}"/>
              </a:ext>
            </a:extLst>
          </p:cNvPr>
          <p:cNvSpPr/>
          <p:nvPr/>
        </p:nvSpPr>
        <p:spPr>
          <a:xfrm rot="19931639">
            <a:off x="5436330" y="327325"/>
            <a:ext cx="1319340" cy="6203350"/>
          </a:xfrm>
          <a:prstGeom prst="arc">
            <a:avLst>
              <a:gd name="adj1" fmla="val 7280580"/>
              <a:gd name="adj2" fmla="val 18190099"/>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3" name="3D 模型 2">
                <a:extLst>
                  <a:ext uri="{FF2B5EF4-FFF2-40B4-BE49-F238E27FC236}">
                    <a16:creationId xmlns:a16="http://schemas.microsoft.com/office/drawing/2014/main" id="{BD5DC8DE-A826-48C0-980E-036196AF160A}"/>
                  </a:ext>
                </a:extLst>
              </p:cNvPr>
              <p:cNvGraphicFramePr>
                <a:graphicFrameLocks noChangeAspect="1"/>
              </p:cNvGraphicFramePr>
              <p:nvPr>
                <p:extLst>
                  <p:ext uri="{D42A27DB-BD31-4B8C-83A1-F6EECF244321}">
                    <p14:modId xmlns:p14="http://schemas.microsoft.com/office/powerpoint/2010/main" val="1578753165"/>
                  </p:ext>
                </p:extLst>
              </p:nvPr>
            </p:nvGraphicFramePr>
            <p:xfrm>
              <a:off x="5257882" y="3515491"/>
              <a:ext cx="523108" cy="523108"/>
            </p:xfrm>
            <a:graphic>
              <a:graphicData uri="http://schemas.microsoft.com/office/drawing/2017/model3d">
                <am3d:model3d r:embed="rId2">
                  <am3d:spPr>
                    <a:xfrm>
                      <a:off x="0" y="0"/>
                      <a:ext cx="523108" cy="523108"/>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5542887" ay="2031301" az="-5656071"/>
                    <am3d:postTrans dx="0" dy="0" dz="0"/>
                  </am3d:trans>
                  <am3d:raster rName="Office3DRenderer" rVer="16.0.8326">
                    <am3d:blip r:embed="rId3"/>
                  </am3d:raster>
                  <am3d:objViewport viewportSz="120790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模型 2">
                <a:extLst>
                  <a:ext uri="{FF2B5EF4-FFF2-40B4-BE49-F238E27FC236}">
                    <a16:creationId xmlns:a16="http://schemas.microsoft.com/office/drawing/2014/main" id="{BD5DC8DE-A826-48C0-980E-036196AF160A}"/>
                  </a:ext>
                </a:extLst>
              </p:cNvPr>
              <p:cNvPicPr>
                <a:picLocks noGrp="1" noRot="1" noChangeAspect="1" noMove="1" noResize="1" noEditPoints="1" noAdjustHandles="1" noChangeArrowheads="1" noChangeShapeType="1" noCrop="1"/>
              </p:cNvPicPr>
              <p:nvPr/>
            </p:nvPicPr>
            <p:blipFill>
              <a:blip r:embed="rId3"/>
              <a:stretch>
                <a:fillRect/>
              </a:stretch>
            </p:blipFill>
            <p:spPr>
              <a:xfrm>
                <a:off x="5257882" y="3515491"/>
                <a:ext cx="523108" cy="523108"/>
              </a:xfrm>
              <a:prstGeom prst="rect">
                <a:avLst/>
              </a:prstGeom>
            </p:spPr>
          </p:pic>
        </mc:Fallback>
      </mc:AlternateContent>
      <p:sp>
        <p:nvSpPr>
          <p:cNvPr id="26" name="弧形 25">
            <a:extLst>
              <a:ext uri="{FF2B5EF4-FFF2-40B4-BE49-F238E27FC236}">
                <a16:creationId xmlns:a16="http://schemas.microsoft.com/office/drawing/2014/main" id="{AC8D124D-9D0E-4A36-A33B-BBE5FA291C36}"/>
              </a:ext>
            </a:extLst>
          </p:cNvPr>
          <p:cNvSpPr/>
          <p:nvPr/>
        </p:nvSpPr>
        <p:spPr>
          <a:xfrm rot="1814739">
            <a:off x="5380740" y="666746"/>
            <a:ext cx="246518" cy="1159093"/>
          </a:xfrm>
          <a:prstGeom prst="arc">
            <a:avLst>
              <a:gd name="adj1" fmla="val 15097497"/>
              <a:gd name="adj2" fmla="val 6458706"/>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28" name="3D 模型 27">
                <a:extLst>
                  <a:ext uri="{FF2B5EF4-FFF2-40B4-BE49-F238E27FC236}">
                    <a16:creationId xmlns:a16="http://schemas.microsoft.com/office/drawing/2014/main" id="{DC23087A-2393-4915-A2DE-F38A9C944EC9}"/>
                  </a:ext>
                </a:extLst>
              </p:cNvPr>
              <p:cNvGraphicFramePr>
                <a:graphicFrameLocks noChangeAspect="1"/>
              </p:cNvGraphicFramePr>
              <p:nvPr>
                <p:extLst>
                  <p:ext uri="{D42A27DB-BD31-4B8C-83A1-F6EECF244321}">
                    <p14:modId xmlns:p14="http://schemas.microsoft.com/office/powerpoint/2010/main" val="1112129921"/>
                  </p:ext>
                </p:extLst>
              </p:nvPr>
            </p:nvGraphicFramePr>
            <p:xfrm>
              <a:off x="5637413" y="739230"/>
              <a:ext cx="333501" cy="333501"/>
            </p:xfrm>
            <a:graphic>
              <a:graphicData uri="http://schemas.microsoft.com/office/drawing/2017/model3d">
                <am3d:model3d r:embed="rId4">
                  <am3d:spPr>
                    <a:xfrm>
                      <a:off x="0" y="0"/>
                      <a:ext cx="333501" cy="333501"/>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m3d:postTrans dx="0" dy="0" dz="0"/>
                  </am3d:trans>
                  <am3d:raster rName="Office3DRenderer" rVer="16.0.8326">
                    <am3d:blip r:embed="rId11"/>
                  </am3d:raster>
                  <am3d:objViewport viewportSz="77816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8" name="3D 模型 27">
                <a:extLst>
                  <a:ext uri="{FF2B5EF4-FFF2-40B4-BE49-F238E27FC236}">
                    <a16:creationId xmlns:a16="http://schemas.microsoft.com/office/drawing/2014/main" id="{DC23087A-2393-4915-A2DE-F38A9C944EC9}"/>
                  </a:ext>
                </a:extLst>
              </p:cNvPr>
              <p:cNvPicPr>
                <a:picLocks noGrp="1" noRot="1" noChangeAspect="1" noMove="1" noResize="1" noEditPoints="1" noAdjustHandles="1" noChangeArrowheads="1" noChangeShapeType="1" noCrop="1"/>
              </p:cNvPicPr>
              <p:nvPr/>
            </p:nvPicPr>
            <p:blipFill>
              <a:blip r:embed="rId11"/>
              <a:stretch>
                <a:fillRect/>
              </a:stretch>
            </p:blipFill>
            <p:spPr>
              <a:xfrm>
                <a:off x="5637413" y="739230"/>
                <a:ext cx="333501" cy="333501"/>
              </a:xfrm>
              <a:prstGeom prst="rect">
                <a:avLst/>
              </a:prstGeom>
            </p:spPr>
          </p:pic>
        </mc:Fallback>
      </mc:AlternateContent>
      <p:sp>
        <p:nvSpPr>
          <p:cNvPr id="24" name="弧形 23">
            <a:extLst>
              <a:ext uri="{FF2B5EF4-FFF2-40B4-BE49-F238E27FC236}">
                <a16:creationId xmlns:a16="http://schemas.microsoft.com/office/drawing/2014/main" id="{C4C4AE7A-A890-46E0-B870-34C02A66913B}"/>
              </a:ext>
            </a:extLst>
          </p:cNvPr>
          <p:cNvSpPr/>
          <p:nvPr/>
        </p:nvSpPr>
        <p:spPr>
          <a:xfrm rot="18186288">
            <a:off x="5743175" y="645258"/>
            <a:ext cx="158163" cy="477382"/>
          </a:xfrm>
          <a:prstGeom prst="arc">
            <a:avLst>
              <a:gd name="adj1" fmla="val 14346231"/>
              <a:gd name="adj2" fmla="val 7134439"/>
            </a:avLst>
          </a:prstGeom>
          <a:noFill/>
          <a:ln w="1270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7" name="图片 16">
            <a:extLst>
              <a:ext uri="{FF2B5EF4-FFF2-40B4-BE49-F238E27FC236}">
                <a16:creationId xmlns:a16="http://schemas.microsoft.com/office/drawing/2014/main" id="{9F1BCC5A-DDA5-4BCB-AAF3-28EC10CBCE21}"/>
              </a:ext>
            </a:extLst>
          </p:cNvPr>
          <p:cNvPicPr>
            <a:picLocks noChangeAspect="1"/>
          </p:cNvPicPr>
          <p:nvPr/>
        </p:nvPicPr>
        <p:blipFill>
          <a:blip r:embed="rId12"/>
          <a:stretch>
            <a:fillRect/>
          </a:stretch>
        </p:blipFill>
        <p:spPr>
          <a:xfrm>
            <a:off x="5892909" y="872669"/>
            <a:ext cx="240681" cy="135203"/>
          </a:xfrm>
          <a:prstGeom prst="rect">
            <a:avLst/>
          </a:prstGeom>
        </p:spPr>
      </p:pic>
      <mc:AlternateContent xmlns:mc="http://schemas.openxmlformats.org/markup-compatibility/2006">
        <mc:Choice xmlns:am3d="http://schemas.microsoft.com/office/drawing/2017/model3d" Requires="am3d">
          <p:graphicFrame>
            <p:nvGraphicFramePr>
              <p:cNvPr id="29" name="3D 模型 28">
                <a:extLst>
                  <a:ext uri="{FF2B5EF4-FFF2-40B4-BE49-F238E27FC236}">
                    <a16:creationId xmlns:a16="http://schemas.microsoft.com/office/drawing/2014/main" id="{F73D79FF-E7D1-4C0C-939B-FC32C38322B5}"/>
                  </a:ext>
                </a:extLst>
              </p:cNvPr>
              <p:cNvGraphicFramePr>
                <a:graphicFrameLocks noChangeAspect="1"/>
              </p:cNvGraphicFramePr>
              <p:nvPr>
                <p:extLst>
                  <p:ext uri="{D42A27DB-BD31-4B8C-83A1-F6EECF244321}">
                    <p14:modId xmlns:p14="http://schemas.microsoft.com/office/powerpoint/2010/main" val="288571759"/>
                  </p:ext>
                </p:extLst>
              </p:nvPr>
            </p:nvGraphicFramePr>
            <p:xfrm>
              <a:off x="9288187" y="-1867064"/>
              <a:ext cx="1579277" cy="1579277"/>
            </p:xfrm>
            <a:graphic>
              <a:graphicData uri="http://schemas.microsoft.com/office/drawing/2017/model3d">
                <am3d:model3d r:embed="rId2">
                  <am3d:spPr>
                    <a:xfrm>
                      <a:off x="0" y="0"/>
                      <a:ext cx="1579277" cy="1579277"/>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13"/>
                  </am3d:raster>
                  <am3d:objViewport viewportSz="41670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9" name="3D 模型 28">
                <a:extLst>
                  <a:ext uri="{FF2B5EF4-FFF2-40B4-BE49-F238E27FC236}">
                    <a16:creationId xmlns:a16="http://schemas.microsoft.com/office/drawing/2014/main" id="{F73D79FF-E7D1-4C0C-939B-FC32C38322B5}"/>
                  </a:ext>
                </a:extLst>
              </p:cNvPr>
              <p:cNvPicPr>
                <a:picLocks noGrp="1" noRot="1" noChangeAspect="1" noMove="1" noResize="1" noEditPoints="1" noAdjustHandles="1" noChangeArrowheads="1" noChangeShapeType="1" noCrop="1"/>
              </p:cNvPicPr>
              <p:nvPr/>
            </p:nvPicPr>
            <p:blipFill>
              <a:blip r:embed="rId13"/>
              <a:stretch>
                <a:fillRect/>
              </a:stretch>
            </p:blipFill>
            <p:spPr>
              <a:xfrm>
                <a:off x="9288187" y="-1867064"/>
                <a:ext cx="1579277" cy="15792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39" name="3D 模型 38">
                <a:extLst>
                  <a:ext uri="{FF2B5EF4-FFF2-40B4-BE49-F238E27FC236}">
                    <a16:creationId xmlns:a16="http://schemas.microsoft.com/office/drawing/2014/main" id="{676C4582-968B-491A-A122-4F283BB12436}"/>
                  </a:ext>
                </a:extLst>
              </p:cNvPr>
              <p:cNvGraphicFramePr>
                <a:graphicFrameLocks noChangeAspect="1"/>
              </p:cNvGraphicFramePr>
              <p:nvPr>
                <p:extLst>
                  <p:ext uri="{D42A27DB-BD31-4B8C-83A1-F6EECF244321}">
                    <p14:modId xmlns:p14="http://schemas.microsoft.com/office/powerpoint/2010/main" val="3490927880"/>
                  </p:ext>
                </p:extLst>
              </p:nvPr>
            </p:nvGraphicFramePr>
            <p:xfrm>
              <a:off x="862362" y="-1105007"/>
              <a:ext cx="663640" cy="663640"/>
            </p:xfrm>
            <a:graphic>
              <a:graphicData uri="http://schemas.microsoft.com/office/drawing/2017/model3d">
                <am3d:model3d r:embed="rId6">
                  <am3d:spPr>
                    <a:xfrm>
                      <a:off x="0" y="0"/>
                      <a:ext cx="663640" cy="663640"/>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7526926" ay="242855" az="-10460272"/>
                    <am3d:postTrans dx="0" dy="0" dz="0"/>
                  </am3d:trans>
                  <am3d:raster rName="Office3DRenderer" rVer="16.0.8326">
                    <am3d:blip r:embed="rId14"/>
                  </am3d:raster>
                  <am3d:objViewport viewportSz="14600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9" name="3D 模型 38">
                <a:extLst>
                  <a:ext uri="{FF2B5EF4-FFF2-40B4-BE49-F238E27FC236}">
                    <a16:creationId xmlns:a16="http://schemas.microsoft.com/office/drawing/2014/main" id="{676C4582-968B-491A-A122-4F283BB12436}"/>
                  </a:ext>
                </a:extLst>
              </p:cNvPr>
              <p:cNvPicPr>
                <a:picLocks noGrp="1" noRot="1" noChangeAspect="1" noMove="1" noResize="1" noEditPoints="1" noAdjustHandles="1" noChangeArrowheads="1" noChangeShapeType="1" noCrop="1"/>
              </p:cNvPicPr>
              <p:nvPr/>
            </p:nvPicPr>
            <p:blipFill>
              <a:blip r:embed="rId14"/>
              <a:stretch>
                <a:fillRect/>
              </a:stretch>
            </p:blipFill>
            <p:spPr>
              <a:xfrm>
                <a:off x="862362" y="-1105007"/>
                <a:ext cx="663640" cy="66364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0" name="3D 模型 39">
                <a:extLst>
                  <a:ext uri="{FF2B5EF4-FFF2-40B4-BE49-F238E27FC236}">
                    <a16:creationId xmlns:a16="http://schemas.microsoft.com/office/drawing/2014/main" id="{606716C9-E35B-413D-AD36-CF7528CA0177}"/>
                  </a:ext>
                </a:extLst>
              </p:cNvPr>
              <p:cNvGraphicFramePr>
                <a:graphicFrameLocks noChangeAspect="1"/>
              </p:cNvGraphicFramePr>
              <p:nvPr>
                <p:extLst>
                  <p:ext uri="{D42A27DB-BD31-4B8C-83A1-F6EECF244321}">
                    <p14:modId xmlns:p14="http://schemas.microsoft.com/office/powerpoint/2010/main" val="1293932265"/>
                  </p:ext>
                </p:extLst>
              </p:nvPr>
            </p:nvGraphicFramePr>
            <p:xfrm>
              <a:off x="3372182" y="-1125299"/>
              <a:ext cx="723258" cy="704226"/>
            </p:xfrm>
            <a:graphic>
              <a:graphicData uri="http://schemas.microsoft.com/office/drawing/2017/model3d">
                <am3d:model3d r:embed="rId8">
                  <am3d:spPr>
                    <a:xfrm>
                      <a:off x="0" y="0"/>
                      <a:ext cx="723258" cy="704226"/>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1483551" ay="-1262859" az="-10236601"/>
                    <am3d:postTrans dx="0" dy="0" dz="0"/>
                  </am3d:trans>
                  <am3d:raster rName="Office3DRenderer" rVer="16.0.8326">
                    <am3d:blip r:embed="rId15"/>
                  </am3d:raster>
                  <am3d:objViewport viewportSz="175104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0" name="3D 模型 39">
                <a:extLst>
                  <a:ext uri="{FF2B5EF4-FFF2-40B4-BE49-F238E27FC236}">
                    <a16:creationId xmlns:a16="http://schemas.microsoft.com/office/drawing/2014/main" id="{606716C9-E35B-413D-AD36-CF7528CA0177}"/>
                  </a:ext>
                </a:extLst>
              </p:cNvPr>
              <p:cNvPicPr>
                <a:picLocks noGrp="1" noRot="1" noChangeAspect="1" noMove="1" noResize="1" noEditPoints="1" noAdjustHandles="1" noChangeArrowheads="1" noChangeShapeType="1" noCrop="1"/>
              </p:cNvPicPr>
              <p:nvPr/>
            </p:nvPicPr>
            <p:blipFill>
              <a:blip r:embed="rId15"/>
              <a:stretch>
                <a:fillRect/>
              </a:stretch>
            </p:blipFill>
            <p:spPr>
              <a:xfrm>
                <a:off x="3372182" y="-1125299"/>
                <a:ext cx="723258" cy="704226"/>
              </a:xfrm>
              <a:prstGeom prst="rect">
                <a:avLst/>
              </a:prstGeom>
            </p:spPr>
          </p:pic>
        </mc:Fallback>
      </mc:AlternateContent>
    </p:spTree>
    <p:extLst>
      <p:ext uri="{BB962C8B-B14F-4D97-AF65-F5344CB8AC3E}">
        <p14:creationId xmlns:p14="http://schemas.microsoft.com/office/powerpoint/2010/main" val="217012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5000" fill="hold"/>
                                        <p:tgtEl>
                                          <p:spTgt spid="13"/>
                                        </p:tgtEl>
                                        <p:attrNameLst>
                                          <p:attrName>3d.view.rotation.y</p:attrName>
                                        </p:attrNameLst>
                                      </p:cBhvr>
                                    </p:animRot>
                                  </p:childTnLst>
                                </p:cTn>
                              </p:par>
                              <p:par>
                                <p:cTn id="7" presetID="1" presetClass="path" presetSubtype="0" repeatCount="indefinite" fill="hold" nodeType="withEffect">
                                  <p:stCondLst>
                                    <p:cond delay="0"/>
                                  </p:stCondLst>
                                  <p:childTnLst>
                                    <p:animMotion origin="layout" path="M -0.00287 0.00278 C 0.14414 -0.06736 0.27695 -0.03703 0.29323 0.07084 C 0.30898 0.17824 0.20299 0.32269 0.05599 0.39306 C -0.09154 0.4625 -0.22409 0.43264 -0.24011 0.32454 C -0.25638 0.21759 -0.15104 0.07384 -0.00287 0.00278 Z " pathEditMode="relative" rAng="20700000" ptsTypes="AAAAA">
                                      <p:cBhvr>
                                        <p:cTn id="8" dur="10000" fill="hold"/>
                                        <p:tgtEl>
                                          <p:spTgt spid="14"/>
                                        </p:tgtEl>
                                        <p:attrNameLst>
                                          <p:attrName>ppt_x</p:attrName>
                                          <p:attrName>ppt_y</p:attrName>
                                        </p:attrNameLst>
                                      </p:cBhvr>
                                      <p:rCtr x="2930" y="19514"/>
                                    </p:animMotion>
                                  </p:childTnLst>
                                </p:cTn>
                              </p:par>
                              <p:par>
                                <p:cTn id="9" presetID="37" presetClass="emph" presetSubtype="128" repeatCount="indefinite" fill="hold" nodeType="withEffect">
                                  <p:stCondLst>
                                    <p:cond delay="0"/>
                                  </p:stCondLst>
                                  <p:childTnLst>
                                    <p:animRot by="21600000">
                                      <p:cBhvr>
                                        <p:cTn id="10" dur="3000" fill="hold"/>
                                        <p:tgtEl>
                                          <p:spTgt spid="14"/>
                                        </p:tgtEl>
                                        <p:attrNameLst>
                                          <p:attrName>3d.view.rotation.y</p:attrName>
                                        </p:attrNameLst>
                                      </p:cBhvr>
                                    </p:animRot>
                                  </p:childTnLst>
                                </p:cTn>
                              </p:par>
                              <p:par>
                                <p:cTn id="11" presetID="1" presetClass="exit" presetSubtype="0" fill="hold" nodeType="withEffect">
                                  <p:stCondLst>
                                    <p:cond delay="4000"/>
                                  </p:stCondLst>
                                  <p:childTnLst>
                                    <p:set>
                                      <p:cBhvr>
                                        <p:cTn id="12" dur="1" fill="hold">
                                          <p:stCondLst>
                                            <p:cond delay="0"/>
                                          </p:stCondLst>
                                        </p:cTn>
                                        <p:tgtEl>
                                          <p:spTgt spid="20"/>
                                        </p:tgtEl>
                                        <p:attrNameLst>
                                          <p:attrName>style.visibility</p:attrName>
                                        </p:attrNameLst>
                                      </p:cBhvr>
                                      <p:to>
                                        <p:strVal val="hidden"/>
                                      </p:to>
                                    </p:set>
                                  </p:childTnLst>
                                </p:cTn>
                              </p:par>
                              <p:par>
                                <p:cTn id="13" presetID="1" presetClass="entr" presetSubtype="0" fill="hold" nodeType="withEffect">
                                  <p:stCondLst>
                                    <p:cond delay="8000"/>
                                  </p:stCondLst>
                                  <p:childTnLst>
                                    <p:set>
                                      <p:cBhvr>
                                        <p:cTn id="14" dur="1" fill="hold">
                                          <p:stCondLst>
                                            <p:cond delay="0"/>
                                          </p:stCondLst>
                                        </p:cTn>
                                        <p:tgtEl>
                                          <p:spTgt spid="20"/>
                                        </p:tgtEl>
                                        <p:attrNameLst>
                                          <p:attrName>style.visibility</p:attrName>
                                        </p:attrNameLst>
                                      </p:cBhvr>
                                      <p:to>
                                        <p:strVal val="visible"/>
                                      </p:to>
                                    </p:set>
                                  </p:childTnLst>
                                </p:cTn>
                              </p:par>
                              <p:par>
                                <p:cTn id="15" presetID="37" presetClass="emph" presetSubtype="128" repeatCount="indefinite" fill="hold" nodeType="withEffect">
                                  <p:stCondLst>
                                    <p:cond delay="0"/>
                                  </p:stCondLst>
                                  <p:childTnLst>
                                    <p:animRot by="21600000">
                                      <p:cBhvr>
                                        <p:cTn id="16" dur="5000" fill="hold"/>
                                        <p:tgtEl>
                                          <p:spTgt spid="20"/>
                                        </p:tgtEl>
                                        <p:attrNameLst>
                                          <p:attrName>3d.view.rotation.y</p:attrName>
                                        </p:attrNameLst>
                                      </p:cBhvr>
                                    </p:animRot>
                                  </p:childTnLst>
                                </p:cTn>
                              </p:par>
                              <p:par>
                                <p:cTn id="17" presetID="1" presetClass="path" presetSubtype="0" repeatCount="indefinite" fill="hold" nodeType="withEffect">
                                  <p:stCondLst>
                                    <p:cond delay="0"/>
                                  </p:stCondLst>
                                  <p:childTnLst>
                                    <p:animMotion origin="layout" path="M -0.00248 0.00371 C 0.22539 -0.11227 0.43776 -0.07176 0.46523 0.09884 C 0.48971 0.26759 0.32825 0.50047 0.09622 0.61945 C -0.13412 0.73496 -0.34349 0.69352 -0.37123 0.52454 C -0.39766 0.35509 -0.23451 0.12269 -0.00248 0.00371 Z " pathEditMode="relative" rAng="20640000" ptsTypes="AAAAA">
                                      <p:cBhvr>
                                        <p:cTn id="18" dur="9000" fill="hold"/>
                                        <p:tgtEl>
                                          <p:spTgt spid="15"/>
                                        </p:tgtEl>
                                        <p:attrNameLst>
                                          <p:attrName>ppt_x</p:attrName>
                                          <p:attrName>ppt_y</p:attrName>
                                        </p:attrNameLst>
                                      </p:cBhvr>
                                      <p:rCtr x="4948" y="30787"/>
                                    </p:animMotion>
                                  </p:childTnLst>
                                </p:cTn>
                              </p:par>
                              <p:par>
                                <p:cTn id="19" presetID="37" presetClass="emph" presetSubtype="128" repeatCount="indefinite" fill="hold" nodeType="withEffect">
                                  <p:stCondLst>
                                    <p:cond delay="0"/>
                                  </p:stCondLst>
                                  <p:childTnLst>
                                    <p:animRot by="21600000">
                                      <p:cBhvr>
                                        <p:cTn id="20" dur="2000" fill="hold"/>
                                        <p:tgtEl>
                                          <p:spTgt spid="15"/>
                                        </p:tgtEl>
                                        <p:attrNameLst>
                                          <p:attrName>3d.view.rotation.y</p:attrName>
                                        </p:attrNameLst>
                                      </p:cBhvr>
                                    </p:animRot>
                                  </p:childTnLst>
                                </p:cTn>
                              </p:par>
                              <p:par>
                                <p:cTn id="21" presetID="1" presetClass="path" presetSubtype="0" repeatCount="indefinite" fill="hold" nodeType="withEffect">
                                  <p:stCondLst>
                                    <p:cond delay="0"/>
                                  </p:stCondLst>
                                  <p:childTnLst>
                                    <p:animMotion origin="layout" path="M -0.00325 -0.00162 C -0.06875 -0.22268 -0.0996 -0.4206 -0.07226 -0.44745 C -0.04453 -0.47361 0.03243 -0.31504 0.09792 -0.09629 C 0.16381 0.12269 0.19441 0.32315 0.16602 0.34931 C 0.13868 0.37431 0.06316 0.21875 -0.00325 -0.00162 Z " pathEditMode="relative" rAng="14520000" ptsTypes="AAAAA">
                                      <p:cBhvr>
                                        <p:cTn id="22" dur="10000" fill="hold"/>
                                        <p:tgtEl>
                                          <p:spTgt spid="3"/>
                                        </p:tgtEl>
                                        <p:attrNameLst>
                                          <p:attrName>ppt_x</p:attrName>
                                          <p:attrName>ppt_y</p:attrName>
                                        </p:attrNameLst>
                                      </p:cBhvr>
                                      <p:rCtr x="5052" y="-4769"/>
                                    </p:animMotion>
                                  </p:childTnLst>
                                </p:cTn>
                              </p:par>
                              <p:par>
                                <p:cTn id="23" presetID="37" presetClass="emph" presetSubtype="128" repeatCount="indefinite" fill="hold" nodeType="withEffect">
                                  <p:stCondLst>
                                    <p:cond delay="0"/>
                                  </p:stCondLst>
                                  <p:childTnLst>
                                    <p:animRot by="21600000">
                                      <p:cBhvr>
                                        <p:cTn id="24" dur="2000" fill="hold"/>
                                        <p:tgtEl>
                                          <p:spTgt spid="3"/>
                                        </p:tgtEl>
                                        <p:attrNameLst>
                                          <p:attrName>3d.view.rotation.y</p:attrName>
                                        </p:attrNameLst>
                                      </p:cBhvr>
                                    </p:animRot>
                                  </p:childTnLst>
                                </p:cTn>
                              </p:par>
                              <p:par>
                                <p:cTn id="25" presetID="1" presetClass="exit" presetSubtype="0" fill="hold" nodeType="withEffect">
                                  <p:stCondLst>
                                    <p:cond delay="4100"/>
                                  </p:stCondLst>
                                  <p:childTnLst>
                                    <p:set>
                                      <p:cBhvr>
                                        <p:cTn id="26" dur="1" fill="hold">
                                          <p:stCondLst>
                                            <p:cond delay="0"/>
                                          </p:stCondLst>
                                        </p:cTn>
                                        <p:tgtEl>
                                          <p:spTgt spid="3"/>
                                        </p:tgtEl>
                                        <p:attrNameLst>
                                          <p:attrName>style.visibility</p:attrName>
                                        </p:attrNameLst>
                                      </p:cBhvr>
                                      <p:to>
                                        <p:strVal val="hidden"/>
                                      </p:to>
                                    </p:set>
                                  </p:childTnLst>
                                </p:cTn>
                              </p:par>
                              <p:par>
                                <p:cTn id="27" presetID="1" presetClass="entr" presetSubtype="0" fill="hold" nodeType="withEffect">
                                  <p:stCondLst>
                                    <p:cond delay="800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410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path" presetSubtype="0" repeatCount="indefinite" fill="hold" nodeType="withEffect">
                                  <p:stCondLst>
                                    <p:cond delay="0"/>
                                  </p:stCondLst>
                                  <p:childTnLst>
                                    <p:animMotion origin="layout" path="M -0.00325 -0.00162 C -0.06875 -0.22268 -0.0996 -0.4206 -0.07226 -0.44745 C -0.04453 -0.47361 0.03243 -0.31504 0.09792 -0.09629 C 0.16381 0.12269 0.19441 0.32315 0.16602 0.34931 C 0.13868 0.37431 0.06316 0.21875 -0.00325 -0.00162 Z " pathEditMode="relative" rAng="14520000" ptsTypes="AAAAA">
                                      <p:cBhvr>
                                        <p:cTn id="32" dur="10000" fill="hold"/>
                                        <p:tgtEl>
                                          <p:spTgt spid="22"/>
                                        </p:tgtEl>
                                        <p:attrNameLst>
                                          <p:attrName>ppt_x</p:attrName>
                                          <p:attrName>ppt_y</p:attrName>
                                        </p:attrNameLst>
                                      </p:cBhvr>
                                      <p:rCtr x="5052" y="-4769"/>
                                    </p:animMotion>
                                  </p:childTnLst>
                                </p:cTn>
                              </p:par>
                              <p:par>
                                <p:cTn id="33" presetID="37" presetClass="emph" presetSubtype="128" repeatCount="indefinite" fill="hold" nodeType="withEffect">
                                  <p:stCondLst>
                                    <p:cond delay="0"/>
                                  </p:stCondLst>
                                  <p:childTnLst>
                                    <p:animRot by="21600000">
                                      <p:cBhvr>
                                        <p:cTn id="34" dur="2000" fill="hold"/>
                                        <p:tgtEl>
                                          <p:spTgt spid="22"/>
                                        </p:tgtEl>
                                        <p:attrNameLst>
                                          <p:attrName>3d.view.rotation.y</p:attrName>
                                        </p:attrNameLst>
                                      </p:cBhvr>
                                    </p:animRot>
                                  </p:childTnLst>
                                </p:cTn>
                              </p:par>
                              <p:par>
                                <p:cTn id="35" presetID="1" presetClass="path" presetSubtype="0" repeatCount="indefinite" fill="hold" grpId="0" nodeType="withEffect">
                                  <p:stCondLst>
                                    <p:cond delay="0"/>
                                  </p:stCondLst>
                                  <p:childTnLst>
                                    <p:animMotion origin="layout" path="M -0.00248 0.00371 C 0.22539 -0.11227 0.43776 -0.07176 0.46523 0.09884 C 0.48971 0.26759 0.32825 0.50047 0.09622 0.61945 C -0.13412 0.73496 -0.34349 0.69352 -0.37123 0.52454 C -0.39766 0.35509 -0.23451 0.12269 -0.00248 0.00371 Z " pathEditMode="relative" rAng="20640000" ptsTypes="AAAAA">
                                      <p:cBhvr>
                                        <p:cTn id="36" dur="9000" fill="hold"/>
                                        <p:tgtEl>
                                          <p:spTgt spid="26"/>
                                        </p:tgtEl>
                                        <p:attrNameLst>
                                          <p:attrName>ppt_x</p:attrName>
                                          <p:attrName>ppt_y</p:attrName>
                                        </p:attrNameLst>
                                      </p:cBhvr>
                                      <p:rCtr x="4948" y="30787"/>
                                    </p:animMotion>
                                  </p:childTnLst>
                                </p:cTn>
                              </p:par>
                              <p:par>
                                <p:cTn id="37" presetID="1" presetClass="path" presetSubtype="0" repeatCount="indefinite" fill="hold" nodeType="withEffect">
                                  <p:stCondLst>
                                    <p:cond delay="0"/>
                                  </p:stCondLst>
                                  <p:childTnLst>
                                    <p:animMotion origin="layout" path="M -0.00247 0.0037 C 0.22539 -0.11204 0.43776 -0.07176 0.46524 0.09884 C 0.48959 0.26759 0.32826 0.50046 0.09623 0.61944 C -0.13411 0.73495 -0.34349 0.69351 -0.37122 0.52453 C -0.39765 0.35509 -0.2345 0.12268 -0.00247 0.0037 Z " pathEditMode="relative" rAng="20640000" ptsTypes="AAAAA">
                                      <p:cBhvr>
                                        <p:cTn id="38" dur="9000" fill="hold"/>
                                        <p:tgtEl>
                                          <p:spTgt spid="28"/>
                                        </p:tgtEl>
                                        <p:attrNameLst>
                                          <p:attrName>ppt_x</p:attrName>
                                          <p:attrName>ppt_y</p:attrName>
                                        </p:attrNameLst>
                                      </p:cBhvr>
                                      <p:rCtr x="4948" y="30787"/>
                                    </p:animMotion>
                                  </p:childTnLst>
                                </p:cTn>
                              </p:par>
                              <p:par>
                                <p:cTn id="39" presetID="37" presetClass="emph" presetSubtype="128" repeatCount="indefinite" fill="hold" nodeType="withEffect">
                                  <p:stCondLst>
                                    <p:cond delay="0"/>
                                  </p:stCondLst>
                                  <p:childTnLst>
                                    <p:animRot by="21600000">
                                      <p:cBhvr>
                                        <p:cTn id="40" dur="2000" fill="hold"/>
                                        <p:tgtEl>
                                          <p:spTgt spid="28"/>
                                        </p:tgtEl>
                                        <p:attrNameLst>
                                          <p:attrName>3d.view.rotation.y</p:attrName>
                                        </p:attrNameLst>
                                      </p:cBhvr>
                                    </p:animRot>
                                  </p:childTnLst>
                                </p:cTn>
                              </p:par>
                              <p:par>
                                <p:cTn id="41" presetID="1" presetClass="path" presetSubtype="0" repeatCount="indefinite" fill="hold" grpId="0" nodeType="withEffect">
                                  <p:stCondLst>
                                    <p:cond delay="0"/>
                                  </p:stCondLst>
                                  <p:childTnLst>
                                    <p:animMotion origin="layout" path="M -0.00247 0.00371 C 0.22539 -0.11203 0.43776 -0.07176 0.46524 0.09885 C 0.48829 0.26806 0.32826 0.50047 0.09623 0.61945 C -0.13411 0.73496 -0.34349 0.69352 -0.37122 0.52454 C -0.39765 0.3551 -0.2345 0.12269 -0.00247 0.00371 Z " pathEditMode="relative" rAng="20640000" ptsTypes="AAAAA">
                                      <p:cBhvr>
                                        <p:cTn id="42" dur="9000" fill="hold"/>
                                        <p:tgtEl>
                                          <p:spTgt spid="24"/>
                                        </p:tgtEl>
                                        <p:attrNameLst>
                                          <p:attrName>ppt_x</p:attrName>
                                          <p:attrName>ppt_y</p:attrName>
                                        </p:attrNameLst>
                                      </p:cBhvr>
                                      <p:rCtr x="4948" y="30787"/>
                                    </p:animMotion>
                                  </p:childTnLst>
                                </p:cTn>
                              </p:par>
                              <p:par>
                                <p:cTn id="43" presetID="1" presetClass="path" presetSubtype="0" repeatCount="indefinite" fill="hold" nodeType="withEffect">
                                  <p:stCondLst>
                                    <p:cond delay="0"/>
                                  </p:stCondLst>
                                  <p:childTnLst>
                                    <p:animMotion origin="layout" path="M -0.00247 0.00371 C 0.22539 -0.11203 0.43776 -0.07176 0.46524 0.09885 C 0.48829 0.26806 0.32826 0.50047 0.09623 0.61945 C -0.13411 0.73496 -0.34349 0.69352 -0.37122 0.52454 C -0.39765 0.3551 -0.2345 0.12269 -0.00247 0.00371 Z " pathEditMode="relative" rAng="20640000" ptsTypes="AAAAA">
                                      <p:cBhvr>
                                        <p:cTn id="44" dur="9000" fill="hold"/>
                                        <p:tgtEl>
                                          <p:spTgt spid="17"/>
                                        </p:tgtEl>
                                        <p:attrNameLst>
                                          <p:attrName>ppt_x</p:attrName>
                                          <p:attrName>ppt_y</p:attrName>
                                        </p:attrNameLst>
                                      </p:cBhvr>
                                      <p:rCtr x="4948" y="30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0A8748CF-193E-4F9E-8281-5AAD8DFCD984}"/>
              </a:ext>
            </a:extLst>
          </p:cNvPr>
          <p:cNvSpPr/>
          <p:nvPr/>
        </p:nvSpPr>
        <p:spPr>
          <a:xfrm>
            <a:off x="202565" y="-2464435"/>
            <a:ext cx="11786870" cy="11786870"/>
          </a:xfrm>
          <a:prstGeom prst="ellipse">
            <a:avLst/>
          </a:prstGeom>
          <a:noFill/>
          <a:ln w="16510">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8818663-43F2-4840-82AD-36D21AE4F043}"/>
              </a:ext>
            </a:extLst>
          </p:cNvPr>
          <p:cNvSpPr/>
          <p:nvPr/>
        </p:nvSpPr>
        <p:spPr>
          <a:xfrm>
            <a:off x="851081" y="-1815919"/>
            <a:ext cx="10489837" cy="10489837"/>
          </a:xfrm>
          <a:prstGeom prst="ellipse">
            <a:avLst/>
          </a:prstGeom>
          <a:noFill/>
          <a:ln w="16510" cap="flat" cmpd="sng" algn="ctr">
            <a:solidFill>
              <a:schemeClr val="bg1">
                <a:lumMod val="100000"/>
                <a:alpha val="21429"/>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163D9903-C761-42FA-AA6B-2BA177F48902}"/>
              </a:ext>
            </a:extLst>
          </p:cNvPr>
          <p:cNvSpPr/>
          <p:nvPr/>
        </p:nvSpPr>
        <p:spPr>
          <a:xfrm>
            <a:off x="1499598" y="-1167402"/>
            <a:ext cx="9192804" cy="9192804"/>
          </a:xfrm>
          <a:prstGeom prst="ellipse">
            <a:avLst/>
          </a:prstGeom>
          <a:noFill/>
          <a:ln w="16510" cap="flat" cmpd="sng" algn="ctr">
            <a:solidFill>
              <a:schemeClr val="bg1">
                <a:lumMod val="100000"/>
                <a:alpha val="32857"/>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04E5DAFD-B02D-468D-8129-D616E403561F}"/>
              </a:ext>
            </a:extLst>
          </p:cNvPr>
          <p:cNvSpPr/>
          <p:nvPr/>
        </p:nvSpPr>
        <p:spPr>
          <a:xfrm>
            <a:off x="2148114" y="-518886"/>
            <a:ext cx="7895772" cy="7895772"/>
          </a:xfrm>
          <a:prstGeom prst="ellipse">
            <a:avLst/>
          </a:prstGeom>
          <a:noFill/>
          <a:ln w="16510" cap="flat" cmpd="sng" algn="ctr">
            <a:solidFill>
              <a:schemeClr val="bg1">
                <a:lumMod val="100000"/>
                <a:alpha val="44286"/>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0208047F-29D0-4014-8F41-E382C9C3F033}"/>
              </a:ext>
            </a:extLst>
          </p:cNvPr>
          <p:cNvSpPr/>
          <p:nvPr/>
        </p:nvSpPr>
        <p:spPr>
          <a:xfrm>
            <a:off x="2796631" y="129631"/>
            <a:ext cx="6598738" cy="6598738"/>
          </a:xfrm>
          <a:prstGeom prst="ellipse">
            <a:avLst/>
          </a:prstGeom>
          <a:noFill/>
          <a:ln w="16510" cap="flat" cmpd="sng" algn="ctr">
            <a:solidFill>
              <a:schemeClr val="bg1">
                <a:lumMod val="100000"/>
                <a:alpha val="55714"/>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B4DD5A66-E7C8-4270-A63A-26CCC8BCC414}"/>
              </a:ext>
            </a:extLst>
          </p:cNvPr>
          <p:cNvSpPr/>
          <p:nvPr/>
        </p:nvSpPr>
        <p:spPr>
          <a:xfrm>
            <a:off x="3445147" y="778147"/>
            <a:ext cx="5301705" cy="5301705"/>
          </a:xfrm>
          <a:prstGeom prst="ellipse">
            <a:avLst/>
          </a:prstGeom>
          <a:noFill/>
          <a:ln w="16510" cap="flat" cmpd="sng" algn="ctr">
            <a:solidFill>
              <a:schemeClr val="bg1">
                <a:lumMod val="100000"/>
                <a:alpha val="67143"/>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977EAA4B-5DA5-4BCE-A4AE-FB4DCDE5C216}"/>
              </a:ext>
            </a:extLst>
          </p:cNvPr>
          <p:cNvSpPr/>
          <p:nvPr/>
        </p:nvSpPr>
        <p:spPr>
          <a:xfrm>
            <a:off x="4093664" y="1426663"/>
            <a:ext cx="4004673" cy="4004673"/>
          </a:xfrm>
          <a:prstGeom prst="ellipse">
            <a:avLst/>
          </a:prstGeom>
          <a:noFill/>
          <a:ln w="16510" cap="flat" cmpd="sng" algn="ctr">
            <a:solidFill>
              <a:schemeClr val="bg1">
                <a:lumMod val="100000"/>
                <a:alpha val="78571"/>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 name="椭圆 2">
            <a:extLst>
              <a:ext uri="{FF2B5EF4-FFF2-40B4-BE49-F238E27FC236}">
                <a16:creationId xmlns:a16="http://schemas.microsoft.com/office/drawing/2014/main" id="{3366FABA-3C9F-44E4-B213-57BAC9BBEB49}"/>
              </a:ext>
            </a:extLst>
          </p:cNvPr>
          <p:cNvSpPr/>
          <p:nvPr/>
        </p:nvSpPr>
        <p:spPr>
          <a:xfrm>
            <a:off x="4742180" y="2075180"/>
            <a:ext cx="2707640" cy="2707640"/>
          </a:xfrm>
          <a:prstGeom prst="ellipse">
            <a:avLst/>
          </a:prstGeom>
          <a:noFill/>
          <a:ln w="16510">
            <a:solidFill>
              <a:schemeClr val="bg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2" name="3D 模型 1">
                <a:extLst>
                  <a:ext uri="{FF2B5EF4-FFF2-40B4-BE49-F238E27FC236}">
                    <a16:creationId xmlns:a16="http://schemas.microsoft.com/office/drawing/2014/main" id="{94260E8B-B4E6-4900-B6ED-FC547618BC52}"/>
                  </a:ext>
                </a:extLst>
              </p:cNvPr>
              <p:cNvGraphicFramePr>
                <a:graphicFrameLocks noChangeAspect="1"/>
              </p:cNvGraphicFramePr>
              <p:nvPr>
                <p:extLst>
                  <p:ext uri="{D42A27DB-BD31-4B8C-83A1-F6EECF244321}">
                    <p14:modId xmlns:p14="http://schemas.microsoft.com/office/powerpoint/2010/main" val="4164775267"/>
                  </p:ext>
                </p:extLst>
              </p:nvPr>
            </p:nvGraphicFramePr>
            <p:xfrm>
              <a:off x="5087177" y="2420177"/>
              <a:ext cx="2017647" cy="2017647"/>
            </p:xfrm>
            <a:graphic>
              <a:graphicData uri="http://schemas.microsoft.com/office/drawing/2017/model3d">
                <am3d:model3d r:embed="rId2">
                  <am3d:spPr>
                    <a:xfrm>
                      <a:off x="0" y="0"/>
                      <a:ext cx="2017647" cy="2017647"/>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3"/>
                  </am3d:raster>
                  <am3d:objViewport viewportSz="488773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模型 1">
                <a:extLst>
                  <a:ext uri="{FF2B5EF4-FFF2-40B4-BE49-F238E27FC236}">
                    <a16:creationId xmlns:a16="http://schemas.microsoft.com/office/drawing/2014/main" id="{94260E8B-B4E6-4900-B6ED-FC547618BC52}"/>
                  </a:ext>
                </a:extLst>
              </p:cNvPr>
              <p:cNvPicPr>
                <a:picLocks noGrp="1" noRot="1" noChangeAspect="1" noMove="1" noResize="1" noEditPoints="1" noAdjustHandles="1" noChangeArrowheads="1" noChangeShapeType="1" noCrop="1"/>
              </p:cNvPicPr>
              <p:nvPr/>
            </p:nvPicPr>
            <p:blipFill>
              <a:blip r:embed="rId3"/>
              <a:stretch>
                <a:fillRect/>
              </a:stretch>
            </p:blipFill>
            <p:spPr>
              <a:xfrm>
                <a:off x="5087177" y="2420177"/>
                <a:ext cx="2017647" cy="2017647"/>
              </a:xfrm>
              <a:prstGeom prst="rect">
                <a:avLst/>
              </a:prstGeom>
            </p:spPr>
          </p:pic>
        </mc:Fallback>
      </mc:AlternateContent>
      <p:sp>
        <p:nvSpPr>
          <p:cNvPr id="33" name="文本框 32">
            <a:extLst>
              <a:ext uri="{FF2B5EF4-FFF2-40B4-BE49-F238E27FC236}">
                <a16:creationId xmlns:a16="http://schemas.microsoft.com/office/drawing/2014/main" id="{9A12CCED-2315-4C49-8487-E2C76A70912F}"/>
              </a:ext>
            </a:extLst>
          </p:cNvPr>
          <p:cNvSpPr txBox="1"/>
          <p:nvPr/>
        </p:nvSpPr>
        <p:spPr>
          <a:xfrm>
            <a:off x="4291660" y="3044280"/>
            <a:ext cx="3608680" cy="769441"/>
          </a:xfrm>
          <a:prstGeom prst="rect">
            <a:avLst/>
          </a:prstGeom>
          <a:noFill/>
        </p:spPr>
        <p:txBody>
          <a:bodyPr wrap="none" rtlCol="0">
            <a:spAutoFit/>
          </a:bodyPr>
          <a:lstStyle/>
          <a:p>
            <a:r>
              <a:rPr lang="en-US" altLang="zh-CN" sz="4400" b="1" dirty="0">
                <a:gradFill>
                  <a:gsLst>
                    <a:gs pos="0">
                      <a:schemeClr val="bg1"/>
                    </a:gs>
                    <a:gs pos="100000">
                      <a:schemeClr val="tx1"/>
                    </a:gs>
                  </a:gsLst>
                  <a:lin ang="5400000" scaled="0"/>
                </a:gradFill>
                <a:latin typeface="站酷庆科黄油体" panose="02000803000000020004" pitchFamily="2" charset="-122"/>
                <a:ea typeface="站酷庆科黄油体" panose="02000803000000020004" pitchFamily="2" charset="-122"/>
              </a:rPr>
              <a:t>YOUR TEXT HERE</a:t>
            </a:r>
            <a:endParaRPr lang="zh-CN" altLang="en-US" sz="4400" b="1" dirty="0">
              <a:gradFill>
                <a:gsLst>
                  <a:gs pos="0">
                    <a:schemeClr val="bg1"/>
                  </a:gs>
                  <a:gs pos="100000">
                    <a:schemeClr val="tx1"/>
                  </a:gs>
                </a:gsLst>
                <a:lin ang="5400000" scaled="0"/>
              </a:gradFill>
              <a:latin typeface="站酷庆科黄油体" panose="02000803000000020004" pitchFamily="2" charset="-122"/>
              <a:ea typeface="站酷庆科黄油体" panose="02000803000000020004" pitchFamily="2" charset="-122"/>
            </a:endParaRPr>
          </a:p>
        </p:txBody>
      </p:sp>
      <p:grpSp>
        <p:nvGrpSpPr>
          <p:cNvPr id="34" name="图形 34">
            <a:extLst>
              <a:ext uri="{FF2B5EF4-FFF2-40B4-BE49-F238E27FC236}">
                <a16:creationId xmlns:a16="http://schemas.microsoft.com/office/drawing/2014/main" id="{830F3A44-24DE-47C4-AA87-A995200AD049}"/>
              </a:ext>
            </a:extLst>
          </p:cNvPr>
          <p:cNvGrpSpPr/>
          <p:nvPr/>
        </p:nvGrpSpPr>
        <p:grpSpPr>
          <a:xfrm>
            <a:off x="3082010" y="922712"/>
            <a:ext cx="433754" cy="501334"/>
            <a:chOff x="3129231" y="0"/>
            <a:chExt cx="5933538" cy="6858000"/>
          </a:xfrm>
          <a:solidFill>
            <a:schemeClr val="bg1"/>
          </a:solidFill>
        </p:grpSpPr>
        <p:sp>
          <p:nvSpPr>
            <p:cNvPr id="35" name="任意多边形: 形状 34">
              <a:extLst>
                <a:ext uri="{FF2B5EF4-FFF2-40B4-BE49-F238E27FC236}">
                  <a16:creationId xmlns:a16="http://schemas.microsoft.com/office/drawing/2014/main" id="{86B47108-651D-433E-B19C-2C5A4FB5F430}"/>
                </a:ext>
              </a:extLst>
            </p:cNvPr>
            <p:cNvSpPr/>
            <p:nvPr/>
          </p:nvSpPr>
          <p:spPr>
            <a:xfrm>
              <a:off x="3129231" y="4528"/>
              <a:ext cx="5924105" cy="6839133"/>
            </a:xfrm>
            <a:custGeom>
              <a:avLst/>
              <a:gdLst>
                <a:gd name="connsiteX0" fmla="*/ 3910475 w 5924104"/>
                <a:gd name="connsiteY0" fmla="*/ 754380 h 6839133"/>
                <a:gd name="connsiteX1" fmla="*/ 3862177 w 5924104"/>
                <a:gd name="connsiteY1" fmla="*/ 741456 h 6839133"/>
                <a:gd name="connsiteX2" fmla="*/ 2963845 w 5924104"/>
                <a:gd name="connsiteY2" fmla="*/ 222909 h 6839133"/>
                <a:gd name="connsiteX3" fmla="*/ 2065513 w 5924104"/>
                <a:gd name="connsiteY3" fmla="*/ 741456 h 6839133"/>
                <a:gd name="connsiteX4" fmla="*/ 1933541 w 5924104"/>
                <a:gd name="connsiteY4" fmla="*/ 706082 h 6839133"/>
                <a:gd name="connsiteX5" fmla="*/ 1923730 w 5924104"/>
                <a:gd name="connsiteY5" fmla="*/ 632691 h 6839133"/>
                <a:gd name="connsiteX6" fmla="*/ 1968916 w 5924104"/>
                <a:gd name="connsiteY6" fmla="*/ 574110 h 6839133"/>
                <a:gd name="connsiteX7" fmla="*/ 2963750 w 5924104"/>
                <a:gd name="connsiteY7" fmla="*/ 0 h 6839133"/>
                <a:gd name="connsiteX8" fmla="*/ 3958679 w 5924104"/>
                <a:gd name="connsiteY8" fmla="*/ 574204 h 6839133"/>
                <a:gd name="connsiteX9" fmla="*/ 4003676 w 5924104"/>
                <a:gd name="connsiteY9" fmla="*/ 682781 h 6839133"/>
                <a:gd name="connsiteX10" fmla="*/ 3910475 w 5924104"/>
                <a:gd name="connsiteY10" fmla="*/ 754380 h 6839133"/>
                <a:gd name="connsiteX11" fmla="*/ 3910475 w 5924104"/>
                <a:gd name="connsiteY11" fmla="*/ 754380 h 6839133"/>
                <a:gd name="connsiteX12" fmla="*/ 2963750 w 5924104"/>
                <a:gd name="connsiteY12" fmla="*/ 6844039 h 6839133"/>
                <a:gd name="connsiteX13" fmla="*/ 1968822 w 5924104"/>
                <a:gd name="connsiteY13" fmla="*/ 6269835 h 6839133"/>
                <a:gd name="connsiteX14" fmla="*/ 1934013 w 5924104"/>
                <a:gd name="connsiteY14" fmla="*/ 6138240 h 6839133"/>
                <a:gd name="connsiteX15" fmla="*/ 2065418 w 5924104"/>
                <a:gd name="connsiteY15" fmla="*/ 6102583 h 6839133"/>
                <a:gd name="connsiteX16" fmla="*/ 2963750 w 5924104"/>
                <a:gd name="connsiteY16" fmla="*/ 6621130 h 6839133"/>
                <a:gd name="connsiteX17" fmla="*/ 3862083 w 5924104"/>
                <a:gd name="connsiteY17" fmla="*/ 6102583 h 6839133"/>
                <a:gd name="connsiteX18" fmla="*/ 3993488 w 5924104"/>
                <a:gd name="connsiteY18" fmla="*/ 6138240 h 6839133"/>
                <a:gd name="connsiteX19" fmla="*/ 3958679 w 5924104"/>
                <a:gd name="connsiteY19" fmla="*/ 6269835 h 6839133"/>
                <a:gd name="connsiteX20" fmla="*/ 2963750 w 5924104"/>
                <a:gd name="connsiteY20" fmla="*/ 6844039 h 6839133"/>
                <a:gd name="connsiteX21" fmla="*/ 96597 w 5924104"/>
                <a:gd name="connsiteY21" fmla="*/ 2956204 h 6839133"/>
                <a:gd name="connsiteX22" fmla="*/ 28300 w 5924104"/>
                <a:gd name="connsiteY22" fmla="*/ 2927904 h 6839133"/>
                <a:gd name="connsiteX23" fmla="*/ 0 w 5924104"/>
                <a:gd name="connsiteY23" fmla="*/ 2859607 h 6839133"/>
                <a:gd name="connsiteX24" fmla="*/ 189 w 5924104"/>
                <a:gd name="connsiteY24" fmla="*/ 1710915 h 6839133"/>
                <a:gd name="connsiteX25" fmla="*/ 994740 w 5924104"/>
                <a:gd name="connsiteY25" fmla="*/ 1136334 h 6839133"/>
                <a:gd name="connsiteX26" fmla="*/ 1126712 w 5924104"/>
                <a:gd name="connsiteY26" fmla="*/ 1171709 h 6839133"/>
                <a:gd name="connsiteX27" fmla="*/ 1091337 w 5924104"/>
                <a:gd name="connsiteY27" fmla="*/ 1303680 h 6839133"/>
                <a:gd name="connsiteX28" fmla="*/ 193382 w 5924104"/>
                <a:gd name="connsiteY28" fmla="*/ 1822511 h 6839133"/>
                <a:gd name="connsiteX29" fmla="*/ 193194 w 5924104"/>
                <a:gd name="connsiteY29" fmla="*/ 2859796 h 6839133"/>
                <a:gd name="connsiteX30" fmla="*/ 164894 w 5924104"/>
                <a:gd name="connsiteY30" fmla="*/ 2927998 h 6839133"/>
                <a:gd name="connsiteX31" fmla="*/ 96597 w 5924104"/>
                <a:gd name="connsiteY31" fmla="*/ 2956204 h 6839133"/>
                <a:gd name="connsiteX32" fmla="*/ 96597 w 5924104"/>
                <a:gd name="connsiteY32" fmla="*/ 2956204 h 6839133"/>
                <a:gd name="connsiteX33" fmla="*/ 4884274 w 5924104"/>
                <a:gd name="connsiteY33" fmla="*/ 5720440 h 6839133"/>
                <a:gd name="connsiteX34" fmla="*/ 4790978 w 5924104"/>
                <a:gd name="connsiteY34" fmla="*/ 5648841 h 6839133"/>
                <a:gd name="connsiteX35" fmla="*/ 4835975 w 5924104"/>
                <a:gd name="connsiteY35" fmla="*/ 5540170 h 6839133"/>
                <a:gd name="connsiteX36" fmla="*/ 5733930 w 5924104"/>
                <a:gd name="connsiteY36" fmla="*/ 5021433 h 6839133"/>
                <a:gd name="connsiteX37" fmla="*/ 5734118 w 5924104"/>
                <a:gd name="connsiteY37" fmla="*/ 3984149 h 6839133"/>
                <a:gd name="connsiteX38" fmla="*/ 5830715 w 5924104"/>
                <a:gd name="connsiteY38" fmla="*/ 3887552 h 6839133"/>
                <a:gd name="connsiteX39" fmla="*/ 5927313 w 5924104"/>
                <a:gd name="connsiteY39" fmla="*/ 3984149 h 6839133"/>
                <a:gd name="connsiteX40" fmla="*/ 5927124 w 5924104"/>
                <a:gd name="connsiteY40" fmla="*/ 5132840 h 6839133"/>
                <a:gd name="connsiteX41" fmla="*/ 4932667 w 5924104"/>
                <a:gd name="connsiteY41" fmla="*/ 5707517 h 6839133"/>
                <a:gd name="connsiteX42" fmla="*/ 4884274 w 5924104"/>
                <a:gd name="connsiteY42" fmla="*/ 5720440 h 6839133"/>
                <a:gd name="connsiteX43" fmla="*/ 4884274 w 5924104"/>
                <a:gd name="connsiteY43" fmla="*/ 5720440 h 6839133"/>
                <a:gd name="connsiteX44" fmla="*/ 1043227 w 5924104"/>
                <a:gd name="connsiteY44" fmla="*/ 5720440 h 6839133"/>
                <a:gd name="connsiteX45" fmla="*/ 994929 w 5924104"/>
                <a:gd name="connsiteY45" fmla="*/ 5707422 h 6839133"/>
                <a:gd name="connsiteX46" fmla="*/ 189 w 5924104"/>
                <a:gd name="connsiteY46" fmla="*/ 5132935 h 6839133"/>
                <a:gd name="connsiteX47" fmla="*/ 0 w 5924104"/>
                <a:gd name="connsiteY47" fmla="*/ 3984149 h 6839133"/>
                <a:gd name="connsiteX48" fmla="*/ 96597 w 5924104"/>
                <a:gd name="connsiteY48" fmla="*/ 3887552 h 6839133"/>
                <a:gd name="connsiteX49" fmla="*/ 193194 w 5924104"/>
                <a:gd name="connsiteY49" fmla="*/ 3984149 h 6839133"/>
                <a:gd name="connsiteX50" fmla="*/ 193382 w 5924104"/>
                <a:gd name="connsiteY50" fmla="*/ 5021433 h 6839133"/>
                <a:gd name="connsiteX51" fmla="*/ 1091337 w 5924104"/>
                <a:gd name="connsiteY51" fmla="*/ 5540170 h 6839133"/>
                <a:gd name="connsiteX52" fmla="*/ 1136334 w 5924104"/>
                <a:gd name="connsiteY52" fmla="*/ 5648747 h 6839133"/>
                <a:gd name="connsiteX53" fmla="*/ 1043227 w 5924104"/>
                <a:gd name="connsiteY53" fmla="*/ 5720440 h 6839133"/>
                <a:gd name="connsiteX54" fmla="*/ 1043227 w 5924104"/>
                <a:gd name="connsiteY54" fmla="*/ 5720440 h 6839133"/>
                <a:gd name="connsiteX55" fmla="*/ 5830998 w 5924104"/>
                <a:gd name="connsiteY55" fmla="*/ 2956204 h 6839133"/>
                <a:gd name="connsiteX56" fmla="*/ 5734402 w 5924104"/>
                <a:gd name="connsiteY56" fmla="*/ 2859607 h 6839133"/>
                <a:gd name="connsiteX57" fmla="*/ 5734213 w 5924104"/>
                <a:gd name="connsiteY57" fmla="*/ 1822323 h 6839133"/>
                <a:gd name="connsiteX58" fmla="*/ 4836258 w 5924104"/>
                <a:gd name="connsiteY58" fmla="*/ 1303586 h 6839133"/>
                <a:gd name="connsiteX59" fmla="*/ 4801449 w 5924104"/>
                <a:gd name="connsiteY59" fmla="*/ 1171992 h 6839133"/>
                <a:gd name="connsiteX60" fmla="*/ 4932855 w 5924104"/>
                <a:gd name="connsiteY60" fmla="*/ 1136334 h 6839133"/>
                <a:gd name="connsiteX61" fmla="*/ 5927406 w 5924104"/>
                <a:gd name="connsiteY61" fmla="*/ 1710915 h 6839133"/>
                <a:gd name="connsiteX62" fmla="*/ 5927595 w 5924104"/>
                <a:gd name="connsiteY62" fmla="*/ 2859607 h 6839133"/>
                <a:gd name="connsiteX63" fmla="*/ 5830998 w 5924104"/>
                <a:gd name="connsiteY63" fmla="*/ 2956204 h 6839133"/>
                <a:gd name="connsiteX64" fmla="*/ 5830998 w 5924104"/>
                <a:gd name="connsiteY64" fmla="*/ 2956204 h 683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924104" h="6839133">
                  <a:moveTo>
                    <a:pt x="3910475" y="754380"/>
                  </a:moveTo>
                  <a:cubicBezTo>
                    <a:pt x="3893495" y="754474"/>
                    <a:pt x="3876798" y="749946"/>
                    <a:pt x="3862177" y="741456"/>
                  </a:cubicBezTo>
                  <a:lnTo>
                    <a:pt x="2963845" y="222909"/>
                  </a:lnTo>
                  <a:lnTo>
                    <a:pt x="2065513" y="741456"/>
                  </a:lnTo>
                  <a:cubicBezTo>
                    <a:pt x="2019290" y="768058"/>
                    <a:pt x="1960332" y="752210"/>
                    <a:pt x="1933541" y="706082"/>
                  </a:cubicBezTo>
                  <a:cubicBezTo>
                    <a:pt x="1920618" y="683913"/>
                    <a:pt x="1917033" y="657500"/>
                    <a:pt x="1923730" y="632691"/>
                  </a:cubicBezTo>
                  <a:cubicBezTo>
                    <a:pt x="1930334" y="607881"/>
                    <a:pt x="1946653" y="586845"/>
                    <a:pt x="1968916" y="574110"/>
                  </a:cubicBezTo>
                  <a:lnTo>
                    <a:pt x="2963750" y="0"/>
                  </a:lnTo>
                  <a:lnTo>
                    <a:pt x="3958679" y="574204"/>
                  </a:lnTo>
                  <a:cubicBezTo>
                    <a:pt x="3996507" y="596089"/>
                    <a:pt x="4014996" y="640615"/>
                    <a:pt x="4003676" y="682781"/>
                  </a:cubicBezTo>
                  <a:cubicBezTo>
                    <a:pt x="3992451" y="724948"/>
                    <a:pt x="3954151" y="754380"/>
                    <a:pt x="3910475" y="754380"/>
                  </a:cubicBezTo>
                  <a:lnTo>
                    <a:pt x="3910475" y="754380"/>
                  </a:lnTo>
                  <a:close/>
                  <a:moveTo>
                    <a:pt x="2963750" y="6844039"/>
                  </a:moveTo>
                  <a:lnTo>
                    <a:pt x="1968822" y="6269835"/>
                  </a:lnTo>
                  <a:cubicBezTo>
                    <a:pt x="1922976" y="6243044"/>
                    <a:pt x="1907505" y="6184180"/>
                    <a:pt x="1934013" y="6138240"/>
                  </a:cubicBezTo>
                  <a:cubicBezTo>
                    <a:pt x="1960520" y="6092206"/>
                    <a:pt x="2019290" y="6076358"/>
                    <a:pt x="2065418" y="6102583"/>
                  </a:cubicBezTo>
                  <a:lnTo>
                    <a:pt x="2963750" y="6621130"/>
                  </a:lnTo>
                  <a:lnTo>
                    <a:pt x="3862083" y="6102583"/>
                  </a:lnTo>
                  <a:cubicBezTo>
                    <a:pt x="3908211" y="6076358"/>
                    <a:pt x="3966981" y="6092300"/>
                    <a:pt x="3993488" y="6138240"/>
                  </a:cubicBezTo>
                  <a:cubicBezTo>
                    <a:pt x="4020090" y="6184275"/>
                    <a:pt x="4004525" y="6243044"/>
                    <a:pt x="3958679" y="6269835"/>
                  </a:cubicBezTo>
                  <a:lnTo>
                    <a:pt x="2963750" y="6844039"/>
                  </a:lnTo>
                  <a:close/>
                  <a:moveTo>
                    <a:pt x="96597" y="2956204"/>
                  </a:moveTo>
                  <a:cubicBezTo>
                    <a:pt x="71033" y="2956204"/>
                    <a:pt x="46412" y="2946016"/>
                    <a:pt x="28300" y="2927904"/>
                  </a:cubicBezTo>
                  <a:cubicBezTo>
                    <a:pt x="10188" y="2909792"/>
                    <a:pt x="0" y="2885171"/>
                    <a:pt x="0" y="2859607"/>
                  </a:cubicBezTo>
                  <a:lnTo>
                    <a:pt x="189" y="1710915"/>
                  </a:lnTo>
                  <a:lnTo>
                    <a:pt x="994740" y="1136334"/>
                  </a:lnTo>
                  <a:cubicBezTo>
                    <a:pt x="1040963" y="1109638"/>
                    <a:pt x="1100016" y="1125486"/>
                    <a:pt x="1126712" y="1171709"/>
                  </a:cubicBezTo>
                  <a:cubicBezTo>
                    <a:pt x="1153408" y="1217932"/>
                    <a:pt x="1137560" y="1276984"/>
                    <a:pt x="1091337" y="1303680"/>
                  </a:cubicBezTo>
                  <a:lnTo>
                    <a:pt x="193382" y="1822511"/>
                  </a:lnTo>
                  <a:lnTo>
                    <a:pt x="193194" y="2859796"/>
                  </a:lnTo>
                  <a:cubicBezTo>
                    <a:pt x="193194" y="2885360"/>
                    <a:pt x="183006" y="2909981"/>
                    <a:pt x="164894" y="2927998"/>
                  </a:cubicBezTo>
                  <a:cubicBezTo>
                    <a:pt x="146782" y="2946110"/>
                    <a:pt x="122161" y="2956298"/>
                    <a:pt x="96597" y="2956204"/>
                  </a:cubicBezTo>
                  <a:lnTo>
                    <a:pt x="96597" y="2956204"/>
                  </a:lnTo>
                  <a:close/>
                  <a:moveTo>
                    <a:pt x="4884274" y="5720440"/>
                  </a:moveTo>
                  <a:cubicBezTo>
                    <a:pt x="4840598" y="5720440"/>
                    <a:pt x="4802298" y="5691103"/>
                    <a:pt x="4790978" y="5648841"/>
                  </a:cubicBezTo>
                  <a:cubicBezTo>
                    <a:pt x="4779658" y="5606580"/>
                    <a:pt x="4798148" y="5562055"/>
                    <a:pt x="4835975" y="5540170"/>
                  </a:cubicBezTo>
                  <a:lnTo>
                    <a:pt x="5733930" y="5021433"/>
                  </a:lnTo>
                  <a:lnTo>
                    <a:pt x="5734118" y="3984149"/>
                  </a:lnTo>
                  <a:cubicBezTo>
                    <a:pt x="5734118" y="3930757"/>
                    <a:pt x="5777417" y="3887552"/>
                    <a:pt x="5830715" y="3887552"/>
                  </a:cubicBezTo>
                  <a:cubicBezTo>
                    <a:pt x="5884108" y="3887552"/>
                    <a:pt x="5927313" y="3930851"/>
                    <a:pt x="5927313" y="3984149"/>
                  </a:cubicBezTo>
                  <a:lnTo>
                    <a:pt x="5927124" y="5132840"/>
                  </a:lnTo>
                  <a:lnTo>
                    <a:pt x="4932667" y="5707517"/>
                  </a:lnTo>
                  <a:cubicBezTo>
                    <a:pt x="4917951" y="5716006"/>
                    <a:pt x="4901254" y="5720440"/>
                    <a:pt x="4884274" y="5720440"/>
                  </a:cubicBezTo>
                  <a:lnTo>
                    <a:pt x="4884274" y="5720440"/>
                  </a:lnTo>
                  <a:close/>
                  <a:moveTo>
                    <a:pt x="1043227" y="5720440"/>
                  </a:moveTo>
                  <a:cubicBezTo>
                    <a:pt x="1026247" y="5720440"/>
                    <a:pt x="1009550" y="5716006"/>
                    <a:pt x="994929" y="5707422"/>
                  </a:cubicBezTo>
                  <a:lnTo>
                    <a:pt x="189" y="5132935"/>
                  </a:lnTo>
                  <a:lnTo>
                    <a:pt x="0" y="3984149"/>
                  </a:lnTo>
                  <a:cubicBezTo>
                    <a:pt x="0" y="3930757"/>
                    <a:pt x="43299" y="3887552"/>
                    <a:pt x="96597" y="3887552"/>
                  </a:cubicBezTo>
                  <a:cubicBezTo>
                    <a:pt x="149989" y="3887552"/>
                    <a:pt x="193194" y="3930851"/>
                    <a:pt x="193194" y="3984149"/>
                  </a:cubicBezTo>
                  <a:lnTo>
                    <a:pt x="193382" y="5021433"/>
                  </a:lnTo>
                  <a:lnTo>
                    <a:pt x="1091337" y="5540170"/>
                  </a:lnTo>
                  <a:cubicBezTo>
                    <a:pt x="1129165" y="5562055"/>
                    <a:pt x="1147654" y="5606486"/>
                    <a:pt x="1136334" y="5648747"/>
                  </a:cubicBezTo>
                  <a:cubicBezTo>
                    <a:pt x="1125108" y="5691008"/>
                    <a:pt x="1086903" y="5720346"/>
                    <a:pt x="1043227" y="5720440"/>
                  </a:cubicBezTo>
                  <a:lnTo>
                    <a:pt x="1043227" y="5720440"/>
                  </a:lnTo>
                  <a:close/>
                  <a:moveTo>
                    <a:pt x="5830998" y="2956204"/>
                  </a:moveTo>
                  <a:cubicBezTo>
                    <a:pt x="5777606" y="2956204"/>
                    <a:pt x="5734402" y="2912905"/>
                    <a:pt x="5734402" y="2859607"/>
                  </a:cubicBezTo>
                  <a:lnTo>
                    <a:pt x="5734213" y="1822323"/>
                  </a:lnTo>
                  <a:lnTo>
                    <a:pt x="4836258" y="1303586"/>
                  </a:lnTo>
                  <a:cubicBezTo>
                    <a:pt x="4790413" y="1276701"/>
                    <a:pt x="4774942" y="1217932"/>
                    <a:pt x="4801449" y="1171992"/>
                  </a:cubicBezTo>
                  <a:cubicBezTo>
                    <a:pt x="4827957" y="1125957"/>
                    <a:pt x="4886727" y="1110015"/>
                    <a:pt x="4932855" y="1136334"/>
                  </a:cubicBezTo>
                  <a:lnTo>
                    <a:pt x="5927406" y="1710915"/>
                  </a:lnTo>
                  <a:lnTo>
                    <a:pt x="5927595" y="2859607"/>
                  </a:lnTo>
                  <a:cubicBezTo>
                    <a:pt x="5927595" y="2912999"/>
                    <a:pt x="5884297" y="2956204"/>
                    <a:pt x="5830998" y="2956204"/>
                  </a:cubicBezTo>
                  <a:lnTo>
                    <a:pt x="5830998" y="2956204"/>
                  </a:lnTo>
                  <a:close/>
                </a:path>
              </a:pathLst>
            </a:custGeom>
            <a:grpFill/>
            <a:ln w="941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B281311-27D9-477F-9BEE-99E309985F7F}"/>
                </a:ext>
              </a:extLst>
            </p:cNvPr>
            <p:cNvSpPr/>
            <p:nvPr/>
          </p:nvSpPr>
          <p:spPr>
            <a:xfrm>
              <a:off x="4648934" y="2704864"/>
              <a:ext cx="622597" cy="1905524"/>
            </a:xfrm>
            <a:custGeom>
              <a:avLst/>
              <a:gdLst>
                <a:gd name="connsiteX0" fmla="*/ 628446 w 622596"/>
                <a:gd name="connsiteY0" fmla="*/ 1221459 h 1905524"/>
                <a:gd name="connsiteX1" fmla="*/ 626465 w 622596"/>
                <a:gd name="connsiteY1" fmla="*/ 1885091 h 1905524"/>
                <a:gd name="connsiteX2" fmla="*/ 614296 w 622596"/>
                <a:gd name="connsiteY2" fmla="*/ 1906127 h 1905524"/>
                <a:gd name="connsiteX3" fmla="*/ 589958 w 622596"/>
                <a:gd name="connsiteY3" fmla="*/ 1906127 h 1905524"/>
                <a:gd name="connsiteX4" fmla="*/ 12169 w 622596"/>
                <a:gd name="connsiteY4" fmla="*/ 1572472 h 1905524"/>
                <a:gd name="connsiteX5" fmla="*/ 0 w 622596"/>
                <a:gd name="connsiteY5" fmla="*/ 1551341 h 1905524"/>
                <a:gd name="connsiteX6" fmla="*/ 1981 w 622596"/>
                <a:gd name="connsiteY6" fmla="*/ 887709 h 1905524"/>
                <a:gd name="connsiteX7" fmla="*/ 38488 w 622596"/>
                <a:gd name="connsiteY7" fmla="*/ 866673 h 1905524"/>
                <a:gd name="connsiteX8" fmla="*/ 616277 w 622596"/>
                <a:gd name="connsiteY8" fmla="*/ 1200328 h 1905524"/>
                <a:gd name="connsiteX9" fmla="*/ 628446 w 622596"/>
                <a:gd name="connsiteY9" fmla="*/ 1221459 h 1905524"/>
                <a:gd name="connsiteX10" fmla="*/ 628446 w 622596"/>
                <a:gd name="connsiteY10" fmla="*/ 1221459 h 1905524"/>
                <a:gd name="connsiteX11" fmla="*/ 630710 w 622596"/>
                <a:gd name="connsiteY11" fmla="*/ 357842 h 1905524"/>
                <a:gd name="connsiteX12" fmla="*/ 628823 w 622596"/>
                <a:gd name="connsiteY12" fmla="*/ 1021473 h 1905524"/>
                <a:gd name="connsiteX13" fmla="*/ 616654 w 622596"/>
                <a:gd name="connsiteY13" fmla="*/ 1042604 h 1905524"/>
                <a:gd name="connsiteX14" fmla="*/ 592316 w 622596"/>
                <a:gd name="connsiteY14" fmla="*/ 1042604 h 1905524"/>
                <a:gd name="connsiteX15" fmla="*/ 14527 w 622596"/>
                <a:gd name="connsiteY15" fmla="*/ 708949 h 1905524"/>
                <a:gd name="connsiteX16" fmla="*/ 2358 w 622596"/>
                <a:gd name="connsiteY16" fmla="*/ 687912 h 1905524"/>
                <a:gd name="connsiteX17" fmla="*/ 4339 w 622596"/>
                <a:gd name="connsiteY17" fmla="*/ 24280 h 1905524"/>
                <a:gd name="connsiteX18" fmla="*/ 40846 w 622596"/>
                <a:gd name="connsiteY18" fmla="*/ 3244 h 1905524"/>
                <a:gd name="connsiteX19" fmla="*/ 618635 w 622596"/>
                <a:gd name="connsiteY19" fmla="*/ 336900 h 1905524"/>
                <a:gd name="connsiteX20" fmla="*/ 630710 w 622596"/>
                <a:gd name="connsiteY20" fmla="*/ 357842 h 1905524"/>
                <a:gd name="connsiteX21" fmla="*/ 630710 w 622596"/>
                <a:gd name="connsiteY21" fmla="*/ 357842 h 19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2596" h="1905524">
                  <a:moveTo>
                    <a:pt x="628446" y="1221459"/>
                  </a:moveTo>
                  <a:lnTo>
                    <a:pt x="626465" y="1885091"/>
                  </a:lnTo>
                  <a:cubicBezTo>
                    <a:pt x="626465" y="1893769"/>
                    <a:pt x="621842" y="1901788"/>
                    <a:pt x="614296" y="1906127"/>
                  </a:cubicBezTo>
                  <a:cubicBezTo>
                    <a:pt x="606749" y="1910466"/>
                    <a:pt x="597504" y="1910466"/>
                    <a:pt x="589958" y="1906127"/>
                  </a:cubicBezTo>
                  <a:lnTo>
                    <a:pt x="12169" y="1572472"/>
                  </a:lnTo>
                  <a:cubicBezTo>
                    <a:pt x="4622" y="1568132"/>
                    <a:pt x="0" y="1560114"/>
                    <a:pt x="0" y="1551341"/>
                  </a:cubicBezTo>
                  <a:lnTo>
                    <a:pt x="1981" y="887709"/>
                  </a:lnTo>
                  <a:cubicBezTo>
                    <a:pt x="1981" y="868937"/>
                    <a:pt x="22263" y="857334"/>
                    <a:pt x="38488" y="866673"/>
                  </a:cubicBezTo>
                  <a:lnTo>
                    <a:pt x="616277" y="1200328"/>
                  </a:lnTo>
                  <a:cubicBezTo>
                    <a:pt x="623823" y="1204668"/>
                    <a:pt x="628446" y="1212780"/>
                    <a:pt x="628446" y="1221459"/>
                  </a:cubicBezTo>
                  <a:lnTo>
                    <a:pt x="628446" y="1221459"/>
                  </a:lnTo>
                  <a:close/>
                  <a:moveTo>
                    <a:pt x="630710" y="357842"/>
                  </a:moveTo>
                  <a:lnTo>
                    <a:pt x="628823" y="1021473"/>
                  </a:lnTo>
                  <a:cubicBezTo>
                    <a:pt x="628823" y="1030152"/>
                    <a:pt x="624201" y="1038170"/>
                    <a:pt x="616654" y="1042604"/>
                  </a:cubicBezTo>
                  <a:cubicBezTo>
                    <a:pt x="609107" y="1046943"/>
                    <a:pt x="599863" y="1046943"/>
                    <a:pt x="592316" y="1042604"/>
                  </a:cubicBezTo>
                  <a:lnTo>
                    <a:pt x="14527" y="708949"/>
                  </a:lnTo>
                  <a:cubicBezTo>
                    <a:pt x="6981" y="704609"/>
                    <a:pt x="2358" y="696591"/>
                    <a:pt x="2358" y="687912"/>
                  </a:cubicBezTo>
                  <a:lnTo>
                    <a:pt x="4339" y="24280"/>
                  </a:lnTo>
                  <a:cubicBezTo>
                    <a:pt x="4339" y="5602"/>
                    <a:pt x="24621" y="-6000"/>
                    <a:pt x="40846" y="3244"/>
                  </a:cubicBezTo>
                  <a:lnTo>
                    <a:pt x="618635" y="336900"/>
                  </a:lnTo>
                  <a:cubicBezTo>
                    <a:pt x="626276" y="341239"/>
                    <a:pt x="630898" y="349163"/>
                    <a:pt x="630710" y="357842"/>
                  </a:cubicBezTo>
                  <a:lnTo>
                    <a:pt x="630710" y="357842"/>
                  </a:lnTo>
                  <a:close/>
                </a:path>
              </a:pathLst>
            </a:custGeom>
            <a:grpFill/>
            <a:ln w="941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5BCFBE6-EE32-45EA-963F-5E6BC995DF5D}"/>
                </a:ext>
              </a:extLst>
            </p:cNvPr>
            <p:cNvSpPr/>
            <p:nvPr/>
          </p:nvSpPr>
          <p:spPr>
            <a:xfrm>
              <a:off x="5400201" y="4002130"/>
              <a:ext cx="622597" cy="1037662"/>
            </a:xfrm>
            <a:custGeom>
              <a:avLst/>
              <a:gdLst>
                <a:gd name="connsiteX0" fmla="*/ 628445 w 622596"/>
                <a:gd name="connsiteY0" fmla="*/ 357936 h 1037661"/>
                <a:gd name="connsiteX1" fmla="*/ 626559 w 622596"/>
                <a:gd name="connsiteY1" fmla="*/ 1021567 h 1037661"/>
                <a:gd name="connsiteX2" fmla="*/ 614390 w 622596"/>
                <a:gd name="connsiteY2" fmla="*/ 1042604 h 1037661"/>
                <a:gd name="connsiteX3" fmla="*/ 590052 w 622596"/>
                <a:gd name="connsiteY3" fmla="*/ 1042604 h 1037661"/>
                <a:gd name="connsiteX4" fmla="*/ 12169 w 622596"/>
                <a:gd name="connsiteY4" fmla="*/ 708948 h 1037661"/>
                <a:gd name="connsiteX5" fmla="*/ 0 w 622596"/>
                <a:gd name="connsiteY5" fmla="*/ 687912 h 1037661"/>
                <a:gd name="connsiteX6" fmla="*/ 1887 w 622596"/>
                <a:gd name="connsiteY6" fmla="*/ 24280 h 1037661"/>
                <a:gd name="connsiteX7" fmla="*/ 38393 w 622596"/>
                <a:gd name="connsiteY7" fmla="*/ 3244 h 1037661"/>
                <a:gd name="connsiteX8" fmla="*/ 616277 w 622596"/>
                <a:gd name="connsiteY8" fmla="*/ 336899 h 1037661"/>
                <a:gd name="connsiteX9" fmla="*/ 628445 w 622596"/>
                <a:gd name="connsiteY9" fmla="*/ 357936 h 1037661"/>
                <a:gd name="connsiteX10" fmla="*/ 628445 w 622596"/>
                <a:gd name="connsiteY10" fmla="*/ 357936 h 103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96" h="1037661">
                  <a:moveTo>
                    <a:pt x="628445" y="357936"/>
                  </a:moveTo>
                  <a:lnTo>
                    <a:pt x="626559" y="1021567"/>
                  </a:lnTo>
                  <a:cubicBezTo>
                    <a:pt x="626559" y="1030246"/>
                    <a:pt x="621842" y="1038264"/>
                    <a:pt x="614390" y="1042604"/>
                  </a:cubicBezTo>
                  <a:cubicBezTo>
                    <a:pt x="606938" y="1046943"/>
                    <a:pt x="597599" y="1046943"/>
                    <a:pt x="590052" y="1042604"/>
                  </a:cubicBezTo>
                  <a:lnTo>
                    <a:pt x="12169" y="708948"/>
                  </a:lnTo>
                  <a:cubicBezTo>
                    <a:pt x="4622" y="704609"/>
                    <a:pt x="0" y="696591"/>
                    <a:pt x="0" y="687912"/>
                  </a:cubicBezTo>
                  <a:lnTo>
                    <a:pt x="1887" y="24280"/>
                  </a:lnTo>
                  <a:cubicBezTo>
                    <a:pt x="1887" y="5602"/>
                    <a:pt x="22168" y="-6001"/>
                    <a:pt x="38393" y="3244"/>
                  </a:cubicBezTo>
                  <a:lnTo>
                    <a:pt x="616277" y="336899"/>
                  </a:lnTo>
                  <a:cubicBezTo>
                    <a:pt x="623823" y="341145"/>
                    <a:pt x="628445" y="349257"/>
                    <a:pt x="628445" y="357936"/>
                  </a:cubicBezTo>
                  <a:lnTo>
                    <a:pt x="628445" y="357936"/>
                  </a:lnTo>
                  <a:close/>
                </a:path>
              </a:pathLst>
            </a:custGeom>
            <a:grpFill/>
            <a:ln w="941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4948F48-19A5-412B-BA3B-6218FF8A0174}"/>
                </a:ext>
              </a:extLst>
            </p:cNvPr>
            <p:cNvSpPr/>
            <p:nvPr/>
          </p:nvSpPr>
          <p:spPr>
            <a:xfrm>
              <a:off x="6906408" y="2704854"/>
              <a:ext cx="622597" cy="1905524"/>
            </a:xfrm>
            <a:custGeom>
              <a:avLst/>
              <a:gdLst>
                <a:gd name="connsiteX0" fmla="*/ 2269 w 622596"/>
                <a:gd name="connsiteY0" fmla="*/ 1221469 h 1905524"/>
                <a:gd name="connsiteX1" fmla="*/ 4250 w 622596"/>
                <a:gd name="connsiteY1" fmla="*/ 1885101 h 1905524"/>
                <a:gd name="connsiteX2" fmla="*/ 40757 w 622596"/>
                <a:gd name="connsiteY2" fmla="*/ 1906137 h 1905524"/>
                <a:gd name="connsiteX3" fmla="*/ 618546 w 622596"/>
                <a:gd name="connsiteY3" fmla="*/ 1572482 h 1905524"/>
                <a:gd name="connsiteX4" fmla="*/ 630715 w 622596"/>
                <a:gd name="connsiteY4" fmla="*/ 1551351 h 1905524"/>
                <a:gd name="connsiteX5" fmla="*/ 628734 w 622596"/>
                <a:gd name="connsiteY5" fmla="*/ 887720 h 1905524"/>
                <a:gd name="connsiteX6" fmla="*/ 616565 w 622596"/>
                <a:gd name="connsiteY6" fmla="*/ 866589 h 1905524"/>
                <a:gd name="connsiteX7" fmla="*/ 592227 w 622596"/>
                <a:gd name="connsiteY7" fmla="*/ 866589 h 1905524"/>
                <a:gd name="connsiteX8" fmla="*/ 14438 w 622596"/>
                <a:gd name="connsiteY8" fmla="*/ 1200244 h 1905524"/>
                <a:gd name="connsiteX9" fmla="*/ 2269 w 622596"/>
                <a:gd name="connsiteY9" fmla="*/ 1221469 h 1905524"/>
                <a:gd name="connsiteX10" fmla="*/ 2269 w 622596"/>
                <a:gd name="connsiteY10" fmla="*/ 1221469 h 1905524"/>
                <a:gd name="connsiteX11" fmla="*/ 6 w 622596"/>
                <a:gd name="connsiteY11" fmla="*/ 357852 h 1905524"/>
                <a:gd name="connsiteX12" fmla="*/ 1892 w 622596"/>
                <a:gd name="connsiteY12" fmla="*/ 1021484 h 1905524"/>
                <a:gd name="connsiteX13" fmla="*/ 38399 w 622596"/>
                <a:gd name="connsiteY13" fmla="*/ 1042614 h 1905524"/>
                <a:gd name="connsiteX14" fmla="*/ 616188 w 622596"/>
                <a:gd name="connsiteY14" fmla="*/ 708959 h 1905524"/>
                <a:gd name="connsiteX15" fmla="*/ 628357 w 622596"/>
                <a:gd name="connsiteY15" fmla="*/ 687923 h 1905524"/>
                <a:gd name="connsiteX16" fmla="*/ 626376 w 622596"/>
                <a:gd name="connsiteY16" fmla="*/ 24291 h 1905524"/>
                <a:gd name="connsiteX17" fmla="*/ 614207 w 622596"/>
                <a:gd name="connsiteY17" fmla="*/ 3254 h 1905524"/>
                <a:gd name="connsiteX18" fmla="*/ 589869 w 622596"/>
                <a:gd name="connsiteY18" fmla="*/ 3254 h 1905524"/>
                <a:gd name="connsiteX19" fmla="*/ 12080 w 622596"/>
                <a:gd name="connsiteY19" fmla="*/ 336910 h 1905524"/>
                <a:gd name="connsiteX20" fmla="*/ 6 w 622596"/>
                <a:gd name="connsiteY20" fmla="*/ 357852 h 1905524"/>
                <a:gd name="connsiteX21" fmla="*/ 6 w 622596"/>
                <a:gd name="connsiteY21" fmla="*/ 357852 h 19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2596" h="1905524">
                  <a:moveTo>
                    <a:pt x="2269" y="1221469"/>
                  </a:moveTo>
                  <a:lnTo>
                    <a:pt x="4250" y="1885101"/>
                  </a:lnTo>
                  <a:cubicBezTo>
                    <a:pt x="4250" y="1903873"/>
                    <a:pt x="24532" y="1915476"/>
                    <a:pt x="40757" y="1906137"/>
                  </a:cubicBezTo>
                  <a:lnTo>
                    <a:pt x="618546" y="1572482"/>
                  </a:lnTo>
                  <a:cubicBezTo>
                    <a:pt x="626093" y="1568143"/>
                    <a:pt x="630715" y="1560124"/>
                    <a:pt x="630715" y="1551351"/>
                  </a:cubicBezTo>
                  <a:lnTo>
                    <a:pt x="628734" y="887720"/>
                  </a:lnTo>
                  <a:cubicBezTo>
                    <a:pt x="628734" y="879041"/>
                    <a:pt x="624112" y="871023"/>
                    <a:pt x="616565" y="866589"/>
                  </a:cubicBezTo>
                  <a:cubicBezTo>
                    <a:pt x="609019" y="862250"/>
                    <a:pt x="599774" y="862250"/>
                    <a:pt x="592227" y="866589"/>
                  </a:cubicBezTo>
                  <a:lnTo>
                    <a:pt x="14438" y="1200244"/>
                  </a:lnTo>
                  <a:cubicBezTo>
                    <a:pt x="6892" y="1204678"/>
                    <a:pt x="2269" y="1212791"/>
                    <a:pt x="2269" y="1221469"/>
                  </a:cubicBezTo>
                  <a:lnTo>
                    <a:pt x="2269" y="1221469"/>
                  </a:lnTo>
                  <a:close/>
                  <a:moveTo>
                    <a:pt x="6" y="357852"/>
                  </a:moveTo>
                  <a:lnTo>
                    <a:pt x="1892" y="1021484"/>
                  </a:lnTo>
                  <a:cubicBezTo>
                    <a:pt x="1892" y="1040256"/>
                    <a:pt x="22174" y="1051859"/>
                    <a:pt x="38399" y="1042614"/>
                  </a:cubicBezTo>
                  <a:lnTo>
                    <a:pt x="616188" y="708959"/>
                  </a:lnTo>
                  <a:cubicBezTo>
                    <a:pt x="623735" y="704619"/>
                    <a:pt x="628357" y="696601"/>
                    <a:pt x="628357" y="687923"/>
                  </a:cubicBezTo>
                  <a:lnTo>
                    <a:pt x="626376" y="24291"/>
                  </a:lnTo>
                  <a:cubicBezTo>
                    <a:pt x="626376" y="15612"/>
                    <a:pt x="621754" y="7594"/>
                    <a:pt x="614207" y="3254"/>
                  </a:cubicBezTo>
                  <a:cubicBezTo>
                    <a:pt x="606660" y="-1085"/>
                    <a:pt x="597416" y="-1085"/>
                    <a:pt x="589869" y="3254"/>
                  </a:cubicBezTo>
                  <a:lnTo>
                    <a:pt x="12080" y="336910"/>
                  </a:lnTo>
                  <a:cubicBezTo>
                    <a:pt x="4439" y="341061"/>
                    <a:pt x="-183" y="349173"/>
                    <a:pt x="6" y="357852"/>
                  </a:cubicBezTo>
                  <a:lnTo>
                    <a:pt x="6" y="357852"/>
                  </a:lnTo>
                  <a:close/>
                </a:path>
              </a:pathLst>
            </a:custGeom>
            <a:grpFill/>
            <a:ln w="941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22ED05DA-BBD7-4E81-B9D7-CF78B6C1F029}"/>
                </a:ext>
              </a:extLst>
            </p:cNvPr>
            <p:cNvSpPr/>
            <p:nvPr/>
          </p:nvSpPr>
          <p:spPr>
            <a:xfrm>
              <a:off x="6157316" y="4002119"/>
              <a:ext cx="622597" cy="1037662"/>
            </a:xfrm>
            <a:custGeom>
              <a:avLst/>
              <a:gdLst>
                <a:gd name="connsiteX0" fmla="*/ 0 w 622596"/>
                <a:gd name="connsiteY0" fmla="*/ 357946 h 1037661"/>
                <a:gd name="connsiteX1" fmla="*/ 1887 w 622596"/>
                <a:gd name="connsiteY1" fmla="*/ 1021578 h 1037661"/>
                <a:gd name="connsiteX2" fmla="*/ 38394 w 622596"/>
                <a:gd name="connsiteY2" fmla="*/ 1042614 h 1037661"/>
                <a:gd name="connsiteX3" fmla="*/ 616277 w 622596"/>
                <a:gd name="connsiteY3" fmla="*/ 708959 h 1037661"/>
                <a:gd name="connsiteX4" fmla="*/ 628446 w 622596"/>
                <a:gd name="connsiteY4" fmla="*/ 687922 h 1037661"/>
                <a:gd name="connsiteX5" fmla="*/ 626559 w 622596"/>
                <a:gd name="connsiteY5" fmla="*/ 24290 h 1037661"/>
                <a:gd name="connsiteX6" fmla="*/ 614390 w 622596"/>
                <a:gd name="connsiteY6" fmla="*/ 3254 h 1037661"/>
                <a:gd name="connsiteX7" fmla="*/ 590052 w 622596"/>
                <a:gd name="connsiteY7" fmla="*/ 3254 h 1037661"/>
                <a:gd name="connsiteX8" fmla="*/ 12169 w 622596"/>
                <a:gd name="connsiteY8" fmla="*/ 336910 h 1037661"/>
                <a:gd name="connsiteX9" fmla="*/ 0 w 622596"/>
                <a:gd name="connsiteY9" fmla="*/ 357946 h 1037661"/>
                <a:gd name="connsiteX10" fmla="*/ 0 w 622596"/>
                <a:gd name="connsiteY10" fmla="*/ 357946 h 103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96" h="1037661">
                  <a:moveTo>
                    <a:pt x="0" y="357946"/>
                  </a:moveTo>
                  <a:lnTo>
                    <a:pt x="1887" y="1021578"/>
                  </a:lnTo>
                  <a:cubicBezTo>
                    <a:pt x="1887" y="1040350"/>
                    <a:pt x="22168" y="1051859"/>
                    <a:pt x="38394" y="1042614"/>
                  </a:cubicBezTo>
                  <a:lnTo>
                    <a:pt x="616277" y="708959"/>
                  </a:lnTo>
                  <a:cubicBezTo>
                    <a:pt x="623823" y="704619"/>
                    <a:pt x="628446" y="696601"/>
                    <a:pt x="628446" y="687922"/>
                  </a:cubicBezTo>
                  <a:lnTo>
                    <a:pt x="626559" y="24290"/>
                  </a:lnTo>
                  <a:cubicBezTo>
                    <a:pt x="626559" y="15612"/>
                    <a:pt x="621842" y="7594"/>
                    <a:pt x="614390" y="3254"/>
                  </a:cubicBezTo>
                  <a:cubicBezTo>
                    <a:pt x="606843" y="-1085"/>
                    <a:pt x="597599" y="-1085"/>
                    <a:pt x="590052" y="3254"/>
                  </a:cubicBezTo>
                  <a:lnTo>
                    <a:pt x="12169" y="336910"/>
                  </a:lnTo>
                  <a:cubicBezTo>
                    <a:pt x="4717" y="341155"/>
                    <a:pt x="0" y="349267"/>
                    <a:pt x="0" y="357946"/>
                  </a:cubicBezTo>
                  <a:lnTo>
                    <a:pt x="0" y="357946"/>
                  </a:lnTo>
                  <a:close/>
                </a:path>
              </a:pathLst>
            </a:custGeom>
            <a:grpFill/>
            <a:ln w="941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301B77C-7160-4CEC-9580-A01D410AF55B}"/>
                </a:ext>
              </a:extLst>
            </p:cNvPr>
            <p:cNvSpPr/>
            <p:nvPr/>
          </p:nvSpPr>
          <p:spPr>
            <a:xfrm>
              <a:off x="5494156" y="1791051"/>
              <a:ext cx="1198028" cy="707497"/>
            </a:xfrm>
            <a:custGeom>
              <a:avLst/>
              <a:gdLst>
                <a:gd name="connsiteX0" fmla="*/ 614296 w 1198027"/>
                <a:gd name="connsiteY0" fmla="*/ 712449 h 707496"/>
                <a:gd name="connsiteX1" fmla="*/ 1188123 w 1198027"/>
                <a:gd name="connsiteY1" fmla="*/ 378982 h 707496"/>
                <a:gd name="connsiteX2" fmla="*/ 1200292 w 1198027"/>
                <a:gd name="connsiteY2" fmla="*/ 357946 h 707496"/>
                <a:gd name="connsiteX3" fmla="*/ 1188123 w 1198027"/>
                <a:gd name="connsiteY3" fmla="*/ 336910 h 707496"/>
                <a:gd name="connsiteX4" fmla="*/ 610240 w 1198027"/>
                <a:gd name="connsiteY4" fmla="*/ 3255 h 707496"/>
                <a:gd name="connsiteX5" fmla="*/ 585902 w 1198027"/>
                <a:gd name="connsiteY5" fmla="*/ 3255 h 707496"/>
                <a:gd name="connsiteX6" fmla="*/ 12075 w 1198027"/>
                <a:gd name="connsiteY6" fmla="*/ 336721 h 707496"/>
                <a:gd name="connsiteX7" fmla="*/ 0 w 1198027"/>
                <a:gd name="connsiteY7" fmla="*/ 357757 h 707496"/>
                <a:gd name="connsiteX8" fmla="*/ 12075 w 1198027"/>
                <a:gd name="connsiteY8" fmla="*/ 378794 h 707496"/>
                <a:gd name="connsiteX9" fmla="*/ 589958 w 1198027"/>
                <a:gd name="connsiteY9" fmla="*/ 712449 h 707496"/>
                <a:gd name="connsiteX10" fmla="*/ 614296 w 1198027"/>
                <a:gd name="connsiteY10" fmla="*/ 712449 h 707496"/>
                <a:gd name="connsiteX11" fmla="*/ 614296 w 1198027"/>
                <a:gd name="connsiteY11" fmla="*/ 712449 h 70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8027" h="707496">
                  <a:moveTo>
                    <a:pt x="614296" y="712449"/>
                  </a:moveTo>
                  <a:lnTo>
                    <a:pt x="1188123" y="378982"/>
                  </a:lnTo>
                  <a:cubicBezTo>
                    <a:pt x="1195669" y="374643"/>
                    <a:pt x="1200292" y="366625"/>
                    <a:pt x="1200292" y="357946"/>
                  </a:cubicBezTo>
                  <a:cubicBezTo>
                    <a:pt x="1200292" y="349267"/>
                    <a:pt x="1195669" y="341249"/>
                    <a:pt x="1188123" y="336910"/>
                  </a:cubicBezTo>
                  <a:lnTo>
                    <a:pt x="610240" y="3255"/>
                  </a:lnTo>
                  <a:cubicBezTo>
                    <a:pt x="602693" y="-1085"/>
                    <a:pt x="593448" y="-1085"/>
                    <a:pt x="585902" y="3255"/>
                  </a:cubicBezTo>
                  <a:lnTo>
                    <a:pt x="12075" y="336721"/>
                  </a:lnTo>
                  <a:cubicBezTo>
                    <a:pt x="4622" y="341061"/>
                    <a:pt x="0" y="349079"/>
                    <a:pt x="0" y="357757"/>
                  </a:cubicBezTo>
                  <a:cubicBezTo>
                    <a:pt x="0" y="366436"/>
                    <a:pt x="4622" y="374454"/>
                    <a:pt x="12075" y="378794"/>
                  </a:cubicBezTo>
                  <a:lnTo>
                    <a:pt x="589958" y="712449"/>
                  </a:lnTo>
                  <a:cubicBezTo>
                    <a:pt x="597505" y="716788"/>
                    <a:pt x="606843" y="716788"/>
                    <a:pt x="614296" y="712449"/>
                  </a:cubicBezTo>
                  <a:lnTo>
                    <a:pt x="614296" y="712449"/>
                  </a:lnTo>
                  <a:close/>
                </a:path>
              </a:pathLst>
            </a:custGeom>
            <a:grpFill/>
            <a:ln w="941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A7F3BECD-E9B6-443E-A213-A2BB4E35F2D6}"/>
                </a:ext>
              </a:extLst>
            </p:cNvPr>
            <p:cNvSpPr/>
            <p:nvPr/>
          </p:nvSpPr>
          <p:spPr>
            <a:xfrm>
              <a:off x="4747700" y="2224888"/>
              <a:ext cx="2697920" cy="1999857"/>
            </a:xfrm>
            <a:custGeom>
              <a:avLst/>
              <a:gdLst>
                <a:gd name="connsiteX0" fmla="*/ 614296 w 2697920"/>
                <a:gd name="connsiteY0" fmla="*/ 712449 h 1999856"/>
                <a:gd name="connsiteX1" fmla="*/ 1188028 w 2697920"/>
                <a:gd name="connsiteY1" fmla="*/ 378982 h 1999856"/>
                <a:gd name="connsiteX2" fmla="*/ 1200197 w 2697920"/>
                <a:gd name="connsiteY2" fmla="*/ 357946 h 1999856"/>
                <a:gd name="connsiteX3" fmla="*/ 1188028 w 2697920"/>
                <a:gd name="connsiteY3" fmla="*/ 336910 h 1999856"/>
                <a:gd name="connsiteX4" fmla="*/ 610239 w 2697920"/>
                <a:gd name="connsiteY4" fmla="*/ 3254 h 1999856"/>
                <a:gd name="connsiteX5" fmla="*/ 585901 w 2697920"/>
                <a:gd name="connsiteY5" fmla="*/ 3254 h 1999856"/>
                <a:gd name="connsiteX6" fmla="*/ 12169 w 2697920"/>
                <a:gd name="connsiteY6" fmla="*/ 336721 h 1999856"/>
                <a:gd name="connsiteX7" fmla="*/ 0 w 2697920"/>
                <a:gd name="connsiteY7" fmla="*/ 357757 h 1999856"/>
                <a:gd name="connsiteX8" fmla="*/ 12169 w 2697920"/>
                <a:gd name="connsiteY8" fmla="*/ 378794 h 1999856"/>
                <a:gd name="connsiteX9" fmla="*/ 589958 w 2697920"/>
                <a:gd name="connsiteY9" fmla="*/ 712449 h 1999856"/>
                <a:gd name="connsiteX10" fmla="*/ 614296 w 2697920"/>
                <a:gd name="connsiteY10" fmla="*/ 712449 h 1999856"/>
                <a:gd name="connsiteX11" fmla="*/ 614296 w 2697920"/>
                <a:gd name="connsiteY11" fmla="*/ 712449 h 1999856"/>
                <a:gd name="connsiteX12" fmla="*/ 2112113 w 2697920"/>
                <a:gd name="connsiteY12" fmla="*/ 712449 h 1999856"/>
                <a:gd name="connsiteX13" fmla="*/ 2685846 w 2697920"/>
                <a:gd name="connsiteY13" fmla="*/ 378982 h 1999856"/>
                <a:gd name="connsiteX14" fmla="*/ 2698015 w 2697920"/>
                <a:gd name="connsiteY14" fmla="*/ 357946 h 1999856"/>
                <a:gd name="connsiteX15" fmla="*/ 2685846 w 2697920"/>
                <a:gd name="connsiteY15" fmla="*/ 336910 h 1999856"/>
                <a:gd name="connsiteX16" fmla="*/ 2108057 w 2697920"/>
                <a:gd name="connsiteY16" fmla="*/ 3254 h 1999856"/>
                <a:gd name="connsiteX17" fmla="*/ 2083719 w 2697920"/>
                <a:gd name="connsiteY17" fmla="*/ 3254 h 1999856"/>
                <a:gd name="connsiteX18" fmla="*/ 1509987 w 2697920"/>
                <a:gd name="connsiteY18" fmla="*/ 336721 h 1999856"/>
                <a:gd name="connsiteX19" fmla="*/ 1497912 w 2697920"/>
                <a:gd name="connsiteY19" fmla="*/ 357757 h 1999856"/>
                <a:gd name="connsiteX20" fmla="*/ 1509987 w 2697920"/>
                <a:gd name="connsiteY20" fmla="*/ 378794 h 1999856"/>
                <a:gd name="connsiteX21" fmla="*/ 2087775 w 2697920"/>
                <a:gd name="connsiteY21" fmla="*/ 712449 h 1999856"/>
                <a:gd name="connsiteX22" fmla="*/ 2112113 w 2697920"/>
                <a:gd name="connsiteY22" fmla="*/ 712449 h 1999856"/>
                <a:gd name="connsiteX23" fmla="*/ 2112113 w 2697920"/>
                <a:gd name="connsiteY23" fmla="*/ 712449 h 1999856"/>
                <a:gd name="connsiteX24" fmla="*/ 2037967 w 2697920"/>
                <a:gd name="connsiteY24" fmla="*/ 837818 h 1999856"/>
                <a:gd name="connsiteX25" fmla="*/ 2035986 w 2697920"/>
                <a:gd name="connsiteY25" fmla="*/ 1501449 h 1999856"/>
                <a:gd name="connsiteX26" fmla="*/ 2023817 w 2697920"/>
                <a:gd name="connsiteY26" fmla="*/ 1522580 h 1999856"/>
                <a:gd name="connsiteX27" fmla="*/ 1999480 w 2697920"/>
                <a:gd name="connsiteY27" fmla="*/ 1522580 h 1999856"/>
                <a:gd name="connsiteX28" fmla="*/ 1421691 w 2697920"/>
                <a:gd name="connsiteY28" fmla="*/ 1188925 h 1999856"/>
                <a:gd name="connsiteX29" fmla="*/ 1409522 w 2697920"/>
                <a:gd name="connsiteY29" fmla="*/ 1167888 h 1999856"/>
                <a:gd name="connsiteX30" fmla="*/ 1411409 w 2697920"/>
                <a:gd name="connsiteY30" fmla="*/ 504256 h 1999856"/>
                <a:gd name="connsiteX31" fmla="*/ 1447915 w 2697920"/>
                <a:gd name="connsiteY31" fmla="*/ 483220 h 1999856"/>
                <a:gd name="connsiteX32" fmla="*/ 2025704 w 2697920"/>
                <a:gd name="connsiteY32" fmla="*/ 816876 h 1999856"/>
                <a:gd name="connsiteX33" fmla="*/ 2037967 w 2697920"/>
                <a:gd name="connsiteY33" fmla="*/ 837818 h 1999856"/>
                <a:gd name="connsiteX34" fmla="*/ 2037967 w 2697920"/>
                <a:gd name="connsiteY34" fmla="*/ 837818 h 1999856"/>
                <a:gd name="connsiteX35" fmla="*/ 652689 w 2697920"/>
                <a:gd name="connsiteY35" fmla="*/ 837818 h 1999856"/>
                <a:gd name="connsiteX36" fmla="*/ 654670 w 2697920"/>
                <a:gd name="connsiteY36" fmla="*/ 1501449 h 1999856"/>
                <a:gd name="connsiteX37" fmla="*/ 691177 w 2697920"/>
                <a:gd name="connsiteY37" fmla="*/ 1522580 h 1999856"/>
                <a:gd name="connsiteX38" fmla="*/ 1268966 w 2697920"/>
                <a:gd name="connsiteY38" fmla="*/ 1188925 h 1999856"/>
                <a:gd name="connsiteX39" fmla="*/ 1281135 w 2697920"/>
                <a:gd name="connsiteY39" fmla="*/ 1167888 h 1999856"/>
                <a:gd name="connsiteX40" fmla="*/ 1279248 w 2697920"/>
                <a:gd name="connsiteY40" fmla="*/ 504256 h 1999856"/>
                <a:gd name="connsiteX41" fmla="*/ 1267079 w 2697920"/>
                <a:gd name="connsiteY41" fmla="*/ 483220 h 1999856"/>
                <a:gd name="connsiteX42" fmla="*/ 1242741 w 2697920"/>
                <a:gd name="connsiteY42" fmla="*/ 483220 h 1999856"/>
                <a:gd name="connsiteX43" fmla="*/ 664952 w 2697920"/>
                <a:gd name="connsiteY43" fmla="*/ 816876 h 1999856"/>
                <a:gd name="connsiteX44" fmla="*/ 652689 w 2697920"/>
                <a:gd name="connsiteY44" fmla="*/ 837818 h 1999856"/>
                <a:gd name="connsiteX45" fmla="*/ 652689 w 2697920"/>
                <a:gd name="connsiteY45" fmla="*/ 837818 h 1999856"/>
                <a:gd name="connsiteX46" fmla="*/ 1360752 w 2697920"/>
                <a:gd name="connsiteY46" fmla="*/ 2000281 h 1999856"/>
                <a:gd name="connsiteX47" fmla="*/ 1934579 w 2697920"/>
                <a:gd name="connsiteY47" fmla="*/ 1666815 h 1999856"/>
                <a:gd name="connsiteX48" fmla="*/ 1946748 w 2697920"/>
                <a:gd name="connsiteY48" fmla="*/ 1645779 h 1999856"/>
                <a:gd name="connsiteX49" fmla="*/ 1934579 w 2697920"/>
                <a:gd name="connsiteY49" fmla="*/ 1624742 h 1999856"/>
                <a:gd name="connsiteX50" fmla="*/ 1356696 w 2697920"/>
                <a:gd name="connsiteY50" fmla="*/ 1291087 h 1999856"/>
                <a:gd name="connsiteX51" fmla="*/ 1332358 w 2697920"/>
                <a:gd name="connsiteY51" fmla="*/ 1291087 h 1999856"/>
                <a:gd name="connsiteX52" fmla="*/ 758531 w 2697920"/>
                <a:gd name="connsiteY52" fmla="*/ 1624554 h 1999856"/>
                <a:gd name="connsiteX53" fmla="*/ 746456 w 2697920"/>
                <a:gd name="connsiteY53" fmla="*/ 1645590 h 1999856"/>
                <a:gd name="connsiteX54" fmla="*/ 758531 w 2697920"/>
                <a:gd name="connsiteY54" fmla="*/ 1666626 h 1999856"/>
                <a:gd name="connsiteX55" fmla="*/ 1336414 w 2697920"/>
                <a:gd name="connsiteY55" fmla="*/ 2000281 h 1999856"/>
                <a:gd name="connsiteX56" fmla="*/ 1360752 w 2697920"/>
                <a:gd name="connsiteY56" fmla="*/ 2000281 h 1999856"/>
                <a:gd name="connsiteX57" fmla="*/ 1360752 w 2697920"/>
                <a:gd name="connsiteY57" fmla="*/ 2000281 h 19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697920" h="1999856">
                  <a:moveTo>
                    <a:pt x="614296" y="712449"/>
                  </a:moveTo>
                  <a:lnTo>
                    <a:pt x="1188028" y="378982"/>
                  </a:lnTo>
                  <a:cubicBezTo>
                    <a:pt x="1195575" y="374643"/>
                    <a:pt x="1200197" y="366625"/>
                    <a:pt x="1200197" y="357946"/>
                  </a:cubicBezTo>
                  <a:cubicBezTo>
                    <a:pt x="1200197" y="349267"/>
                    <a:pt x="1195575" y="341249"/>
                    <a:pt x="1188028" y="336910"/>
                  </a:cubicBezTo>
                  <a:lnTo>
                    <a:pt x="610239" y="3254"/>
                  </a:lnTo>
                  <a:cubicBezTo>
                    <a:pt x="602693" y="-1085"/>
                    <a:pt x="593448" y="-1085"/>
                    <a:pt x="585901" y="3254"/>
                  </a:cubicBezTo>
                  <a:lnTo>
                    <a:pt x="12169" y="336721"/>
                  </a:lnTo>
                  <a:cubicBezTo>
                    <a:pt x="4622" y="341061"/>
                    <a:pt x="0" y="349079"/>
                    <a:pt x="0" y="357757"/>
                  </a:cubicBezTo>
                  <a:cubicBezTo>
                    <a:pt x="0" y="366436"/>
                    <a:pt x="4622" y="374454"/>
                    <a:pt x="12169" y="378794"/>
                  </a:cubicBezTo>
                  <a:lnTo>
                    <a:pt x="589958" y="712449"/>
                  </a:lnTo>
                  <a:cubicBezTo>
                    <a:pt x="597504" y="716788"/>
                    <a:pt x="606749" y="716788"/>
                    <a:pt x="614296" y="712449"/>
                  </a:cubicBezTo>
                  <a:lnTo>
                    <a:pt x="614296" y="712449"/>
                  </a:lnTo>
                  <a:close/>
                  <a:moveTo>
                    <a:pt x="2112113" y="712449"/>
                  </a:moveTo>
                  <a:lnTo>
                    <a:pt x="2685846" y="378982"/>
                  </a:lnTo>
                  <a:cubicBezTo>
                    <a:pt x="2693392" y="374643"/>
                    <a:pt x="2698015" y="366625"/>
                    <a:pt x="2698015" y="357946"/>
                  </a:cubicBezTo>
                  <a:cubicBezTo>
                    <a:pt x="2698015" y="349267"/>
                    <a:pt x="2693392" y="341249"/>
                    <a:pt x="2685846" y="336910"/>
                  </a:cubicBezTo>
                  <a:lnTo>
                    <a:pt x="2108057" y="3254"/>
                  </a:lnTo>
                  <a:cubicBezTo>
                    <a:pt x="2100510" y="-1085"/>
                    <a:pt x="2091266" y="-1085"/>
                    <a:pt x="2083719" y="3254"/>
                  </a:cubicBezTo>
                  <a:lnTo>
                    <a:pt x="1509987" y="336721"/>
                  </a:lnTo>
                  <a:cubicBezTo>
                    <a:pt x="1502440" y="341061"/>
                    <a:pt x="1497912" y="349079"/>
                    <a:pt x="1497912" y="357757"/>
                  </a:cubicBezTo>
                  <a:cubicBezTo>
                    <a:pt x="1497912" y="366436"/>
                    <a:pt x="1502534" y="374454"/>
                    <a:pt x="1509987" y="378794"/>
                  </a:cubicBezTo>
                  <a:lnTo>
                    <a:pt x="2087775" y="712449"/>
                  </a:lnTo>
                  <a:cubicBezTo>
                    <a:pt x="2095322" y="716788"/>
                    <a:pt x="2104567" y="716788"/>
                    <a:pt x="2112113" y="712449"/>
                  </a:cubicBezTo>
                  <a:lnTo>
                    <a:pt x="2112113" y="712449"/>
                  </a:lnTo>
                  <a:close/>
                  <a:moveTo>
                    <a:pt x="2037967" y="837818"/>
                  </a:moveTo>
                  <a:lnTo>
                    <a:pt x="2035986" y="1501449"/>
                  </a:lnTo>
                  <a:cubicBezTo>
                    <a:pt x="2035986" y="1510128"/>
                    <a:pt x="2031364" y="1518146"/>
                    <a:pt x="2023817" y="1522580"/>
                  </a:cubicBezTo>
                  <a:cubicBezTo>
                    <a:pt x="2016271" y="1526919"/>
                    <a:pt x="2007026" y="1526919"/>
                    <a:pt x="1999480" y="1522580"/>
                  </a:cubicBezTo>
                  <a:lnTo>
                    <a:pt x="1421691" y="1188925"/>
                  </a:lnTo>
                  <a:cubicBezTo>
                    <a:pt x="1414144" y="1184585"/>
                    <a:pt x="1409522" y="1176567"/>
                    <a:pt x="1409522" y="1167888"/>
                  </a:cubicBezTo>
                  <a:lnTo>
                    <a:pt x="1411409" y="504256"/>
                  </a:lnTo>
                  <a:cubicBezTo>
                    <a:pt x="1411409" y="485578"/>
                    <a:pt x="1431690" y="473976"/>
                    <a:pt x="1447915" y="483220"/>
                  </a:cubicBezTo>
                  <a:lnTo>
                    <a:pt x="2025704" y="816876"/>
                  </a:lnTo>
                  <a:cubicBezTo>
                    <a:pt x="2033251" y="821120"/>
                    <a:pt x="2037967" y="829139"/>
                    <a:pt x="2037967" y="837818"/>
                  </a:cubicBezTo>
                  <a:lnTo>
                    <a:pt x="2037967" y="837818"/>
                  </a:lnTo>
                  <a:close/>
                  <a:moveTo>
                    <a:pt x="652689" y="837818"/>
                  </a:moveTo>
                  <a:lnTo>
                    <a:pt x="654670" y="1501449"/>
                  </a:lnTo>
                  <a:cubicBezTo>
                    <a:pt x="654670" y="1520222"/>
                    <a:pt x="674952" y="1531824"/>
                    <a:pt x="691177" y="1522580"/>
                  </a:cubicBezTo>
                  <a:lnTo>
                    <a:pt x="1268966" y="1188925"/>
                  </a:lnTo>
                  <a:cubicBezTo>
                    <a:pt x="1276513" y="1184585"/>
                    <a:pt x="1281135" y="1176567"/>
                    <a:pt x="1281135" y="1167888"/>
                  </a:cubicBezTo>
                  <a:lnTo>
                    <a:pt x="1279248" y="504256"/>
                  </a:lnTo>
                  <a:cubicBezTo>
                    <a:pt x="1279248" y="495578"/>
                    <a:pt x="1274626" y="487560"/>
                    <a:pt x="1267079" y="483220"/>
                  </a:cubicBezTo>
                  <a:cubicBezTo>
                    <a:pt x="1259533" y="478881"/>
                    <a:pt x="1250288" y="478881"/>
                    <a:pt x="1242741" y="483220"/>
                  </a:cubicBezTo>
                  <a:lnTo>
                    <a:pt x="664952" y="816876"/>
                  </a:lnTo>
                  <a:cubicBezTo>
                    <a:pt x="657311" y="821120"/>
                    <a:pt x="652784" y="829139"/>
                    <a:pt x="652689" y="837818"/>
                  </a:cubicBezTo>
                  <a:lnTo>
                    <a:pt x="652689" y="837818"/>
                  </a:lnTo>
                  <a:close/>
                  <a:moveTo>
                    <a:pt x="1360752" y="2000281"/>
                  </a:moveTo>
                  <a:lnTo>
                    <a:pt x="1934579" y="1666815"/>
                  </a:lnTo>
                  <a:cubicBezTo>
                    <a:pt x="1942125" y="1662475"/>
                    <a:pt x="1946748" y="1654457"/>
                    <a:pt x="1946748" y="1645779"/>
                  </a:cubicBezTo>
                  <a:cubicBezTo>
                    <a:pt x="1946748" y="1637100"/>
                    <a:pt x="1942125" y="1629081"/>
                    <a:pt x="1934579" y="1624742"/>
                  </a:cubicBezTo>
                  <a:lnTo>
                    <a:pt x="1356696" y="1291087"/>
                  </a:lnTo>
                  <a:cubicBezTo>
                    <a:pt x="1349149" y="1286748"/>
                    <a:pt x="1339904" y="1286748"/>
                    <a:pt x="1332358" y="1291087"/>
                  </a:cubicBezTo>
                  <a:lnTo>
                    <a:pt x="758531" y="1624554"/>
                  </a:lnTo>
                  <a:cubicBezTo>
                    <a:pt x="751078" y="1628893"/>
                    <a:pt x="746456" y="1636911"/>
                    <a:pt x="746456" y="1645590"/>
                  </a:cubicBezTo>
                  <a:cubicBezTo>
                    <a:pt x="746456" y="1654269"/>
                    <a:pt x="751078" y="1662287"/>
                    <a:pt x="758531" y="1666626"/>
                  </a:cubicBezTo>
                  <a:lnTo>
                    <a:pt x="1336414" y="2000281"/>
                  </a:lnTo>
                  <a:cubicBezTo>
                    <a:pt x="1343961" y="2004527"/>
                    <a:pt x="1353205" y="2004527"/>
                    <a:pt x="1360752" y="2000281"/>
                  </a:cubicBezTo>
                  <a:lnTo>
                    <a:pt x="1360752" y="2000281"/>
                  </a:lnTo>
                  <a:close/>
                </a:path>
              </a:pathLst>
            </a:custGeom>
            <a:grpFill/>
            <a:ln w="9419" cap="flat">
              <a:noFill/>
              <a:prstDash val="solid"/>
              <a:miter/>
            </a:ln>
          </p:spPr>
          <p:txBody>
            <a:bodyPr rtlCol="0" anchor="ctr"/>
            <a:lstStyle/>
            <a:p>
              <a:endParaRPr lang="zh-CN" altLang="en-US"/>
            </a:p>
          </p:txBody>
        </p:sp>
      </p:grpSp>
      <p:sp>
        <p:nvSpPr>
          <p:cNvPr id="42" name="矩形 41">
            <a:extLst>
              <a:ext uri="{FF2B5EF4-FFF2-40B4-BE49-F238E27FC236}">
                <a16:creationId xmlns:a16="http://schemas.microsoft.com/office/drawing/2014/main" id="{CBC11780-8358-4B17-88DB-067FB2F18073}"/>
              </a:ext>
            </a:extLst>
          </p:cNvPr>
          <p:cNvSpPr/>
          <p:nvPr/>
        </p:nvSpPr>
        <p:spPr>
          <a:xfrm>
            <a:off x="851081" y="866925"/>
            <a:ext cx="2118632" cy="646331"/>
          </a:xfrm>
          <a:prstGeom prst="rect">
            <a:avLst/>
          </a:prstGeom>
          <a:solidFill>
            <a:schemeClr val="tx1"/>
          </a:solidFill>
          <a:ln>
            <a:solidFill>
              <a:schemeClr val="bg1"/>
            </a:solidFill>
          </a:ln>
        </p:spPr>
        <p:txBody>
          <a:bodyPr wrap="square">
            <a:spAutoFit/>
          </a:bodyPr>
          <a:lstStyle/>
          <a:p>
            <a:pPr algn="r"/>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43" name="椭圆 42">
            <a:extLst>
              <a:ext uri="{FF2B5EF4-FFF2-40B4-BE49-F238E27FC236}">
                <a16:creationId xmlns:a16="http://schemas.microsoft.com/office/drawing/2014/main" id="{B4053900-84FF-43BB-B1BF-8A7CCE37881D}"/>
              </a:ext>
            </a:extLst>
          </p:cNvPr>
          <p:cNvSpPr/>
          <p:nvPr/>
        </p:nvSpPr>
        <p:spPr>
          <a:xfrm>
            <a:off x="3623145" y="1117311"/>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DA70C121-7E5F-4C23-96B3-A50239C5AF3B}"/>
              </a:ext>
            </a:extLst>
          </p:cNvPr>
          <p:cNvSpPr/>
          <p:nvPr/>
        </p:nvSpPr>
        <p:spPr>
          <a:xfrm>
            <a:off x="6970521" y="2396953"/>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图形 43">
            <a:extLst>
              <a:ext uri="{FF2B5EF4-FFF2-40B4-BE49-F238E27FC236}">
                <a16:creationId xmlns:a16="http://schemas.microsoft.com/office/drawing/2014/main" id="{15CA60C6-6120-46FC-AE34-291D03AE8155}"/>
              </a:ext>
            </a:extLst>
          </p:cNvPr>
          <p:cNvGrpSpPr/>
          <p:nvPr/>
        </p:nvGrpSpPr>
        <p:grpSpPr>
          <a:xfrm>
            <a:off x="7179994" y="2187910"/>
            <a:ext cx="337601" cy="418085"/>
            <a:chOff x="3327104" y="0"/>
            <a:chExt cx="5537791" cy="6858000"/>
          </a:xfrm>
          <a:solidFill>
            <a:schemeClr val="bg1"/>
          </a:solidFill>
        </p:grpSpPr>
        <p:sp>
          <p:nvSpPr>
            <p:cNvPr id="46" name="任意多边形: 形状 45">
              <a:extLst>
                <a:ext uri="{FF2B5EF4-FFF2-40B4-BE49-F238E27FC236}">
                  <a16:creationId xmlns:a16="http://schemas.microsoft.com/office/drawing/2014/main" id="{3579105E-E371-400E-98C4-E2CF70B3B75C}"/>
                </a:ext>
              </a:extLst>
            </p:cNvPr>
            <p:cNvSpPr/>
            <p:nvPr/>
          </p:nvSpPr>
          <p:spPr>
            <a:xfrm>
              <a:off x="3327104" y="0"/>
              <a:ext cx="5528931" cy="6840279"/>
            </a:xfrm>
            <a:custGeom>
              <a:avLst/>
              <a:gdLst>
                <a:gd name="connsiteX0" fmla="*/ 4122066 w 5528930"/>
                <a:gd name="connsiteY0" fmla="*/ 6847456 h 6840279"/>
                <a:gd name="connsiteX1" fmla="*/ 4031335 w 5528930"/>
                <a:gd name="connsiteY1" fmla="*/ 6756725 h 6840279"/>
                <a:gd name="connsiteX2" fmla="*/ 4286694 w 5528930"/>
                <a:gd name="connsiteY2" fmla="*/ 6143935 h 6840279"/>
                <a:gd name="connsiteX3" fmla="*/ 4742831 w 5528930"/>
                <a:gd name="connsiteY3" fmla="*/ 5142083 h 6840279"/>
                <a:gd name="connsiteX4" fmla="*/ 5013961 w 5528930"/>
                <a:gd name="connsiteY4" fmla="*/ 4796613 h 6840279"/>
                <a:gd name="connsiteX5" fmla="*/ 5350216 w 5528930"/>
                <a:gd name="connsiteY5" fmla="*/ 4036296 h 6840279"/>
                <a:gd name="connsiteX6" fmla="*/ 5162019 w 5528930"/>
                <a:gd name="connsiteY6" fmla="*/ 3573780 h 6840279"/>
                <a:gd name="connsiteX7" fmla="*/ 5102122 w 5528930"/>
                <a:gd name="connsiteY7" fmla="*/ 3542946 h 6840279"/>
                <a:gd name="connsiteX8" fmla="*/ 5112843 w 5528930"/>
                <a:gd name="connsiteY8" fmla="*/ 3475960 h 6840279"/>
                <a:gd name="connsiteX9" fmla="*/ 5279066 w 5528930"/>
                <a:gd name="connsiteY9" fmla="*/ 2327290 h 6840279"/>
                <a:gd name="connsiteX10" fmla="*/ 4762944 w 5528930"/>
                <a:gd name="connsiteY10" fmla="*/ 921134 h 6840279"/>
                <a:gd name="connsiteX11" fmla="*/ 2765263 w 5528930"/>
                <a:gd name="connsiteY11" fmla="*/ 181462 h 6840279"/>
                <a:gd name="connsiteX12" fmla="*/ 762443 w 5528930"/>
                <a:gd name="connsiteY12" fmla="*/ 924324 h 6840279"/>
                <a:gd name="connsiteX13" fmla="*/ 251815 w 5528930"/>
                <a:gd name="connsiteY13" fmla="*/ 2326847 h 6840279"/>
                <a:gd name="connsiteX14" fmla="*/ 420784 w 5528930"/>
                <a:gd name="connsiteY14" fmla="*/ 3475872 h 6840279"/>
                <a:gd name="connsiteX15" fmla="*/ 433454 w 5528930"/>
                <a:gd name="connsiteY15" fmla="*/ 3545604 h 6840279"/>
                <a:gd name="connsiteX16" fmla="*/ 369039 w 5528930"/>
                <a:gd name="connsiteY16" fmla="*/ 3575021 h 6840279"/>
                <a:gd name="connsiteX17" fmla="*/ 181019 w 5528930"/>
                <a:gd name="connsiteY17" fmla="*/ 4043385 h 6840279"/>
                <a:gd name="connsiteX18" fmla="*/ 516743 w 5528930"/>
                <a:gd name="connsiteY18" fmla="*/ 4796790 h 6840279"/>
                <a:gd name="connsiteX19" fmla="*/ 788050 w 5528930"/>
                <a:gd name="connsiteY19" fmla="*/ 5142614 h 6840279"/>
                <a:gd name="connsiteX20" fmla="*/ 1244098 w 5528930"/>
                <a:gd name="connsiteY20" fmla="*/ 6144113 h 6840279"/>
                <a:gd name="connsiteX21" fmla="*/ 1499634 w 5528930"/>
                <a:gd name="connsiteY21" fmla="*/ 6756903 h 6840279"/>
                <a:gd name="connsiteX22" fmla="*/ 1408903 w 5528930"/>
                <a:gd name="connsiteY22" fmla="*/ 6847634 h 6840279"/>
                <a:gd name="connsiteX23" fmla="*/ 1318172 w 5528930"/>
                <a:gd name="connsiteY23" fmla="*/ 6756903 h 6840279"/>
                <a:gd name="connsiteX24" fmla="*/ 1108090 w 5528930"/>
                <a:gd name="connsiteY24" fmla="*/ 6263995 h 6840279"/>
                <a:gd name="connsiteX25" fmla="*/ 609777 w 5528930"/>
                <a:gd name="connsiteY25" fmla="*/ 5175221 h 6840279"/>
                <a:gd name="connsiteX26" fmla="*/ 438327 w 5528930"/>
                <a:gd name="connsiteY26" fmla="*/ 4960000 h 6840279"/>
                <a:gd name="connsiteX27" fmla="*/ 0 w 5528930"/>
                <a:gd name="connsiteY27" fmla="*/ 4050030 h 6840279"/>
                <a:gd name="connsiteX28" fmla="*/ 231879 w 5528930"/>
                <a:gd name="connsiteY28" fmla="*/ 3450088 h 6840279"/>
                <a:gd name="connsiteX29" fmla="*/ 71238 w 5528930"/>
                <a:gd name="connsiteY29" fmla="*/ 2344302 h 6840279"/>
                <a:gd name="connsiteX30" fmla="*/ 628296 w 5528930"/>
                <a:gd name="connsiteY30" fmla="*/ 802227 h 6840279"/>
                <a:gd name="connsiteX31" fmla="*/ 2765263 w 5528930"/>
                <a:gd name="connsiteY31" fmla="*/ 0 h 6840279"/>
                <a:gd name="connsiteX32" fmla="*/ 4896914 w 5528930"/>
                <a:gd name="connsiteY32" fmla="*/ 798594 h 6840279"/>
                <a:gd name="connsiteX33" fmla="*/ 5459642 w 5528930"/>
                <a:gd name="connsiteY33" fmla="*/ 2343770 h 6840279"/>
                <a:gd name="connsiteX34" fmla="*/ 5301572 w 5528930"/>
                <a:gd name="connsiteY34" fmla="*/ 3450708 h 6840279"/>
                <a:gd name="connsiteX35" fmla="*/ 5531323 w 5528930"/>
                <a:gd name="connsiteY35" fmla="*/ 4043208 h 6840279"/>
                <a:gd name="connsiteX36" fmla="*/ 5092907 w 5528930"/>
                <a:gd name="connsiteY36" fmla="*/ 4960177 h 6840279"/>
                <a:gd name="connsiteX37" fmla="*/ 4921369 w 5528930"/>
                <a:gd name="connsiteY37" fmla="*/ 5175043 h 6840279"/>
                <a:gd name="connsiteX38" fmla="*/ 4423056 w 5528930"/>
                <a:gd name="connsiteY38" fmla="*/ 6264172 h 6840279"/>
                <a:gd name="connsiteX39" fmla="*/ 4212886 w 5528930"/>
                <a:gd name="connsiteY39" fmla="*/ 6757079 h 6840279"/>
                <a:gd name="connsiteX40" fmla="*/ 4122066 w 5528930"/>
                <a:gd name="connsiteY40" fmla="*/ 6847456 h 6840279"/>
                <a:gd name="connsiteX41" fmla="*/ 4122066 w 5528930"/>
                <a:gd name="connsiteY41" fmla="*/ 6847456 h 684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528930" h="6840279">
                  <a:moveTo>
                    <a:pt x="4122066" y="6847456"/>
                  </a:moveTo>
                  <a:cubicBezTo>
                    <a:pt x="4071916" y="6847456"/>
                    <a:pt x="4031335" y="6806787"/>
                    <a:pt x="4031335" y="6756725"/>
                  </a:cubicBezTo>
                  <a:cubicBezTo>
                    <a:pt x="4031335" y="6434115"/>
                    <a:pt x="4149622" y="6299437"/>
                    <a:pt x="4286694" y="6143935"/>
                  </a:cubicBezTo>
                  <a:cubicBezTo>
                    <a:pt x="4439271" y="5970891"/>
                    <a:pt x="4629062" y="5755227"/>
                    <a:pt x="4742831" y="5142083"/>
                  </a:cubicBezTo>
                  <a:cubicBezTo>
                    <a:pt x="4785272" y="4906749"/>
                    <a:pt x="4906661" y="4848269"/>
                    <a:pt x="5013961" y="4796613"/>
                  </a:cubicBezTo>
                  <a:cubicBezTo>
                    <a:pt x="5149172" y="4731489"/>
                    <a:pt x="5302280" y="4657415"/>
                    <a:pt x="5350216" y="4036296"/>
                  </a:cubicBezTo>
                  <a:cubicBezTo>
                    <a:pt x="5349861" y="3675055"/>
                    <a:pt x="5169639" y="3577590"/>
                    <a:pt x="5162019" y="3573780"/>
                  </a:cubicBezTo>
                  <a:lnTo>
                    <a:pt x="5102122" y="3542946"/>
                  </a:lnTo>
                  <a:lnTo>
                    <a:pt x="5112843" y="3475960"/>
                  </a:lnTo>
                  <a:cubicBezTo>
                    <a:pt x="5114084" y="3469404"/>
                    <a:pt x="5233346" y="2818869"/>
                    <a:pt x="5279066" y="2327290"/>
                  </a:cubicBezTo>
                  <a:cubicBezTo>
                    <a:pt x="5305204" y="2043666"/>
                    <a:pt x="5225726" y="1428130"/>
                    <a:pt x="4762944" y="921134"/>
                  </a:cubicBezTo>
                  <a:cubicBezTo>
                    <a:pt x="4315136" y="430264"/>
                    <a:pt x="3642981" y="181462"/>
                    <a:pt x="2765263" y="181462"/>
                  </a:cubicBezTo>
                  <a:cubicBezTo>
                    <a:pt x="1884090" y="181462"/>
                    <a:pt x="1210340" y="431327"/>
                    <a:pt x="762443" y="924324"/>
                  </a:cubicBezTo>
                  <a:cubicBezTo>
                    <a:pt x="301522" y="1431674"/>
                    <a:pt x="224347" y="2044641"/>
                    <a:pt x="251815" y="2326847"/>
                  </a:cubicBezTo>
                  <a:cubicBezTo>
                    <a:pt x="300281" y="2818603"/>
                    <a:pt x="419543" y="3469138"/>
                    <a:pt x="420784" y="3475872"/>
                  </a:cubicBezTo>
                  <a:lnTo>
                    <a:pt x="433454" y="3545604"/>
                  </a:lnTo>
                  <a:lnTo>
                    <a:pt x="369039" y="3575021"/>
                  </a:lnTo>
                  <a:cubicBezTo>
                    <a:pt x="362748" y="3578299"/>
                    <a:pt x="181019" y="3673372"/>
                    <a:pt x="181019" y="4043385"/>
                  </a:cubicBezTo>
                  <a:cubicBezTo>
                    <a:pt x="228423" y="4657769"/>
                    <a:pt x="381532" y="4731666"/>
                    <a:pt x="516743" y="4796790"/>
                  </a:cubicBezTo>
                  <a:cubicBezTo>
                    <a:pt x="623954" y="4848536"/>
                    <a:pt x="745520" y="4906926"/>
                    <a:pt x="788050" y="5142614"/>
                  </a:cubicBezTo>
                  <a:cubicBezTo>
                    <a:pt x="901641" y="5755404"/>
                    <a:pt x="1091610" y="5970802"/>
                    <a:pt x="1244098" y="6144113"/>
                  </a:cubicBezTo>
                  <a:cubicBezTo>
                    <a:pt x="1381347" y="6299614"/>
                    <a:pt x="1499634" y="6434293"/>
                    <a:pt x="1499634" y="6756903"/>
                  </a:cubicBezTo>
                  <a:cubicBezTo>
                    <a:pt x="1499634" y="6807053"/>
                    <a:pt x="1459053" y="6847634"/>
                    <a:pt x="1408903" y="6847634"/>
                  </a:cubicBezTo>
                  <a:cubicBezTo>
                    <a:pt x="1358753" y="6847634"/>
                    <a:pt x="1318172" y="6807053"/>
                    <a:pt x="1318172" y="6756903"/>
                  </a:cubicBezTo>
                  <a:cubicBezTo>
                    <a:pt x="1318172" y="6502696"/>
                    <a:pt x="1234529" y="6407800"/>
                    <a:pt x="1108090" y="6263995"/>
                  </a:cubicBezTo>
                  <a:cubicBezTo>
                    <a:pt x="949665" y="6084216"/>
                    <a:pt x="732672" y="5837717"/>
                    <a:pt x="609777" y="5175221"/>
                  </a:cubicBezTo>
                  <a:cubicBezTo>
                    <a:pt x="583462" y="5030263"/>
                    <a:pt x="531983" y="5005189"/>
                    <a:pt x="438327" y="4960000"/>
                  </a:cubicBezTo>
                  <a:cubicBezTo>
                    <a:pt x="229043" y="4859168"/>
                    <a:pt x="51568" y="4721122"/>
                    <a:pt x="0" y="4050030"/>
                  </a:cubicBezTo>
                  <a:cubicBezTo>
                    <a:pt x="-177" y="3690207"/>
                    <a:pt x="145578" y="3519820"/>
                    <a:pt x="231879" y="3450088"/>
                  </a:cubicBezTo>
                  <a:cubicBezTo>
                    <a:pt x="201399" y="3277486"/>
                    <a:pt x="112085" y="2756934"/>
                    <a:pt x="71238" y="2344302"/>
                  </a:cubicBezTo>
                  <a:cubicBezTo>
                    <a:pt x="41290" y="2032325"/>
                    <a:pt x="124756" y="1356803"/>
                    <a:pt x="628296" y="802227"/>
                  </a:cubicBezTo>
                  <a:cubicBezTo>
                    <a:pt x="1111811" y="269978"/>
                    <a:pt x="1831015" y="0"/>
                    <a:pt x="2765263" y="0"/>
                  </a:cubicBezTo>
                  <a:cubicBezTo>
                    <a:pt x="3696143" y="0"/>
                    <a:pt x="4413310" y="268738"/>
                    <a:pt x="4896914" y="798594"/>
                  </a:cubicBezTo>
                  <a:cubicBezTo>
                    <a:pt x="5402138" y="1352196"/>
                    <a:pt x="5488350" y="2030376"/>
                    <a:pt x="5459642" y="2343770"/>
                  </a:cubicBezTo>
                  <a:cubicBezTo>
                    <a:pt x="5421188" y="2756934"/>
                    <a:pt x="5332052" y="3278638"/>
                    <a:pt x="5301572" y="3450708"/>
                  </a:cubicBezTo>
                  <a:cubicBezTo>
                    <a:pt x="5386986" y="3520351"/>
                    <a:pt x="5531323" y="3690207"/>
                    <a:pt x="5531323" y="4043208"/>
                  </a:cubicBezTo>
                  <a:cubicBezTo>
                    <a:pt x="5479578" y="4720945"/>
                    <a:pt x="5302191" y="4859256"/>
                    <a:pt x="5092907" y="4960177"/>
                  </a:cubicBezTo>
                  <a:cubicBezTo>
                    <a:pt x="4999075" y="5005365"/>
                    <a:pt x="4947330" y="5030352"/>
                    <a:pt x="4921369" y="5175043"/>
                  </a:cubicBezTo>
                  <a:cubicBezTo>
                    <a:pt x="4798297" y="5837984"/>
                    <a:pt x="4581481" y="6084393"/>
                    <a:pt x="4423056" y="6264172"/>
                  </a:cubicBezTo>
                  <a:cubicBezTo>
                    <a:pt x="4296618" y="6407889"/>
                    <a:pt x="4212886" y="6502607"/>
                    <a:pt x="4212886" y="6757079"/>
                  </a:cubicBezTo>
                  <a:cubicBezTo>
                    <a:pt x="4212797" y="6806964"/>
                    <a:pt x="4172216" y="6847456"/>
                    <a:pt x="4122066" y="6847456"/>
                  </a:cubicBezTo>
                  <a:lnTo>
                    <a:pt x="4122066" y="6847456"/>
                  </a:lnTo>
                  <a:close/>
                </a:path>
              </a:pathLst>
            </a:custGeom>
            <a:grpFill/>
            <a:ln w="8854"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1C2EF32-EF8B-4E3F-9852-37DB6D5005E0}"/>
                </a:ext>
              </a:extLst>
            </p:cNvPr>
            <p:cNvSpPr/>
            <p:nvPr/>
          </p:nvSpPr>
          <p:spPr>
            <a:xfrm>
              <a:off x="4133835" y="750739"/>
              <a:ext cx="2835349" cy="3872023"/>
            </a:xfrm>
            <a:custGeom>
              <a:avLst/>
              <a:gdLst>
                <a:gd name="connsiteX0" fmla="*/ 1767146 w 2835348"/>
                <a:gd name="connsiteY0" fmla="*/ 267240 h 3872023"/>
                <a:gd name="connsiteX1" fmla="*/ 1760855 w 2835348"/>
                <a:gd name="connsiteY1" fmla="*/ 3675241 h 3872023"/>
                <a:gd name="connsiteX2" fmla="*/ 1718945 w 2835348"/>
                <a:gd name="connsiteY2" fmla="*/ 3705721 h 3872023"/>
                <a:gd name="connsiteX3" fmla="*/ 781508 w 2835348"/>
                <a:gd name="connsiteY3" fmla="*/ 3751441 h 3872023"/>
                <a:gd name="connsiteX4" fmla="*/ 585868 w 2835348"/>
                <a:gd name="connsiteY4" fmla="*/ 3498652 h 3872023"/>
                <a:gd name="connsiteX5" fmla="*/ 657018 w 2835348"/>
                <a:gd name="connsiteY5" fmla="*/ 3219192 h 3872023"/>
                <a:gd name="connsiteX6" fmla="*/ 748458 w 2835348"/>
                <a:gd name="connsiteY6" fmla="*/ 2943544 h 3872023"/>
                <a:gd name="connsiteX7" fmla="*/ 660828 w 2835348"/>
                <a:gd name="connsiteY7" fmla="*/ 2793624 h 3872023"/>
                <a:gd name="connsiteX8" fmla="*/ 512238 w 2835348"/>
                <a:gd name="connsiteY8" fmla="*/ 2382056 h 3872023"/>
                <a:gd name="connsiteX9" fmla="*/ 482998 w 2835348"/>
                <a:gd name="connsiteY9" fmla="*/ 2294426 h 3872023"/>
                <a:gd name="connsiteX10" fmla="*/ 433114 w 2835348"/>
                <a:gd name="connsiteY10" fmla="*/ 2290705 h 3872023"/>
                <a:gd name="connsiteX11" fmla="*/ 395368 w 2835348"/>
                <a:gd name="connsiteY11" fmla="*/ 2323665 h 3872023"/>
                <a:gd name="connsiteX12" fmla="*/ 583299 w 2835348"/>
                <a:gd name="connsiteY12" fmla="*/ 2897824 h 3872023"/>
                <a:gd name="connsiteX13" fmla="*/ 554059 w 2835348"/>
                <a:gd name="connsiteY13" fmla="*/ 3137853 h 3872023"/>
                <a:gd name="connsiteX14" fmla="*/ 474049 w 2835348"/>
                <a:gd name="connsiteY14" fmla="*/ 3294064 h 3872023"/>
                <a:gd name="connsiteX15" fmla="*/ 179350 w 2835348"/>
                <a:gd name="connsiteY15" fmla="*/ 3064134 h 3872023"/>
                <a:gd name="connsiteX16" fmla="*/ 113251 w 2835348"/>
                <a:gd name="connsiteY16" fmla="*/ 2971454 h 3872023"/>
                <a:gd name="connsiteX17" fmla="*/ 73911 w 2835348"/>
                <a:gd name="connsiteY17" fmla="*/ 2371955 h 3872023"/>
                <a:gd name="connsiteX18" fmla="*/ 407950 w 2835348"/>
                <a:gd name="connsiteY18" fmla="*/ 2064497 h 3872023"/>
                <a:gd name="connsiteX19" fmla="*/ 825810 w 2835348"/>
                <a:gd name="connsiteY19" fmla="*/ 2110217 h 3872023"/>
                <a:gd name="connsiteX20" fmla="*/ 1011259 w 2835348"/>
                <a:gd name="connsiteY20" fmla="*/ 2810105 h 3872023"/>
                <a:gd name="connsiteX21" fmla="*/ 1007449 w 2835348"/>
                <a:gd name="connsiteY21" fmla="*/ 2820294 h 3872023"/>
                <a:gd name="connsiteX22" fmla="*/ 1021449 w 2835348"/>
                <a:gd name="connsiteY22" fmla="*/ 2966315 h 3872023"/>
                <a:gd name="connsiteX23" fmla="*/ 1130699 w 2835348"/>
                <a:gd name="connsiteY23" fmla="*/ 3005744 h 3872023"/>
                <a:gd name="connsiteX24" fmla="*/ 1316148 w 2835348"/>
                <a:gd name="connsiteY24" fmla="*/ 3076893 h 3872023"/>
                <a:gd name="connsiteX25" fmla="*/ 1328819 w 2835348"/>
                <a:gd name="connsiteY25" fmla="*/ 3261103 h 3872023"/>
                <a:gd name="connsiteX26" fmla="*/ 1170039 w 2835348"/>
                <a:gd name="connsiteY26" fmla="*/ 3381782 h 3872023"/>
                <a:gd name="connsiteX27" fmla="*/ 955350 w 2835348"/>
                <a:gd name="connsiteY27" fmla="*/ 3290342 h 3872023"/>
                <a:gd name="connsiteX28" fmla="*/ 910250 w 2835348"/>
                <a:gd name="connsiteY28" fmla="*/ 3271292 h 3872023"/>
                <a:gd name="connsiteX29" fmla="*/ 865150 w 2835348"/>
                <a:gd name="connsiteY29" fmla="*/ 3290342 h 3872023"/>
                <a:gd name="connsiteX30" fmla="*/ 846100 w 2835348"/>
                <a:gd name="connsiteY30" fmla="*/ 3336062 h 3872023"/>
                <a:gd name="connsiteX31" fmla="*/ 865150 w 2835348"/>
                <a:gd name="connsiteY31" fmla="*/ 3381782 h 3872023"/>
                <a:gd name="connsiteX32" fmla="*/ 1147090 w 2835348"/>
                <a:gd name="connsiteY32" fmla="*/ 3511411 h 3872023"/>
                <a:gd name="connsiteX33" fmla="*/ 1180140 w 2835348"/>
                <a:gd name="connsiteY33" fmla="*/ 3507601 h 3872023"/>
                <a:gd name="connsiteX34" fmla="*/ 1439220 w 2835348"/>
                <a:gd name="connsiteY34" fmla="*/ 3319582 h 3872023"/>
                <a:gd name="connsiteX35" fmla="*/ 1445599 w 2835348"/>
                <a:gd name="connsiteY35" fmla="*/ 3306911 h 3872023"/>
                <a:gd name="connsiteX36" fmla="*/ 1420170 w 2835348"/>
                <a:gd name="connsiteY36" fmla="*/ 3002023 h 3872023"/>
                <a:gd name="connsiteX37" fmla="*/ 1128040 w 2835348"/>
                <a:gd name="connsiteY37" fmla="*/ 2878774 h 3872023"/>
                <a:gd name="connsiteX38" fmla="*/ 1130610 w 2835348"/>
                <a:gd name="connsiteY38" fmla="*/ 2868584 h 3872023"/>
                <a:gd name="connsiteX39" fmla="*/ 894390 w 2835348"/>
                <a:gd name="connsiteY39" fmla="*/ 1999815 h 3872023"/>
                <a:gd name="connsiteX40" fmla="*/ 543781 w 2835348"/>
                <a:gd name="connsiteY40" fmla="*/ 1915907 h 3872023"/>
                <a:gd name="connsiteX41" fmla="*/ 541212 w 2835348"/>
                <a:gd name="connsiteY41" fmla="*/ 1914666 h 3872023"/>
                <a:gd name="connsiteX42" fmla="*/ 491682 w 2835348"/>
                <a:gd name="connsiteY42" fmla="*/ 1538628 h 3872023"/>
                <a:gd name="connsiteX43" fmla="*/ 437101 w 2835348"/>
                <a:gd name="connsiteY43" fmla="*/ 1467479 h 3872023"/>
                <a:gd name="connsiteX44" fmla="*/ 365952 w 2835348"/>
                <a:gd name="connsiteY44" fmla="*/ 1522059 h 3872023"/>
                <a:gd name="connsiteX45" fmla="*/ 399001 w 2835348"/>
                <a:gd name="connsiteY45" fmla="*/ 1934868 h 3872023"/>
                <a:gd name="connsiteX46" fmla="*/ 230032 w 2835348"/>
                <a:gd name="connsiteY46" fmla="*/ 2007258 h 3872023"/>
                <a:gd name="connsiteX47" fmla="*/ 219843 w 2835348"/>
                <a:gd name="connsiteY47" fmla="*/ 1995828 h 3872023"/>
                <a:gd name="connsiteX48" fmla="*/ 67443 w 2835348"/>
                <a:gd name="connsiteY48" fmla="*/ 1359470 h 3872023"/>
                <a:gd name="connsiteX49" fmla="*/ 70012 w 2835348"/>
                <a:gd name="connsiteY49" fmla="*/ 1353090 h 3872023"/>
                <a:gd name="connsiteX50" fmla="*/ 644170 w 2835348"/>
                <a:gd name="connsiteY50" fmla="*/ 1187931 h 3872023"/>
                <a:gd name="connsiteX51" fmla="*/ 835999 w 2835348"/>
                <a:gd name="connsiteY51" fmla="*/ 1772279 h 3872023"/>
                <a:gd name="connsiteX52" fmla="*/ 877909 w 2835348"/>
                <a:gd name="connsiteY52" fmla="*/ 1853618 h 3872023"/>
                <a:gd name="connsiteX53" fmla="*/ 959248 w 2835348"/>
                <a:gd name="connsiteY53" fmla="*/ 1810378 h 3872023"/>
                <a:gd name="connsiteX54" fmla="*/ 969438 w 2835348"/>
                <a:gd name="connsiteY54" fmla="*/ 1384899 h 3872023"/>
                <a:gd name="connsiteX55" fmla="*/ 1290807 w 2835348"/>
                <a:gd name="connsiteY55" fmla="*/ 1421759 h 3872023"/>
                <a:gd name="connsiteX56" fmla="*/ 1368336 w 2835348"/>
                <a:gd name="connsiteY56" fmla="*/ 1826948 h 3872023"/>
                <a:gd name="connsiteX57" fmla="*/ 1297187 w 2835348"/>
                <a:gd name="connsiteY57" fmla="*/ 1979348 h 3872023"/>
                <a:gd name="connsiteX58" fmla="*/ 1349286 w 2835348"/>
                <a:gd name="connsiteY58" fmla="*/ 2073357 h 3872023"/>
                <a:gd name="connsiteX59" fmla="*/ 1481396 w 2835348"/>
                <a:gd name="connsiteY59" fmla="*/ 2333766 h 3872023"/>
                <a:gd name="connsiteX60" fmla="*/ 1378526 w 2835348"/>
                <a:gd name="connsiteY60" fmla="*/ 2686856 h 3872023"/>
                <a:gd name="connsiteX61" fmla="*/ 1358501 w 2835348"/>
                <a:gd name="connsiteY61" fmla="*/ 2732576 h 3872023"/>
                <a:gd name="connsiteX62" fmla="*/ 1378526 w 2835348"/>
                <a:gd name="connsiteY62" fmla="*/ 2778296 h 3872023"/>
                <a:gd name="connsiteX63" fmla="*/ 1426727 w 2835348"/>
                <a:gd name="connsiteY63" fmla="*/ 2801156 h 3872023"/>
                <a:gd name="connsiteX64" fmla="*/ 1472447 w 2835348"/>
                <a:gd name="connsiteY64" fmla="*/ 2780865 h 3872023"/>
                <a:gd name="connsiteX65" fmla="*/ 1610936 w 2835348"/>
                <a:gd name="connsiteY65" fmla="*/ 2307096 h 3872023"/>
                <a:gd name="connsiteX66" fmla="*/ 1610936 w 2835348"/>
                <a:gd name="connsiteY66" fmla="*/ 2300805 h 3872023"/>
                <a:gd name="connsiteX67" fmla="*/ 1439397 w 2835348"/>
                <a:gd name="connsiteY67" fmla="*/ 1979436 h 3872023"/>
                <a:gd name="connsiteX68" fmla="*/ 1429208 w 2835348"/>
                <a:gd name="connsiteY68" fmla="*/ 1970576 h 3872023"/>
                <a:gd name="connsiteX69" fmla="*/ 1464738 w 2835348"/>
                <a:gd name="connsiteY69" fmla="*/ 1918565 h 3872023"/>
                <a:gd name="connsiteX70" fmla="*/ 1472358 w 2835348"/>
                <a:gd name="connsiteY70" fmla="*/ 1912185 h 3872023"/>
                <a:gd name="connsiteX71" fmla="*/ 1474928 w 2835348"/>
                <a:gd name="connsiteY71" fmla="*/ 1905894 h 3872023"/>
                <a:gd name="connsiteX72" fmla="*/ 1384728 w 2835348"/>
                <a:gd name="connsiteY72" fmla="*/ 1330496 h 3872023"/>
                <a:gd name="connsiteX73" fmla="*/ 918579 w 2835348"/>
                <a:gd name="connsiteY73" fmla="*/ 1263156 h 3872023"/>
                <a:gd name="connsiteX74" fmla="*/ 693700 w 2835348"/>
                <a:gd name="connsiteY74" fmla="*/ 1068846 h 3872023"/>
                <a:gd name="connsiteX75" fmla="*/ 686080 w 2835348"/>
                <a:gd name="connsiteY75" fmla="*/ 1065036 h 3872023"/>
                <a:gd name="connsiteX76" fmla="*/ 551401 w 2835348"/>
                <a:gd name="connsiteY76" fmla="*/ 1037126 h 3872023"/>
                <a:gd name="connsiteX77" fmla="*/ 560262 w 2835348"/>
                <a:gd name="connsiteY77" fmla="*/ 795767 h 3872023"/>
                <a:gd name="connsiteX78" fmla="*/ 581084 w 2835348"/>
                <a:gd name="connsiteY78" fmla="*/ 750578 h 3872023"/>
                <a:gd name="connsiteX79" fmla="*/ 562831 w 2835348"/>
                <a:gd name="connsiteY79" fmla="*/ 704327 h 3872023"/>
                <a:gd name="connsiteX80" fmla="*/ 518263 w 2835348"/>
                <a:gd name="connsiteY80" fmla="*/ 683416 h 3872023"/>
                <a:gd name="connsiteX81" fmla="*/ 472632 w 2835348"/>
                <a:gd name="connsiteY81" fmla="*/ 701757 h 3872023"/>
                <a:gd name="connsiteX82" fmla="*/ 415482 w 2835348"/>
                <a:gd name="connsiteY82" fmla="*/ 1030746 h 3872023"/>
                <a:gd name="connsiteX83" fmla="*/ 156313 w 2835348"/>
                <a:gd name="connsiteY83" fmla="*/ 1094276 h 3872023"/>
                <a:gd name="connsiteX84" fmla="*/ 196983 w 2835348"/>
                <a:gd name="connsiteY84" fmla="*/ 649746 h 3872023"/>
                <a:gd name="connsiteX85" fmla="*/ 531022 w 2835348"/>
                <a:gd name="connsiteY85" fmla="*/ 516396 h 3872023"/>
                <a:gd name="connsiteX86" fmla="*/ 881631 w 2835348"/>
                <a:gd name="connsiteY86" fmla="*/ 808526 h 3872023"/>
                <a:gd name="connsiteX87" fmla="*/ 1079751 w 2835348"/>
                <a:gd name="connsiteY87" fmla="*/ 1013025 h 3872023"/>
                <a:gd name="connsiteX88" fmla="*/ 1384640 w 2835348"/>
                <a:gd name="connsiteY88" fmla="*/ 977406 h 3872023"/>
                <a:gd name="connsiteX89" fmla="*/ 1393500 w 2835348"/>
                <a:gd name="connsiteY89" fmla="*/ 971027 h 3872023"/>
                <a:gd name="connsiteX90" fmla="*/ 1399879 w 2835348"/>
                <a:gd name="connsiteY90" fmla="*/ 960926 h 3872023"/>
                <a:gd name="connsiteX91" fmla="*/ 1507800 w 2835348"/>
                <a:gd name="connsiteY91" fmla="*/ 656037 h 3872023"/>
                <a:gd name="connsiteX92" fmla="*/ 1345210 w 2835348"/>
                <a:gd name="connsiteY92" fmla="*/ 445158 h 3872023"/>
                <a:gd name="connsiteX93" fmla="*/ 1338831 w 2835348"/>
                <a:gd name="connsiteY93" fmla="*/ 442588 h 3872023"/>
                <a:gd name="connsiteX94" fmla="*/ 1328641 w 2835348"/>
                <a:gd name="connsiteY94" fmla="*/ 438779 h 3872023"/>
                <a:gd name="connsiteX95" fmla="*/ 1063182 w 2835348"/>
                <a:gd name="connsiteY95" fmla="*/ 299049 h 3872023"/>
                <a:gd name="connsiteX96" fmla="*/ 1069561 w 2835348"/>
                <a:gd name="connsiteY96" fmla="*/ 215229 h 3872023"/>
                <a:gd name="connsiteX97" fmla="*/ 1050511 w 2835348"/>
                <a:gd name="connsiteY97" fmla="*/ 123789 h 3872023"/>
                <a:gd name="connsiteX98" fmla="*/ 962881 w 2835348"/>
                <a:gd name="connsiteY98" fmla="*/ 144168 h 3872023"/>
                <a:gd name="connsiteX99" fmla="*/ 942591 w 2835348"/>
                <a:gd name="connsiteY99" fmla="*/ 348668 h 3872023"/>
                <a:gd name="connsiteX100" fmla="*/ 1293199 w 2835348"/>
                <a:gd name="connsiteY100" fmla="*/ 565926 h 3872023"/>
                <a:gd name="connsiteX101" fmla="*/ 1380829 w 2835348"/>
                <a:gd name="connsiteY101" fmla="*/ 682796 h 3872023"/>
                <a:gd name="connsiteX102" fmla="*/ 1309680 w 2835348"/>
                <a:gd name="connsiteY102" fmla="*/ 866916 h 3872023"/>
                <a:gd name="connsiteX103" fmla="*/ 1121661 w 2835348"/>
                <a:gd name="connsiteY103" fmla="*/ 887207 h 3872023"/>
                <a:gd name="connsiteX104" fmla="*/ 1000981 w 2835348"/>
                <a:gd name="connsiteY104" fmla="*/ 753857 h 3872023"/>
                <a:gd name="connsiteX105" fmla="*/ 998412 w 2835348"/>
                <a:gd name="connsiteY105" fmla="*/ 747477 h 3872023"/>
                <a:gd name="connsiteX106" fmla="*/ 553794 w 2835348"/>
                <a:gd name="connsiteY106" fmla="*/ 386679 h 3872023"/>
                <a:gd name="connsiteX107" fmla="*/ 469974 w 2835348"/>
                <a:gd name="connsiteY107" fmla="*/ 380299 h 3872023"/>
                <a:gd name="connsiteX108" fmla="*/ 854872 w 2835348"/>
                <a:gd name="connsiteY108" fmla="*/ 23400 h 3872023"/>
                <a:gd name="connsiteX109" fmla="*/ 1767146 w 2835348"/>
                <a:gd name="connsiteY109" fmla="*/ 267240 h 3872023"/>
                <a:gd name="connsiteX110" fmla="*/ 1767146 w 2835348"/>
                <a:gd name="connsiteY110" fmla="*/ 267240 h 3872023"/>
                <a:gd name="connsiteX111" fmla="*/ 2741620 w 2835348"/>
                <a:gd name="connsiteY111" fmla="*/ 652847 h 3872023"/>
                <a:gd name="connsiteX112" fmla="*/ 2835629 w 2835348"/>
                <a:gd name="connsiteY112" fmla="*/ 559015 h 3872023"/>
                <a:gd name="connsiteX113" fmla="*/ 2741797 w 2835348"/>
                <a:gd name="connsiteY113" fmla="*/ 465006 h 3872023"/>
                <a:gd name="connsiteX114" fmla="*/ 2647788 w 2835348"/>
                <a:gd name="connsiteY114" fmla="*/ 558838 h 3872023"/>
                <a:gd name="connsiteX115" fmla="*/ 2741620 w 2835348"/>
                <a:gd name="connsiteY115" fmla="*/ 652847 h 3872023"/>
                <a:gd name="connsiteX116" fmla="*/ 2741620 w 2835348"/>
                <a:gd name="connsiteY116" fmla="*/ 652847 h 387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2835348" h="3872023">
                  <a:moveTo>
                    <a:pt x="1767146" y="267240"/>
                  </a:moveTo>
                  <a:lnTo>
                    <a:pt x="1760855" y="3675241"/>
                  </a:lnTo>
                  <a:cubicBezTo>
                    <a:pt x="1746590" y="3684987"/>
                    <a:pt x="1732590" y="3695088"/>
                    <a:pt x="1718945" y="3705721"/>
                  </a:cubicBezTo>
                  <a:cubicBezTo>
                    <a:pt x="1269276" y="4049950"/>
                    <a:pt x="784077" y="3755251"/>
                    <a:pt x="781508" y="3751441"/>
                  </a:cubicBezTo>
                  <a:cubicBezTo>
                    <a:pt x="671018" y="3680291"/>
                    <a:pt x="606159" y="3595231"/>
                    <a:pt x="585868" y="3498652"/>
                  </a:cubicBezTo>
                  <a:cubicBezTo>
                    <a:pt x="560439" y="3352543"/>
                    <a:pt x="657018" y="3223003"/>
                    <a:pt x="657018" y="3219192"/>
                  </a:cubicBezTo>
                  <a:cubicBezTo>
                    <a:pt x="731978" y="3121373"/>
                    <a:pt x="761128" y="3031173"/>
                    <a:pt x="748458" y="2943544"/>
                  </a:cubicBezTo>
                  <a:cubicBezTo>
                    <a:pt x="739598" y="2884178"/>
                    <a:pt x="708231" y="2830484"/>
                    <a:pt x="660828" y="2793624"/>
                  </a:cubicBezTo>
                  <a:cubicBezTo>
                    <a:pt x="408039" y="2603124"/>
                    <a:pt x="512238" y="2382056"/>
                    <a:pt x="512238" y="2382056"/>
                  </a:cubicBezTo>
                  <a:cubicBezTo>
                    <a:pt x="527567" y="2349715"/>
                    <a:pt x="514630" y="2311084"/>
                    <a:pt x="482998" y="2294426"/>
                  </a:cubicBezTo>
                  <a:cubicBezTo>
                    <a:pt x="467493" y="2286540"/>
                    <a:pt x="449594" y="2285211"/>
                    <a:pt x="433114" y="2290705"/>
                  </a:cubicBezTo>
                  <a:cubicBezTo>
                    <a:pt x="416634" y="2296198"/>
                    <a:pt x="403077" y="2308071"/>
                    <a:pt x="395368" y="2323665"/>
                  </a:cubicBezTo>
                  <a:cubicBezTo>
                    <a:pt x="343269" y="2434155"/>
                    <a:pt x="314029" y="2693324"/>
                    <a:pt x="583299" y="2897824"/>
                  </a:cubicBezTo>
                  <a:cubicBezTo>
                    <a:pt x="592159" y="2907925"/>
                    <a:pt x="677309" y="2976593"/>
                    <a:pt x="554059" y="3137853"/>
                  </a:cubicBezTo>
                  <a:cubicBezTo>
                    <a:pt x="518618" y="3184903"/>
                    <a:pt x="491505" y="3237800"/>
                    <a:pt x="474049" y="3294064"/>
                  </a:cubicBezTo>
                  <a:cubicBezTo>
                    <a:pt x="341940" y="3224243"/>
                    <a:pt x="246690" y="3145474"/>
                    <a:pt x="179350" y="3064134"/>
                  </a:cubicBezTo>
                  <a:lnTo>
                    <a:pt x="113251" y="2971454"/>
                  </a:lnTo>
                  <a:cubicBezTo>
                    <a:pt x="-55718" y="2686945"/>
                    <a:pt x="59911" y="2399865"/>
                    <a:pt x="73911" y="2371955"/>
                  </a:cubicBezTo>
                  <a:cubicBezTo>
                    <a:pt x="161541" y="2210606"/>
                    <a:pt x="272031" y="2106495"/>
                    <a:pt x="407950" y="2064497"/>
                  </a:cubicBezTo>
                  <a:cubicBezTo>
                    <a:pt x="621310" y="1999727"/>
                    <a:pt x="825810" y="2106407"/>
                    <a:pt x="825810" y="2110217"/>
                  </a:cubicBezTo>
                  <a:cubicBezTo>
                    <a:pt x="1244999" y="2356626"/>
                    <a:pt x="1021449" y="2791055"/>
                    <a:pt x="1011259" y="2810105"/>
                  </a:cubicBezTo>
                  <a:lnTo>
                    <a:pt x="1007449" y="2820294"/>
                  </a:lnTo>
                  <a:cubicBezTo>
                    <a:pt x="984589" y="2881254"/>
                    <a:pt x="992209" y="2930784"/>
                    <a:pt x="1021449" y="2966315"/>
                  </a:cubicBezTo>
                  <a:cubicBezTo>
                    <a:pt x="1050689" y="3001934"/>
                    <a:pt x="1095168" y="3008225"/>
                    <a:pt x="1130699" y="3005744"/>
                  </a:cubicBezTo>
                  <a:cubicBezTo>
                    <a:pt x="1222139" y="3008314"/>
                    <a:pt x="1283099" y="3031173"/>
                    <a:pt x="1316148" y="3076893"/>
                  </a:cubicBezTo>
                  <a:cubicBezTo>
                    <a:pt x="1361868" y="3141663"/>
                    <a:pt x="1335198" y="3235673"/>
                    <a:pt x="1328819" y="3261103"/>
                  </a:cubicBezTo>
                  <a:cubicBezTo>
                    <a:pt x="1283099" y="3332252"/>
                    <a:pt x="1228518" y="3375403"/>
                    <a:pt x="1170039" y="3381782"/>
                  </a:cubicBezTo>
                  <a:cubicBezTo>
                    <a:pt x="1059549" y="3394452"/>
                    <a:pt x="955350" y="3294152"/>
                    <a:pt x="955350" y="3290342"/>
                  </a:cubicBezTo>
                  <a:cubicBezTo>
                    <a:pt x="943477" y="3278203"/>
                    <a:pt x="927174" y="3271292"/>
                    <a:pt x="910250" y="3271292"/>
                  </a:cubicBezTo>
                  <a:cubicBezTo>
                    <a:pt x="893238" y="3271292"/>
                    <a:pt x="877023" y="3278203"/>
                    <a:pt x="865150" y="3290342"/>
                  </a:cubicBezTo>
                  <a:cubicBezTo>
                    <a:pt x="852923" y="3302392"/>
                    <a:pt x="846100" y="3318873"/>
                    <a:pt x="846100" y="3336062"/>
                  </a:cubicBezTo>
                  <a:cubicBezTo>
                    <a:pt x="846100" y="3353251"/>
                    <a:pt x="852923" y="3369732"/>
                    <a:pt x="865150" y="3381782"/>
                  </a:cubicBezTo>
                  <a:cubicBezTo>
                    <a:pt x="868960" y="3388162"/>
                    <a:pt x="992209" y="3511411"/>
                    <a:pt x="1147090" y="3511411"/>
                  </a:cubicBezTo>
                  <a:cubicBezTo>
                    <a:pt x="1157280" y="3511411"/>
                    <a:pt x="1169950" y="3511411"/>
                    <a:pt x="1180140" y="3507601"/>
                  </a:cubicBezTo>
                  <a:cubicBezTo>
                    <a:pt x="1280440" y="3494930"/>
                    <a:pt x="1368070" y="3433882"/>
                    <a:pt x="1439220" y="3319582"/>
                  </a:cubicBezTo>
                  <a:lnTo>
                    <a:pt x="1445599" y="3306911"/>
                  </a:lnTo>
                  <a:cubicBezTo>
                    <a:pt x="1449410" y="3300620"/>
                    <a:pt x="1507800" y="3131563"/>
                    <a:pt x="1420170" y="3002023"/>
                  </a:cubicBezTo>
                  <a:cubicBezTo>
                    <a:pt x="1364260" y="2920683"/>
                    <a:pt x="1263960" y="2878774"/>
                    <a:pt x="1128040" y="2878774"/>
                  </a:cubicBezTo>
                  <a:cubicBezTo>
                    <a:pt x="1128040" y="2878774"/>
                    <a:pt x="1128040" y="2868584"/>
                    <a:pt x="1130610" y="2868584"/>
                  </a:cubicBezTo>
                  <a:cubicBezTo>
                    <a:pt x="1232239" y="2674274"/>
                    <a:pt x="1309680" y="2246136"/>
                    <a:pt x="894390" y="1999815"/>
                  </a:cubicBezTo>
                  <a:cubicBezTo>
                    <a:pt x="884200" y="1994765"/>
                    <a:pt x="735610" y="1913426"/>
                    <a:pt x="543781" y="1915907"/>
                  </a:cubicBezTo>
                  <a:cubicBezTo>
                    <a:pt x="542452" y="1915907"/>
                    <a:pt x="541212" y="1915907"/>
                    <a:pt x="541212" y="1914666"/>
                  </a:cubicBezTo>
                  <a:cubicBezTo>
                    <a:pt x="514542" y="1898186"/>
                    <a:pt x="459961" y="1804176"/>
                    <a:pt x="491682" y="1538628"/>
                  </a:cubicBezTo>
                  <a:cubicBezTo>
                    <a:pt x="495492" y="1503098"/>
                    <a:pt x="468822" y="1470048"/>
                    <a:pt x="437101" y="1467479"/>
                  </a:cubicBezTo>
                  <a:cubicBezTo>
                    <a:pt x="401482" y="1463669"/>
                    <a:pt x="368521" y="1490339"/>
                    <a:pt x="365952" y="1522059"/>
                  </a:cubicBezTo>
                  <a:cubicBezTo>
                    <a:pt x="340522" y="1735508"/>
                    <a:pt x="363382" y="1859997"/>
                    <a:pt x="399001" y="1934868"/>
                  </a:cubicBezTo>
                  <a:cubicBezTo>
                    <a:pt x="339016" y="1949399"/>
                    <a:pt x="281955" y="1973854"/>
                    <a:pt x="230032" y="2007258"/>
                  </a:cubicBezTo>
                  <a:cubicBezTo>
                    <a:pt x="226222" y="2003448"/>
                    <a:pt x="223653" y="1999638"/>
                    <a:pt x="219843" y="1995828"/>
                  </a:cubicBezTo>
                  <a:cubicBezTo>
                    <a:pt x="-151056" y="1674459"/>
                    <a:pt x="57253" y="1373380"/>
                    <a:pt x="67443" y="1359470"/>
                  </a:cubicBezTo>
                  <a:lnTo>
                    <a:pt x="70012" y="1353090"/>
                  </a:lnTo>
                  <a:cubicBezTo>
                    <a:pt x="226222" y="1074871"/>
                    <a:pt x="608551" y="1177830"/>
                    <a:pt x="644170" y="1187931"/>
                  </a:cubicBezTo>
                  <a:cubicBezTo>
                    <a:pt x="965539" y="1327661"/>
                    <a:pt x="835999" y="1768469"/>
                    <a:pt x="835999" y="1772279"/>
                  </a:cubicBezTo>
                  <a:cubicBezTo>
                    <a:pt x="825987" y="1806214"/>
                    <a:pt x="844505" y="1842010"/>
                    <a:pt x="877909" y="1853618"/>
                  </a:cubicBezTo>
                  <a:cubicBezTo>
                    <a:pt x="912199" y="1863098"/>
                    <a:pt x="947819" y="1844137"/>
                    <a:pt x="959248" y="1810378"/>
                  </a:cubicBezTo>
                  <a:cubicBezTo>
                    <a:pt x="990969" y="1704939"/>
                    <a:pt x="1012589" y="1538539"/>
                    <a:pt x="969438" y="1384899"/>
                  </a:cubicBezTo>
                  <a:cubicBezTo>
                    <a:pt x="1189178" y="1320129"/>
                    <a:pt x="1286997" y="1415379"/>
                    <a:pt x="1290807" y="1421759"/>
                  </a:cubicBezTo>
                  <a:cubicBezTo>
                    <a:pt x="1478826" y="1616069"/>
                    <a:pt x="1387386" y="1795227"/>
                    <a:pt x="1368336" y="1826948"/>
                  </a:cubicBezTo>
                  <a:cubicBezTo>
                    <a:pt x="1316237" y="1876478"/>
                    <a:pt x="1293377" y="1927337"/>
                    <a:pt x="1297187" y="1979348"/>
                  </a:cubicBezTo>
                  <a:cubicBezTo>
                    <a:pt x="1299668" y="2022587"/>
                    <a:pt x="1326426" y="2054307"/>
                    <a:pt x="1349286" y="2073357"/>
                  </a:cubicBezTo>
                  <a:cubicBezTo>
                    <a:pt x="1416626" y="2145747"/>
                    <a:pt x="1464827" y="2281667"/>
                    <a:pt x="1481396" y="2333766"/>
                  </a:cubicBezTo>
                  <a:cubicBezTo>
                    <a:pt x="1520825" y="2538266"/>
                    <a:pt x="1378526" y="2684375"/>
                    <a:pt x="1378526" y="2686856"/>
                  </a:cubicBezTo>
                  <a:cubicBezTo>
                    <a:pt x="1365767" y="2698640"/>
                    <a:pt x="1358501" y="2715209"/>
                    <a:pt x="1358501" y="2732576"/>
                  </a:cubicBezTo>
                  <a:cubicBezTo>
                    <a:pt x="1358501" y="2749942"/>
                    <a:pt x="1365767" y="2766511"/>
                    <a:pt x="1378526" y="2778296"/>
                  </a:cubicBezTo>
                  <a:cubicBezTo>
                    <a:pt x="1390930" y="2792118"/>
                    <a:pt x="1408297" y="2800358"/>
                    <a:pt x="1426727" y="2801156"/>
                  </a:cubicBezTo>
                  <a:cubicBezTo>
                    <a:pt x="1444005" y="2800447"/>
                    <a:pt x="1460308" y="2793181"/>
                    <a:pt x="1472447" y="2780865"/>
                  </a:cubicBezTo>
                  <a:cubicBezTo>
                    <a:pt x="1478738" y="2774574"/>
                    <a:pt x="1666757" y="2582745"/>
                    <a:pt x="1610936" y="2307096"/>
                  </a:cubicBezTo>
                  <a:lnTo>
                    <a:pt x="1610936" y="2300805"/>
                  </a:lnTo>
                  <a:cubicBezTo>
                    <a:pt x="1608366" y="2291945"/>
                    <a:pt x="1549976" y="2089926"/>
                    <a:pt x="1439397" y="1979436"/>
                  </a:cubicBezTo>
                  <a:lnTo>
                    <a:pt x="1429208" y="1970576"/>
                  </a:lnTo>
                  <a:cubicBezTo>
                    <a:pt x="1429208" y="1964285"/>
                    <a:pt x="1435587" y="1947716"/>
                    <a:pt x="1464738" y="1918565"/>
                  </a:cubicBezTo>
                  <a:lnTo>
                    <a:pt x="1472358" y="1912185"/>
                  </a:lnTo>
                  <a:lnTo>
                    <a:pt x="1474928" y="1905894"/>
                  </a:lnTo>
                  <a:cubicBezTo>
                    <a:pt x="1539698" y="1808075"/>
                    <a:pt x="1608278" y="1561665"/>
                    <a:pt x="1384728" y="1330496"/>
                  </a:cubicBezTo>
                  <a:cubicBezTo>
                    <a:pt x="1378437" y="1325445"/>
                    <a:pt x="1227189" y="1169147"/>
                    <a:pt x="918579" y="1263156"/>
                  </a:cubicBezTo>
                  <a:cubicBezTo>
                    <a:pt x="867720" y="1174906"/>
                    <a:pt x="788507" y="1106415"/>
                    <a:pt x="693700" y="1068846"/>
                  </a:cubicBezTo>
                  <a:lnTo>
                    <a:pt x="686080" y="1065036"/>
                  </a:lnTo>
                  <a:cubicBezTo>
                    <a:pt x="642044" y="1051923"/>
                    <a:pt x="597033" y="1042531"/>
                    <a:pt x="551401" y="1037126"/>
                  </a:cubicBezTo>
                  <a:cubicBezTo>
                    <a:pt x="532351" y="971027"/>
                    <a:pt x="513301" y="839006"/>
                    <a:pt x="560262" y="795767"/>
                  </a:cubicBezTo>
                  <a:cubicBezTo>
                    <a:pt x="573109" y="784159"/>
                    <a:pt x="580552" y="767856"/>
                    <a:pt x="581084" y="750578"/>
                  </a:cubicBezTo>
                  <a:cubicBezTo>
                    <a:pt x="581527" y="733300"/>
                    <a:pt x="574970" y="716554"/>
                    <a:pt x="562831" y="704327"/>
                  </a:cubicBezTo>
                  <a:cubicBezTo>
                    <a:pt x="551490" y="691479"/>
                    <a:pt x="535364" y="683948"/>
                    <a:pt x="518263" y="683416"/>
                  </a:cubicBezTo>
                  <a:cubicBezTo>
                    <a:pt x="501162" y="682973"/>
                    <a:pt x="484682" y="689618"/>
                    <a:pt x="472632" y="701757"/>
                  </a:cubicBezTo>
                  <a:cubicBezTo>
                    <a:pt x="379863" y="786818"/>
                    <a:pt x="397672" y="946926"/>
                    <a:pt x="415482" y="1030746"/>
                  </a:cubicBezTo>
                  <a:cubicBezTo>
                    <a:pt x="325548" y="1033227"/>
                    <a:pt x="237209" y="1054935"/>
                    <a:pt x="156313" y="1094276"/>
                  </a:cubicBezTo>
                  <a:cubicBezTo>
                    <a:pt x="-20276" y="859296"/>
                    <a:pt x="171553" y="671277"/>
                    <a:pt x="196983" y="649746"/>
                  </a:cubicBezTo>
                  <a:cubicBezTo>
                    <a:pt x="310042" y="543066"/>
                    <a:pt x="424342" y="497346"/>
                    <a:pt x="531022" y="516396"/>
                  </a:cubicBezTo>
                  <a:cubicBezTo>
                    <a:pt x="731712" y="549446"/>
                    <a:pt x="865062" y="779375"/>
                    <a:pt x="881631" y="808526"/>
                  </a:cubicBezTo>
                  <a:cubicBezTo>
                    <a:pt x="923541" y="912636"/>
                    <a:pt x="992121" y="983786"/>
                    <a:pt x="1079751" y="1013025"/>
                  </a:cubicBezTo>
                  <a:cubicBezTo>
                    <a:pt x="1228341" y="1065036"/>
                    <a:pt x="1378260" y="983786"/>
                    <a:pt x="1384640" y="977406"/>
                  </a:cubicBezTo>
                  <a:lnTo>
                    <a:pt x="1393500" y="971027"/>
                  </a:lnTo>
                  <a:lnTo>
                    <a:pt x="1399879" y="960926"/>
                  </a:lnTo>
                  <a:cubicBezTo>
                    <a:pt x="1491319" y="858056"/>
                    <a:pt x="1526939" y="753857"/>
                    <a:pt x="1507800" y="656037"/>
                  </a:cubicBezTo>
                  <a:cubicBezTo>
                    <a:pt x="1481130" y="516308"/>
                    <a:pt x="1351590" y="448968"/>
                    <a:pt x="1345210" y="445158"/>
                  </a:cubicBezTo>
                  <a:lnTo>
                    <a:pt x="1338831" y="442588"/>
                  </a:lnTo>
                  <a:lnTo>
                    <a:pt x="1328641" y="438779"/>
                  </a:lnTo>
                  <a:cubicBezTo>
                    <a:pt x="1130521" y="396869"/>
                    <a:pt x="1075852" y="332099"/>
                    <a:pt x="1063182" y="299049"/>
                  </a:cubicBezTo>
                  <a:cubicBezTo>
                    <a:pt x="1042891" y="257139"/>
                    <a:pt x="1069561" y="215229"/>
                    <a:pt x="1069561" y="215229"/>
                  </a:cubicBezTo>
                  <a:cubicBezTo>
                    <a:pt x="1088257" y="184483"/>
                    <a:pt x="1079928" y="144522"/>
                    <a:pt x="1050511" y="123789"/>
                  </a:cubicBezTo>
                  <a:cubicBezTo>
                    <a:pt x="1020652" y="105359"/>
                    <a:pt x="981577" y="114486"/>
                    <a:pt x="962881" y="144168"/>
                  </a:cubicBezTo>
                  <a:cubicBezTo>
                    <a:pt x="940021" y="179699"/>
                    <a:pt x="906972" y="261038"/>
                    <a:pt x="942591" y="348668"/>
                  </a:cubicBezTo>
                  <a:cubicBezTo>
                    <a:pt x="984501" y="449057"/>
                    <a:pt x="1101370" y="522687"/>
                    <a:pt x="1293199" y="565926"/>
                  </a:cubicBezTo>
                  <a:cubicBezTo>
                    <a:pt x="1312249" y="578597"/>
                    <a:pt x="1370729" y="616697"/>
                    <a:pt x="1380829" y="682796"/>
                  </a:cubicBezTo>
                  <a:cubicBezTo>
                    <a:pt x="1391019" y="737376"/>
                    <a:pt x="1368159" y="799665"/>
                    <a:pt x="1309680" y="866916"/>
                  </a:cubicBezTo>
                  <a:cubicBezTo>
                    <a:pt x="1280440" y="879587"/>
                    <a:pt x="1196620" y="916446"/>
                    <a:pt x="1121661" y="887207"/>
                  </a:cubicBezTo>
                  <a:cubicBezTo>
                    <a:pt x="1069561" y="866916"/>
                    <a:pt x="1030221" y="821196"/>
                    <a:pt x="1000981" y="753857"/>
                  </a:cubicBezTo>
                  <a:lnTo>
                    <a:pt x="998412" y="747477"/>
                  </a:lnTo>
                  <a:cubicBezTo>
                    <a:pt x="992121" y="733566"/>
                    <a:pt x="825633" y="432488"/>
                    <a:pt x="553794" y="386679"/>
                  </a:cubicBezTo>
                  <a:cubicBezTo>
                    <a:pt x="526060" y="382072"/>
                    <a:pt x="498061" y="379945"/>
                    <a:pt x="469974" y="380299"/>
                  </a:cubicBezTo>
                  <a:cubicBezTo>
                    <a:pt x="563983" y="192280"/>
                    <a:pt x="693523" y="71601"/>
                    <a:pt x="854872" y="23400"/>
                  </a:cubicBezTo>
                  <a:cubicBezTo>
                    <a:pt x="1224708" y="-87179"/>
                    <a:pt x="1709996" y="227899"/>
                    <a:pt x="1767146" y="267240"/>
                  </a:cubicBezTo>
                  <a:lnTo>
                    <a:pt x="1767146" y="267240"/>
                  </a:lnTo>
                  <a:close/>
                  <a:moveTo>
                    <a:pt x="2741620" y="652847"/>
                  </a:moveTo>
                  <a:cubicBezTo>
                    <a:pt x="2793542" y="652847"/>
                    <a:pt x="2835629" y="610937"/>
                    <a:pt x="2835629" y="559015"/>
                  </a:cubicBezTo>
                  <a:cubicBezTo>
                    <a:pt x="2835718" y="507181"/>
                    <a:pt x="2793719" y="465094"/>
                    <a:pt x="2741797" y="465006"/>
                  </a:cubicBezTo>
                  <a:cubicBezTo>
                    <a:pt x="2689875" y="465006"/>
                    <a:pt x="2647788" y="506916"/>
                    <a:pt x="2647788" y="558838"/>
                  </a:cubicBezTo>
                  <a:cubicBezTo>
                    <a:pt x="2647699" y="610760"/>
                    <a:pt x="2689697" y="652847"/>
                    <a:pt x="2741620" y="652847"/>
                  </a:cubicBezTo>
                  <a:lnTo>
                    <a:pt x="2741620" y="652847"/>
                  </a:lnTo>
                  <a:close/>
                </a:path>
              </a:pathLst>
            </a:custGeom>
            <a:grpFill/>
            <a:ln w="8854"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6221D89-1A23-4AA5-883B-805725F15824}"/>
                </a:ext>
              </a:extLst>
            </p:cNvPr>
            <p:cNvSpPr/>
            <p:nvPr/>
          </p:nvSpPr>
          <p:spPr>
            <a:xfrm>
              <a:off x="6283310" y="782892"/>
              <a:ext cx="1763233" cy="3872023"/>
            </a:xfrm>
            <a:custGeom>
              <a:avLst/>
              <a:gdLst>
                <a:gd name="connsiteX0" fmla="*/ 1148316 w 1763232"/>
                <a:gd name="connsiteY0" fmla="*/ 2083292 h 3872023"/>
                <a:gd name="connsiteX1" fmla="*/ 1068306 w 1763232"/>
                <a:gd name="connsiteY1" fmla="*/ 2041381 h 3872023"/>
                <a:gd name="connsiteX2" fmla="*/ 1110216 w 1763232"/>
                <a:gd name="connsiteY2" fmla="*/ 1961371 h 3872023"/>
                <a:gd name="connsiteX3" fmla="*/ 1538265 w 1763232"/>
                <a:gd name="connsiteY3" fmla="*/ 2008332 h 3872023"/>
                <a:gd name="connsiteX4" fmla="*/ 1548366 w 1763232"/>
                <a:gd name="connsiteY4" fmla="*/ 1996902 h 3872023"/>
                <a:gd name="connsiteX5" fmla="*/ 1700767 w 1763232"/>
                <a:gd name="connsiteY5" fmla="*/ 1364353 h 3872023"/>
                <a:gd name="connsiteX6" fmla="*/ 1360347 w 1763232"/>
                <a:gd name="connsiteY6" fmla="*/ 1197954 h 3872023"/>
                <a:gd name="connsiteX7" fmla="*/ 1281578 w 1763232"/>
                <a:gd name="connsiteY7" fmla="*/ 1149753 h 3872023"/>
                <a:gd name="connsiteX8" fmla="*/ 1331108 w 1763232"/>
                <a:gd name="connsiteY8" fmla="*/ 1070983 h 3872023"/>
                <a:gd name="connsiteX9" fmla="*/ 1593997 w 1763232"/>
                <a:gd name="connsiteY9" fmla="*/ 1115463 h 3872023"/>
                <a:gd name="connsiteX10" fmla="*/ 1573707 w 1763232"/>
                <a:gd name="connsiteY10" fmla="*/ 653124 h 3872023"/>
                <a:gd name="connsiteX11" fmla="*/ 1093559 w 1763232"/>
                <a:gd name="connsiteY11" fmla="*/ 552823 h 3872023"/>
                <a:gd name="connsiteX12" fmla="*/ 1005929 w 1763232"/>
                <a:gd name="connsiteY12" fmla="*/ 533773 h 3872023"/>
                <a:gd name="connsiteX13" fmla="*/ 1024979 w 1763232"/>
                <a:gd name="connsiteY13" fmla="*/ 442333 h 3872023"/>
                <a:gd name="connsiteX14" fmla="*/ 1299387 w 1763232"/>
                <a:gd name="connsiteY14" fmla="*/ 391563 h 3872023"/>
                <a:gd name="connsiteX15" fmla="*/ 909438 w 1763232"/>
                <a:gd name="connsiteY15" fmla="*/ 23233 h 3872023"/>
                <a:gd name="connsiteX16" fmla="*/ 0 w 1763232"/>
                <a:gd name="connsiteY16" fmla="*/ 262023 h 3872023"/>
                <a:gd name="connsiteX17" fmla="*/ 6291 w 1763232"/>
                <a:gd name="connsiteY17" fmla="*/ 3676403 h 3872023"/>
                <a:gd name="connsiteX18" fmla="*/ 49530 w 1763232"/>
                <a:gd name="connsiteY18" fmla="*/ 3709453 h 3872023"/>
                <a:gd name="connsiteX19" fmla="*/ 986967 w 1763232"/>
                <a:gd name="connsiteY19" fmla="*/ 3755173 h 3872023"/>
                <a:gd name="connsiteX20" fmla="*/ 1181277 w 1763232"/>
                <a:gd name="connsiteY20" fmla="*/ 3502384 h 3872023"/>
                <a:gd name="connsiteX21" fmla="*/ 1110128 w 1763232"/>
                <a:gd name="connsiteY21" fmla="*/ 3222925 h 3872023"/>
                <a:gd name="connsiteX22" fmla="*/ 1122798 w 1763232"/>
                <a:gd name="connsiteY22" fmla="*/ 3132725 h 3872023"/>
                <a:gd name="connsiteX23" fmla="*/ 1214238 w 1763232"/>
                <a:gd name="connsiteY23" fmla="*/ 3145396 h 3872023"/>
                <a:gd name="connsiteX24" fmla="*/ 1293008 w 1763232"/>
                <a:gd name="connsiteY24" fmla="*/ 3299036 h 3872023"/>
                <a:gd name="connsiteX25" fmla="*/ 1581327 w 1763232"/>
                <a:gd name="connsiteY25" fmla="*/ 3076727 h 3872023"/>
                <a:gd name="connsiteX26" fmla="*/ 1656287 w 1763232"/>
                <a:gd name="connsiteY26" fmla="*/ 2972528 h 3872023"/>
                <a:gd name="connsiteX27" fmla="*/ 1694387 w 1763232"/>
                <a:gd name="connsiteY27" fmla="*/ 2373029 h 3872023"/>
                <a:gd name="connsiteX28" fmla="*/ 1148316 w 1763232"/>
                <a:gd name="connsiteY28" fmla="*/ 2083292 h 3872023"/>
                <a:gd name="connsiteX29" fmla="*/ 1148316 w 1763232"/>
                <a:gd name="connsiteY29" fmla="*/ 2083292 h 3872023"/>
                <a:gd name="connsiteX30" fmla="*/ 1078407 w 1763232"/>
                <a:gd name="connsiteY30" fmla="*/ 2989008 h 3872023"/>
                <a:gd name="connsiteX31" fmla="*/ 854858 w 1763232"/>
                <a:gd name="connsiteY31" fmla="*/ 2765459 h 3872023"/>
                <a:gd name="connsiteX32" fmla="*/ 1026308 w 1763232"/>
                <a:gd name="connsiteY32" fmla="*/ 2546960 h 3872023"/>
                <a:gd name="connsiteX33" fmla="*/ 1026308 w 1763232"/>
                <a:gd name="connsiteY33" fmla="*/ 2285310 h 3872023"/>
                <a:gd name="connsiteX34" fmla="*/ 552539 w 1763232"/>
                <a:gd name="connsiteY34" fmla="*/ 2285310 h 3872023"/>
                <a:gd name="connsiteX35" fmla="*/ 400138 w 1763232"/>
                <a:gd name="connsiteY35" fmla="*/ 2459330 h 3872023"/>
                <a:gd name="connsiteX36" fmla="*/ 400138 w 1763232"/>
                <a:gd name="connsiteY36" fmla="*/ 3136358 h 3872023"/>
                <a:gd name="connsiteX37" fmla="*/ 556348 w 1763232"/>
                <a:gd name="connsiteY37" fmla="*/ 3349718 h 3872023"/>
                <a:gd name="connsiteX38" fmla="*/ 332799 w 1763232"/>
                <a:gd name="connsiteY38" fmla="*/ 3573267 h 3872023"/>
                <a:gd name="connsiteX39" fmla="*/ 101098 w 1763232"/>
                <a:gd name="connsiteY39" fmla="*/ 3504067 h 3872023"/>
                <a:gd name="connsiteX40" fmla="*/ 67162 w 1763232"/>
                <a:gd name="connsiteY40" fmla="*/ 3264569 h 3872023"/>
                <a:gd name="connsiteX41" fmla="*/ 270598 w 1763232"/>
                <a:gd name="connsiteY41" fmla="*/ 3133700 h 3872023"/>
                <a:gd name="connsiteX42" fmla="*/ 270598 w 1763232"/>
                <a:gd name="connsiteY42" fmla="*/ 2461811 h 3872023"/>
                <a:gd name="connsiteX43" fmla="*/ 109249 w 1763232"/>
                <a:gd name="connsiteY43" fmla="*/ 2245881 h 3872023"/>
                <a:gd name="connsiteX44" fmla="*/ 270598 w 1763232"/>
                <a:gd name="connsiteY44" fmla="*/ 2031192 h 3872023"/>
                <a:gd name="connsiteX45" fmla="*/ 270598 w 1763232"/>
                <a:gd name="connsiteY45" fmla="*/ 1613244 h 3872023"/>
                <a:gd name="connsiteX46" fmla="*/ 275649 w 1763232"/>
                <a:gd name="connsiteY46" fmla="*/ 1587814 h 3872023"/>
                <a:gd name="connsiteX47" fmla="*/ 339179 w 1763232"/>
                <a:gd name="connsiteY47" fmla="*/ 1538284 h 3872023"/>
                <a:gd name="connsiteX48" fmla="*/ 523388 w 1763232"/>
                <a:gd name="connsiteY48" fmla="*/ 1538284 h 3872023"/>
                <a:gd name="connsiteX49" fmla="*/ 523388 w 1763232"/>
                <a:gd name="connsiteY49" fmla="*/ 739336 h 3872023"/>
                <a:gd name="connsiteX50" fmla="*/ 368418 w 1763232"/>
                <a:gd name="connsiteY50" fmla="*/ 527217 h 3872023"/>
                <a:gd name="connsiteX51" fmla="*/ 591968 w 1763232"/>
                <a:gd name="connsiteY51" fmla="*/ 302338 h 3872023"/>
                <a:gd name="connsiteX52" fmla="*/ 815517 w 1763232"/>
                <a:gd name="connsiteY52" fmla="*/ 527217 h 3872023"/>
                <a:gd name="connsiteX53" fmla="*/ 652927 w 1763232"/>
                <a:gd name="connsiteY53" fmla="*/ 741906 h 3872023"/>
                <a:gd name="connsiteX54" fmla="*/ 652927 w 1763232"/>
                <a:gd name="connsiteY54" fmla="*/ 1538373 h 3872023"/>
                <a:gd name="connsiteX55" fmla="*/ 927248 w 1763232"/>
                <a:gd name="connsiteY55" fmla="*/ 1538373 h 3872023"/>
                <a:gd name="connsiteX56" fmla="*/ 1143177 w 1763232"/>
                <a:gd name="connsiteY56" fmla="*/ 1373214 h 3872023"/>
                <a:gd name="connsiteX57" fmla="*/ 1367347 w 1763232"/>
                <a:gd name="connsiteY57" fmla="*/ 1597384 h 3872023"/>
                <a:gd name="connsiteX58" fmla="*/ 1143177 w 1763232"/>
                <a:gd name="connsiteY58" fmla="*/ 1821553 h 3872023"/>
                <a:gd name="connsiteX59" fmla="*/ 931058 w 1763232"/>
                <a:gd name="connsiteY59" fmla="*/ 1669153 h 3872023"/>
                <a:gd name="connsiteX60" fmla="*/ 400138 w 1763232"/>
                <a:gd name="connsiteY60" fmla="*/ 1669153 h 3872023"/>
                <a:gd name="connsiteX61" fmla="*/ 400138 w 1763232"/>
                <a:gd name="connsiteY61" fmla="*/ 2032432 h 3872023"/>
                <a:gd name="connsiteX62" fmla="*/ 536058 w 1763232"/>
                <a:gd name="connsiteY62" fmla="*/ 2155681 h 3872023"/>
                <a:gd name="connsiteX63" fmla="*/ 1092407 w 1763232"/>
                <a:gd name="connsiteY63" fmla="*/ 2155681 h 3872023"/>
                <a:gd name="connsiteX64" fmla="*/ 1157177 w 1763232"/>
                <a:gd name="connsiteY64" fmla="*/ 2220451 h 3872023"/>
                <a:gd name="connsiteX65" fmla="*/ 1154607 w 1763232"/>
                <a:gd name="connsiteY65" fmla="*/ 2230641 h 3872023"/>
                <a:gd name="connsiteX66" fmla="*/ 1157177 w 1763232"/>
                <a:gd name="connsiteY66" fmla="*/ 2242071 h 3872023"/>
                <a:gd name="connsiteX67" fmla="*/ 1157177 w 1763232"/>
                <a:gd name="connsiteY67" fmla="*/ 2555820 h 3872023"/>
                <a:gd name="connsiteX68" fmla="*/ 1297704 w 1763232"/>
                <a:gd name="connsiteY68" fmla="*/ 2805065 h 3872023"/>
                <a:gd name="connsiteX69" fmla="*/ 1078407 w 1763232"/>
                <a:gd name="connsiteY69" fmla="*/ 2989008 h 3872023"/>
                <a:gd name="connsiteX70" fmla="*/ 1078407 w 1763232"/>
                <a:gd name="connsiteY70" fmla="*/ 2989008 h 387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763232" h="3872023">
                  <a:moveTo>
                    <a:pt x="1148316" y="2083292"/>
                  </a:moveTo>
                  <a:cubicBezTo>
                    <a:pt x="1112697" y="2093481"/>
                    <a:pt x="1077167" y="2077000"/>
                    <a:pt x="1068306" y="2041381"/>
                  </a:cubicBezTo>
                  <a:cubicBezTo>
                    <a:pt x="1058117" y="2005851"/>
                    <a:pt x="1074686" y="1970232"/>
                    <a:pt x="1110216" y="1961371"/>
                  </a:cubicBezTo>
                  <a:cubicBezTo>
                    <a:pt x="1208036" y="1929651"/>
                    <a:pt x="1378245" y="1920702"/>
                    <a:pt x="1538265" y="2008332"/>
                  </a:cubicBezTo>
                  <a:cubicBezTo>
                    <a:pt x="1540923" y="2003902"/>
                    <a:pt x="1544379" y="2000092"/>
                    <a:pt x="1548366" y="1996902"/>
                  </a:cubicBezTo>
                  <a:cubicBezTo>
                    <a:pt x="1907836" y="1685634"/>
                    <a:pt x="1721146" y="1389694"/>
                    <a:pt x="1700767" y="1364353"/>
                  </a:cubicBezTo>
                  <a:cubicBezTo>
                    <a:pt x="1531797" y="1166233"/>
                    <a:pt x="1369296" y="1195384"/>
                    <a:pt x="1360347" y="1197954"/>
                  </a:cubicBezTo>
                  <a:cubicBezTo>
                    <a:pt x="1325437" y="1205397"/>
                    <a:pt x="1290881" y="1184131"/>
                    <a:pt x="1281578" y="1149753"/>
                  </a:cubicBezTo>
                  <a:cubicBezTo>
                    <a:pt x="1274755" y="1114577"/>
                    <a:pt x="1296463" y="1080110"/>
                    <a:pt x="1331108" y="1070983"/>
                  </a:cubicBezTo>
                  <a:cubicBezTo>
                    <a:pt x="1337398" y="1069743"/>
                    <a:pt x="1451787" y="1044313"/>
                    <a:pt x="1593997" y="1115463"/>
                  </a:cubicBezTo>
                  <a:cubicBezTo>
                    <a:pt x="1798497" y="870294"/>
                    <a:pt x="1596567" y="673414"/>
                    <a:pt x="1573707" y="653124"/>
                  </a:cubicBezTo>
                  <a:cubicBezTo>
                    <a:pt x="1304438" y="433384"/>
                    <a:pt x="1103748" y="546444"/>
                    <a:pt x="1093559" y="552823"/>
                  </a:cubicBezTo>
                  <a:cubicBezTo>
                    <a:pt x="1064053" y="571696"/>
                    <a:pt x="1024890" y="563190"/>
                    <a:pt x="1005929" y="533773"/>
                  </a:cubicBezTo>
                  <a:cubicBezTo>
                    <a:pt x="986878" y="503116"/>
                    <a:pt x="995207" y="462801"/>
                    <a:pt x="1024979" y="442333"/>
                  </a:cubicBezTo>
                  <a:cubicBezTo>
                    <a:pt x="1031358" y="438523"/>
                    <a:pt x="1136709" y="374994"/>
                    <a:pt x="1299387" y="391563"/>
                  </a:cubicBezTo>
                  <a:cubicBezTo>
                    <a:pt x="1205378" y="197253"/>
                    <a:pt x="1074509" y="74004"/>
                    <a:pt x="909438" y="23233"/>
                  </a:cubicBezTo>
                  <a:cubicBezTo>
                    <a:pt x="544919" y="-84776"/>
                    <a:pt x="69820" y="216303"/>
                    <a:pt x="0" y="262023"/>
                  </a:cubicBezTo>
                  <a:lnTo>
                    <a:pt x="6291" y="3676403"/>
                  </a:lnTo>
                  <a:cubicBezTo>
                    <a:pt x="16480" y="3684023"/>
                    <a:pt x="31720" y="3695453"/>
                    <a:pt x="49530" y="3709453"/>
                  </a:cubicBezTo>
                  <a:cubicBezTo>
                    <a:pt x="496629" y="4056252"/>
                    <a:pt x="966677" y="3767932"/>
                    <a:pt x="986967" y="3755173"/>
                  </a:cubicBezTo>
                  <a:cubicBezTo>
                    <a:pt x="1100027" y="3684023"/>
                    <a:pt x="1164797" y="3596393"/>
                    <a:pt x="1181277" y="3502384"/>
                  </a:cubicBezTo>
                  <a:cubicBezTo>
                    <a:pt x="1207947" y="3356363"/>
                    <a:pt x="1112697" y="3226735"/>
                    <a:pt x="1110128" y="3222925"/>
                  </a:cubicBezTo>
                  <a:cubicBezTo>
                    <a:pt x="1091078" y="3193685"/>
                    <a:pt x="1093647" y="3154344"/>
                    <a:pt x="1122798" y="3132725"/>
                  </a:cubicBezTo>
                  <a:cubicBezTo>
                    <a:pt x="1151683" y="3111549"/>
                    <a:pt x="1192264" y="3117131"/>
                    <a:pt x="1214238" y="3145396"/>
                  </a:cubicBezTo>
                  <a:cubicBezTo>
                    <a:pt x="1218048" y="3149205"/>
                    <a:pt x="1263768" y="3208925"/>
                    <a:pt x="1293008" y="3299036"/>
                  </a:cubicBezTo>
                  <a:cubicBezTo>
                    <a:pt x="1421307" y="3230456"/>
                    <a:pt x="1513988" y="3155496"/>
                    <a:pt x="1581327" y="3076727"/>
                  </a:cubicBezTo>
                  <a:lnTo>
                    <a:pt x="1656287" y="2972528"/>
                  </a:lnTo>
                  <a:cubicBezTo>
                    <a:pt x="1827737" y="2681639"/>
                    <a:pt x="1700767" y="2388180"/>
                    <a:pt x="1694387" y="2373029"/>
                  </a:cubicBezTo>
                  <a:cubicBezTo>
                    <a:pt x="1515405" y="1980421"/>
                    <a:pt x="1164797" y="2080811"/>
                    <a:pt x="1148316" y="2083292"/>
                  </a:cubicBezTo>
                  <a:lnTo>
                    <a:pt x="1148316" y="2083292"/>
                  </a:lnTo>
                  <a:close/>
                  <a:moveTo>
                    <a:pt x="1078407" y="2989008"/>
                  </a:moveTo>
                  <a:cubicBezTo>
                    <a:pt x="954981" y="2988831"/>
                    <a:pt x="855035" y="2888797"/>
                    <a:pt x="854858" y="2765459"/>
                  </a:cubicBezTo>
                  <a:cubicBezTo>
                    <a:pt x="854858" y="2660019"/>
                    <a:pt x="928577" y="2571149"/>
                    <a:pt x="1026308" y="2546960"/>
                  </a:cubicBezTo>
                  <a:lnTo>
                    <a:pt x="1026308" y="2285310"/>
                  </a:lnTo>
                  <a:lnTo>
                    <a:pt x="552539" y="2285310"/>
                  </a:lnTo>
                  <a:cubicBezTo>
                    <a:pt x="537741" y="2367004"/>
                    <a:pt x="479174" y="2433900"/>
                    <a:pt x="400138" y="2459330"/>
                  </a:cubicBezTo>
                  <a:lnTo>
                    <a:pt x="400138" y="3136358"/>
                  </a:lnTo>
                  <a:cubicBezTo>
                    <a:pt x="490338" y="3165597"/>
                    <a:pt x="556348" y="3250658"/>
                    <a:pt x="556348" y="3349718"/>
                  </a:cubicBezTo>
                  <a:cubicBezTo>
                    <a:pt x="556348" y="3472967"/>
                    <a:pt x="454719" y="3573267"/>
                    <a:pt x="332799" y="3573267"/>
                  </a:cubicBezTo>
                  <a:cubicBezTo>
                    <a:pt x="248625" y="3597456"/>
                    <a:pt x="158159" y="3570432"/>
                    <a:pt x="101098" y="3504067"/>
                  </a:cubicBezTo>
                  <a:cubicBezTo>
                    <a:pt x="43948" y="3437702"/>
                    <a:pt x="30746" y="3344224"/>
                    <a:pt x="67162" y="3264569"/>
                  </a:cubicBezTo>
                  <a:cubicBezTo>
                    <a:pt x="103579" y="3185002"/>
                    <a:pt x="183057" y="3133877"/>
                    <a:pt x="270598" y="3133700"/>
                  </a:cubicBezTo>
                  <a:lnTo>
                    <a:pt x="270598" y="2461811"/>
                  </a:lnTo>
                  <a:cubicBezTo>
                    <a:pt x="174906" y="2433546"/>
                    <a:pt x="109249" y="2345650"/>
                    <a:pt x="109249" y="2245881"/>
                  </a:cubicBezTo>
                  <a:cubicBezTo>
                    <a:pt x="109249" y="2144251"/>
                    <a:pt x="176589" y="2057862"/>
                    <a:pt x="270598" y="2031192"/>
                  </a:cubicBezTo>
                  <a:lnTo>
                    <a:pt x="270598" y="1613244"/>
                  </a:lnTo>
                  <a:cubicBezTo>
                    <a:pt x="270598" y="1604383"/>
                    <a:pt x="271839" y="1595434"/>
                    <a:pt x="275649" y="1587814"/>
                  </a:cubicBezTo>
                  <a:cubicBezTo>
                    <a:pt x="283269" y="1558929"/>
                    <a:pt x="309230" y="1538639"/>
                    <a:pt x="339179" y="1538284"/>
                  </a:cubicBezTo>
                  <a:lnTo>
                    <a:pt x="523388" y="1538284"/>
                  </a:lnTo>
                  <a:lnTo>
                    <a:pt x="523388" y="739336"/>
                  </a:lnTo>
                  <a:cubicBezTo>
                    <a:pt x="431150" y="709742"/>
                    <a:pt x="368595" y="624061"/>
                    <a:pt x="368418" y="527217"/>
                  </a:cubicBezTo>
                  <a:cubicBezTo>
                    <a:pt x="368507" y="403524"/>
                    <a:pt x="468364" y="303224"/>
                    <a:pt x="591968" y="302338"/>
                  </a:cubicBezTo>
                  <a:cubicBezTo>
                    <a:pt x="715217" y="302338"/>
                    <a:pt x="815517" y="403967"/>
                    <a:pt x="815517" y="527217"/>
                  </a:cubicBezTo>
                  <a:cubicBezTo>
                    <a:pt x="815517" y="628846"/>
                    <a:pt x="746937" y="715236"/>
                    <a:pt x="652927" y="741906"/>
                  </a:cubicBezTo>
                  <a:lnTo>
                    <a:pt x="652927" y="1538373"/>
                  </a:lnTo>
                  <a:lnTo>
                    <a:pt x="927248" y="1538373"/>
                  </a:lnTo>
                  <a:cubicBezTo>
                    <a:pt x="954095" y="1441174"/>
                    <a:pt x="1042345" y="1373657"/>
                    <a:pt x="1143177" y="1373214"/>
                  </a:cubicBezTo>
                  <a:cubicBezTo>
                    <a:pt x="1266958" y="1373214"/>
                    <a:pt x="1367347" y="1473603"/>
                    <a:pt x="1367347" y="1597384"/>
                  </a:cubicBezTo>
                  <a:cubicBezTo>
                    <a:pt x="1367347" y="1721253"/>
                    <a:pt x="1266958" y="1821553"/>
                    <a:pt x="1143177" y="1821553"/>
                  </a:cubicBezTo>
                  <a:cubicBezTo>
                    <a:pt x="1047307" y="1820667"/>
                    <a:pt x="962424" y="1759707"/>
                    <a:pt x="931058" y="1669153"/>
                  </a:cubicBezTo>
                  <a:lnTo>
                    <a:pt x="400138" y="1669153"/>
                  </a:lnTo>
                  <a:lnTo>
                    <a:pt x="400138" y="2032432"/>
                  </a:lnTo>
                  <a:cubicBezTo>
                    <a:pt x="461098" y="2052723"/>
                    <a:pt x="510628" y="2097202"/>
                    <a:pt x="536058" y="2155681"/>
                  </a:cubicBezTo>
                  <a:lnTo>
                    <a:pt x="1092407" y="2155681"/>
                  </a:lnTo>
                  <a:cubicBezTo>
                    <a:pt x="1128026" y="2155681"/>
                    <a:pt x="1157177" y="2184921"/>
                    <a:pt x="1157177" y="2220451"/>
                  </a:cubicBezTo>
                  <a:cubicBezTo>
                    <a:pt x="1157088" y="2223996"/>
                    <a:pt x="1156202" y="2227451"/>
                    <a:pt x="1154607" y="2230641"/>
                  </a:cubicBezTo>
                  <a:cubicBezTo>
                    <a:pt x="1155848" y="2235691"/>
                    <a:pt x="1157177" y="2239501"/>
                    <a:pt x="1157177" y="2242071"/>
                  </a:cubicBezTo>
                  <a:lnTo>
                    <a:pt x="1157177" y="2555820"/>
                  </a:lnTo>
                  <a:cubicBezTo>
                    <a:pt x="1257920" y="2594275"/>
                    <a:pt x="1316931" y="2699005"/>
                    <a:pt x="1297704" y="2805065"/>
                  </a:cubicBezTo>
                  <a:cubicBezTo>
                    <a:pt x="1278388" y="2911214"/>
                    <a:pt x="1186239" y="2988477"/>
                    <a:pt x="1078407" y="2989008"/>
                  </a:cubicBezTo>
                  <a:lnTo>
                    <a:pt x="1078407" y="2989008"/>
                  </a:lnTo>
                  <a:close/>
                </a:path>
              </a:pathLst>
            </a:custGeom>
            <a:grpFill/>
            <a:ln w="8854"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871C28E-90D2-416A-88F8-CA106E433E7F}"/>
                </a:ext>
              </a:extLst>
            </p:cNvPr>
            <p:cNvSpPr/>
            <p:nvPr/>
          </p:nvSpPr>
          <p:spPr>
            <a:xfrm>
              <a:off x="6521213" y="4038068"/>
              <a:ext cx="186070" cy="186070"/>
            </a:xfrm>
            <a:custGeom>
              <a:avLst/>
              <a:gdLst>
                <a:gd name="connsiteX0" fmla="*/ 94364 w 186069"/>
                <a:gd name="connsiteY0" fmla="*/ 0 h 186069"/>
                <a:gd name="connsiteX1" fmla="*/ 0 w 186069"/>
                <a:gd name="connsiteY1" fmla="*/ 94364 h 186069"/>
                <a:gd name="connsiteX2" fmla="*/ 94364 w 186069"/>
                <a:gd name="connsiteY2" fmla="*/ 188728 h 186069"/>
                <a:gd name="connsiteX3" fmla="*/ 188728 w 186069"/>
                <a:gd name="connsiteY3" fmla="*/ 94364 h 186069"/>
                <a:gd name="connsiteX4" fmla="*/ 94364 w 186069"/>
                <a:gd name="connsiteY4" fmla="*/ 0 h 186069"/>
                <a:gd name="connsiteX5" fmla="*/ 94364 w 186069"/>
                <a:gd name="connsiteY5" fmla="*/ 0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94364" y="0"/>
                  </a:moveTo>
                  <a:cubicBezTo>
                    <a:pt x="42265" y="0"/>
                    <a:pt x="0" y="42265"/>
                    <a:pt x="0" y="94364"/>
                  </a:cubicBezTo>
                  <a:cubicBezTo>
                    <a:pt x="0" y="146463"/>
                    <a:pt x="42265" y="188728"/>
                    <a:pt x="94364" y="188728"/>
                  </a:cubicBezTo>
                  <a:cubicBezTo>
                    <a:pt x="146463" y="188728"/>
                    <a:pt x="188728" y="146463"/>
                    <a:pt x="188728" y="94364"/>
                  </a:cubicBezTo>
                  <a:cubicBezTo>
                    <a:pt x="188728" y="42265"/>
                    <a:pt x="146463" y="0"/>
                    <a:pt x="94364" y="0"/>
                  </a:cubicBezTo>
                  <a:lnTo>
                    <a:pt x="94364" y="0"/>
                  </a:lnTo>
                  <a:close/>
                </a:path>
              </a:pathLst>
            </a:custGeom>
            <a:grpFill/>
            <a:ln w="8854"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B7AF36B-4AE7-45B6-807F-A86BE13DE0F9}"/>
                </a:ext>
              </a:extLst>
            </p:cNvPr>
            <p:cNvSpPr/>
            <p:nvPr/>
          </p:nvSpPr>
          <p:spPr>
            <a:xfrm>
              <a:off x="7267707" y="3454164"/>
              <a:ext cx="186070" cy="186070"/>
            </a:xfrm>
            <a:custGeom>
              <a:avLst/>
              <a:gdLst>
                <a:gd name="connsiteX0" fmla="*/ 0 w 186069"/>
                <a:gd name="connsiteY0" fmla="*/ 94010 h 186069"/>
                <a:gd name="connsiteX1" fmla="*/ 94010 w 186069"/>
                <a:gd name="connsiteY1" fmla="*/ 188019 h 186069"/>
                <a:gd name="connsiteX2" fmla="*/ 188019 w 186069"/>
                <a:gd name="connsiteY2" fmla="*/ 94010 h 186069"/>
                <a:gd name="connsiteX3" fmla="*/ 94010 w 186069"/>
                <a:gd name="connsiteY3" fmla="*/ 0 h 186069"/>
                <a:gd name="connsiteX4" fmla="*/ 0 w 186069"/>
                <a:gd name="connsiteY4" fmla="*/ 94010 h 186069"/>
                <a:gd name="connsiteX5" fmla="*/ 0 w 186069"/>
                <a:gd name="connsiteY5" fmla="*/ 94010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0" y="94010"/>
                  </a:moveTo>
                  <a:cubicBezTo>
                    <a:pt x="0" y="145932"/>
                    <a:pt x="42087" y="188019"/>
                    <a:pt x="94010" y="188019"/>
                  </a:cubicBezTo>
                  <a:cubicBezTo>
                    <a:pt x="145932" y="188019"/>
                    <a:pt x="188019" y="145932"/>
                    <a:pt x="188019" y="94010"/>
                  </a:cubicBezTo>
                  <a:cubicBezTo>
                    <a:pt x="188019" y="42087"/>
                    <a:pt x="145932" y="0"/>
                    <a:pt x="94010" y="0"/>
                  </a:cubicBezTo>
                  <a:cubicBezTo>
                    <a:pt x="42087" y="0"/>
                    <a:pt x="0" y="42087"/>
                    <a:pt x="0" y="94010"/>
                  </a:cubicBezTo>
                  <a:lnTo>
                    <a:pt x="0" y="94010"/>
                  </a:lnTo>
                  <a:close/>
                </a:path>
              </a:pathLst>
            </a:custGeom>
            <a:grpFill/>
            <a:ln w="8854"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7BC4490-3F25-4099-BBD1-A397DBA2870E}"/>
                </a:ext>
              </a:extLst>
            </p:cNvPr>
            <p:cNvSpPr/>
            <p:nvPr/>
          </p:nvSpPr>
          <p:spPr>
            <a:xfrm>
              <a:off x="6521568" y="2935118"/>
              <a:ext cx="186070" cy="186070"/>
            </a:xfrm>
            <a:custGeom>
              <a:avLst/>
              <a:gdLst>
                <a:gd name="connsiteX0" fmla="*/ 0 w 186069"/>
                <a:gd name="connsiteY0" fmla="*/ 94009 h 186069"/>
                <a:gd name="connsiteX1" fmla="*/ 94010 w 186069"/>
                <a:gd name="connsiteY1" fmla="*/ 188019 h 186069"/>
                <a:gd name="connsiteX2" fmla="*/ 188019 w 186069"/>
                <a:gd name="connsiteY2" fmla="*/ 94009 h 186069"/>
                <a:gd name="connsiteX3" fmla="*/ 94010 w 186069"/>
                <a:gd name="connsiteY3" fmla="*/ 0 h 186069"/>
                <a:gd name="connsiteX4" fmla="*/ 0 w 186069"/>
                <a:gd name="connsiteY4" fmla="*/ 94009 h 186069"/>
                <a:gd name="connsiteX5" fmla="*/ 0 w 186069"/>
                <a:gd name="connsiteY5" fmla="*/ 94009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0" y="94009"/>
                  </a:moveTo>
                  <a:cubicBezTo>
                    <a:pt x="0" y="145932"/>
                    <a:pt x="42087" y="188019"/>
                    <a:pt x="94010" y="188019"/>
                  </a:cubicBezTo>
                  <a:cubicBezTo>
                    <a:pt x="145932" y="188019"/>
                    <a:pt x="188019" y="145932"/>
                    <a:pt x="188019" y="94009"/>
                  </a:cubicBezTo>
                  <a:cubicBezTo>
                    <a:pt x="188019" y="42087"/>
                    <a:pt x="145932" y="0"/>
                    <a:pt x="94010" y="0"/>
                  </a:cubicBezTo>
                  <a:cubicBezTo>
                    <a:pt x="42087" y="0"/>
                    <a:pt x="0" y="42087"/>
                    <a:pt x="0" y="94009"/>
                  </a:cubicBezTo>
                  <a:lnTo>
                    <a:pt x="0" y="94009"/>
                  </a:lnTo>
                  <a:close/>
                </a:path>
              </a:pathLst>
            </a:custGeom>
            <a:grpFill/>
            <a:ln w="8854"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194DAF7-100B-4826-AA5A-61A8EC988AFF}"/>
                </a:ext>
              </a:extLst>
            </p:cNvPr>
            <p:cNvSpPr/>
            <p:nvPr/>
          </p:nvSpPr>
          <p:spPr>
            <a:xfrm>
              <a:off x="7332477" y="2285734"/>
              <a:ext cx="186070" cy="186070"/>
            </a:xfrm>
            <a:custGeom>
              <a:avLst/>
              <a:gdLst>
                <a:gd name="connsiteX0" fmla="*/ 94010 w 186069"/>
                <a:gd name="connsiteY0" fmla="*/ 188728 h 186069"/>
                <a:gd name="connsiteX1" fmla="*/ 188728 w 186069"/>
                <a:gd name="connsiteY1" fmla="*/ 94718 h 186069"/>
                <a:gd name="connsiteX2" fmla="*/ 94010 w 186069"/>
                <a:gd name="connsiteY2" fmla="*/ 0 h 186069"/>
                <a:gd name="connsiteX3" fmla="*/ 0 w 186069"/>
                <a:gd name="connsiteY3" fmla="*/ 94718 h 186069"/>
                <a:gd name="connsiteX4" fmla="*/ 94010 w 186069"/>
                <a:gd name="connsiteY4" fmla="*/ 188728 h 186069"/>
                <a:gd name="connsiteX5" fmla="*/ 94010 w 186069"/>
                <a:gd name="connsiteY5" fmla="*/ 188728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94010" y="188728"/>
                  </a:moveTo>
                  <a:cubicBezTo>
                    <a:pt x="146021" y="188639"/>
                    <a:pt x="188196" y="146729"/>
                    <a:pt x="188728" y="94718"/>
                  </a:cubicBezTo>
                  <a:cubicBezTo>
                    <a:pt x="188551" y="42530"/>
                    <a:pt x="146198" y="177"/>
                    <a:pt x="94010" y="0"/>
                  </a:cubicBezTo>
                  <a:cubicBezTo>
                    <a:pt x="41999" y="532"/>
                    <a:pt x="89" y="42708"/>
                    <a:pt x="0" y="94718"/>
                  </a:cubicBezTo>
                  <a:cubicBezTo>
                    <a:pt x="89" y="146021"/>
                    <a:pt x="42708" y="188728"/>
                    <a:pt x="94010" y="188728"/>
                  </a:cubicBezTo>
                  <a:lnTo>
                    <a:pt x="94010" y="188728"/>
                  </a:lnTo>
                  <a:close/>
                </a:path>
              </a:pathLst>
            </a:custGeom>
            <a:grpFill/>
            <a:ln w="8854" cap="flat">
              <a:noFill/>
              <a:prstDash val="solid"/>
              <a:miter/>
            </a:ln>
          </p:spPr>
          <p:txBody>
            <a:bodyPr rtlCol="0" anchor="ctr"/>
            <a:lstStyle/>
            <a:p>
              <a:endParaRPr lang="zh-CN" altLang="en-US"/>
            </a:p>
          </p:txBody>
        </p:sp>
      </p:grpSp>
      <p:sp>
        <p:nvSpPr>
          <p:cNvPr id="53" name="矩形 52">
            <a:extLst>
              <a:ext uri="{FF2B5EF4-FFF2-40B4-BE49-F238E27FC236}">
                <a16:creationId xmlns:a16="http://schemas.microsoft.com/office/drawing/2014/main" id="{D2B63658-D327-43F7-A030-D4B095638B30}"/>
              </a:ext>
            </a:extLst>
          </p:cNvPr>
          <p:cNvSpPr/>
          <p:nvPr/>
        </p:nvSpPr>
        <p:spPr>
          <a:xfrm>
            <a:off x="7617611" y="2075180"/>
            <a:ext cx="2118632" cy="646331"/>
          </a:xfrm>
          <a:prstGeom prst="rect">
            <a:avLst/>
          </a:prstGeom>
          <a:solidFill>
            <a:schemeClr val="tx1"/>
          </a:solidFill>
          <a:ln>
            <a:solidFill>
              <a:schemeClr val="bg1"/>
            </a:solidFill>
          </a:ln>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54" name="椭圆 53">
            <a:extLst>
              <a:ext uri="{FF2B5EF4-FFF2-40B4-BE49-F238E27FC236}">
                <a16:creationId xmlns:a16="http://schemas.microsoft.com/office/drawing/2014/main" id="{E1F677EC-88CB-4D0B-A263-FBF5205613AF}"/>
              </a:ext>
            </a:extLst>
          </p:cNvPr>
          <p:cNvSpPr/>
          <p:nvPr/>
        </p:nvSpPr>
        <p:spPr>
          <a:xfrm>
            <a:off x="7179994" y="5005228"/>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图形 52">
            <a:extLst>
              <a:ext uri="{FF2B5EF4-FFF2-40B4-BE49-F238E27FC236}">
                <a16:creationId xmlns:a16="http://schemas.microsoft.com/office/drawing/2014/main" id="{F89C8E44-1CB6-4837-B20E-FB8D41D3977E}"/>
              </a:ext>
            </a:extLst>
          </p:cNvPr>
          <p:cNvGrpSpPr/>
          <p:nvPr/>
        </p:nvGrpSpPr>
        <p:grpSpPr>
          <a:xfrm>
            <a:off x="7374034" y="4843639"/>
            <a:ext cx="464389" cy="323178"/>
            <a:chOff x="2243137" y="747712"/>
            <a:chExt cx="7705725" cy="5362575"/>
          </a:xfrm>
          <a:solidFill>
            <a:schemeClr val="bg1"/>
          </a:solidFill>
        </p:grpSpPr>
        <p:sp>
          <p:nvSpPr>
            <p:cNvPr id="56" name="任意多边形: 形状 55">
              <a:extLst>
                <a:ext uri="{FF2B5EF4-FFF2-40B4-BE49-F238E27FC236}">
                  <a16:creationId xmlns:a16="http://schemas.microsoft.com/office/drawing/2014/main" id="{E396E77C-8EB3-4F3C-B7BB-06AA42A59636}"/>
                </a:ext>
              </a:extLst>
            </p:cNvPr>
            <p:cNvSpPr/>
            <p:nvPr/>
          </p:nvSpPr>
          <p:spPr>
            <a:xfrm>
              <a:off x="2243137" y="748283"/>
              <a:ext cx="7696200" cy="5343525"/>
            </a:xfrm>
            <a:custGeom>
              <a:avLst/>
              <a:gdLst>
                <a:gd name="connsiteX0" fmla="*/ 5837302 w 7696200"/>
                <a:gd name="connsiteY0" fmla="*/ 5350955 h 5343525"/>
                <a:gd name="connsiteX1" fmla="*/ 1467898 w 7696200"/>
                <a:gd name="connsiteY1" fmla="*/ 5350955 h 5343525"/>
                <a:gd name="connsiteX2" fmla="*/ 0 w 7696200"/>
                <a:gd name="connsiteY2" fmla="*/ 3883247 h 5343525"/>
                <a:gd name="connsiteX3" fmla="*/ 1467898 w 7696200"/>
                <a:gd name="connsiteY3" fmla="*/ 2415350 h 5343525"/>
                <a:gd name="connsiteX4" fmla="*/ 1773746 w 7696200"/>
                <a:gd name="connsiteY4" fmla="*/ 2447735 h 5343525"/>
                <a:gd name="connsiteX5" fmla="*/ 1769650 w 7696200"/>
                <a:gd name="connsiteY5" fmla="*/ 2320957 h 5343525"/>
                <a:gd name="connsiteX6" fmla="*/ 4090607 w 7696200"/>
                <a:gd name="connsiteY6" fmla="*/ 0 h 5343525"/>
                <a:gd name="connsiteX7" fmla="*/ 6196584 w 7696200"/>
                <a:gd name="connsiteY7" fmla="*/ 1350264 h 5343525"/>
                <a:gd name="connsiteX8" fmla="*/ 6189345 w 7696200"/>
                <a:gd name="connsiteY8" fmla="*/ 1449134 h 5343525"/>
                <a:gd name="connsiteX9" fmla="*/ 6099239 w 7696200"/>
                <a:gd name="connsiteY9" fmla="*/ 1490567 h 5343525"/>
                <a:gd name="connsiteX10" fmla="*/ 6019419 w 7696200"/>
                <a:gd name="connsiteY10" fmla="*/ 1431798 h 5343525"/>
                <a:gd name="connsiteX11" fmla="*/ 4090511 w 7696200"/>
                <a:gd name="connsiteY11" fmla="*/ 195072 h 5343525"/>
                <a:gd name="connsiteX12" fmla="*/ 1964627 w 7696200"/>
                <a:gd name="connsiteY12" fmla="*/ 2320957 h 5343525"/>
                <a:gd name="connsiteX13" fmla="*/ 1979867 w 7696200"/>
                <a:gd name="connsiteY13" fmla="*/ 2566797 h 5343525"/>
                <a:gd name="connsiteX14" fmla="*/ 1996631 w 7696200"/>
                <a:gd name="connsiteY14" fmla="*/ 2716244 h 5343525"/>
                <a:gd name="connsiteX15" fmla="*/ 1853470 w 7696200"/>
                <a:gd name="connsiteY15" fmla="*/ 2670810 h 5343525"/>
                <a:gd name="connsiteX16" fmla="*/ 1467612 w 7696200"/>
                <a:gd name="connsiteY16" fmla="*/ 2610707 h 5343525"/>
                <a:gd name="connsiteX17" fmla="*/ 194786 w 7696200"/>
                <a:gd name="connsiteY17" fmla="*/ 3883533 h 5343525"/>
                <a:gd name="connsiteX18" fmla="*/ 1467612 w 7696200"/>
                <a:gd name="connsiteY18" fmla="*/ 5156169 h 5343525"/>
                <a:gd name="connsiteX19" fmla="*/ 5836920 w 7696200"/>
                <a:gd name="connsiteY19" fmla="*/ 5156169 h 5343525"/>
                <a:gd name="connsiteX20" fmla="*/ 7509891 w 7696200"/>
                <a:gd name="connsiteY20" fmla="*/ 3483388 h 5343525"/>
                <a:gd name="connsiteX21" fmla="*/ 6904196 w 7696200"/>
                <a:gd name="connsiteY21" fmla="*/ 2196084 h 5343525"/>
                <a:gd name="connsiteX22" fmla="*/ 6869240 w 7696200"/>
                <a:gd name="connsiteY22" fmla="*/ 2130171 h 5343525"/>
                <a:gd name="connsiteX23" fmla="*/ 6891338 w 7696200"/>
                <a:gd name="connsiteY23" fmla="*/ 2058924 h 5343525"/>
                <a:gd name="connsiteX24" fmla="*/ 6957251 w 7696200"/>
                <a:gd name="connsiteY24" fmla="*/ 2023967 h 5343525"/>
                <a:gd name="connsiteX25" fmla="*/ 7028498 w 7696200"/>
                <a:gd name="connsiteY25" fmla="*/ 2046065 h 5343525"/>
                <a:gd name="connsiteX26" fmla="*/ 7705249 w 7696200"/>
                <a:gd name="connsiteY26" fmla="*/ 3483293 h 5343525"/>
                <a:gd name="connsiteX27" fmla="*/ 5837302 w 7696200"/>
                <a:gd name="connsiteY27" fmla="*/ 5350955 h 5343525"/>
                <a:gd name="connsiteX28" fmla="*/ 5837302 w 7696200"/>
                <a:gd name="connsiteY28" fmla="*/ 5350955 h 53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96200" h="5343525">
                  <a:moveTo>
                    <a:pt x="5837302" y="5350955"/>
                  </a:moveTo>
                  <a:lnTo>
                    <a:pt x="1467898" y="5350955"/>
                  </a:lnTo>
                  <a:cubicBezTo>
                    <a:pt x="658559" y="5350955"/>
                    <a:pt x="0" y="4692587"/>
                    <a:pt x="0" y="3883247"/>
                  </a:cubicBezTo>
                  <a:cubicBezTo>
                    <a:pt x="0" y="3073908"/>
                    <a:pt x="658559" y="2415350"/>
                    <a:pt x="1467898" y="2415350"/>
                  </a:cubicBezTo>
                  <a:cubicBezTo>
                    <a:pt x="1570863" y="2415350"/>
                    <a:pt x="1673543" y="2426303"/>
                    <a:pt x="1773746" y="2447735"/>
                  </a:cubicBezTo>
                  <a:cubicBezTo>
                    <a:pt x="1771079" y="2405539"/>
                    <a:pt x="1769650" y="2363248"/>
                    <a:pt x="1769650" y="2320957"/>
                  </a:cubicBezTo>
                  <a:cubicBezTo>
                    <a:pt x="1769650" y="1041083"/>
                    <a:pt x="2810923" y="0"/>
                    <a:pt x="4090607" y="0"/>
                  </a:cubicBezTo>
                  <a:cubicBezTo>
                    <a:pt x="4992053" y="0"/>
                    <a:pt x="5818537" y="529971"/>
                    <a:pt x="6196584" y="1350264"/>
                  </a:cubicBezTo>
                  <a:cubicBezTo>
                    <a:pt x="6212395" y="1382078"/>
                    <a:pt x="6209538" y="1419987"/>
                    <a:pt x="6189345" y="1449134"/>
                  </a:cubicBezTo>
                  <a:cubicBezTo>
                    <a:pt x="6169057" y="1478280"/>
                    <a:pt x="6134576" y="1494187"/>
                    <a:pt x="6099239" y="1490567"/>
                  </a:cubicBezTo>
                  <a:cubicBezTo>
                    <a:pt x="6063901" y="1486948"/>
                    <a:pt x="6033326" y="1464469"/>
                    <a:pt x="6019419" y="1431798"/>
                  </a:cubicBezTo>
                  <a:cubicBezTo>
                    <a:pt x="5671757" y="679418"/>
                    <a:pt x="4919282" y="196977"/>
                    <a:pt x="4090511" y="195072"/>
                  </a:cubicBezTo>
                  <a:cubicBezTo>
                    <a:pt x="2918079" y="195072"/>
                    <a:pt x="1964627" y="1148810"/>
                    <a:pt x="1964627" y="2320957"/>
                  </a:cubicBezTo>
                  <a:cubicBezTo>
                    <a:pt x="1964627" y="2395633"/>
                    <a:pt x="1969484" y="2476024"/>
                    <a:pt x="1979867" y="2566797"/>
                  </a:cubicBezTo>
                  <a:lnTo>
                    <a:pt x="1996631" y="2716244"/>
                  </a:lnTo>
                  <a:lnTo>
                    <a:pt x="1853470" y="2670810"/>
                  </a:lnTo>
                  <a:cubicBezTo>
                    <a:pt x="1728692" y="2631091"/>
                    <a:pt x="1598581" y="2610803"/>
                    <a:pt x="1467612" y="2610707"/>
                  </a:cubicBezTo>
                  <a:cubicBezTo>
                    <a:pt x="765810" y="2610707"/>
                    <a:pt x="194786" y="3181922"/>
                    <a:pt x="194786" y="3883533"/>
                  </a:cubicBezTo>
                  <a:cubicBezTo>
                    <a:pt x="194786" y="4585240"/>
                    <a:pt x="766001" y="5156169"/>
                    <a:pt x="1467612" y="5156169"/>
                  </a:cubicBezTo>
                  <a:lnTo>
                    <a:pt x="5836920" y="5156169"/>
                  </a:lnTo>
                  <a:cubicBezTo>
                    <a:pt x="6759417" y="5156169"/>
                    <a:pt x="7509891" y="4405694"/>
                    <a:pt x="7509891" y="3483388"/>
                  </a:cubicBezTo>
                  <a:cubicBezTo>
                    <a:pt x="7510463" y="2985326"/>
                    <a:pt x="7288244" y="2513171"/>
                    <a:pt x="6904196" y="2196084"/>
                  </a:cubicBezTo>
                  <a:cubicBezTo>
                    <a:pt x="6884289" y="2179606"/>
                    <a:pt x="6871716" y="2155984"/>
                    <a:pt x="6869240" y="2130171"/>
                  </a:cubicBezTo>
                  <a:cubicBezTo>
                    <a:pt x="6866858" y="2104454"/>
                    <a:pt x="6874764" y="2078831"/>
                    <a:pt x="6891338" y="2058924"/>
                  </a:cubicBezTo>
                  <a:cubicBezTo>
                    <a:pt x="6907816" y="2038922"/>
                    <a:pt x="6931533" y="2026349"/>
                    <a:pt x="6957251" y="2023967"/>
                  </a:cubicBezTo>
                  <a:cubicBezTo>
                    <a:pt x="6982968" y="2021586"/>
                    <a:pt x="7008686" y="2029492"/>
                    <a:pt x="7028498" y="2046065"/>
                  </a:cubicBezTo>
                  <a:cubicBezTo>
                    <a:pt x="7457599" y="2399824"/>
                    <a:pt x="7705916" y="2927128"/>
                    <a:pt x="7705249" y="3483293"/>
                  </a:cubicBezTo>
                  <a:cubicBezTo>
                    <a:pt x="7705344" y="4512945"/>
                    <a:pt x="6867335" y="5350955"/>
                    <a:pt x="5837302" y="5350955"/>
                  </a:cubicBezTo>
                  <a:lnTo>
                    <a:pt x="5837302" y="5350955"/>
                  </a:ln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7EB2D3C-6B1A-4501-9D4C-829A67079E83}"/>
                </a:ext>
              </a:extLst>
            </p:cNvPr>
            <p:cNvSpPr/>
            <p:nvPr/>
          </p:nvSpPr>
          <p:spPr>
            <a:xfrm>
              <a:off x="4806219" y="2041302"/>
              <a:ext cx="4133850" cy="2990850"/>
            </a:xfrm>
            <a:custGeom>
              <a:avLst/>
              <a:gdLst>
                <a:gd name="connsiteX0" fmla="*/ 3672745 w 4133850"/>
                <a:gd name="connsiteY0" fmla="*/ 933641 h 2990850"/>
                <a:gd name="connsiteX1" fmla="*/ 3205924 w 4133850"/>
                <a:gd name="connsiteY1" fmla="*/ 466820 h 2990850"/>
                <a:gd name="connsiteX2" fmla="*/ 3672745 w 4133850"/>
                <a:gd name="connsiteY2" fmla="*/ 0 h 2990850"/>
                <a:gd name="connsiteX3" fmla="*/ 4139565 w 4133850"/>
                <a:gd name="connsiteY3" fmla="*/ 466820 h 2990850"/>
                <a:gd name="connsiteX4" fmla="*/ 3672745 w 4133850"/>
                <a:gd name="connsiteY4" fmla="*/ 933641 h 2990850"/>
                <a:gd name="connsiteX5" fmla="*/ 3672745 w 4133850"/>
                <a:gd name="connsiteY5" fmla="*/ 933641 h 2990850"/>
                <a:gd name="connsiteX6" fmla="*/ 3672745 w 4133850"/>
                <a:gd name="connsiteY6" fmla="*/ 195072 h 2990850"/>
                <a:gd name="connsiteX7" fmla="*/ 3400997 w 4133850"/>
                <a:gd name="connsiteY7" fmla="*/ 466820 h 2990850"/>
                <a:gd name="connsiteX8" fmla="*/ 3672745 w 4133850"/>
                <a:gd name="connsiteY8" fmla="*/ 738569 h 2990850"/>
                <a:gd name="connsiteX9" fmla="*/ 3944493 w 4133850"/>
                <a:gd name="connsiteY9" fmla="*/ 466820 h 2990850"/>
                <a:gd name="connsiteX10" fmla="*/ 3672745 w 4133850"/>
                <a:gd name="connsiteY10" fmla="*/ 195072 h 2990850"/>
                <a:gd name="connsiteX11" fmla="*/ 3672745 w 4133850"/>
                <a:gd name="connsiteY11" fmla="*/ 195072 h 2990850"/>
                <a:gd name="connsiteX12" fmla="*/ 0 w 4133850"/>
                <a:gd name="connsiteY12" fmla="*/ 836105 h 2990850"/>
                <a:gd name="connsiteX13" fmla="*/ 0 w 4133850"/>
                <a:gd name="connsiteY13" fmla="*/ 1382268 h 2990850"/>
                <a:gd name="connsiteX14" fmla="*/ 2617280 w 4133850"/>
                <a:gd name="connsiteY14" fmla="*/ 1382268 h 2990850"/>
                <a:gd name="connsiteX15" fmla="*/ 2617280 w 4133850"/>
                <a:gd name="connsiteY15" fmla="*/ 836105 h 2990850"/>
                <a:gd name="connsiteX16" fmla="*/ 0 w 4133850"/>
                <a:gd name="connsiteY16" fmla="*/ 836105 h 2990850"/>
                <a:gd name="connsiteX17" fmla="*/ 1217581 w 4133850"/>
                <a:gd name="connsiteY17" fmla="*/ 1188815 h 2990850"/>
                <a:gd name="connsiteX18" fmla="*/ 216313 w 4133850"/>
                <a:gd name="connsiteY18" fmla="*/ 1188815 h 2990850"/>
                <a:gd name="connsiteX19" fmla="*/ 216313 w 4133850"/>
                <a:gd name="connsiteY19" fmla="*/ 1029462 h 2990850"/>
                <a:gd name="connsiteX20" fmla="*/ 1217581 w 4133850"/>
                <a:gd name="connsiteY20" fmla="*/ 1029462 h 2990850"/>
                <a:gd name="connsiteX21" fmla="*/ 1217581 w 4133850"/>
                <a:gd name="connsiteY21" fmla="*/ 1188815 h 2990850"/>
                <a:gd name="connsiteX22" fmla="*/ 0 w 4133850"/>
                <a:gd name="connsiteY22" fmla="*/ 2451926 h 2990850"/>
                <a:gd name="connsiteX23" fmla="*/ 0 w 4133850"/>
                <a:gd name="connsiteY23" fmla="*/ 2998089 h 2990850"/>
                <a:gd name="connsiteX24" fmla="*/ 2617280 w 4133850"/>
                <a:gd name="connsiteY24" fmla="*/ 2998089 h 2990850"/>
                <a:gd name="connsiteX25" fmla="*/ 2617280 w 4133850"/>
                <a:gd name="connsiteY25" fmla="*/ 2451926 h 2990850"/>
                <a:gd name="connsiteX26" fmla="*/ 0 w 4133850"/>
                <a:gd name="connsiteY26" fmla="*/ 2451926 h 2990850"/>
                <a:gd name="connsiteX27" fmla="*/ 1217581 w 4133850"/>
                <a:gd name="connsiteY27" fmla="*/ 2804827 h 2990850"/>
                <a:gd name="connsiteX28" fmla="*/ 216313 w 4133850"/>
                <a:gd name="connsiteY28" fmla="*/ 2804827 h 2990850"/>
                <a:gd name="connsiteX29" fmla="*/ 216313 w 4133850"/>
                <a:gd name="connsiteY29" fmla="*/ 2645474 h 2990850"/>
                <a:gd name="connsiteX30" fmla="*/ 1217581 w 4133850"/>
                <a:gd name="connsiteY30" fmla="*/ 2645474 h 2990850"/>
                <a:gd name="connsiteX31" fmla="*/ 1217581 w 4133850"/>
                <a:gd name="connsiteY31" fmla="*/ 2804827 h 2990850"/>
                <a:gd name="connsiteX32" fmla="*/ 0 w 4133850"/>
                <a:gd name="connsiteY32" fmla="*/ 1644110 h 2990850"/>
                <a:gd name="connsiteX33" fmla="*/ 0 w 4133850"/>
                <a:gd name="connsiteY33" fmla="*/ 2190274 h 2990850"/>
                <a:gd name="connsiteX34" fmla="*/ 2617280 w 4133850"/>
                <a:gd name="connsiteY34" fmla="*/ 2190274 h 2990850"/>
                <a:gd name="connsiteX35" fmla="*/ 2617280 w 4133850"/>
                <a:gd name="connsiteY35" fmla="*/ 1644110 h 2990850"/>
                <a:gd name="connsiteX36" fmla="*/ 0 w 4133850"/>
                <a:gd name="connsiteY36" fmla="*/ 1644110 h 2990850"/>
                <a:gd name="connsiteX37" fmla="*/ 1399604 w 4133850"/>
                <a:gd name="connsiteY37" fmla="*/ 1837468 h 2990850"/>
                <a:gd name="connsiteX38" fmla="*/ 2400967 w 4133850"/>
                <a:gd name="connsiteY38" fmla="*/ 1837468 h 2990850"/>
                <a:gd name="connsiteX39" fmla="*/ 2400967 w 4133850"/>
                <a:gd name="connsiteY39" fmla="*/ 1996821 h 2990850"/>
                <a:gd name="connsiteX40" fmla="*/ 1399604 w 4133850"/>
                <a:gd name="connsiteY40" fmla="*/ 1996821 h 2990850"/>
                <a:gd name="connsiteX41" fmla="*/ 1399604 w 4133850"/>
                <a:gd name="connsiteY41" fmla="*/ 1837468 h 299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33850" h="2990850">
                  <a:moveTo>
                    <a:pt x="3672745" y="933641"/>
                  </a:moveTo>
                  <a:cubicBezTo>
                    <a:pt x="3415474" y="933641"/>
                    <a:pt x="3205924" y="724376"/>
                    <a:pt x="3205924" y="466820"/>
                  </a:cubicBezTo>
                  <a:cubicBezTo>
                    <a:pt x="3205924" y="209359"/>
                    <a:pt x="3415284" y="0"/>
                    <a:pt x="3672745" y="0"/>
                  </a:cubicBezTo>
                  <a:cubicBezTo>
                    <a:pt x="3930206" y="0"/>
                    <a:pt x="4139565" y="209359"/>
                    <a:pt x="4139565" y="466820"/>
                  </a:cubicBezTo>
                  <a:cubicBezTo>
                    <a:pt x="4139565" y="724376"/>
                    <a:pt x="3930111" y="933641"/>
                    <a:pt x="3672745" y="933641"/>
                  </a:cubicBezTo>
                  <a:lnTo>
                    <a:pt x="3672745" y="933641"/>
                  </a:lnTo>
                  <a:close/>
                  <a:moveTo>
                    <a:pt x="3672745" y="195072"/>
                  </a:moveTo>
                  <a:cubicBezTo>
                    <a:pt x="3522917" y="195072"/>
                    <a:pt x="3400997" y="316992"/>
                    <a:pt x="3400997" y="466820"/>
                  </a:cubicBezTo>
                  <a:cubicBezTo>
                    <a:pt x="3400997" y="616649"/>
                    <a:pt x="3522917" y="738569"/>
                    <a:pt x="3672745" y="738569"/>
                  </a:cubicBezTo>
                  <a:cubicBezTo>
                    <a:pt x="3822573" y="738569"/>
                    <a:pt x="3944493" y="616649"/>
                    <a:pt x="3944493" y="466820"/>
                  </a:cubicBezTo>
                  <a:cubicBezTo>
                    <a:pt x="3944207" y="316897"/>
                    <a:pt x="3822764" y="195453"/>
                    <a:pt x="3672745" y="195072"/>
                  </a:cubicBezTo>
                  <a:lnTo>
                    <a:pt x="3672745" y="195072"/>
                  </a:lnTo>
                  <a:close/>
                  <a:moveTo>
                    <a:pt x="0" y="836105"/>
                  </a:moveTo>
                  <a:lnTo>
                    <a:pt x="0" y="1382268"/>
                  </a:lnTo>
                  <a:lnTo>
                    <a:pt x="2617280" y="1382268"/>
                  </a:lnTo>
                  <a:lnTo>
                    <a:pt x="2617280" y="836105"/>
                  </a:lnTo>
                  <a:lnTo>
                    <a:pt x="0" y="836105"/>
                  </a:lnTo>
                  <a:close/>
                  <a:moveTo>
                    <a:pt x="1217581" y="1188815"/>
                  </a:moveTo>
                  <a:lnTo>
                    <a:pt x="216313" y="1188815"/>
                  </a:lnTo>
                  <a:lnTo>
                    <a:pt x="216313" y="1029462"/>
                  </a:lnTo>
                  <a:lnTo>
                    <a:pt x="1217581" y="1029462"/>
                  </a:lnTo>
                  <a:lnTo>
                    <a:pt x="1217581" y="1188815"/>
                  </a:lnTo>
                  <a:close/>
                  <a:moveTo>
                    <a:pt x="0" y="2451926"/>
                  </a:moveTo>
                  <a:lnTo>
                    <a:pt x="0" y="2998089"/>
                  </a:lnTo>
                  <a:lnTo>
                    <a:pt x="2617280" y="2998089"/>
                  </a:lnTo>
                  <a:lnTo>
                    <a:pt x="2617280" y="2451926"/>
                  </a:lnTo>
                  <a:lnTo>
                    <a:pt x="0" y="2451926"/>
                  </a:lnTo>
                  <a:close/>
                  <a:moveTo>
                    <a:pt x="1217581" y="2804827"/>
                  </a:moveTo>
                  <a:lnTo>
                    <a:pt x="216313" y="2804827"/>
                  </a:lnTo>
                  <a:lnTo>
                    <a:pt x="216313" y="2645474"/>
                  </a:lnTo>
                  <a:lnTo>
                    <a:pt x="1217581" y="2645474"/>
                  </a:lnTo>
                  <a:lnTo>
                    <a:pt x="1217581" y="2804827"/>
                  </a:lnTo>
                  <a:close/>
                  <a:moveTo>
                    <a:pt x="0" y="1644110"/>
                  </a:moveTo>
                  <a:lnTo>
                    <a:pt x="0" y="2190274"/>
                  </a:lnTo>
                  <a:lnTo>
                    <a:pt x="2617280" y="2190274"/>
                  </a:lnTo>
                  <a:lnTo>
                    <a:pt x="2617280" y="1644110"/>
                  </a:lnTo>
                  <a:lnTo>
                    <a:pt x="0" y="1644110"/>
                  </a:lnTo>
                  <a:close/>
                  <a:moveTo>
                    <a:pt x="1399604" y="1837468"/>
                  </a:moveTo>
                  <a:lnTo>
                    <a:pt x="2400967" y="1837468"/>
                  </a:lnTo>
                  <a:lnTo>
                    <a:pt x="2400967" y="1996821"/>
                  </a:lnTo>
                  <a:lnTo>
                    <a:pt x="1399604" y="1996821"/>
                  </a:lnTo>
                  <a:lnTo>
                    <a:pt x="1399604" y="1837468"/>
                  </a:lnTo>
                  <a:close/>
                </a:path>
              </a:pathLst>
            </a:custGeom>
            <a:grpFill/>
            <a:ln w="9525" cap="flat">
              <a:noFill/>
              <a:prstDash val="solid"/>
              <a:miter/>
            </a:ln>
          </p:spPr>
          <p:txBody>
            <a:bodyPr rtlCol="0" anchor="ctr"/>
            <a:lstStyle/>
            <a:p>
              <a:endParaRPr lang="zh-CN" altLang="en-US"/>
            </a:p>
          </p:txBody>
        </p:sp>
      </p:grpSp>
      <p:sp>
        <p:nvSpPr>
          <p:cNvPr id="58" name="矩形 57">
            <a:extLst>
              <a:ext uri="{FF2B5EF4-FFF2-40B4-BE49-F238E27FC236}">
                <a16:creationId xmlns:a16="http://schemas.microsoft.com/office/drawing/2014/main" id="{02B0E887-87D3-446A-9186-7943B065227A}"/>
              </a:ext>
            </a:extLst>
          </p:cNvPr>
          <p:cNvSpPr/>
          <p:nvPr/>
        </p:nvSpPr>
        <p:spPr>
          <a:xfrm>
            <a:off x="7887084" y="4681522"/>
            <a:ext cx="2118632" cy="646331"/>
          </a:xfrm>
          <a:prstGeom prst="rect">
            <a:avLst/>
          </a:prstGeom>
          <a:solidFill>
            <a:schemeClr val="tx1"/>
          </a:solidFill>
          <a:ln>
            <a:solidFill>
              <a:schemeClr val="bg1"/>
            </a:solidFill>
          </a:ln>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59" name="椭圆 58">
            <a:extLst>
              <a:ext uri="{FF2B5EF4-FFF2-40B4-BE49-F238E27FC236}">
                <a16:creationId xmlns:a16="http://schemas.microsoft.com/office/drawing/2014/main" id="{54B1D0BF-DC0B-4FC7-AB03-774E981AC1A8}"/>
              </a:ext>
            </a:extLst>
          </p:cNvPr>
          <p:cNvSpPr/>
          <p:nvPr/>
        </p:nvSpPr>
        <p:spPr>
          <a:xfrm>
            <a:off x="3587075" y="4415407"/>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图形 56">
            <a:extLst>
              <a:ext uri="{FF2B5EF4-FFF2-40B4-BE49-F238E27FC236}">
                <a16:creationId xmlns:a16="http://schemas.microsoft.com/office/drawing/2014/main" id="{1DC70F2F-2407-4514-8271-6FBEA8143336}"/>
              </a:ext>
            </a:extLst>
          </p:cNvPr>
          <p:cNvGrpSpPr/>
          <p:nvPr/>
        </p:nvGrpSpPr>
        <p:grpSpPr>
          <a:xfrm>
            <a:off x="3082129" y="4239202"/>
            <a:ext cx="426804" cy="413022"/>
            <a:chOff x="2805093" y="244626"/>
            <a:chExt cx="6570077" cy="6357910"/>
          </a:xfrm>
          <a:solidFill>
            <a:schemeClr val="bg1"/>
          </a:solidFill>
        </p:grpSpPr>
        <p:sp>
          <p:nvSpPr>
            <p:cNvPr id="61" name="任意多边形: 形状 60">
              <a:extLst>
                <a:ext uri="{FF2B5EF4-FFF2-40B4-BE49-F238E27FC236}">
                  <a16:creationId xmlns:a16="http://schemas.microsoft.com/office/drawing/2014/main" id="{C13997C5-86F8-46B6-A2BC-496A77182E73}"/>
                </a:ext>
              </a:extLst>
            </p:cNvPr>
            <p:cNvSpPr/>
            <p:nvPr/>
          </p:nvSpPr>
          <p:spPr>
            <a:xfrm>
              <a:off x="2805093" y="244626"/>
              <a:ext cx="5715000" cy="6115050"/>
            </a:xfrm>
            <a:custGeom>
              <a:avLst/>
              <a:gdLst>
                <a:gd name="connsiteX0" fmla="*/ 2904002 w 5715000"/>
                <a:gd name="connsiteY0" fmla="*/ 4454152 h 6115050"/>
                <a:gd name="connsiteX1" fmla="*/ 4038905 w 5715000"/>
                <a:gd name="connsiteY1" fmla="*/ 4454152 h 6115050"/>
                <a:gd name="connsiteX2" fmla="*/ 3471311 w 5715000"/>
                <a:gd name="connsiteY2" fmla="*/ 5021461 h 6115050"/>
                <a:gd name="connsiteX3" fmla="*/ 2904002 w 5715000"/>
                <a:gd name="connsiteY3" fmla="*/ 4454152 h 6115050"/>
                <a:gd name="connsiteX4" fmla="*/ 3471311 w 5715000"/>
                <a:gd name="connsiteY4" fmla="*/ 1748289 h 6115050"/>
                <a:gd name="connsiteX5" fmla="*/ 2361172 w 5715000"/>
                <a:gd name="connsiteY5" fmla="*/ 2389227 h 6115050"/>
                <a:gd name="connsiteX6" fmla="*/ 2361172 w 5715000"/>
                <a:gd name="connsiteY6" fmla="*/ 3671006 h 6115050"/>
                <a:gd name="connsiteX7" fmla="*/ 3471311 w 5715000"/>
                <a:gd name="connsiteY7" fmla="*/ 4311943 h 6115050"/>
                <a:gd name="connsiteX8" fmla="*/ 4753090 w 5715000"/>
                <a:gd name="connsiteY8" fmla="*/ 3030164 h 6115050"/>
                <a:gd name="connsiteX9" fmla="*/ 3471311 w 5715000"/>
                <a:gd name="connsiteY9" fmla="*/ 1748289 h 6115050"/>
                <a:gd name="connsiteX10" fmla="*/ 3471311 w 5715000"/>
                <a:gd name="connsiteY10" fmla="*/ 1748289 h 6115050"/>
                <a:gd name="connsiteX11" fmla="*/ 3471311 w 5715000"/>
                <a:gd name="connsiteY11" fmla="*/ 4026955 h 6115050"/>
                <a:gd name="connsiteX12" fmla="*/ 2766365 w 5715000"/>
                <a:gd name="connsiteY12" fmla="*/ 3735014 h 6115050"/>
                <a:gd name="connsiteX13" fmla="*/ 2474519 w 5715000"/>
                <a:gd name="connsiteY13" fmla="*/ 3030069 h 6115050"/>
                <a:gd name="connsiteX14" fmla="*/ 2766365 w 5715000"/>
                <a:gd name="connsiteY14" fmla="*/ 2325219 h 6115050"/>
                <a:gd name="connsiteX15" fmla="*/ 3471311 w 5715000"/>
                <a:gd name="connsiteY15" fmla="*/ 2033277 h 6115050"/>
                <a:gd name="connsiteX16" fmla="*/ 4468102 w 5715000"/>
                <a:gd name="connsiteY16" fmla="*/ 3030069 h 6115050"/>
                <a:gd name="connsiteX17" fmla="*/ 3471311 w 5715000"/>
                <a:gd name="connsiteY17" fmla="*/ 4026955 h 6115050"/>
                <a:gd name="connsiteX18" fmla="*/ 3471311 w 5715000"/>
                <a:gd name="connsiteY18" fmla="*/ 4026955 h 6115050"/>
                <a:gd name="connsiteX19" fmla="*/ 3471311 w 5715000"/>
                <a:gd name="connsiteY19" fmla="*/ 2460093 h 6115050"/>
                <a:gd name="connsiteX20" fmla="*/ 4040906 w 5715000"/>
                <a:gd name="connsiteY20" fmla="*/ 3030069 h 6115050"/>
                <a:gd name="connsiteX21" fmla="*/ 3470930 w 5715000"/>
                <a:gd name="connsiteY21" fmla="*/ 3599759 h 6115050"/>
                <a:gd name="connsiteX22" fmla="*/ 2901335 w 5715000"/>
                <a:gd name="connsiteY22" fmla="*/ 3029783 h 6115050"/>
                <a:gd name="connsiteX23" fmla="*/ 3471311 w 5715000"/>
                <a:gd name="connsiteY23" fmla="*/ 2460093 h 6115050"/>
                <a:gd name="connsiteX24" fmla="*/ 3471311 w 5715000"/>
                <a:gd name="connsiteY24" fmla="*/ 2460093 h 6115050"/>
                <a:gd name="connsiteX25" fmla="*/ 4653839 w 5715000"/>
                <a:gd name="connsiteY25" fmla="*/ 933521 h 6115050"/>
                <a:gd name="connsiteX26" fmla="*/ 4188638 w 5715000"/>
                <a:gd name="connsiteY26" fmla="*/ 498514 h 6115050"/>
                <a:gd name="connsiteX27" fmla="*/ 4622693 w 5715000"/>
                <a:gd name="connsiteY27" fmla="*/ 1119 h 6115050"/>
                <a:gd name="connsiteX28" fmla="*/ 4961497 w 5715000"/>
                <a:gd name="connsiteY28" fmla="*/ 115038 h 6115050"/>
                <a:gd name="connsiteX29" fmla="*/ 5120088 w 5715000"/>
                <a:gd name="connsiteY29" fmla="*/ 435363 h 6115050"/>
                <a:gd name="connsiteX30" fmla="*/ 5006169 w 5715000"/>
                <a:gd name="connsiteY30" fmla="*/ 773787 h 6115050"/>
                <a:gd name="connsiteX31" fmla="*/ 4653839 w 5715000"/>
                <a:gd name="connsiteY31" fmla="*/ 933521 h 6115050"/>
                <a:gd name="connsiteX32" fmla="*/ 4653839 w 5715000"/>
                <a:gd name="connsiteY32" fmla="*/ 933521 h 6115050"/>
                <a:gd name="connsiteX33" fmla="*/ 4654411 w 5715000"/>
                <a:gd name="connsiteY33" fmla="*/ 195143 h 6115050"/>
                <a:gd name="connsiteX34" fmla="*/ 4635647 w 5715000"/>
                <a:gd name="connsiteY34" fmla="*/ 195714 h 6115050"/>
                <a:gd name="connsiteX35" fmla="*/ 4383234 w 5715000"/>
                <a:gd name="connsiteY35" fmla="*/ 485084 h 6115050"/>
                <a:gd name="connsiteX36" fmla="*/ 4672508 w 5715000"/>
                <a:gd name="connsiteY36" fmla="*/ 737687 h 6115050"/>
                <a:gd name="connsiteX37" fmla="*/ 4858817 w 5715000"/>
                <a:gd name="connsiteY37" fmla="*/ 645199 h 6115050"/>
                <a:gd name="connsiteX38" fmla="*/ 4901394 w 5715000"/>
                <a:gd name="connsiteY38" fmla="*/ 354401 h 6115050"/>
                <a:gd name="connsiteX39" fmla="*/ 4654411 w 5715000"/>
                <a:gd name="connsiteY39" fmla="*/ 195143 h 6115050"/>
                <a:gd name="connsiteX40" fmla="*/ 4654411 w 5715000"/>
                <a:gd name="connsiteY40" fmla="*/ 195143 h 6115050"/>
                <a:gd name="connsiteX41" fmla="*/ 5253533 w 5715000"/>
                <a:gd name="connsiteY41" fmla="*/ 6122170 h 6115050"/>
                <a:gd name="connsiteX42" fmla="*/ 4787856 w 5715000"/>
                <a:gd name="connsiteY42" fmla="*/ 5687163 h 6115050"/>
                <a:gd name="connsiteX43" fmla="*/ 4901775 w 5715000"/>
                <a:gd name="connsiteY43" fmla="*/ 5348739 h 6115050"/>
                <a:gd name="connsiteX44" fmla="*/ 5222101 w 5715000"/>
                <a:gd name="connsiteY44" fmla="*/ 5190149 h 6115050"/>
                <a:gd name="connsiteX45" fmla="*/ 5719306 w 5715000"/>
                <a:gd name="connsiteY45" fmla="*/ 5624203 h 6115050"/>
                <a:gd name="connsiteX46" fmla="*/ 5285252 w 5715000"/>
                <a:gd name="connsiteY46" fmla="*/ 6121693 h 6115050"/>
                <a:gd name="connsiteX47" fmla="*/ 5253533 w 5715000"/>
                <a:gd name="connsiteY47" fmla="*/ 6122170 h 6115050"/>
                <a:gd name="connsiteX48" fmla="*/ 5253533 w 5715000"/>
                <a:gd name="connsiteY48" fmla="*/ 6122170 h 6115050"/>
                <a:gd name="connsiteX49" fmla="*/ 5253915 w 5715000"/>
                <a:gd name="connsiteY49" fmla="*/ 5383887 h 6115050"/>
                <a:gd name="connsiteX50" fmla="*/ 5235150 w 5715000"/>
                <a:gd name="connsiteY50" fmla="*/ 5384649 h 6115050"/>
                <a:gd name="connsiteX51" fmla="*/ 5048841 w 5715000"/>
                <a:gd name="connsiteY51" fmla="*/ 5477137 h 6115050"/>
                <a:gd name="connsiteX52" fmla="*/ 4982547 w 5715000"/>
                <a:gd name="connsiteY52" fmla="*/ 5674114 h 6115050"/>
                <a:gd name="connsiteX53" fmla="*/ 4982547 w 5715000"/>
                <a:gd name="connsiteY53" fmla="*/ 5674304 h 6115050"/>
                <a:gd name="connsiteX54" fmla="*/ 5272012 w 5715000"/>
                <a:gd name="connsiteY54" fmla="*/ 5926716 h 6115050"/>
                <a:gd name="connsiteX55" fmla="*/ 5521186 w 5715000"/>
                <a:gd name="connsiteY55" fmla="*/ 5646682 h 6115050"/>
                <a:gd name="connsiteX56" fmla="*/ 5253915 w 5715000"/>
                <a:gd name="connsiteY56" fmla="*/ 5383887 h 6115050"/>
                <a:gd name="connsiteX57" fmla="*/ 5253915 w 5715000"/>
                <a:gd name="connsiteY57" fmla="*/ 5383887 h 6115050"/>
                <a:gd name="connsiteX58" fmla="*/ 466840 w 5715000"/>
                <a:gd name="connsiteY58" fmla="*/ 4094678 h 6115050"/>
                <a:gd name="connsiteX59" fmla="*/ 1162 w 5715000"/>
                <a:gd name="connsiteY59" fmla="*/ 3659671 h 6115050"/>
                <a:gd name="connsiteX60" fmla="*/ 115081 w 5715000"/>
                <a:gd name="connsiteY60" fmla="*/ 3321248 h 6115050"/>
                <a:gd name="connsiteX61" fmla="*/ 435217 w 5715000"/>
                <a:gd name="connsiteY61" fmla="*/ 3162466 h 6115050"/>
                <a:gd name="connsiteX62" fmla="*/ 932707 w 5715000"/>
                <a:gd name="connsiteY62" fmla="*/ 3596711 h 6115050"/>
                <a:gd name="connsiteX63" fmla="*/ 818789 w 5715000"/>
                <a:gd name="connsiteY63" fmla="*/ 3935134 h 6115050"/>
                <a:gd name="connsiteX64" fmla="*/ 466840 w 5715000"/>
                <a:gd name="connsiteY64" fmla="*/ 4094678 h 6115050"/>
                <a:gd name="connsiteX65" fmla="*/ 466840 w 5715000"/>
                <a:gd name="connsiteY65" fmla="*/ 4094678 h 6115050"/>
                <a:gd name="connsiteX66" fmla="*/ 466840 w 5715000"/>
                <a:gd name="connsiteY66" fmla="*/ 3356300 h 6115050"/>
                <a:gd name="connsiteX67" fmla="*/ 262243 w 5715000"/>
                <a:gd name="connsiteY67" fmla="*/ 3449359 h 6115050"/>
                <a:gd name="connsiteX68" fmla="*/ 195949 w 5715000"/>
                <a:gd name="connsiteY68" fmla="*/ 3646432 h 6115050"/>
                <a:gd name="connsiteX69" fmla="*/ 195949 w 5715000"/>
                <a:gd name="connsiteY69" fmla="*/ 3646622 h 6115050"/>
                <a:gd name="connsiteX70" fmla="*/ 287960 w 5715000"/>
                <a:gd name="connsiteY70" fmla="*/ 3833407 h 6115050"/>
                <a:gd name="connsiteX71" fmla="*/ 485413 w 5715000"/>
                <a:gd name="connsiteY71" fmla="*/ 3899225 h 6115050"/>
                <a:gd name="connsiteX72" fmla="*/ 671532 w 5715000"/>
                <a:gd name="connsiteY72" fmla="*/ 3806737 h 6115050"/>
                <a:gd name="connsiteX73" fmla="*/ 713728 w 5715000"/>
                <a:gd name="connsiteY73" fmla="*/ 3515939 h 6115050"/>
                <a:gd name="connsiteX74" fmla="*/ 466840 w 5715000"/>
                <a:gd name="connsiteY74" fmla="*/ 3356300 h 6115050"/>
                <a:gd name="connsiteX75" fmla="*/ 466840 w 5715000"/>
                <a:gd name="connsiteY75" fmla="*/ 3356300 h 611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715000" h="6115050">
                  <a:moveTo>
                    <a:pt x="2904002" y="4454152"/>
                  </a:moveTo>
                  <a:lnTo>
                    <a:pt x="4038905" y="4454152"/>
                  </a:lnTo>
                  <a:lnTo>
                    <a:pt x="3471311" y="5021461"/>
                  </a:lnTo>
                  <a:lnTo>
                    <a:pt x="2904002" y="4454152"/>
                  </a:lnTo>
                  <a:close/>
                  <a:moveTo>
                    <a:pt x="3471311" y="1748289"/>
                  </a:moveTo>
                  <a:cubicBezTo>
                    <a:pt x="3013348" y="1748289"/>
                    <a:pt x="2590153" y="1992606"/>
                    <a:pt x="2361172" y="2389227"/>
                  </a:cubicBezTo>
                  <a:cubicBezTo>
                    <a:pt x="2132191" y="2785848"/>
                    <a:pt x="2132191" y="3274480"/>
                    <a:pt x="2361172" y="3671006"/>
                  </a:cubicBezTo>
                  <a:cubicBezTo>
                    <a:pt x="2590153" y="4067627"/>
                    <a:pt x="3013348" y="4311943"/>
                    <a:pt x="3471311" y="4311943"/>
                  </a:cubicBezTo>
                  <a:cubicBezTo>
                    <a:pt x="4179209" y="4311943"/>
                    <a:pt x="4753090" y="3738062"/>
                    <a:pt x="4753090" y="3030164"/>
                  </a:cubicBezTo>
                  <a:cubicBezTo>
                    <a:pt x="4753185" y="2322171"/>
                    <a:pt x="4179209" y="1748289"/>
                    <a:pt x="3471311" y="1748289"/>
                  </a:cubicBezTo>
                  <a:lnTo>
                    <a:pt x="3471311" y="1748289"/>
                  </a:lnTo>
                  <a:close/>
                  <a:moveTo>
                    <a:pt x="3471311" y="4026955"/>
                  </a:moveTo>
                  <a:cubicBezTo>
                    <a:pt x="3206897" y="4026955"/>
                    <a:pt x="2953341" y="3921990"/>
                    <a:pt x="2766365" y="3735014"/>
                  </a:cubicBezTo>
                  <a:cubicBezTo>
                    <a:pt x="2579389" y="3548038"/>
                    <a:pt x="2474424" y="3294483"/>
                    <a:pt x="2474519" y="3030069"/>
                  </a:cubicBezTo>
                  <a:cubicBezTo>
                    <a:pt x="2474424" y="2765750"/>
                    <a:pt x="2579485" y="2512099"/>
                    <a:pt x="2766365" y="2325219"/>
                  </a:cubicBezTo>
                  <a:cubicBezTo>
                    <a:pt x="2953341" y="2138243"/>
                    <a:pt x="3206897" y="2033277"/>
                    <a:pt x="3471311" y="2033277"/>
                  </a:cubicBezTo>
                  <a:cubicBezTo>
                    <a:pt x="4021856" y="2033277"/>
                    <a:pt x="4468102" y="2479619"/>
                    <a:pt x="4468102" y="3030069"/>
                  </a:cubicBezTo>
                  <a:cubicBezTo>
                    <a:pt x="4468102" y="3580709"/>
                    <a:pt x="4021856" y="4026955"/>
                    <a:pt x="3471311" y="4026955"/>
                  </a:cubicBezTo>
                  <a:lnTo>
                    <a:pt x="3471311" y="4026955"/>
                  </a:lnTo>
                  <a:close/>
                  <a:moveTo>
                    <a:pt x="3471311" y="2460093"/>
                  </a:moveTo>
                  <a:cubicBezTo>
                    <a:pt x="3786017" y="2460188"/>
                    <a:pt x="4041001" y="2715363"/>
                    <a:pt x="4040906" y="3030069"/>
                  </a:cubicBezTo>
                  <a:cubicBezTo>
                    <a:pt x="4040810" y="3344775"/>
                    <a:pt x="3785636" y="3599854"/>
                    <a:pt x="3470930" y="3599759"/>
                  </a:cubicBezTo>
                  <a:cubicBezTo>
                    <a:pt x="3156223" y="3599664"/>
                    <a:pt x="2901239" y="3344394"/>
                    <a:pt x="2901335" y="3029783"/>
                  </a:cubicBezTo>
                  <a:cubicBezTo>
                    <a:pt x="2901430" y="2715077"/>
                    <a:pt x="3156605" y="2459998"/>
                    <a:pt x="3471311" y="2460093"/>
                  </a:cubicBezTo>
                  <a:lnTo>
                    <a:pt x="3471311" y="2460093"/>
                  </a:lnTo>
                  <a:close/>
                  <a:moveTo>
                    <a:pt x="4653839" y="933521"/>
                  </a:moveTo>
                  <a:cubicBezTo>
                    <a:pt x="4408666" y="932949"/>
                    <a:pt x="4205593" y="743116"/>
                    <a:pt x="4188638" y="498514"/>
                  </a:cubicBezTo>
                  <a:cubicBezTo>
                    <a:pt x="4171493" y="241434"/>
                    <a:pt x="4365613" y="18930"/>
                    <a:pt x="4622693" y="1119"/>
                  </a:cubicBezTo>
                  <a:cubicBezTo>
                    <a:pt x="4746327" y="-7454"/>
                    <a:pt x="4868247" y="33504"/>
                    <a:pt x="4961497" y="115038"/>
                  </a:cubicBezTo>
                  <a:cubicBezTo>
                    <a:pt x="5054842" y="196476"/>
                    <a:pt x="5111897" y="311729"/>
                    <a:pt x="5120088" y="435363"/>
                  </a:cubicBezTo>
                  <a:cubicBezTo>
                    <a:pt x="5128756" y="558903"/>
                    <a:pt x="5087799" y="680632"/>
                    <a:pt x="5006169" y="773787"/>
                  </a:cubicBezTo>
                  <a:cubicBezTo>
                    <a:pt x="4917682" y="875799"/>
                    <a:pt x="4788904" y="934188"/>
                    <a:pt x="4653839" y="933521"/>
                  </a:cubicBezTo>
                  <a:lnTo>
                    <a:pt x="4653839" y="933521"/>
                  </a:lnTo>
                  <a:close/>
                  <a:moveTo>
                    <a:pt x="4654411" y="195143"/>
                  </a:moveTo>
                  <a:lnTo>
                    <a:pt x="4635647" y="195714"/>
                  </a:lnTo>
                  <a:cubicBezTo>
                    <a:pt x="4486104" y="206097"/>
                    <a:pt x="4373233" y="335446"/>
                    <a:pt x="4383234" y="485084"/>
                  </a:cubicBezTo>
                  <a:cubicBezTo>
                    <a:pt x="4393426" y="634722"/>
                    <a:pt x="4524871" y="744926"/>
                    <a:pt x="4672508" y="737687"/>
                  </a:cubicBezTo>
                  <a:cubicBezTo>
                    <a:pt x="4745089" y="733020"/>
                    <a:pt x="4811192" y="700063"/>
                    <a:pt x="4858817" y="645199"/>
                  </a:cubicBezTo>
                  <a:cubicBezTo>
                    <a:pt x="4928826" y="564999"/>
                    <a:pt x="4945400" y="451365"/>
                    <a:pt x="4901394" y="354401"/>
                  </a:cubicBezTo>
                  <a:cubicBezTo>
                    <a:pt x="4857484" y="257436"/>
                    <a:pt x="4760805" y="195238"/>
                    <a:pt x="4654411" y="195143"/>
                  </a:cubicBezTo>
                  <a:lnTo>
                    <a:pt x="4654411" y="195143"/>
                  </a:lnTo>
                  <a:close/>
                  <a:moveTo>
                    <a:pt x="5253533" y="6122170"/>
                  </a:moveTo>
                  <a:cubicBezTo>
                    <a:pt x="5008169" y="6121884"/>
                    <a:pt x="4804906" y="5931860"/>
                    <a:pt x="4787856" y="5687163"/>
                  </a:cubicBezTo>
                  <a:cubicBezTo>
                    <a:pt x="4779188" y="5563623"/>
                    <a:pt x="4820146" y="5441799"/>
                    <a:pt x="4901775" y="5348739"/>
                  </a:cubicBezTo>
                  <a:cubicBezTo>
                    <a:pt x="4983024" y="5255204"/>
                    <a:pt x="5098371" y="5198054"/>
                    <a:pt x="5222101" y="5190149"/>
                  </a:cubicBezTo>
                  <a:cubicBezTo>
                    <a:pt x="5474704" y="5170432"/>
                    <a:pt x="5701780" y="5367028"/>
                    <a:pt x="5719306" y="5624203"/>
                  </a:cubicBezTo>
                  <a:cubicBezTo>
                    <a:pt x="5736356" y="5881283"/>
                    <a:pt x="5542236" y="6103691"/>
                    <a:pt x="5285252" y="6121693"/>
                  </a:cubicBezTo>
                  <a:cubicBezTo>
                    <a:pt x="5274679" y="6121979"/>
                    <a:pt x="5264106" y="6122170"/>
                    <a:pt x="5253533" y="6122170"/>
                  </a:cubicBezTo>
                  <a:lnTo>
                    <a:pt x="5253533" y="6122170"/>
                  </a:lnTo>
                  <a:close/>
                  <a:moveTo>
                    <a:pt x="5253915" y="5383887"/>
                  </a:moveTo>
                  <a:cubicBezTo>
                    <a:pt x="5247628" y="5383887"/>
                    <a:pt x="5241627" y="5384268"/>
                    <a:pt x="5235150" y="5384649"/>
                  </a:cubicBezTo>
                  <a:cubicBezTo>
                    <a:pt x="5163141" y="5389125"/>
                    <a:pt x="5095990" y="5422463"/>
                    <a:pt x="5048841" y="5477137"/>
                  </a:cubicBezTo>
                  <a:cubicBezTo>
                    <a:pt x="5001026" y="5531715"/>
                    <a:pt x="4977594" y="5601819"/>
                    <a:pt x="4982547" y="5674114"/>
                  </a:cubicBezTo>
                  <a:lnTo>
                    <a:pt x="4982547" y="5674304"/>
                  </a:lnTo>
                  <a:cubicBezTo>
                    <a:pt x="4992739" y="5823751"/>
                    <a:pt x="5124184" y="5934718"/>
                    <a:pt x="5272012" y="5926716"/>
                  </a:cubicBezTo>
                  <a:cubicBezTo>
                    <a:pt x="5416411" y="5914715"/>
                    <a:pt x="5526043" y="5791462"/>
                    <a:pt x="5521186" y="5646682"/>
                  </a:cubicBezTo>
                  <a:cubicBezTo>
                    <a:pt x="5516424" y="5501806"/>
                    <a:pt x="5398790" y="5386268"/>
                    <a:pt x="5253915" y="5383887"/>
                  </a:cubicBezTo>
                  <a:lnTo>
                    <a:pt x="5253915" y="5383887"/>
                  </a:lnTo>
                  <a:close/>
                  <a:moveTo>
                    <a:pt x="466840" y="4094678"/>
                  </a:moveTo>
                  <a:cubicBezTo>
                    <a:pt x="221571" y="4094202"/>
                    <a:pt x="18307" y="3904368"/>
                    <a:pt x="1162" y="3659671"/>
                  </a:cubicBezTo>
                  <a:cubicBezTo>
                    <a:pt x="-7601" y="3536132"/>
                    <a:pt x="33452" y="3414307"/>
                    <a:pt x="115081" y="3321248"/>
                  </a:cubicBezTo>
                  <a:cubicBezTo>
                    <a:pt x="196330" y="3227712"/>
                    <a:pt x="311582" y="3170562"/>
                    <a:pt x="435217" y="3162466"/>
                  </a:cubicBezTo>
                  <a:cubicBezTo>
                    <a:pt x="692011" y="3146369"/>
                    <a:pt x="913943" y="3340012"/>
                    <a:pt x="932707" y="3596711"/>
                  </a:cubicBezTo>
                  <a:cubicBezTo>
                    <a:pt x="941470" y="3720155"/>
                    <a:pt x="900418" y="3842075"/>
                    <a:pt x="818789" y="3935134"/>
                  </a:cubicBezTo>
                  <a:cubicBezTo>
                    <a:pt x="730206" y="4036861"/>
                    <a:pt x="601714" y="4095059"/>
                    <a:pt x="466840" y="4094678"/>
                  </a:cubicBezTo>
                  <a:lnTo>
                    <a:pt x="466840" y="4094678"/>
                  </a:lnTo>
                  <a:close/>
                  <a:moveTo>
                    <a:pt x="466840" y="3356300"/>
                  </a:moveTo>
                  <a:cubicBezTo>
                    <a:pt x="388354" y="3355919"/>
                    <a:pt x="313582" y="3390018"/>
                    <a:pt x="262243" y="3449359"/>
                  </a:cubicBezTo>
                  <a:cubicBezTo>
                    <a:pt x="214427" y="3503937"/>
                    <a:pt x="190996" y="3574042"/>
                    <a:pt x="195949" y="3646432"/>
                  </a:cubicBezTo>
                  <a:lnTo>
                    <a:pt x="195949" y="3646622"/>
                  </a:lnTo>
                  <a:cubicBezTo>
                    <a:pt x="200425" y="3718631"/>
                    <a:pt x="233572" y="3785877"/>
                    <a:pt x="287960" y="3833407"/>
                  </a:cubicBezTo>
                  <a:cubicBezTo>
                    <a:pt x="342348" y="3880842"/>
                    <a:pt x="413500" y="3904559"/>
                    <a:pt x="485413" y="3899225"/>
                  </a:cubicBezTo>
                  <a:cubicBezTo>
                    <a:pt x="557613" y="3894367"/>
                    <a:pt x="623907" y="3861601"/>
                    <a:pt x="671532" y="3806737"/>
                  </a:cubicBezTo>
                  <a:cubicBezTo>
                    <a:pt x="741255" y="3726346"/>
                    <a:pt x="757733" y="3612713"/>
                    <a:pt x="713728" y="3515939"/>
                  </a:cubicBezTo>
                  <a:cubicBezTo>
                    <a:pt x="669627" y="3418975"/>
                    <a:pt x="573234" y="3356681"/>
                    <a:pt x="466840" y="3356300"/>
                  </a:cubicBezTo>
                  <a:lnTo>
                    <a:pt x="466840" y="3356300"/>
                  </a:ln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E157EF2-F750-4241-8C97-2DE7FD52A415}"/>
                </a:ext>
              </a:extLst>
            </p:cNvPr>
            <p:cNvSpPr/>
            <p:nvPr/>
          </p:nvSpPr>
          <p:spPr>
            <a:xfrm>
              <a:off x="3174387" y="401764"/>
              <a:ext cx="6200783" cy="6200772"/>
            </a:xfrm>
            <a:custGeom>
              <a:avLst/>
              <a:gdLst>
                <a:gd name="connsiteX0" fmla="*/ 5592699 w 6200775"/>
                <a:gd name="connsiteY0" fmla="*/ 4878705 h 6200775"/>
                <a:gd name="connsiteX1" fmla="*/ 5506403 w 6200775"/>
                <a:gd name="connsiteY1" fmla="*/ 4826985 h 6200775"/>
                <a:gd name="connsiteX2" fmla="*/ 5511927 w 6200775"/>
                <a:gd name="connsiteY2" fmla="*/ 4726496 h 6200775"/>
                <a:gd name="connsiteX3" fmla="*/ 6008370 w 6200775"/>
                <a:gd name="connsiteY3" fmla="*/ 3101531 h 6200775"/>
                <a:gd name="connsiteX4" fmla="*/ 4555332 w 6200775"/>
                <a:gd name="connsiteY4" fmla="*/ 583883 h 6200775"/>
                <a:gd name="connsiteX5" fmla="*/ 4520184 w 6200775"/>
                <a:gd name="connsiteY5" fmla="*/ 451009 h 6200775"/>
                <a:gd name="connsiteX6" fmla="*/ 4652868 w 6200775"/>
                <a:gd name="connsiteY6" fmla="*/ 415004 h 6200775"/>
                <a:gd name="connsiteX7" fmla="*/ 6203442 w 6200775"/>
                <a:gd name="connsiteY7" fmla="*/ 3101340 h 6200775"/>
                <a:gd name="connsiteX8" fmla="*/ 5673376 w 6200775"/>
                <a:gd name="connsiteY8" fmla="*/ 4835747 h 6200775"/>
                <a:gd name="connsiteX9" fmla="*/ 5592699 w 6200775"/>
                <a:gd name="connsiteY9" fmla="*/ 4878705 h 6200775"/>
                <a:gd name="connsiteX10" fmla="*/ 5592699 w 6200775"/>
                <a:gd name="connsiteY10" fmla="*/ 4878705 h 6200775"/>
                <a:gd name="connsiteX11" fmla="*/ 97536 w 6200775"/>
                <a:gd name="connsiteY11" fmla="*/ 3199162 h 6200775"/>
                <a:gd name="connsiteX12" fmla="*/ 0 w 6200775"/>
                <a:gd name="connsiteY12" fmla="*/ 3101626 h 6200775"/>
                <a:gd name="connsiteX13" fmla="*/ 3101626 w 6200775"/>
                <a:gd name="connsiteY13" fmla="*/ 0 h 6200775"/>
                <a:gd name="connsiteX14" fmla="*/ 3335369 w 6200775"/>
                <a:gd name="connsiteY14" fmla="*/ 8572 h 6200775"/>
                <a:gd name="connsiteX15" fmla="*/ 3425476 w 6200775"/>
                <a:gd name="connsiteY15" fmla="*/ 113157 h 6200775"/>
                <a:gd name="connsiteX16" fmla="*/ 3320891 w 6200775"/>
                <a:gd name="connsiteY16" fmla="*/ 203264 h 6200775"/>
                <a:gd name="connsiteX17" fmla="*/ 3101626 w 6200775"/>
                <a:gd name="connsiteY17" fmla="*/ 195072 h 6200775"/>
                <a:gd name="connsiteX18" fmla="*/ 195072 w 6200775"/>
                <a:gd name="connsiteY18" fmla="*/ 3101626 h 6200775"/>
                <a:gd name="connsiteX19" fmla="*/ 97536 w 6200775"/>
                <a:gd name="connsiteY19" fmla="*/ 3199162 h 6200775"/>
                <a:gd name="connsiteX20" fmla="*/ 97536 w 6200775"/>
                <a:gd name="connsiteY20" fmla="*/ 3199162 h 6200775"/>
                <a:gd name="connsiteX21" fmla="*/ 3101626 w 6200775"/>
                <a:gd name="connsiteY21" fmla="*/ 6203061 h 6200775"/>
                <a:gd name="connsiteX22" fmla="*/ 305657 w 6200775"/>
                <a:gd name="connsiteY22" fmla="*/ 4445889 h 6200775"/>
                <a:gd name="connsiteX23" fmla="*/ 312896 w 6200775"/>
                <a:gd name="connsiteY23" fmla="*/ 4348734 h 6200775"/>
                <a:gd name="connsiteX24" fmla="*/ 400717 w 6200775"/>
                <a:gd name="connsiteY24" fmla="*/ 4306348 h 6200775"/>
                <a:gd name="connsiteX25" fmla="*/ 481298 w 6200775"/>
                <a:gd name="connsiteY25" fmla="*/ 4361212 h 6200775"/>
                <a:gd name="connsiteX26" fmla="*/ 3101721 w 6200775"/>
                <a:gd name="connsiteY26" fmla="*/ 6007894 h 6200775"/>
                <a:gd name="connsiteX27" fmla="*/ 4555236 w 6200775"/>
                <a:gd name="connsiteY27" fmla="*/ 5619083 h 6200775"/>
                <a:gd name="connsiteX28" fmla="*/ 4688491 w 6200775"/>
                <a:gd name="connsiteY28" fmla="*/ 5654802 h 6200775"/>
                <a:gd name="connsiteX29" fmla="*/ 4652772 w 6200775"/>
                <a:gd name="connsiteY29" fmla="*/ 5788057 h 6200775"/>
                <a:gd name="connsiteX30" fmla="*/ 3101626 w 6200775"/>
                <a:gd name="connsiteY30" fmla="*/ 6203061 h 6200775"/>
                <a:gd name="connsiteX31" fmla="*/ 3101626 w 6200775"/>
                <a:gd name="connsiteY31" fmla="*/ 6203061 h 620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200775" h="6200775">
                  <a:moveTo>
                    <a:pt x="5592699" y="4878705"/>
                  </a:moveTo>
                  <a:cubicBezTo>
                    <a:pt x="5556600" y="4878801"/>
                    <a:pt x="5523357" y="4858893"/>
                    <a:pt x="5506403" y="4826985"/>
                  </a:cubicBezTo>
                  <a:cubicBezTo>
                    <a:pt x="5489449" y="4795076"/>
                    <a:pt x="5491639" y="4756404"/>
                    <a:pt x="5511927" y="4726496"/>
                  </a:cubicBezTo>
                  <a:cubicBezTo>
                    <a:pt x="5836444" y="4246817"/>
                    <a:pt x="6009418" y="3680746"/>
                    <a:pt x="6008370" y="3101531"/>
                  </a:cubicBezTo>
                  <a:cubicBezTo>
                    <a:pt x="6006275" y="2063591"/>
                    <a:pt x="5452968" y="1104900"/>
                    <a:pt x="4555332" y="583883"/>
                  </a:cubicBezTo>
                  <a:cubicBezTo>
                    <a:pt x="4509040" y="556832"/>
                    <a:pt x="4493419" y="497396"/>
                    <a:pt x="4520184" y="451009"/>
                  </a:cubicBezTo>
                  <a:cubicBezTo>
                    <a:pt x="4546950" y="404527"/>
                    <a:pt x="4606195" y="388525"/>
                    <a:pt x="4652868" y="415004"/>
                  </a:cubicBezTo>
                  <a:cubicBezTo>
                    <a:pt x="5610702" y="970883"/>
                    <a:pt x="6201156" y="1993868"/>
                    <a:pt x="6203442" y="3101340"/>
                  </a:cubicBezTo>
                  <a:cubicBezTo>
                    <a:pt x="6203442" y="3723037"/>
                    <a:pt x="6020277" y="4322731"/>
                    <a:pt x="5673376" y="4835747"/>
                  </a:cubicBezTo>
                  <a:cubicBezTo>
                    <a:pt x="5655278" y="4862608"/>
                    <a:pt x="5625084" y="4878705"/>
                    <a:pt x="5592699" y="4878705"/>
                  </a:cubicBezTo>
                  <a:lnTo>
                    <a:pt x="5592699" y="4878705"/>
                  </a:lnTo>
                  <a:close/>
                  <a:moveTo>
                    <a:pt x="97536" y="3199162"/>
                  </a:moveTo>
                  <a:cubicBezTo>
                    <a:pt x="43624" y="3199162"/>
                    <a:pt x="0" y="3155442"/>
                    <a:pt x="0" y="3101626"/>
                  </a:cubicBezTo>
                  <a:cubicBezTo>
                    <a:pt x="0" y="1391222"/>
                    <a:pt x="1391507" y="0"/>
                    <a:pt x="3101626" y="0"/>
                  </a:cubicBezTo>
                  <a:cubicBezTo>
                    <a:pt x="3180207" y="0"/>
                    <a:pt x="3258121" y="2953"/>
                    <a:pt x="3335369" y="8572"/>
                  </a:cubicBezTo>
                  <a:cubicBezTo>
                    <a:pt x="3389090" y="12764"/>
                    <a:pt x="3429286" y="59436"/>
                    <a:pt x="3425476" y="113157"/>
                  </a:cubicBezTo>
                  <a:cubicBezTo>
                    <a:pt x="3421380" y="166878"/>
                    <a:pt x="3374612" y="207073"/>
                    <a:pt x="3320891" y="203264"/>
                  </a:cubicBezTo>
                  <a:cubicBezTo>
                    <a:pt x="3247930" y="197929"/>
                    <a:pt x="3174778" y="195167"/>
                    <a:pt x="3101626" y="195072"/>
                  </a:cubicBezTo>
                  <a:cubicBezTo>
                    <a:pt x="1498949" y="195072"/>
                    <a:pt x="195072" y="1499140"/>
                    <a:pt x="195072" y="3101626"/>
                  </a:cubicBezTo>
                  <a:cubicBezTo>
                    <a:pt x="195072" y="3155442"/>
                    <a:pt x="151352" y="3199162"/>
                    <a:pt x="97536" y="3199162"/>
                  </a:cubicBezTo>
                  <a:lnTo>
                    <a:pt x="97536" y="3199162"/>
                  </a:lnTo>
                  <a:close/>
                  <a:moveTo>
                    <a:pt x="3101626" y="6203061"/>
                  </a:moveTo>
                  <a:cubicBezTo>
                    <a:pt x="1917573" y="6203061"/>
                    <a:pt x="820007" y="5513261"/>
                    <a:pt x="305657" y="4445889"/>
                  </a:cubicBezTo>
                  <a:cubicBezTo>
                    <a:pt x="290512" y="4414552"/>
                    <a:pt x="293275" y="4377500"/>
                    <a:pt x="312896" y="4348734"/>
                  </a:cubicBezTo>
                  <a:cubicBezTo>
                    <a:pt x="332518" y="4319969"/>
                    <a:pt x="365951" y="4303871"/>
                    <a:pt x="400717" y="4306348"/>
                  </a:cubicBezTo>
                  <a:cubicBezTo>
                    <a:pt x="435388" y="4308920"/>
                    <a:pt x="466154" y="4329779"/>
                    <a:pt x="481298" y="4361212"/>
                  </a:cubicBezTo>
                  <a:cubicBezTo>
                    <a:pt x="963263" y="5361528"/>
                    <a:pt x="1991868" y="6007894"/>
                    <a:pt x="3101721" y="6007894"/>
                  </a:cubicBezTo>
                  <a:cubicBezTo>
                    <a:pt x="3612833" y="6007894"/>
                    <a:pt x="4115276" y="5873496"/>
                    <a:pt x="4555236" y="5619083"/>
                  </a:cubicBezTo>
                  <a:cubicBezTo>
                    <a:pt x="4601908" y="5592223"/>
                    <a:pt x="4661535" y="5608130"/>
                    <a:pt x="4688491" y="5654802"/>
                  </a:cubicBezTo>
                  <a:cubicBezTo>
                    <a:pt x="4715447" y="5701475"/>
                    <a:pt x="4699445" y="5761101"/>
                    <a:pt x="4652772" y="5788057"/>
                  </a:cubicBezTo>
                  <a:cubicBezTo>
                    <a:pt x="4181094" y="6060186"/>
                    <a:pt x="3646170" y="6203347"/>
                    <a:pt x="3101626" y="6203061"/>
                  </a:cubicBezTo>
                  <a:lnTo>
                    <a:pt x="3101626" y="6203061"/>
                  </a:lnTo>
                  <a:close/>
                </a:path>
              </a:pathLst>
            </a:custGeom>
            <a:grpFill/>
            <a:ln w="9525" cap="flat">
              <a:noFill/>
              <a:prstDash val="solid"/>
              <a:miter/>
            </a:ln>
          </p:spPr>
          <p:txBody>
            <a:bodyPr rtlCol="0" anchor="ctr"/>
            <a:lstStyle/>
            <a:p>
              <a:endParaRPr lang="zh-CN" altLang="en-US" dirty="0"/>
            </a:p>
          </p:txBody>
        </p:sp>
      </p:grpSp>
      <p:sp>
        <p:nvSpPr>
          <p:cNvPr id="63" name="矩形 62">
            <a:extLst>
              <a:ext uri="{FF2B5EF4-FFF2-40B4-BE49-F238E27FC236}">
                <a16:creationId xmlns:a16="http://schemas.microsoft.com/office/drawing/2014/main" id="{ACC19AF4-01B5-47DA-8F5B-6AA77D4F0555}"/>
              </a:ext>
            </a:extLst>
          </p:cNvPr>
          <p:cNvSpPr/>
          <p:nvPr/>
        </p:nvSpPr>
        <p:spPr>
          <a:xfrm>
            <a:off x="854875" y="4114658"/>
            <a:ext cx="2118632" cy="646331"/>
          </a:xfrm>
          <a:prstGeom prst="rect">
            <a:avLst/>
          </a:prstGeom>
          <a:solidFill>
            <a:schemeClr val="tx1"/>
          </a:solidFill>
          <a:ln>
            <a:solidFill>
              <a:schemeClr val="bg1"/>
            </a:solidFill>
          </a:ln>
        </p:spPr>
        <p:txBody>
          <a:bodyPr wrap="square">
            <a:spAutoFit/>
          </a:bodyPr>
          <a:lstStyle/>
          <a:p>
            <a:pPr algn="r"/>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pic>
        <p:nvPicPr>
          <p:cNvPr id="66" name="图片 65">
            <a:extLst>
              <a:ext uri="{FF2B5EF4-FFF2-40B4-BE49-F238E27FC236}">
                <a16:creationId xmlns:a16="http://schemas.microsoft.com/office/drawing/2014/main" id="{E1B64F38-5A32-4E72-9D82-6BDAF9E56EAA}"/>
              </a:ext>
            </a:extLst>
          </p:cNvPr>
          <p:cNvPicPr>
            <a:picLocks noChangeAspect="1"/>
          </p:cNvPicPr>
          <p:nvPr/>
        </p:nvPicPr>
        <p:blipFill>
          <a:blip r:embed="rId4"/>
          <a:stretch>
            <a:fillRect/>
          </a:stretch>
        </p:blipFill>
        <p:spPr>
          <a:xfrm>
            <a:off x="6159569" y="1886523"/>
            <a:ext cx="833073" cy="467980"/>
          </a:xfrm>
          <a:prstGeom prst="rect">
            <a:avLst/>
          </a:prstGeom>
        </p:spPr>
      </p:pic>
      <p:pic>
        <p:nvPicPr>
          <p:cNvPr id="67" name="图片 66">
            <a:extLst>
              <a:ext uri="{FF2B5EF4-FFF2-40B4-BE49-F238E27FC236}">
                <a16:creationId xmlns:a16="http://schemas.microsoft.com/office/drawing/2014/main" id="{239A27DF-F4AC-45A8-A2EB-98518639535D}"/>
              </a:ext>
            </a:extLst>
          </p:cNvPr>
          <p:cNvPicPr>
            <a:picLocks noChangeAspect="1"/>
          </p:cNvPicPr>
          <p:nvPr/>
        </p:nvPicPr>
        <p:blipFill>
          <a:blip r:embed="rId4"/>
          <a:stretch>
            <a:fillRect/>
          </a:stretch>
        </p:blipFill>
        <p:spPr>
          <a:xfrm rot="8756072">
            <a:off x="3874011" y="5161920"/>
            <a:ext cx="1013840" cy="569526"/>
          </a:xfrm>
          <a:prstGeom prst="rect">
            <a:avLst/>
          </a:prstGeom>
        </p:spPr>
      </p:pic>
    </p:spTree>
    <p:extLst>
      <p:ext uri="{BB962C8B-B14F-4D97-AF65-F5344CB8AC3E}">
        <p14:creationId xmlns:p14="http://schemas.microsoft.com/office/powerpoint/2010/main" val="12611108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2"/>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模型 10">
                <a:extLst>
                  <a:ext uri="{FF2B5EF4-FFF2-40B4-BE49-F238E27FC236}">
                    <a16:creationId xmlns:a16="http://schemas.microsoft.com/office/drawing/2014/main" id="{7A48B2A9-7135-4DC9-BA27-739004C1319A}"/>
                  </a:ext>
                </a:extLst>
              </p:cNvPr>
              <p:cNvGraphicFramePr>
                <a:graphicFrameLocks noChangeAspect="1"/>
              </p:cNvGraphicFramePr>
              <p:nvPr>
                <p:extLst>
                  <p:ext uri="{D42A27DB-BD31-4B8C-83A1-F6EECF244321}">
                    <p14:modId xmlns:p14="http://schemas.microsoft.com/office/powerpoint/2010/main" val="4088795266"/>
                  </p:ext>
                </p:extLst>
              </p:nvPr>
            </p:nvGraphicFramePr>
            <p:xfrm>
              <a:off x="4352963" y="1157486"/>
              <a:ext cx="3508952" cy="3416612"/>
            </p:xfrm>
            <a:graphic>
              <a:graphicData uri="http://schemas.microsoft.com/office/drawing/2017/model3d">
                <am3d:model3d r:embed="rId2">
                  <am3d:spPr>
                    <a:xfrm>
                      <a:off x="0" y="0"/>
                      <a:ext cx="3508952" cy="3416612"/>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3"/>
                  </am3d:raster>
                  <am3d:objViewport viewportSz="871825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模型 10">
                <a:extLst>
                  <a:ext uri="{FF2B5EF4-FFF2-40B4-BE49-F238E27FC236}">
                    <a16:creationId xmlns:a16="http://schemas.microsoft.com/office/drawing/2014/main" id="{7A48B2A9-7135-4DC9-BA27-739004C1319A}"/>
                  </a:ext>
                </a:extLst>
              </p:cNvPr>
              <p:cNvPicPr>
                <a:picLocks noGrp="1" noRot="1" noChangeAspect="1" noMove="1" noResize="1" noEditPoints="1" noAdjustHandles="1" noChangeArrowheads="1" noChangeShapeType="1" noCrop="1"/>
              </p:cNvPicPr>
              <p:nvPr/>
            </p:nvPicPr>
            <p:blipFill>
              <a:blip r:embed="rId3"/>
              <a:stretch>
                <a:fillRect/>
              </a:stretch>
            </p:blipFill>
            <p:spPr>
              <a:xfrm>
                <a:off x="4352963" y="1157486"/>
                <a:ext cx="3508952" cy="3416612"/>
              </a:xfrm>
              <a:prstGeom prst="rect">
                <a:avLst/>
              </a:prstGeom>
            </p:spPr>
          </p:pic>
        </mc:Fallback>
      </mc:AlternateContent>
      <p:sp>
        <p:nvSpPr>
          <p:cNvPr id="3" name="矩形 2">
            <a:extLst>
              <a:ext uri="{FF2B5EF4-FFF2-40B4-BE49-F238E27FC236}">
                <a16:creationId xmlns:a16="http://schemas.microsoft.com/office/drawing/2014/main" id="{EA959321-5F9F-440C-9B8B-9DD8BDF35E6D}"/>
              </a:ext>
            </a:extLst>
          </p:cNvPr>
          <p:cNvSpPr/>
          <p:nvPr/>
        </p:nvSpPr>
        <p:spPr>
          <a:xfrm>
            <a:off x="1992298" y="5528060"/>
            <a:ext cx="8207405" cy="461665"/>
          </a:xfrm>
          <a:prstGeom prst="rect">
            <a:avLst/>
          </a:prstGeom>
        </p:spPr>
        <p:txBody>
          <a:bodyPr wrap="square">
            <a:spAutoFit/>
          </a:bodyPr>
          <a:lstStyle/>
          <a:p>
            <a:pPr algn="ctr"/>
            <a:r>
              <a:rPr lang="en-US" altLang="zh-CN" sz="1200" dirty="0">
                <a:solidFill>
                  <a:schemeClr val="bg1"/>
                </a:soli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solidFill>
                <a:schemeClr val="bg1"/>
              </a:solidFill>
              <a:latin typeface="站酷庆科黄油体" panose="02000803000000020004" pitchFamily="2" charset="-122"/>
              <a:ea typeface="站酷庆科黄油体" panose="02000803000000020004" pitchFamily="2" charset="-122"/>
            </a:endParaRPr>
          </a:p>
        </p:txBody>
      </p:sp>
      <p:sp>
        <p:nvSpPr>
          <p:cNvPr id="4" name="文本框 3">
            <a:extLst>
              <a:ext uri="{FF2B5EF4-FFF2-40B4-BE49-F238E27FC236}">
                <a16:creationId xmlns:a16="http://schemas.microsoft.com/office/drawing/2014/main" id="{630B7EE4-677B-43BA-A715-3E064CFE4CF8}"/>
              </a:ext>
            </a:extLst>
          </p:cNvPr>
          <p:cNvSpPr txBox="1"/>
          <p:nvPr/>
        </p:nvSpPr>
        <p:spPr>
          <a:xfrm>
            <a:off x="700321"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THREE</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5" name="文本框 4">
            <a:extLst>
              <a:ext uri="{FF2B5EF4-FFF2-40B4-BE49-F238E27FC236}">
                <a16:creationId xmlns:a16="http://schemas.microsoft.com/office/drawing/2014/main" id="{D6528A3A-2A0E-4EA5-829D-49511B18818F}"/>
              </a:ext>
            </a:extLst>
          </p:cNvPr>
          <p:cNvSpPr txBox="1"/>
          <p:nvPr/>
        </p:nvSpPr>
        <p:spPr>
          <a:xfrm>
            <a:off x="7861915"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THREE</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6" name="文本框 5">
            <a:extLst>
              <a:ext uri="{FF2B5EF4-FFF2-40B4-BE49-F238E27FC236}">
                <a16:creationId xmlns:a16="http://schemas.microsoft.com/office/drawing/2014/main" id="{EF2A313D-2B0D-43FE-8AE8-54CCA9955325}"/>
              </a:ext>
            </a:extLst>
          </p:cNvPr>
          <p:cNvSpPr txBox="1"/>
          <p:nvPr/>
        </p:nvSpPr>
        <p:spPr>
          <a:xfrm>
            <a:off x="4618673" y="-258139"/>
            <a:ext cx="2954655" cy="6247864"/>
          </a:xfrm>
          <a:prstGeom prst="rect">
            <a:avLst/>
          </a:prstGeom>
          <a:noFill/>
        </p:spPr>
        <p:txBody>
          <a:bodyPr wrap="none" rtlCol="0">
            <a:spAutoFit/>
          </a:bodyPr>
          <a:lstStyle/>
          <a:p>
            <a:r>
              <a:rPr lang="en-US" altLang="zh-CN"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rPr>
              <a:t>3</a:t>
            </a:r>
            <a:endParaRPr lang="zh-CN" altLang="en-US"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endParaRPr>
          </a:p>
        </p:txBody>
      </p:sp>
      <p:sp>
        <p:nvSpPr>
          <p:cNvPr id="7" name="弧形 6">
            <a:extLst>
              <a:ext uri="{FF2B5EF4-FFF2-40B4-BE49-F238E27FC236}">
                <a16:creationId xmlns:a16="http://schemas.microsoft.com/office/drawing/2014/main" id="{C65EE375-2055-4E20-B067-B03EA0BD8118}"/>
              </a:ext>
            </a:extLst>
          </p:cNvPr>
          <p:cNvSpPr/>
          <p:nvPr/>
        </p:nvSpPr>
        <p:spPr>
          <a:xfrm rot="1814739">
            <a:off x="5881685" y="585116"/>
            <a:ext cx="1032933" cy="4856706"/>
          </a:xfrm>
          <a:prstGeom prst="arc">
            <a:avLst>
              <a:gd name="adj1" fmla="val 15336514"/>
              <a:gd name="adj2" fmla="val 6224480"/>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12" name="3D 模型 11">
                <a:extLst>
                  <a:ext uri="{FF2B5EF4-FFF2-40B4-BE49-F238E27FC236}">
                    <a16:creationId xmlns:a16="http://schemas.microsoft.com/office/drawing/2014/main" id="{BD1353A6-76DD-43A9-9807-4057668BBDE0}"/>
                  </a:ext>
                </a:extLst>
              </p:cNvPr>
              <p:cNvGraphicFramePr>
                <a:graphicFrameLocks noChangeAspect="1"/>
              </p:cNvGraphicFramePr>
              <p:nvPr>
                <p:extLst>
                  <p:ext uri="{D42A27DB-BD31-4B8C-83A1-F6EECF244321}">
                    <p14:modId xmlns:p14="http://schemas.microsoft.com/office/powerpoint/2010/main" val="1181057888"/>
                  </p:ext>
                </p:extLst>
              </p:nvPr>
            </p:nvGraphicFramePr>
            <p:xfrm>
              <a:off x="7007346" y="1045212"/>
              <a:ext cx="1127495" cy="1127495"/>
            </p:xfrm>
            <a:graphic>
              <a:graphicData uri="http://schemas.microsoft.com/office/drawing/2017/model3d">
                <am3d:model3d r:embed="rId4">
                  <am3d:spPr>
                    <a:xfrm>
                      <a:off x="0" y="0"/>
                      <a:ext cx="1127495" cy="1127495"/>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5"/>
                  </am3d:raster>
                  <am3d:objViewport viewportSz="272972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模型 11">
                <a:extLst>
                  <a:ext uri="{FF2B5EF4-FFF2-40B4-BE49-F238E27FC236}">
                    <a16:creationId xmlns:a16="http://schemas.microsoft.com/office/drawing/2014/main" id="{BD1353A6-76DD-43A9-9807-4057668BBDE0}"/>
                  </a:ext>
                </a:extLst>
              </p:cNvPr>
              <p:cNvPicPr>
                <a:picLocks noGrp="1" noRot="1" noChangeAspect="1" noMove="1" noResize="1" noEditPoints="1" noAdjustHandles="1" noChangeArrowheads="1" noChangeShapeType="1" noCrop="1"/>
              </p:cNvPicPr>
              <p:nvPr/>
            </p:nvPicPr>
            <p:blipFill>
              <a:blip r:embed="rId5"/>
              <a:stretch>
                <a:fillRect/>
              </a:stretch>
            </p:blipFill>
            <p:spPr>
              <a:xfrm>
                <a:off x="7007346" y="1045212"/>
                <a:ext cx="1127495" cy="1127495"/>
              </a:xfrm>
              <a:prstGeom prst="rect">
                <a:avLst/>
              </a:prstGeom>
            </p:spPr>
          </p:pic>
        </mc:Fallback>
      </mc:AlternateContent>
    </p:spTree>
    <p:extLst>
      <p:ext uri="{BB962C8B-B14F-4D97-AF65-F5344CB8AC3E}">
        <p14:creationId xmlns:p14="http://schemas.microsoft.com/office/powerpoint/2010/main" val="263317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11"/>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4000" fill="hold"/>
                                        <p:tgtEl>
                                          <p:spTgt spid="12"/>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229399BF-1949-4111-9162-5BB44DFE8A16}"/>
              </a:ext>
            </a:extLst>
          </p:cNvPr>
          <p:cNvGrpSpPr/>
          <p:nvPr/>
        </p:nvGrpSpPr>
        <p:grpSpPr>
          <a:xfrm>
            <a:off x="3860465" y="853632"/>
            <a:ext cx="4471070" cy="5150736"/>
            <a:chOff x="3860465" y="853632"/>
            <a:chExt cx="4471070" cy="5150736"/>
          </a:xfrm>
        </p:grpSpPr>
        <p:sp>
          <p:nvSpPr>
            <p:cNvPr id="4" name="等腰三角形 3">
              <a:extLst>
                <a:ext uri="{FF2B5EF4-FFF2-40B4-BE49-F238E27FC236}">
                  <a16:creationId xmlns:a16="http://schemas.microsoft.com/office/drawing/2014/main" id="{BB9AD478-9DC9-4A57-A23A-E0B40F896D9E}"/>
                </a:ext>
              </a:extLst>
            </p:cNvPr>
            <p:cNvSpPr/>
            <p:nvPr/>
          </p:nvSpPr>
          <p:spPr>
            <a:xfrm rot="10800000">
              <a:off x="3860465" y="2149998"/>
              <a:ext cx="4471069" cy="385437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a:extLst>
                <a:ext uri="{FF2B5EF4-FFF2-40B4-BE49-F238E27FC236}">
                  <a16:creationId xmlns:a16="http://schemas.microsoft.com/office/drawing/2014/main" id="{3B1C2BB7-A244-42AE-B0DD-813FB5ABF4DB}"/>
                </a:ext>
              </a:extLst>
            </p:cNvPr>
            <p:cNvSpPr/>
            <p:nvPr/>
          </p:nvSpPr>
          <p:spPr>
            <a:xfrm>
              <a:off x="3860466" y="853632"/>
              <a:ext cx="4471069" cy="385437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am3d="http://schemas.microsoft.com/office/drawing/2017/model3d" Requires="am3d">
          <p:graphicFrame>
            <p:nvGraphicFramePr>
              <p:cNvPr id="2" name="3D 模型 1">
                <a:extLst>
                  <a:ext uri="{FF2B5EF4-FFF2-40B4-BE49-F238E27FC236}">
                    <a16:creationId xmlns:a16="http://schemas.microsoft.com/office/drawing/2014/main" id="{65DAFBA5-CC90-4F8E-BF57-DA05485C0DC5}"/>
                  </a:ext>
                </a:extLst>
              </p:cNvPr>
              <p:cNvGraphicFramePr>
                <a:graphicFrameLocks noChangeAspect="1"/>
              </p:cNvGraphicFramePr>
              <p:nvPr>
                <p:extLst>
                  <p:ext uri="{D42A27DB-BD31-4B8C-83A1-F6EECF244321}">
                    <p14:modId xmlns:p14="http://schemas.microsoft.com/office/powerpoint/2010/main" val="2628407498"/>
                  </p:ext>
                </p:extLst>
              </p:nvPr>
            </p:nvGraphicFramePr>
            <p:xfrm>
              <a:off x="4738157" y="2106889"/>
              <a:ext cx="2715687" cy="2644222"/>
            </p:xfrm>
            <a:graphic>
              <a:graphicData uri="http://schemas.microsoft.com/office/drawing/2017/model3d">
                <am3d:model3d r:embed="rId2">
                  <am3d:spPr>
                    <a:xfrm>
                      <a:off x="0" y="0"/>
                      <a:ext cx="2715687" cy="2644222"/>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3"/>
                  </am3d:raster>
                  <am3d:objViewport viewportSz="710162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模型 1">
                <a:extLst>
                  <a:ext uri="{FF2B5EF4-FFF2-40B4-BE49-F238E27FC236}">
                    <a16:creationId xmlns:a16="http://schemas.microsoft.com/office/drawing/2014/main" id="{65DAFBA5-CC90-4F8E-BF57-DA05485C0DC5}"/>
                  </a:ext>
                </a:extLst>
              </p:cNvPr>
              <p:cNvPicPr>
                <a:picLocks noGrp="1" noRot="1" noChangeAspect="1" noMove="1" noResize="1" noEditPoints="1" noAdjustHandles="1" noChangeArrowheads="1" noChangeShapeType="1" noCrop="1"/>
              </p:cNvPicPr>
              <p:nvPr/>
            </p:nvPicPr>
            <p:blipFill>
              <a:blip r:embed="rId3"/>
              <a:stretch>
                <a:fillRect/>
              </a:stretch>
            </p:blipFill>
            <p:spPr>
              <a:xfrm>
                <a:off x="4738157" y="2106889"/>
                <a:ext cx="2715687" cy="2644222"/>
              </a:xfrm>
              <a:prstGeom prst="rect">
                <a:avLst/>
              </a:prstGeom>
            </p:spPr>
          </p:pic>
        </mc:Fallback>
      </mc:AlternateContent>
      <p:grpSp>
        <p:nvGrpSpPr>
          <p:cNvPr id="6" name="组合 5">
            <a:extLst>
              <a:ext uri="{FF2B5EF4-FFF2-40B4-BE49-F238E27FC236}">
                <a16:creationId xmlns:a16="http://schemas.microsoft.com/office/drawing/2014/main" id="{7382F240-EA66-479C-8CB0-79FC16A74415}"/>
              </a:ext>
            </a:extLst>
          </p:cNvPr>
          <p:cNvGrpSpPr/>
          <p:nvPr/>
        </p:nvGrpSpPr>
        <p:grpSpPr>
          <a:xfrm rot="1800000">
            <a:off x="3860463" y="853632"/>
            <a:ext cx="4471070" cy="5150736"/>
            <a:chOff x="3860465" y="853632"/>
            <a:chExt cx="4471070" cy="5150736"/>
          </a:xfrm>
        </p:grpSpPr>
        <p:sp>
          <p:nvSpPr>
            <p:cNvPr id="7" name="等腰三角形 6">
              <a:extLst>
                <a:ext uri="{FF2B5EF4-FFF2-40B4-BE49-F238E27FC236}">
                  <a16:creationId xmlns:a16="http://schemas.microsoft.com/office/drawing/2014/main" id="{EFB64D18-84C2-4339-BD31-D6C08A7701D2}"/>
                </a:ext>
              </a:extLst>
            </p:cNvPr>
            <p:cNvSpPr/>
            <p:nvPr/>
          </p:nvSpPr>
          <p:spPr>
            <a:xfrm rot="10800000">
              <a:off x="3860465" y="2149998"/>
              <a:ext cx="4471069" cy="385437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4AD131C5-7634-4F69-8A2B-5F5E88E5C6F9}"/>
                </a:ext>
              </a:extLst>
            </p:cNvPr>
            <p:cNvSpPr/>
            <p:nvPr/>
          </p:nvSpPr>
          <p:spPr>
            <a:xfrm>
              <a:off x="3860466" y="853632"/>
              <a:ext cx="4471069" cy="3854370"/>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CD12E946-4355-49A4-B043-5870418C78E4}"/>
              </a:ext>
            </a:extLst>
          </p:cNvPr>
          <p:cNvSpPr txBox="1"/>
          <p:nvPr/>
        </p:nvSpPr>
        <p:spPr>
          <a:xfrm>
            <a:off x="2278858"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10" name="矩形 9">
            <a:extLst>
              <a:ext uri="{FF2B5EF4-FFF2-40B4-BE49-F238E27FC236}">
                <a16:creationId xmlns:a16="http://schemas.microsoft.com/office/drawing/2014/main" id="{02DDC217-0014-4AEB-877B-D7821115E267}"/>
              </a:ext>
            </a:extLst>
          </p:cNvPr>
          <p:cNvSpPr/>
          <p:nvPr/>
        </p:nvSpPr>
        <p:spPr>
          <a:xfrm>
            <a:off x="1091443" y="1521521"/>
            <a:ext cx="1284967" cy="3814955"/>
          </a:xfrm>
          <a:prstGeom prst="rect">
            <a:avLst/>
          </a:prstGeom>
          <a:solidFill>
            <a:schemeClr val="tx1">
              <a:alpha val="30000"/>
            </a:schemeClr>
          </a:solid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p:sp>
        <p:nvSpPr>
          <p:cNvPr id="11" name="文本框 10">
            <a:extLst>
              <a:ext uri="{FF2B5EF4-FFF2-40B4-BE49-F238E27FC236}">
                <a16:creationId xmlns:a16="http://schemas.microsoft.com/office/drawing/2014/main" id="{E7FA766B-35F5-4700-ABB8-D75BBAEF49D1}"/>
              </a:ext>
            </a:extLst>
          </p:cNvPr>
          <p:cNvSpPr txBox="1"/>
          <p:nvPr/>
        </p:nvSpPr>
        <p:spPr>
          <a:xfrm>
            <a:off x="9112923"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12" name="矩形 11">
            <a:extLst>
              <a:ext uri="{FF2B5EF4-FFF2-40B4-BE49-F238E27FC236}">
                <a16:creationId xmlns:a16="http://schemas.microsoft.com/office/drawing/2014/main" id="{41167EB1-416B-4C76-9409-417B703F9566}"/>
              </a:ext>
            </a:extLst>
          </p:cNvPr>
          <p:cNvSpPr/>
          <p:nvPr/>
        </p:nvSpPr>
        <p:spPr>
          <a:xfrm>
            <a:off x="9834339" y="1521522"/>
            <a:ext cx="1284967" cy="3814955"/>
          </a:xfrm>
          <a:prstGeom prst="rect">
            <a:avLst/>
          </a:prstGeom>
          <a:no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p:spTree>
    <p:extLst>
      <p:ext uri="{BB962C8B-B14F-4D97-AF65-F5344CB8AC3E}">
        <p14:creationId xmlns:p14="http://schemas.microsoft.com/office/powerpoint/2010/main" val="2685052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2"/>
                                        </p:tgtEl>
                                        <p:attrNameLst>
                                          <p:attrName>3d.view.rotation.y</p:attrName>
                                        </p:attrNameLst>
                                      </p:cBhvr>
                                    </p:animRot>
                                  </p:childTnLst>
                                </p:cTn>
                              </p:par>
                              <p:par>
                                <p:cTn id="7" presetID="8" presetClass="emph" presetSubtype="0" fill="hold" nodeType="withEffect">
                                  <p:stCondLst>
                                    <p:cond delay="0"/>
                                  </p:stCondLst>
                                  <p:childTnLst>
                                    <p:animRot by="-5400000">
                                      <p:cBhvr>
                                        <p:cTn id="8" dur="2000" fill="hold"/>
                                        <p:tgtEl>
                                          <p:spTgt spid="5"/>
                                        </p:tgtEl>
                                        <p:attrNameLst>
                                          <p:attrName>r</p:attrName>
                                        </p:attrNameLst>
                                      </p:cBhvr>
                                    </p:animRot>
                                  </p:childTnLst>
                                </p:cTn>
                              </p:par>
                              <p:par>
                                <p:cTn id="9" presetID="8" presetClass="emph" presetSubtype="0" fill="hold" nodeType="withEffect">
                                  <p:stCondLst>
                                    <p:cond delay="0"/>
                                  </p:stCondLst>
                                  <p:childTnLst>
                                    <p:animRot by="5400000">
                                      <p:cBhvr>
                                        <p:cTn id="10" dur="2000" fill="hold"/>
                                        <p:tgtEl>
                                          <p:spTgt spid="6"/>
                                        </p:tgtEl>
                                        <p:attrNameLst>
                                          <p:attrName>r</p:attrName>
                                        </p:attrNameLst>
                                      </p:cBhvr>
                                    </p:animRot>
                                  </p:childTnLst>
                                </p:cTn>
                              </p:par>
                              <p:par>
                                <p:cTn id="11" presetID="10" presetClass="entr" presetSubtype="0" fill="hold" grpId="0" nodeType="withEffect">
                                  <p:stCondLst>
                                    <p:cond delay="1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0" name="3D 模型 9">
                <a:extLst>
                  <a:ext uri="{FF2B5EF4-FFF2-40B4-BE49-F238E27FC236}">
                    <a16:creationId xmlns:a16="http://schemas.microsoft.com/office/drawing/2014/main" id="{A234EF41-FB35-4063-AA02-D2CEF3BF8501}"/>
                  </a:ext>
                </a:extLst>
              </p:cNvPr>
              <p:cNvGraphicFramePr>
                <a:graphicFrameLocks noChangeAspect="1"/>
              </p:cNvGraphicFramePr>
              <p:nvPr>
                <p:extLst>
                  <p:ext uri="{D42A27DB-BD31-4B8C-83A1-F6EECF244321}">
                    <p14:modId xmlns:p14="http://schemas.microsoft.com/office/powerpoint/2010/main" val="2757430669"/>
                  </p:ext>
                </p:extLst>
              </p:nvPr>
            </p:nvGraphicFramePr>
            <p:xfrm>
              <a:off x="4352172" y="1145717"/>
              <a:ext cx="3416612" cy="3416612"/>
            </p:xfrm>
            <a:graphic>
              <a:graphicData uri="http://schemas.microsoft.com/office/drawing/2017/model3d">
                <am3d:model3d r:embed="rId2">
                  <am3d:spPr>
                    <a:xfrm>
                      <a:off x="0" y="0"/>
                      <a:ext cx="3416612" cy="3416612"/>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3"/>
                  </am3d:raster>
                  <am3d:objViewport viewportSz="88339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模型 9">
                <a:extLst>
                  <a:ext uri="{FF2B5EF4-FFF2-40B4-BE49-F238E27FC236}">
                    <a16:creationId xmlns:a16="http://schemas.microsoft.com/office/drawing/2014/main" id="{A234EF41-FB35-4063-AA02-D2CEF3BF8501}"/>
                  </a:ext>
                </a:extLst>
              </p:cNvPr>
              <p:cNvPicPr>
                <a:picLocks noGrp="1" noRot="1" noChangeAspect="1" noMove="1" noResize="1" noEditPoints="1" noAdjustHandles="1" noChangeArrowheads="1" noChangeShapeType="1" noCrop="1"/>
              </p:cNvPicPr>
              <p:nvPr/>
            </p:nvPicPr>
            <p:blipFill>
              <a:blip r:embed="rId3"/>
              <a:stretch>
                <a:fillRect/>
              </a:stretch>
            </p:blipFill>
            <p:spPr>
              <a:xfrm>
                <a:off x="4352172" y="1145717"/>
                <a:ext cx="3416612" cy="3416612"/>
              </a:xfrm>
              <a:prstGeom prst="rect">
                <a:avLst/>
              </a:prstGeom>
            </p:spPr>
          </p:pic>
        </mc:Fallback>
      </mc:AlternateContent>
      <p:sp>
        <p:nvSpPr>
          <p:cNvPr id="3" name="矩形 2">
            <a:extLst>
              <a:ext uri="{FF2B5EF4-FFF2-40B4-BE49-F238E27FC236}">
                <a16:creationId xmlns:a16="http://schemas.microsoft.com/office/drawing/2014/main" id="{00BE1DDC-F9DE-46F1-B62C-A8290802DC10}"/>
              </a:ext>
            </a:extLst>
          </p:cNvPr>
          <p:cNvSpPr/>
          <p:nvPr/>
        </p:nvSpPr>
        <p:spPr>
          <a:xfrm>
            <a:off x="1992298" y="5528060"/>
            <a:ext cx="8207405" cy="461665"/>
          </a:xfrm>
          <a:prstGeom prst="rect">
            <a:avLst/>
          </a:prstGeom>
        </p:spPr>
        <p:txBody>
          <a:bodyPr wrap="square">
            <a:spAutoFit/>
          </a:bodyPr>
          <a:lstStyle/>
          <a:p>
            <a:pPr algn="ctr"/>
            <a:r>
              <a:rPr lang="en-US" altLang="zh-CN" sz="1200" dirty="0">
                <a:solidFill>
                  <a:schemeClr val="bg1"/>
                </a:soli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solidFill>
                <a:schemeClr val="bg1"/>
              </a:solidFill>
              <a:latin typeface="站酷庆科黄油体" panose="02000803000000020004" pitchFamily="2" charset="-122"/>
              <a:ea typeface="站酷庆科黄油体" panose="02000803000000020004" pitchFamily="2" charset="-122"/>
            </a:endParaRPr>
          </a:p>
        </p:txBody>
      </p:sp>
      <p:sp>
        <p:nvSpPr>
          <p:cNvPr id="4" name="文本框 3">
            <a:extLst>
              <a:ext uri="{FF2B5EF4-FFF2-40B4-BE49-F238E27FC236}">
                <a16:creationId xmlns:a16="http://schemas.microsoft.com/office/drawing/2014/main" id="{D9D9A315-AE30-406C-BB19-9E1D88984E91}"/>
              </a:ext>
            </a:extLst>
          </p:cNvPr>
          <p:cNvSpPr txBox="1"/>
          <p:nvPr/>
        </p:nvSpPr>
        <p:spPr>
          <a:xfrm>
            <a:off x="700321"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FOUR</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5" name="文本框 4">
            <a:extLst>
              <a:ext uri="{FF2B5EF4-FFF2-40B4-BE49-F238E27FC236}">
                <a16:creationId xmlns:a16="http://schemas.microsoft.com/office/drawing/2014/main" id="{2B58E024-9CA3-454F-8890-39E1AB986FC1}"/>
              </a:ext>
            </a:extLst>
          </p:cNvPr>
          <p:cNvSpPr txBox="1"/>
          <p:nvPr/>
        </p:nvSpPr>
        <p:spPr>
          <a:xfrm>
            <a:off x="7861915"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FOUR</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6" name="文本框 5">
            <a:extLst>
              <a:ext uri="{FF2B5EF4-FFF2-40B4-BE49-F238E27FC236}">
                <a16:creationId xmlns:a16="http://schemas.microsoft.com/office/drawing/2014/main" id="{7EB1ED2F-5E0F-458D-99FD-AC61C25037EF}"/>
              </a:ext>
            </a:extLst>
          </p:cNvPr>
          <p:cNvSpPr txBox="1"/>
          <p:nvPr/>
        </p:nvSpPr>
        <p:spPr>
          <a:xfrm>
            <a:off x="4621077" y="-258139"/>
            <a:ext cx="2949846" cy="6247864"/>
          </a:xfrm>
          <a:prstGeom prst="rect">
            <a:avLst/>
          </a:prstGeom>
          <a:noFill/>
        </p:spPr>
        <p:txBody>
          <a:bodyPr wrap="none" rtlCol="0">
            <a:spAutoFit/>
          </a:bodyPr>
          <a:lstStyle/>
          <a:p>
            <a:r>
              <a:rPr lang="en-US" altLang="zh-CN"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rPr>
              <a:t>4</a:t>
            </a:r>
            <a:endParaRPr lang="zh-CN" altLang="en-US"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endParaRPr>
          </a:p>
        </p:txBody>
      </p:sp>
      <p:sp>
        <p:nvSpPr>
          <p:cNvPr id="7" name="弧形 6">
            <a:extLst>
              <a:ext uri="{FF2B5EF4-FFF2-40B4-BE49-F238E27FC236}">
                <a16:creationId xmlns:a16="http://schemas.microsoft.com/office/drawing/2014/main" id="{15D2D286-5599-4217-A405-B92B9A27AD90}"/>
              </a:ext>
            </a:extLst>
          </p:cNvPr>
          <p:cNvSpPr/>
          <p:nvPr/>
        </p:nvSpPr>
        <p:spPr>
          <a:xfrm rot="1814739">
            <a:off x="5881685" y="585116"/>
            <a:ext cx="1032933" cy="4856706"/>
          </a:xfrm>
          <a:prstGeom prst="arc">
            <a:avLst>
              <a:gd name="adj1" fmla="val 15336514"/>
              <a:gd name="adj2" fmla="val 6206746"/>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3" name="图片 12">
            <a:extLst>
              <a:ext uri="{FF2B5EF4-FFF2-40B4-BE49-F238E27FC236}">
                <a16:creationId xmlns:a16="http://schemas.microsoft.com/office/drawing/2014/main" id="{AED75819-3B14-48FF-8FB3-7BE7786AB3CB}"/>
              </a:ext>
            </a:extLst>
          </p:cNvPr>
          <p:cNvPicPr>
            <a:picLocks noChangeAspect="1"/>
          </p:cNvPicPr>
          <p:nvPr/>
        </p:nvPicPr>
        <p:blipFill>
          <a:blip r:embed="rId4"/>
          <a:stretch>
            <a:fillRect/>
          </a:stretch>
        </p:blipFill>
        <p:spPr>
          <a:xfrm>
            <a:off x="6806579" y="989065"/>
            <a:ext cx="1636761" cy="919453"/>
          </a:xfrm>
          <a:prstGeom prst="rect">
            <a:avLst/>
          </a:prstGeom>
        </p:spPr>
      </p:pic>
    </p:spTree>
    <p:extLst>
      <p:ext uri="{BB962C8B-B14F-4D97-AF65-F5344CB8AC3E}">
        <p14:creationId xmlns:p14="http://schemas.microsoft.com/office/powerpoint/2010/main" val="26904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10"/>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平行四边形 8">
            <a:extLst>
              <a:ext uri="{FF2B5EF4-FFF2-40B4-BE49-F238E27FC236}">
                <a16:creationId xmlns:a16="http://schemas.microsoft.com/office/drawing/2014/main" id="{F3E397FC-9E2B-4E31-85B8-766949F30B3C}"/>
              </a:ext>
            </a:extLst>
          </p:cNvPr>
          <p:cNvSpPr/>
          <p:nvPr/>
        </p:nvSpPr>
        <p:spPr>
          <a:xfrm rot="4500000">
            <a:off x="4424134" y="1525253"/>
            <a:ext cx="3343732" cy="3807495"/>
          </a:xfrm>
          <a:prstGeom prst="parallelogram">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4" name="3D 模型 3">
                <a:extLst>
                  <a:ext uri="{FF2B5EF4-FFF2-40B4-BE49-F238E27FC236}">
                    <a16:creationId xmlns:a16="http://schemas.microsoft.com/office/drawing/2014/main" id="{BE705F55-85CD-4D19-BF4E-831EFB3BBCE2}"/>
                  </a:ext>
                </a:extLst>
              </p:cNvPr>
              <p:cNvGraphicFramePr>
                <a:graphicFrameLocks noChangeAspect="1"/>
              </p:cNvGraphicFramePr>
              <p:nvPr>
                <p:extLst>
                  <p:ext uri="{D42A27DB-BD31-4B8C-83A1-F6EECF244321}">
                    <p14:modId xmlns:p14="http://schemas.microsoft.com/office/powerpoint/2010/main" val="124454675"/>
                  </p:ext>
                </p:extLst>
              </p:nvPr>
            </p:nvGraphicFramePr>
            <p:xfrm>
              <a:off x="4949015" y="2282015"/>
              <a:ext cx="2293971" cy="2293971"/>
            </p:xfrm>
            <a:graphic>
              <a:graphicData uri="http://schemas.microsoft.com/office/drawing/2017/model3d">
                <am3d:model3d r:embed="rId2">
                  <am3d:spPr>
                    <a:xfrm>
                      <a:off x="0" y="0"/>
                      <a:ext cx="2293971" cy="2293971"/>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3"/>
                  </am3d:raster>
                  <am3d:objViewport viewportSz="60827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模型 3">
                <a:extLst>
                  <a:ext uri="{FF2B5EF4-FFF2-40B4-BE49-F238E27FC236}">
                    <a16:creationId xmlns:a16="http://schemas.microsoft.com/office/drawing/2014/main" id="{BE705F55-85CD-4D19-BF4E-831EFB3BBCE2}"/>
                  </a:ext>
                </a:extLst>
              </p:cNvPr>
              <p:cNvPicPr>
                <a:picLocks noGrp="1" noRot="1" noChangeAspect="1" noMove="1" noResize="1" noEditPoints="1" noAdjustHandles="1" noChangeArrowheads="1" noChangeShapeType="1" noCrop="1"/>
              </p:cNvPicPr>
              <p:nvPr/>
            </p:nvPicPr>
            <p:blipFill>
              <a:blip r:embed="rId3"/>
              <a:stretch>
                <a:fillRect/>
              </a:stretch>
            </p:blipFill>
            <p:spPr>
              <a:xfrm>
                <a:off x="4949015" y="2282015"/>
                <a:ext cx="2293971" cy="2293971"/>
              </a:xfrm>
              <a:prstGeom prst="rect">
                <a:avLst/>
              </a:prstGeom>
            </p:spPr>
          </p:pic>
        </mc:Fallback>
      </mc:AlternateContent>
      <p:sp>
        <p:nvSpPr>
          <p:cNvPr id="21" name="平行四边形 20">
            <a:extLst>
              <a:ext uri="{FF2B5EF4-FFF2-40B4-BE49-F238E27FC236}">
                <a16:creationId xmlns:a16="http://schemas.microsoft.com/office/drawing/2014/main" id="{076EB8C0-FF4A-4A0C-A5BB-172B1F944CDF}"/>
              </a:ext>
            </a:extLst>
          </p:cNvPr>
          <p:cNvSpPr/>
          <p:nvPr/>
        </p:nvSpPr>
        <p:spPr>
          <a:xfrm>
            <a:off x="4424134" y="1525253"/>
            <a:ext cx="3343732" cy="3807495"/>
          </a:xfrm>
          <a:prstGeom prst="parallelogram">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845FA107-AED4-4FF0-91D9-D077CF9C69A7}"/>
              </a:ext>
            </a:extLst>
          </p:cNvPr>
          <p:cNvSpPr txBox="1"/>
          <p:nvPr/>
        </p:nvSpPr>
        <p:spPr>
          <a:xfrm>
            <a:off x="2278858"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23" name="矩形 22">
            <a:extLst>
              <a:ext uri="{FF2B5EF4-FFF2-40B4-BE49-F238E27FC236}">
                <a16:creationId xmlns:a16="http://schemas.microsoft.com/office/drawing/2014/main" id="{11006564-4961-4A01-A8ED-8C99598CD3D0}"/>
              </a:ext>
            </a:extLst>
          </p:cNvPr>
          <p:cNvSpPr/>
          <p:nvPr/>
        </p:nvSpPr>
        <p:spPr>
          <a:xfrm>
            <a:off x="1091443" y="1521521"/>
            <a:ext cx="1284967" cy="3814955"/>
          </a:xfrm>
          <a:prstGeom prst="rect">
            <a:avLst/>
          </a:prstGeom>
          <a:solidFill>
            <a:schemeClr val="tx1">
              <a:alpha val="30000"/>
            </a:schemeClr>
          </a:solid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p:sp>
        <p:nvSpPr>
          <p:cNvPr id="24" name="文本框 23">
            <a:extLst>
              <a:ext uri="{FF2B5EF4-FFF2-40B4-BE49-F238E27FC236}">
                <a16:creationId xmlns:a16="http://schemas.microsoft.com/office/drawing/2014/main" id="{27F8B7B2-196F-4B88-8B90-14463F9FFF93}"/>
              </a:ext>
            </a:extLst>
          </p:cNvPr>
          <p:cNvSpPr txBox="1"/>
          <p:nvPr/>
        </p:nvSpPr>
        <p:spPr>
          <a:xfrm>
            <a:off x="9112923"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25" name="矩形 24">
            <a:extLst>
              <a:ext uri="{FF2B5EF4-FFF2-40B4-BE49-F238E27FC236}">
                <a16:creationId xmlns:a16="http://schemas.microsoft.com/office/drawing/2014/main" id="{41EEE571-893E-4356-B128-1C7BB6A72DE7}"/>
              </a:ext>
            </a:extLst>
          </p:cNvPr>
          <p:cNvSpPr/>
          <p:nvPr/>
        </p:nvSpPr>
        <p:spPr>
          <a:xfrm>
            <a:off x="9834339" y="1521522"/>
            <a:ext cx="1284967" cy="3814955"/>
          </a:xfrm>
          <a:prstGeom prst="rect">
            <a:avLst/>
          </a:prstGeom>
          <a:no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mc:AlternateContent xmlns:mc="http://schemas.openxmlformats.org/markup-compatibility/2006">
        <mc:Choice xmlns:am3d="http://schemas.microsoft.com/office/drawing/2017/model3d" Requires="am3d">
          <p:graphicFrame>
            <p:nvGraphicFramePr>
              <p:cNvPr id="27" name="3D 模型 26">
                <a:extLst>
                  <a:ext uri="{FF2B5EF4-FFF2-40B4-BE49-F238E27FC236}">
                    <a16:creationId xmlns:a16="http://schemas.microsoft.com/office/drawing/2014/main" id="{B39DE253-D58B-4B44-82B6-4C826E6F1154}"/>
                  </a:ext>
                </a:extLst>
              </p:cNvPr>
              <p:cNvGraphicFramePr>
                <a:graphicFrameLocks noChangeAspect="1"/>
              </p:cNvGraphicFramePr>
              <p:nvPr>
                <p:extLst>
                  <p:ext uri="{D42A27DB-BD31-4B8C-83A1-F6EECF244321}">
                    <p14:modId xmlns:p14="http://schemas.microsoft.com/office/powerpoint/2010/main" val="3105623896"/>
                  </p:ext>
                </p:extLst>
              </p:nvPr>
            </p:nvGraphicFramePr>
            <p:xfrm>
              <a:off x="-2456916" y="2674061"/>
              <a:ext cx="1882906" cy="1901925"/>
            </p:xfrm>
            <a:graphic>
              <a:graphicData uri="http://schemas.microsoft.com/office/drawing/2017/model3d">
                <am3d:model3d r:embed="rId4">
                  <am3d:spPr>
                    <a:xfrm>
                      <a:off x="0" y="0"/>
                      <a:ext cx="1882906" cy="1901925"/>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211511" ay="-1031393" az="-1307329"/>
                    <am3d:postTrans dx="0" dy="0" dz="0"/>
                  </am3d:trans>
                  <am3d:raster rName="Office3DRenderer" rVer="16.0.8326">
                    <am3d:blip r:embed="rId5"/>
                  </am3d:raster>
                  <am3d:objViewport viewportSz="505912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7" name="3D 模型 26">
                <a:extLst>
                  <a:ext uri="{FF2B5EF4-FFF2-40B4-BE49-F238E27FC236}">
                    <a16:creationId xmlns:a16="http://schemas.microsoft.com/office/drawing/2014/main" id="{B39DE253-D58B-4B44-82B6-4C826E6F1154}"/>
                  </a:ext>
                </a:extLst>
              </p:cNvPr>
              <p:cNvPicPr>
                <a:picLocks noGrp="1" noRot="1" noChangeAspect="1" noMove="1" noResize="1" noEditPoints="1" noAdjustHandles="1" noChangeArrowheads="1" noChangeShapeType="1" noCrop="1"/>
              </p:cNvPicPr>
              <p:nvPr/>
            </p:nvPicPr>
            <p:blipFill>
              <a:blip r:embed="rId5"/>
              <a:stretch>
                <a:fillRect/>
              </a:stretch>
            </p:blipFill>
            <p:spPr>
              <a:xfrm>
                <a:off x="-2456916" y="2674061"/>
                <a:ext cx="1882906" cy="190192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8" name="3D 模型 27">
                <a:extLst>
                  <a:ext uri="{FF2B5EF4-FFF2-40B4-BE49-F238E27FC236}">
                    <a16:creationId xmlns:a16="http://schemas.microsoft.com/office/drawing/2014/main" id="{2CE3F839-C961-415E-A393-E6BCB9E15BA8}"/>
                  </a:ext>
                </a:extLst>
              </p:cNvPr>
              <p:cNvGraphicFramePr>
                <a:graphicFrameLocks noChangeAspect="1"/>
              </p:cNvGraphicFramePr>
              <p:nvPr>
                <p:extLst>
                  <p:ext uri="{D42A27DB-BD31-4B8C-83A1-F6EECF244321}">
                    <p14:modId xmlns:p14="http://schemas.microsoft.com/office/powerpoint/2010/main" val="3289826538"/>
                  </p:ext>
                </p:extLst>
              </p:nvPr>
            </p:nvGraphicFramePr>
            <p:xfrm>
              <a:off x="535382" y="7530990"/>
              <a:ext cx="1608809" cy="1627847"/>
            </p:xfrm>
            <a:graphic>
              <a:graphicData uri="http://schemas.microsoft.com/office/drawing/2017/model3d">
                <am3d:model3d r:embed="rId6">
                  <am3d:spPr>
                    <a:xfrm>
                      <a:off x="0" y="0"/>
                      <a:ext cx="1608809" cy="1627847"/>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952935" ay="1173742" az="-326513"/>
                    <am3d:postTrans dx="0" dy="0" dz="0"/>
                  </am3d:trans>
                  <am3d:raster rName="Office3DRenderer" rVer="16.0.8326">
                    <am3d:blip r:embed="rId7"/>
                  </am3d:raster>
                  <am3d:objViewport viewportSz="385542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8" name="3D 模型 27">
                <a:extLst>
                  <a:ext uri="{FF2B5EF4-FFF2-40B4-BE49-F238E27FC236}">
                    <a16:creationId xmlns:a16="http://schemas.microsoft.com/office/drawing/2014/main" id="{2CE3F839-C961-415E-A393-E6BCB9E15BA8}"/>
                  </a:ext>
                </a:extLst>
              </p:cNvPr>
              <p:cNvPicPr>
                <a:picLocks noGrp="1" noRot="1" noChangeAspect="1" noMove="1" noResize="1" noEditPoints="1" noAdjustHandles="1" noChangeArrowheads="1" noChangeShapeType="1" noCrop="1"/>
              </p:cNvPicPr>
              <p:nvPr/>
            </p:nvPicPr>
            <p:blipFill>
              <a:blip r:embed="rId7"/>
              <a:stretch>
                <a:fillRect/>
              </a:stretch>
            </p:blipFill>
            <p:spPr>
              <a:xfrm>
                <a:off x="535382" y="7530990"/>
                <a:ext cx="1608809" cy="162784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9" name="3D 模型 28">
                <a:extLst>
                  <a:ext uri="{FF2B5EF4-FFF2-40B4-BE49-F238E27FC236}">
                    <a16:creationId xmlns:a16="http://schemas.microsoft.com/office/drawing/2014/main" id="{A5BFA08E-E1C0-4491-8D5E-90BA50199E2A}"/>
                  </a:ext>
                </a:extLst>
              </p:cNvPr>
              <p:cNvGraphicFramePr>
                <a:graphicFrameLocks noChangeAspect="1"/>
              </p:cNvGraphicFramePr>
              <p:nvPr>
                <p:extLst>
                  <p:ext uri="{D42A27DB-BD31-4B8C-83A1-F6EECF244321}">
                    <p14:modId xmlns:p14="http://schemas.microsoft.com/office/powerpoint/2010/main" val="3717579588"/>
                  </p:ext>
                </p:extLst>
              </p:nvPr>
            </p:nvGraphicFramePr>
            <p:xfrm>
              <a:off x="0" y="-2763767"/>
              <a:ext cx="1882717" cy="1901733"/>
            </p:xfrm>
            <a:graphic>
              <a:graphicData uri="http://schemas.microsoft.com/office/drawing/2017/model3d">
                <am3d:model3d r:embed="rId8">
                  <am3d:spPr>
                    <a:xfrm>
                      <a:off x="0" y="0"/>
                      <a:ext cx="1882717" cy="1901733"/>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3137747" ay="1005461" az="1227303"/>
                    <am3d:postTrans dx="0" dy="0" dz="0"/>
                  </am3d:trans>
                  <am3d:raster rName="Office3DRenderer" rVer="16.0.8326">
                    <am3d:blip r:embed="rId9"/>
                  </am3d:raster>
                  <am3d:objViewport viewportSz="50966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9" name="3D 模型 28">
                <a:extLst>
                  <a:ext uri="{FF2B5EF4-FFF2-40B4-BE49-F238E27FC236}">
                    <a16:creationId xmlns:a16="http://schemas.microsoft.com/office/drawing/2014/main" id="{A5BFA08E-E1C0-4491-8D5E-90BA50199E2A}"/>
                  </a:ext>
                </a:extLst>
              </p:cNvPr>
              <p:cNvPicPr>
                <a:picLocks noGrp="1" noRot="1" noChangeAspect="1" noMove="1" noResize="1" noEditPoints="1" noAdjustHandles="1" noChangeArrowheads="1" noChangeShapeType="1" noCrop="1"/>
              </p:cNvPicPr>
              <p:nvPr/>
            </p:nvPicPr>
            <p:blipFill>
              <a:blip r:embed="rId9"/>
              <a:stretch>
                <a:fillRect/>
              </a:stretch>
            </p:blipFill>
            <p:spPr>
              <a:xfrm>
                <a:off x="0" y="-2763767"/>
                <a:ext cx="1882717" cy="1901733"/>
              </a:xfrm>
              <a:prstGeom prst="rect">
                <a:avLst/>
              </a:prstGeom>
            </p:spPr>
          </p:pic>
        </mc:Fallback>
      </mc:AlternateContent>
    </p:spTree>
    <p:extLst>
      <p:ext uri="{BB962C8B-B14F-4D97-AF65-F5344CB8AC3E}">
        <p14:creationId xmlns:p14="http://schemas.microsoft.com/office/powerpoint/2010/main" val="1104673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4"/>
                                        </p:tgtEl>
                                        <p:attrNameLst>
                                          <p:attrName>3d.view.rotation.y</p:attrName>
                                        </p:attrNameLst>
                                      </p:cBhvr>
                                    </p:animRot>
                                  </p:childTnLst>
                                </p:cTn>
                              </p:par>
                              <p:par>
                                <p:cTn id="7" presetID="8" presetClass="emph" presetSubtype="0" fill="hold" grpId="0" nodeType="withEffect">
                                  <p:stCondLst>
                                    <p:cond delay="0"/>
                                  </p:stCondLst>
                                  <p:childTnLst>
                                    <p:animRot by="-5400000">
                                      <p:cBhvr>
                                        <p:cTn id="8" dur="1500" fill="hold"/>
                                        <p:tgtEl>
                                          <p:spTgt spid="9"/>
                                        </p:tgtEl>
                                        <p:attrNameLst>
                                          <p:attrName>r</p:attrName>
                                        </p:attrNameLst>
                                      </p:cBhvr>
                                    </p:animRot>
                                  </p:childTnLst>
                                </p:cTn>
                              </p:par>
                              <p:par>
                                <p:cTn id="9" presetID="8" presetClass="emph" presetSubtype="0" fill="hold" grpId="0" nodeType="withEffect">
                                  <p:stCondLst>
                                    <p:cond delay="0"/>
                                  </p:stCondLst>
                                  <p:childTnLst>
                                    <p:animRot by="5400000">
                                      <p:cBhvr>
                                        <p:cTn id="10" dur="1500" fill="hold"/>
                                        <p:tgtEl>
                                          <p:spTgt spid="21"/>
                                        </p:tgtEl>
                                        <p:attrNameLst>
                                          <p:attrName>r</p:attrName>
                                        </p:attrNameLst>
                                      </p:cBhvr>
                                    </p:animRot>
                                  </p:childTnLst>
                                </p:cTn>
                              </p:par>
                              <p:par>
                                <p:cTn id="11" presetID="10" presetClass="entr" presetSubtype="0" fill="hold" grpId="0" nodeType="withEffect">
                                  <p:stCondLst>
                                    <p:cond delay="15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P spid="22" grpId="0"/>
      <p:bldP spid="23" grpId="0" animBg="1"/>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6BF7BCCF-C9A4-478D-AFD8-EB63C07013A5}"/>
              </a:ext>
            </a:extLst>
          </p:cNvPr>
          <p:cNvSpPr/>
          <p:nvPr/>
        </p:nvSpPr>
        <p:spPr>
          <a:xfrm rot="2700000">
            <a:off x="8951130" y="-481332"/>
            <a:ext cx="50080" cy="3585979"/>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4" name="3D 模型 3">
                <a:extLst>
                  <a:ext uri="{FF2B5EF4-FFF2-40B4-BE49-F238E27FC236}">
                    <a16:creationId xmlns:a16="http://schemas.microsoft.com/office/drawing/2014/main" id="{8F7BE098-92A9-4287-8050-8A343483FBE8}"/>
                  </a:ext>
                </a:extLst>
              </p:cNvPr>
              <p:cNvGraphicFramePr>
                <a:graphicFrameLocks noChangeAspect="1"/>
              </p:cNvGraphicFramePr>
              <p:nvPr>
                <p:extLst>
                  <p:ext uri="{D42A27DB-BD31-4B8C-83A1-F6EECF244321}">
                    <p14:modId xmlns:p14="http://schemas.microsoft.com/office/powerpoint/2010/main" val="2649668887"/>
                  </p:ext>
                </p:extLst>
              </p:nvPr>
            </p:nvGraphicFramePr>
            <p:xfrm>
              <a:off x="2007193" y="4843780"/>
              <a:ext cx="546120" cy="546120"/>
            </p:xfrm>
            <a:graphic>
              <a:graphicData uri="http://schemas.microsoft.com/office/drawing/2017/model3d">
                <am3d:model3d r:embed="rId2">
                  <am3d:spPr>
                    <a:xfrm>
                      <a:off x="0" y="0"/>
                      <a:ext cx="546120" cy="546120"/>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413370" ay="2387485" az="2638494"/>
                    <am3d:postTrans dx="0" dy="0" dz="0"/>
                  </am3d:trans>
                  <am3d:raster rName="Office3DRenderer" rVer="16.0.8326">
                    <am3d:blip r:embed="rId3"/>
                  </am3d:raster>
                  <am3d:objViewport viewportSz="139910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模型 3">
                <a:extLst>
                  <a:ext uri="{FF2B5EF4-FFF2-40B4-BE49-F238E27FC236}">
                    <a16:creationId xmlns:a16="http://schemas.microsoft.com/office/drawing/2014/main" id="{8F7BE098-92A9-4287-8050-8A343483FBE8}"/>
                  </a:ext>
                </a:extLst>
              </p:cNvPr>
              <p:cNvPicPr>
                <a:picLocks noGrp="1" noRot="1" noChangeAspect="1" noMove="1" noResize="1" noEditPoints="1" noAdjustHandles="1" noChangeArrowheads="1" noChangeShapeType="1" noCrop="1"/>
              </p:cNvPicPr>
              <p:nvPr/>
            </p:nvPicPr>
            <p:blipFill>
              <a:blip r:embed="rId3"/>
              <a:stretch>
                <a:fillRect/>
              </a:stretch>
            </p:blipFill>
            <p:spPr>
              <a:xfrm>
                <a:off x="2007193" y="4843780"/>
                <a:ext cx="546120" cy="546120"/>
              </a:xfrm>
              <a:prstGeom prst="rect">
                <a:avLst/>
              </a:prstGeom>
            </p:spPr>
          </p:pic>
        </mc:Fallback>
      </mc:AlternateContent>
      <p:graphicFrame>
        <p:nvGraphicFramePr>
          <p:cNvPr id="7" name="图表 6">
            <a:extLst>
              <a:ext uri="{FF2B5EF4-FFF2-40B4-BE49-F238E27FC236}">
                <a16:creationId xmlns:a16="http://schemas.microsoft.com/office/drawing/2014/main" id="{8A83DFB0-3AA3-48C5-A0CD-970B6594F69B}"/>
              </a:ext>
            </a:extLst>
          </p:cNvPr>
          <p:cNvGraphicFramePr/>
          <p:nvPr>
            <p:extLst>
              <p:ext uri="{D42A27DB-BD31-4B8C-83A1-F6EECF244321}">
                <p14:modId xmlns:p14="http://schemas.microsoft.com/office/powerpoint/2010/main" val="4095284017"/>
              </p:ext>
            </p:extLst>
          </p:nvPr>
        </p:nvGraphicFramePr>
        <p:xfrm>
          <a:off x="2618660" y="1738355"/>
          <a:ext cx="8249920" cy="392176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B0D40000-D37E-4BCE-BE53-A573A173D4CA}"/>
              </a:ext>
            </a:extLst>
          </p:cNvPr>
          <p:cNvSpPr txBox="1"/>
          <p:nvPr/>
        </p:nvSpPr>
        <p:spPr>
          <a:xfrm>
            <a:off x="3759120" y="709006"/>
            <a:ext cx="7109460" cy="461665"/>
          </a:xfrm>
          <a:prstGeom prst="rect">
            <a:avLst/>
          </a:prstGeom>
          <a:noFill/>
        </p:spPr>
        <p:txBody>
          <a:bodyPr wrap="square" rtlCol="0">
            <a:spAutoFit/>
          </a:bodyPr>
          <a:lstStyle/>
          <a:p>
            <a:pPr lvl="0"/>
            <a:r>
              <a:rPr lang="en-US" altLang="zh-CN" sz="1200" dirty="0">
                <a:solidFill>
                  <a:prstClr val="white">
                    <a:alpha val="80000"/>
                  </a:prstClr>
                </a:soli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solidFill>
                <a:prstClr val="white">
                  <a:alpha val="80000"/>
                </a:prstClr>
              </a:solidFill>
              <a:latin typeface="站酷庆科黄油体" panose="02000803000000020004" pitchFamily="2" charset="-122"/>
              <a:ea typeface="站酷庆科黄油体" panose="02000803000000020004" pitchFamily="2" charset="-122"/>
            </a:endParaRPr>
          </a:p>
        </p:txBody>
      </p:sp>
      <p:sp>
        <p:nvSpPr>
          <p:cNvPr id="12" name="任意多边形: 形状 11">
            <a:extLst>
              <a:ext uri="{FF2B5EF4-FFF2-40B4-BE49-F238E27FC236}">
                <a16:creationId xmlns:a16="http://schemas.microsoft.com/office/drawing/2014/main" id="{3B7943D1-60C0-4AF3-97EE-C6882E67E3F7}"/>
              </a:ext>
            </a:extLst>
          </p:cNvPr>
          <p:cNvSpPr/>
          <p:nvPr/>
        </p:nvSpPr>
        <p:spPr>
          <a:xfrm>
            <a:off x="1684813" y="616674"/>
            <a:ext cx="1603772" cy="646331"/>
          </a:xfrm>
          <a:custGeom>
            <a:avLst/>
            <a:gdLst/>
            <a:ahLst/>
            <a:cxnLst/>
            <a:rect l="l" t="t" r="r" b="b"/>
            <a:pathLst>
              <a:path w="1603772" h="646331">
                <a:moveTo>
                  <a:pt x="1250961" y="389064"/>
                </a:moveTo>
                <a:lnTo>
                  <a:pt x="1272918" y="389064"/>
                </a:lnTo>
                <a:cubicBezTo>
                  <a:pt x="1283825" y="388940"/>
                  <a:pt x="1292145" y="390732"/>
                  <a:pt x="1297877" y="394439"/>
                </a:cubicBezTo>
                <a:cubicBezTo>
                  <a:pt x="1303609" y="398146"/>
                  <a:pt x="1306497" y="404513"/>
                  <a:pt x="1306540" y="413538"/>
                </a:cubicBezTo>
                <a:cubicBezTo>
                  <a:pt x="1306497" y="422577"/>
                  <a:pt x="1303609" y="429372"/>
                  <a:pt x="1297877" y="433923"/>
                </a:cubicBezTo>
                <a:cubicBezTo>
                  <a:pt x="1292145" y="438474"/>
                  <a:pt x="1283825" y="440751"/>
                  <a:pt x="1272918" y="440756"/>
                </a:cubicBezTo>
                <a:lnTo>
                  <a:pt x="1250961" y="440756"/>
                </a:lnTo>
                <a:close/>
                <a:moveTo>
                  <a:pt x="288936" y="389064"/>
                </a:moveTo>
                <a:lnTo>
                  <a:pt x="310893" y="389064"/>
                </a:lnTo>
                <a:cubicBezTo>
                  <a:pt x="321800" y="388940"/>
                  <a:pt x="330120" y="390732"/>
                  <a:pt x="335852" y="394439"/>
                </a:cubicBezTo>
                <a:cubicBezTo>
                  <a:pt x="341584" y="398146"/>
                  <a:pt x="344472" y="404513"/>
                  <a:pt x="344515" y="413538"/>
                </a:cubicBezTo>
                <a:cubicBezTo>
                  <a:pt x="344472" y="422577"/>
                  <a:pt x="341584" y="429372"/>
                  <a:pt x="335852" y="433923"/>
                </a:cubicBezTo>
                <a:cubicBezTo>
                  <a:pt x="330120" y="438474"/>
                  <a:pt x="321800" y="440751"/>
                  <a:pt x="310893" y="440756"/>
                </a:cubicBezTo>
                <a:lnTo>
                  <a:pt x="288936" y="440756"/>
                </a:lnTo>
                <a:close/>
                <a:moveTo>
                  <a:pt x="1125474" y="387921"/>
                </a:moveTo>
                <a:lnTo>
                  <a:pt x="1126388" y="387921"/>
                </a:lnTo>
                <a:cubicBezTo>
                  <a:pt x="1128879" y="397131"/>
                  <a:pt x="1131326" y="406440"/>
                  <a:pt x="1133730" y="415850"/>
                </a:cubicBezTo>
                <a:cubicBezTo>
                  <a:pt x="1136135" y="425259"/>
                  <a:pt x="1138640" y="434397"/>
                  <a:pt x="1141244" y="443264"/>
                </a:cubicBezTo>
                <a:lnTo>
                  <a:pt x="1146272" y="461787"/>
                </a:lnTo>
                <a:lnTo>
                  <a:pt x="1106047" y="461787"/>
                </a:lnTo>
                <a:lnTo>
                  <a:pt x="1111075" y="443264"/>
                </a:lnTo>
                <a:cubicBezTo>
                  <a:pt x="1113603" y="434412"/>
                  <a:pt x="1116089" y="425302"/>
                  <a:pt x="1118532" y="415936"/>
                </a:cubicBezTo>
                <a:cubicBezTo>
                  <a:pt x="1120974" y="406569"/>
                  <a:pt x="1123288" y="397231"/>
                  <a:pt x="1125474" y="387921"/>
                </a:cubicBezTo>
                <a:close/>
                <a:moveTo>
                  <a:pt x="601599" y="387921"/>
                </a:moveTo>
                <a:lnTo>
                  <a:pt x="602513" y="387921"/>
                </a:lnTo>
                <a:cubicBezTo>
                  <a:pt x="605003" y="397131"/>
                  <a:pt x="607451" y="406440"/>
                  <a:pt x="609855" y="415850"/>
                </a:cubicBezTo>
                <a:cubicBezTo>
                  <a:pt x="612260" y="425259"/>
                  <a:pt x="614765" y="434397"/>
                  <a:pt x="617369" y="443264"/>
                </a:cubicBezTo>
                <a:lnTo>
                  <a:pt x="622397" y="461787"/>
                </a:lnTo>
                <a:lnTo>
                  <a:pt x="582172" y="461787"/>
                </a:lnTo>
                <a:lnTo>
                  <a:pt x="587200" y="443264"/>
                </a:lnTo>
                <a:cubicBezTo>
                  <a:pt x="589728" y="434412"/>
                  <a:pt x="592214" y="425302"/>
                  <a:pt x="594657" y="415936"/>
                </a:cubicBezTo>
                <a:cubicBezTo>
                  <a:pt x="597099" y="406569"/>
                  <a:pt x="599413" y="397231"/>
                  <a:pt x="601599" y="387921"/>
                </a:cubicBezTo>
                <a:close/>
                <a:moveTo>
                  <a:pt x="163449" y="387921"/>
                </a:moveTo>
                <a:lnTo>
                  <a:pt x="164363" y="387921"/>
                </a:lnTo>
                <a:cubicBezTo>
                  <a:pt x="166853" y="397131"/>
                  <a:pt x="169301" y="406440"/>
                  <a:pt x="171705" y="415850"/>
                </a:cubicBezTo>
                <a:cubicBezTo>
                  <a:pt x="174110" y="425259"/>
                  <a:pt x="176615" y="434397"/>
                  <a:pt x="179219" y="443264"/>
                </a:cubicBezTo>
                <a:lnTo>
                  <a:pt x="184247" y="461787"/>
                </a:lnTo>
                <a:lnTo>
                  <a:pt x="144022" y="461787"/>
                </a:lnTo>
                <a:lnTo>
                  <a:pt x="149050" y="443264"/>
                </a:lnTo>
                <a:cubicBezTo>
                  <a:pt x="151578" y="434412"/>
                  <a:pt x="154064" y="425302"/>
                  <a:pt x="156507" y="415936"/>
                </a:cubicBezTo>
                <a:cubicBezTo>
                  <a:pt x="158949" y="406569"/>
                  <a:pt x="161263" y="397231"/>
                  <a:pt x="163449" y="387921"/>
                </a:cubicBezTo>
                <a:close/>
                <a:moveTo>
                  <a:pt x="1355613" y="362346"/>
                </a:moveTo>
                <a:lnTo>
                  <a:pt x="1355613" y="390436"/>
                </a:lnTo>
                <a:lnTo>
                  <a:pt x="1403161" y="390436"/>
                </a:lnTo>
                <a:lnTo>
                  <a:pt x="1403161" y="531482"/>
                </a:lnTo>
                <a:lnTo>
                  <a:pt x="1436966" y="531482"/>
                </a:lnTo>
                <a:lnTo>
                  <a:pt x="1436966" y="390436"/>
                </a:lnTo>
                <a:lnTo>
                  <a:pt x="1484972" y="390436"/>
                </a:lnTo>
                <a:lnTo>
                  <a:pt x="1484972" y="362346"/>
                </a:lnTo>
                <a:close/>
                <a:moveTo>
                  <a:pt x="1217157" y="362346"/>
                </a:moveTo>
                <a:lnTo>
                  <a:pt x="1217157" y="531482"/>
                </a:lnTo>
                <a:lnTo>
                  <a:pt x="1250961" y="531482"/>
                </a:lnTo>
                <a:lnTo>
                  <a:pt x="1250961" y="467474"/>
                </a:lnTo>
                <a:lnTo>
                  <a:pt x="1274519" y="467474"/>
                </a:lnTo>
                <a:lnTo>
                  <a:pt x="1309281" y="531482"/>
                </a:lnTo>
                <a:lnTo>
                  <a:pt x="1346973" y="531482"/>
                </a:lnTo>
                <a:lnTo>
                  <a:pt x="1307453" y="462222"/>
                </a:lnTo>
                <a:cubicBezTo>
                  <a:pt x="1317289" y="458483"/>
                  <a:pt x="1325083" y="452601"/>
                  <a:pt x="1330836" y="444575"/>
                </a:cubicBezTo>
                <a:cubicBezTo>
                  <a:pt x="1336589" y="436548"/>
                  <a:pt x="1339530" y="426203"/>
                  <a:pt x="1339658" y="413538"/>
                </a:cubicBezTo>
                <a:cubicBezTo>
                  <a:pt x="1339530" y="400672"/>
                  <a:pt x="1336665" y="390491"/>
                  <a:pt x="1331062" y="382995"/>
                </a:cubicBezTo>
                <a:cubicBezTo>
                  <a:pt x="1325459" y="375498"/>
                  <a:pt x="1317887" y="370161"/>
                  <a:pt x="1308346" y="366983"/>
                </a:cubicBezTo>
                <a:cubicBezTo>
                  <a:pt x="1298805" y="363804"/>
                  <a:pt x="1288063" y="362259"/>
                  <a:pt x="1276120" y="362346"/>
                </a:cubicBezTo>
                <a:close/>
                <a:moveTo>
                  <a:pt x="1106732" y="362346"/>
                </a:moveTo>
                <a:lnTo>
                  <a:pt x="1052565" y="531482"/>
                </a:lnTo>
                <a:lnTo>
                  <a:pt x="1086848" y="531482"/>
                </a:lnTo>
                <a:lnTo>
                  <a:pt x="1098733" y="488048"/>
                </a:lnTo>
                <a:lnTo>
                  <a:pt x="1153586" y="488048"/>
                </a:lnTo>
                <a:lnTo>
                  <a:pt x="1165471" y="531482"/>
                </a:lnTo>
                <a:lnTo>
                  <a:pt x="1200898" y="531482"/>
                </a:lnTo>
                <a:lnTo>
                  <a:pt x="1146501" y="362346"/>
                </a:lnTo>
                <a:close/>
                <a:moveTo>
                  <a:pt x="902832" y="362346"/>
                </a:moveTo>
                <a:lnTo>
                  <a:pt x="902832" y="531482"/>
                </a:lnTo>
                <a:lnTo>
                  <a:pt x="936636" y="531482"/>
                </a:lnTo>
                <a:lnTo>
                  <a:pt x="936636" y="458330"/>
                </a:lnTo>
                <a:lnTo>
                  <a:pt x="1000673" y="458330"/>
                </a:lnTo>
                <a:lnTo>
                  <a:pt x="1000673" y="531482"/>
                </a:lnTo>
                <a:lnTo>
                  <a:pt x="1034249" y="531482"/>
                </a:lnTo>
                <a:lnTo>
                  <a:pt x="1034249" y="362346"/>
                </a:lnTo>
                <a:lnTo>
                  <a:pt x="1000673" y="362346"/>
                </a:lnTo>
                <a:lnTo>
                  <a:pt x="1000673" y="428869"/>
                </a:lnTo>
                <a:lnTo>
                  <a:pt x="936636" y="428869"/>
                </a:lnTo>
                <a:lnTo>
                  <a:pt x="936636" y="362346"/>
                </a:lnTo>
                <a:close/>
                <a:moveTo>
                  <a:pt x="582857" y="362346"/>
                </a:moveTo>
                <a:lnTo>
                  <a:pt x="528690" y="531482"/>
                </a:lnTo>
                <a:lnTo>
                  <a:pt x="562973" y="531482"/>
                </a:lnTo>
                <a:lnTo>
                  <a:pt x="574858" y="488048"/>
                </a:lnTo>
                <a:lnTo>
                  <a:pt x="629711" y="488048"/>
                </a:lnTo>
                <a:lnTo>
                  <a:pt x="641596" y="531482"/>
                </a:lnTo>
                <a:lnTo>
                  <a:pt x="677023" y="531482"/>
                </a:lnTo>
                <a:lnTo>
                  <a:pt x="622626" y="362346"/>
                </a:lnTo>
                <a:close/>
                <a:moveTo>
                  <a:pt x="407532" y="362346"/>
                </a:moveTo>
                <a:lnTo>
                  <a:pt x="407532" y="531482"/>
                </a:lnTo>
                <a:lnTo>
                  <a:pt x="513802" y="531482"/>
                </a:lnTo>
                <a:lnTo>
                  <a:pt x="513802" y="503164"/>
                </a:lnTo>
                <a:lnTo>
                  <a:pt x="441336" y="503164"/>
                </a:lnTo>
                <a:lnTo>
                  <a:pt x="441336" y="457873"/>
                </a:lnTo>
                <a:lnTo>
                  <a:pt x="500772" y="457873"/>
                </a:lnTo>
                <a:lnTo>
                  <a:pt x="500772" y="429555"/>
                </a:lnTo>
                <a:lnTo>
                  <a:pt x="441336" y="429555"/>
                </a:lnTo>
                <a:lnTo>
                  <a:pt x="441336" y="390436"/>
                </a:lnTo>
                <a:lnTo>
                  <a:pt x="511288" y="390436"/>
                </a:lnTo>
                <a:lnTo>
                  <a:pt x="511288" y="362346"/>
                </a:lnTo>
                <a:close/>
                <a:moveTo>
                  <a:pt x="255132" y="362346"/>
                </a:moveTo>
                <a:lnTo>
                  <a:pt x="255132" y="531482"/>
                </a:lnTo>
                <a:lnTo>
                  <a:pt x="288936" y="531482"/>
                </a:lnTo>
                <a:lnTo>
                  <a:pt x="288936" y="467474"/>
                </a:lnTo>
                <a:lnTo>
                  <a:pt x="312494" y="467474"/>
                </a:lnTo>
                <a:lnTo>
                  <a:pt x="347255" y="531482"/>
                </a:lnTo>
                <a:lnTo>
                  <a:pt x="384948" y="531482"/>
                </a:lnTo>
                <a:lnTo>
                  <a:pt x="345428" y="462222"/>
                </a:lnTo>
                <a:cubicBezTo>
                  <a:pt x="355264" y="458483"/>
                  <a:pt x="363058" y="452601"/>
                  <a:pt x="368811" y="444575"/>
                </a:cubicBezTo>
                <a:cubicBezTo>
                  <a:pt x="374564" y="436548"/>
                  <a:pt x="377505" y="426203"/>
                  <a:pt x="377633" y="413538"/>
                </a:cubicBezTo>
                <a:cubicBezTo>
                  <a:pt x="377505" y="400672"/>
                  <a:pt x="374640" y="390491"/>
                  <a:pt x="369037" y="382995"/>
                </a:cubicBezTo>
                <a:cubicBezTo>
                  <a:pt x="363434" y="375498"/>
                  <a:pt x="355862" y="370161"/>
                  <a:pt x="346321" y="366983"/>
                </a:cubicBezTo>
                <a:cubicBezTo>
                  <a:pt x="336780" y="363804"/>
                  <a:pt x="326038" y="362259"/>
                  <a:pt x="314095" y="362346"/>
                </a:cubicBezTo>
                <a:close/>
                <a:moveTo>
                  <a:pt x="144707" y="362346"/>
                </a:moveTo>
                <a:lnTo>
                  <a:pt x="90540" y="531482"/>
                </a:lnTo>
                <a:lnTo>
                  <a:pt x="124823" y="531482"/>
                </a:lnTo>
                <a:lnTo>
                  <a:pt x="136708" y="488048"/>
                </a:lnTo>
                <a:lnTo>
                  <a:pt x="191561" y="488048"/>
                </a:lnTo>
                <a:lnTo>
                  <a:pt x="203446" y="531482"/>
                </a:lnTo>
                <a:lnTo>
                  <a:pt x="238873" y="531482"/>
                </a:lnTo>
                <a:lnTo>
                  <a:pt x="184476" y="362346"/>
                </a:lnTo>
                <a:close/>
                <a:moveTo>
                  <a:pt x="820584" y="359146"/>
                </a:moveTo>
                <a:cubicBezTo>
                  <a:pt x="806155" y="359205"/>
                  <a:pt x="793029" y="362716"/>
                  <a:pt x="781204" y="369680"/>
                </a:cubicBezTo>
                <a:cubicBezTo>
                  <a:pt x="769379" y="376644"/>
                  <a:pt x="759929" y="386708"/>
                  <a:pt x="752855" y="399871"/>
                </a:cubicBezTo>
                <a:cubicBezTo>
                  <a:pt x="745779" y="413034"/>
                  <a:pt x="742153" y="428944"/>
                  <a:pt x="741974" y="447600"/>
                </a:cubicBezTo>
                <a:cubicBezTo>
                  <a:pt x="742139" y="466455"/>
                  <a:pt x="745667" y="482348"/>
                  <a:pt x="752558" y="495278"/>
                </a:cubicBezTo>
                <a:cubicBezTo>
                  <a:pt x="759450" y="508208"/>
                  <a:pt x="768716" y="518001"/>
                  <a:pt x="780357" y="524656"/>
                </a:cubicBezTo>
                <a:cubicBezTo>
                  <a:pt x="791999" y="531311"/>
                  <a:pt x="805026" y="534653"/>
                  <a:pt x="819441" y="534682"/>
                </a:cubicBezTo>
                <a:cubicBezTo>
                  <a:pt x="830418" y="534658"/>
                  <a:pt x="840410" y="532536"/>
                  <a:pt x="849416" y="528316"/>
                </a:cubicBezTo>
                <a:cubicBezTo>
                  <a:pt x="858422" y="524096"/>
                  <a:pt x="866413" y="517920"/>
                  <a:pt x="873390" y="509789"/>
                </a:cubicBezTo>
                <a:lnTo>
                  <a:pt x="855559" y="488758"/>
                </a:lnTo>
                <a:cubicBezTo>
                  <a:pt x="851002" y="493755"/>
                  <a:pt x="845830" y="497766"/>
                  <a:pt x="840043" y="500791"/>
                </a:cubicBezTo>
                <a:cubicBezTo>
                  <a:pt x="834257" y="503816"/>
                  <a:pt x="827770" y="505369"/>
                  <a:pt x="820584" y="505450"/>
                </a:cubicBezTo>
                <a:cubicBezTo>
                  <a:pt x="807044" y="505293"/>
                  <a:pt x="796347" y="500062"/>
                  <a:pt x="788494" y="489758"/>
                </a:cubicBezTo>
                <a:cubicBezTo>
                  <a:pt x="780641" y="479455"/>
                  <a:pt x="776630" y="465021"/>
                  <a:pt x="776464" y="446457"/>
                </a:cubicBezTo>
                <a:cubicBezTo>
                  <a:pt x="776730" y="428121"/>
                  <a:pt x="780998" y="413859"/>
                  <a:pt x="789265" y="403670"/>
                </a:cubicBezTo>
                <a:cubicBezTo>
                  <a:pt x="797533" y="393480"/>
                  <a:pt x="808201" y="388307"/>
                  <a:pt x="821269" y="388150"/>
                </a:cubicBezTo>
                <a:cubicBezTo>
                  <a:pt x="827637" y="388226"/>
                  <a:pt x="833361" y="389560"/>
                  <a:pt x="838443" y="392151"/>
                </a:cubicBezTo>
                <a:cubicBezTo>
                  <a:pt x="843525" y="394742"/>
                  <a:pt x="848163" y="398134"/>
                  <a:pt x="852359" y="402326"/>
                </a:cubicBezTo>
                <a:lnTo>
                  <a:pt x="870190" y="380842"/>
                </a:lnTo>
                <a:cubicBezTo>
                  <a:pt x="864665" y="374942"/>
                  <a:pt x="857712" y="369899"/>
                  <a:pt x="849330" y="365712"/>
                </a:cubicBezTo>
                <a:cubicBezTo>
                  <a:pt x="840948" y="361525"/>
                  <a:pt x="831366" y="359336"/>
                  <a:pt x="820584" y="359146"/>
                </a:cubicBezTo>
                <a:close/>
                <a:moveTo>
                  <a:pt x="298461" y="122364"/>
                </a:moveTo>
                <a:lnTo>
                  <a:pt x="320418" y="122364"/>
                </a:lnTo>
                <a:cubicBezTo>
                  <a:pt x="331325" y="122240"/>
                  <a:pt x="339645" y="124032"/>
                  <a:pt x="345377" y="127739"/>
                </a:cubicBezTo>
                <a:cubicBezTo>
                  <a:pt x="351109" y="131446"/>
                  <a:pt x="353997" y="137813"/>
                  <a:pt x="354040" y="146838"/>
                </a:cubicBezTo>
                <a:cubicBezTo>
                  <a:pt x="353997" y="155877"/>
                  <a:pt x="351109" y="162672"/>
                  <a:pt x="345377" y="167223"/>
                </a:cubicBezTo>
                <a:cubicBezTo>
                  <a:pt x="339645" y="171774"/>
                  <a:pt x="331325" y="174051"/>
                  <a:pt x="320418" y="174056"/>
                </a:cubicBezTo>
                <a:lnTo>
                  <a:pt x="298461" y="174056"/>
                </a:lnTo>
                <a:close/>
                <a:moveTo>
                  <a:pt x="611124" y="121221"/>
                </a:moveTo>
                <a:lnTo>
                  <a:pt x="612038" y="121221"/>
                </a:lnTo>
                <a:cubicBezTo>
                  <a:pt x="614528" y="130431"/>
                  <a:pt x="616976" y="139740"/>
                  <a:pt x="619381" y="149150"/>
                </a:cubicBezTo>
                <a:cubicBezTo>
                  <a:pt x="621785" y="158559"/>
                  <a:pt x="624290" y="167697"/>
                  <a:pt x="626894" y="176564"/>
                </a:cubicBezTo>
                <a:lnTo>
                  <a:pt x="631922" y="195087"/>
                </a:lnTo>
                <a:lnTo>
                  <a:pt x="591697" y="195087"/>
                </a:lnTo>
                <a:lnTo>
                  <a:pt x="596725" y="176564"/>
                </a:lnTo>
                <a:cubicBezTo>
                  <a:pt x="599253" y="167712"/>
                  <a:pt x="601739" y="158602"/>
                  <a:pt x="604182" y="149235"/>
                </a:cubicBezTo>
                <a:cubicBezTo>
                  <a:pt x="606624" y="139869"/>
                  <a:pt x="608938" y="130531"/>
                  <a:pt x="611124" y="121221"/>
                </a:cubicBezTo>
                <a:close/>
                <a:moveTo>
                  <a:pt x="1045707" y="95646"/>
                </a:moveTo>
                <a:lnTo>
                  <a:pt x="1045707" y="264782"/>
                </a:lnTo>
                <a:lnTo>
                  <a:pt x="1151978" y="264782"/>
                </a:lnTo>
                <a:lnTo>
                  <a:pt x="1151978" y="236464"/>
                </a:lnTo>
                <a:lnTo>
                  <a:pt x="1079511" y="236464"/>
                </a:lnTo>
                <a:lnTo>
                  <a:pt x="1079511" y="191173"/>
                </a:lnTo>
                <a:lnTo>
                  <a:pt x="1138947" y="191173"/>
                </a:lnTo>
                <a:lnTo>
                  <a:pt x="1138947" y="162855"/>
                </a:lnTo>
                <a:lnTo>
                  <a:pt x="1079511" y="162855"/>
                </a:lnTo>
                <a:lnTo>
                  <a:pt x="1079511" y="123736"/>
                </a:lnTo>
                <a:lnTo>
                  <a:pt x="1149463" y="123736"/>
                </a:lnTo>
                <a:lnTo>
                  <a:pt x="1149463" y="95646"/>
                </a:lnTo>
                <a:close/>
                <a:moveTo>
                  <a:pt x="880886" y="95646"/>
                </a:moveTo>
                <a:lnTo>
                  <a:pt x="932540" y="264782"/>
                </a:lnTo>
                <a:lnTo>
                  <a:pt x="972765" y="264782"/>
                </a:lnTo>
                <a:lnTo>
                  <a:pt x="1024647" y="95646"/>
                </a:lnTo>
                <a:lnTo>
                  <a:pt x="990364" y="95646"/>
                </a:lnTo>
                <a:lnTo>
                  <a:pt x="968423" y="177928"/>
                </a:lnTo>
                <a:cubicBezTo>
                  <a:pt x="965852" y="187227"/>
                  <a:pt x="963452" y="196308"/>
                  <a:pt x="961223" y="205173"/>
                </a:cubicBezTo>
                <a:cubicBezTo>
                  <a:pt x="958995" y="214037"/>
                  <a:pt x="956595" y="223172"/>
                  <a:pt x="954024" y="232578"/>
                </a:cubicBezTo>
                <a:lnTo>
                  <a:pt x="952881" y="232578"/>
                </a:lnTo>
                <a:cubicBezTo>
                  <a:pt x="950219" y="223172"/>
                  <a:pt x="947829" y="214037"/>
                  <a:pt x="945710" y="205174"/>
                </a:cubicBezTo>
                <a:cubicBezTo>
                  <a:pt x="943591" y="196311"/>
                  <a:pt x="941258" y="187234"/>
                  <a:pt x="938711" y="177942"/>
                </a:cubicBezTo>
                <a:lnTo>
                  <a:pt x="916312" y="95646"/>
                </a:lnTo>
                <a:close/>
                <a:moveTo>
                  <a:pt x="826632" y="95646"/>
                </a:moveTo>
                <a:lnTo>
                  <a:pt x="826632" y="264782"/>
                </a:lnTo>
                <a:lnTo>
                  <a:pt x="860436" y="264782"/>
                </a:lnTo>
                <a:lnTo>
                  <a:pt x="860436" y="95646"/>
                </a:lnTo>
                <a:close/>
                <a:moveTo>
                  <a:pt x="669812" y="95646"/>
                </a:moveTo>
                <a:lnTo>
                  <a:pt x="669812" y="123736"/>
                </a:lnTo>
                <a:lnTo>
                  <a:pt x="717361" y="123736"/>
                </a:lnTo>
                <a:lnTo>
                  <a:pt x="717361" y="264782"/>
                </a:lnTo>
                <a:lnTo>
                  <a:pt x="751165" y="264782"/>
                </a:lnTo>
                <a:lnTo>
                  <a:pt x="751165" y="123736"/>
                </a:lnTo>
                <a:lnTo>
                  <a:pt x="799171" y="123736"/>
                </a:lnTo>
                <a:lnTo>
                  <a:pt x="799171" y="95646"/>
                </a:lnTo>
                <a:close/>
                <a:moveTo>
                  <a:pt x="592382" y="95646"/>
                </a:moveTo>
                <a:lnTo>
                  <a:pt x="538215" y="264782"/>
                </a:lnTo>
                <a:lnTo>
                  <a:pt x="572498" y="264782"/>
                </a:lnTo>
                <a:lnTo>
                  <a:pt x="584383" y="221348"/>
                </a:lnTo>
                <a:lnTo>
                  <a:pt x="639236" y="221348"/>
                </a:lnTo>
                <a:lnTo>
                  <a:pt x="651121" y="264782"/>
                </a:lnTo>
                <a:lnTo>
                  <a:pt x="686548" y="264782"/>
                </a:lnTo>
                <a:lnTo>
                  <a:pt x="632151" y="95646"/>
                </a:lnTo>
                <a:close/>
                <a:moveTo>
                  <a:pt x="417057" y="95646"/>
                </a:moveTo>
                <a:lnTo>
                  <a:pt x="417057" y="264782"/>
                </a:lnTo>
                <a:lnTo>
                  <a:pt x="523327" y="264782"/>
                </a:lnTo>
                <a:lnTo>
                  <a:pt x="523327" y="236464"/>
                </a:lnTo>
                <a:lnTo>
                  <a:pt x="450861" y="236464"/>
                </a:lnTo>
                <a:lnTo>
                  <a:pt x="450861" y="191173"/>
                </a:lnTo>
                <a:lnTo>
                  <a:pt x="510297" y="191173"/>
                </a:lnTo>
                <a:lnTo>
                  <a:pt x="510297" y="162855"/>
                </a:lnTo>
                <a:lnTo>
                  <a:pt x="450861" y="162855"/>
                </a:lnTo>
                <a:lnTo>
                  <a:pt x="450861" y="123736"/>
                </a:lnTo>
                <a:lnTo>
                  <a:pt x="520813" y="123736"/>
                </a:lnTo>
                <a:lnTo>
                  <a:pt x="520813" y="95646"/>
                </a:lnTo>
                <a:close/>
                <a:moveTo>
                  <a:pt x="264657" y="95646"/>
                </a:moveTo>
                <a:lnTo>
                  <a:pt x="264657" y="264782"/>
                </a:lnTo>
                <a:lnTo>
                  <a:pt x="298461" y="264782"/>
                </a:lnTo>
                <a:lnTo>
                  <a:pt x="298461" y="200774"/>
                </a:lnTo>
                <a:lnTo>
                  <a:pt x="322019" y="200774"/>
                </a:lnTo>
                <a:lnTo>
                  <a:pt x="356780" y="264782"/>
                </a:lnTo>
                <a:lnTo>
                  <a:pt x="394473" y="264782"/>
                </a:lnTo>
                <a:lnTo>
                  <a:pt x="354953" y="195522"/>
                </a:lnTo>
                <a:cubicBezTo>
                  <a:pt x="364789" y="191783"/>
                  <a:pt x="372583" y="185901"/>
                  <a:pt x="378336" y="177874"/>
                </a:cubicBezTo>
                <a:cubicBezTo>
                  <a:pt x="384089" y="169848"/>
                  <a:pt x="387030" y="159503"/>
                  <a:pt x="387158" y="146838"/>
                </a:cubicBezTo>
                <a:cubicBezTo>
                  <a:pt x="387030" y="133972"/>
                  <a:pt x="384165" y="123791"/>
                  <a:pt x="378562" y="116295"/>
                </a:cubicBezTo>
                <a:cubicBezTo>
                  <a:pt x="372959" y="108798"/>
                  <a:pt x="365387" y="103461"/>
                  <a:pt x="355846" y="100283"/>
                </a:cubicBezTo>
                <a:cubicBezTo>
                  <a:pt x="346305" y="97104"/>
                  <a:pt x="335563" y="95559"/>
                  <a:pt x="323620" y="95646"/>
                </a:cubicBezTo>
                <a:close/>
                <a:moveTo>
                  <a:pt x="182409" y="92446"/>
                </a:moveTo>
                <a:cubicBezTo>
                  <a:pt x="167980" y="92505"/>
                  <a:pt x="154854" y="96016"/>
                  <a:pt x="143029" y="102980"/>
                </a:cubicBezTo>
                <a:cubicBezTo>
                  <a:pt x="131204" y="109944"/>
                  <a:pt x="121754" y="120008"/>
                  <a:pt x="114679" y="133171"/>
                </a:cubicBezTo>
                <a:cubicBezTo>
                  <a:pt x="107605" y="146334"/>
                  <a:pt x="103978" y="162244"/>
                  <a:pt x="103799" y="180900"/>
                </a:cubicBezTo>
                <a:cubicBezTo>
                  <a:pt x="103964" y="199755"/>
                  <a:pt x="107492" y="215648"/>
                  <a:pt x="114383" y="228578"/>
                </a:cubicBezTo>
                <a:cubicBezTo>
                  <a:pt x="121275" y="241508"/>
                  <a:pt x="130541" y="251301"/>
                  <a:pt x="142182" y="257956"/>
                </a:cubicBezTo>
                <a:cubicBezTo>
                  <a:pt x="153824" y="264611"/>
                  <a:pt x="166851" y="267953"/>
                  <a:pt x="181266" y="267982"/>
                </a:cubicBezTo>
                <a:cubicBezTo>
                  <a:pt x="192243" y="267958"/>
                  <a:pt x="202235" y="265836"/>
                  <a:pt x="211241" y="261616"/>
                </a:cubicBezTo>
                <a:cubicBezTo>
                  <a:pt x="220247" y="257396"/>
                  <a:pt x="228238" y="251220"/>
                  <a:pt x="235215" y="243089"/>
                </a:cubicBezTo>
                <a:lnTo>
                  <a:pt x="217384" y="222058"/>
                </a:lnTo>
                <a:cubicBezTo>
                  <a:pt x="212827" y="227055"/>
                  <a:pt x="207655" y="231066"/>
                  <a:pt x="201868" y="234091"/>
                </a:cubicBezTo>
                <a:cubicBezTo>
                  <a:pt x="196082" y="237116"/>
                  <a:pt x="189595" y="238669"/>
                  <a:pt x="182409" y="238750"/>
                </a:cubicBezTo>
                <a:cubicBezTo>
                  <a:pt x="168869" y="238593"/>
                  <a:pt x="158172" y="233362"/>
                  <a:pt x="150319" y="223058"/>
                </a:cubicBezTo>
                <a:cubicBezTo>
                  <a:pt x="142466" y="212755"/>
                  <a:pt x="138455" y="198321"/>
                  <a:pt x="138289" y="179757"/>
                </a:cubicBezTo>
                <a:cubicBezTo>
                  <a:pt x="138556" y="161421"/>
                  <a:pt x="142823" y="147159"/>
                  <a:pt x="151090" y="136970"/>
                </a:cubicBezTo>
                <a:cubicBezTo>
                  <a:pt x="159358" y="126780"/>
                  <a:pt x="170026" y="121607"/>
                  <a:pt x="183094" y="121450"/>
                </a:cubicBezTo>
                <a:cubicBezTo>
                  <a:pt x="189462" y="121526"/>
                  <a:pt x="195186" y="122860"/>
                  <a:pt x="200268" y="125451"/>
                </a:cubicBezTo>
                <a:cubicBezTo>
                  <a:pt x="205350" y="128042"/>
                  <a:pt x="209988" y="131434"/>
                  <a:pt x="214184" y="135626"/>
                </a:cubicBezTo>
                <a:lnTo>
                  <a:pt x="232015" y="114142"/>
                </a:lnTo>
                <a:cubicBezTo>
                  <a:pt x="226490" y="108242"/>
                  <a:pt x="219537" y="103199"/>
                  <a:pt x="211155" y="99012"/>
                </a:cubicBezTo>
                <a:cubicBezTo>
                  <a:pt x="202773" y="94825"/>
                  <a:pt x="193191" y="92636"/>
                  <a:pt x="182409" y="92446"/>
                </a:cubicBezTo>
                <a:close/>
                <a:moveTo>
                  <a:pt x="0" y="0"/>
                </a:moveTo>
                <a:lnTo>
                  <a:pt x="1603772" y="0"/>
                </a:lnTo>
                <a:lnTo>
                  <a:pt x="1603772" y="646331"/>
                </a:lnTo>
                <a:lnTo>
                  <a:pt x="0" y="646331"/>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13" name="3D 模型 12">
                <a:extLst>
                  <a:ext uri="{FF2B5EF4-FFF2-40B4-BE49-F238E27FC236}">
                    <a16:creationId xmlns:a16="http://schemas.microsoft.com/office/drawing/2014/main" id="{C1BDDFCB-96B8-497D-8907-E1E91E8D262A}"/>
                  </a:ext>
                </a:extLst>
              </p:cNvPr>
              <p:cNvGraphicFramePr>
                <a:graphicFrameLocks noChangeAspect="1"/>
              </p:cNvGraphicFramePr>
              <p:nvPr>
                <p:extLst>
                  <p:ext uri="{D42A27DB-BD31-4B8C-83A1-F6EECF244321}">
                    <p14:modId xmlns:p14="http://schemas.microsoft.com/office/powerpoint/2010/main" val="685611081"/>
                  </p:ext>
                </p:extLst>
              </p:nvPr>
            </p:nvGraphicFramePr>
            <p:xfrm>
              <a:off x="2022433" y="3922704"/>
              <a:ext cx="560881" cy="546121"/>
            </p:xfrm>
            <a:graphic>
              <a:graphicData uri="http://schemas.microsoft.com/office/drawing/2017/model3d">
                <am3d:model3d r:embed="rId5">
                  <am3d:spPr>
                    <a:xfrm>
                      <a:off x="0" y="0"/>
                      <a:ext cx="560881" cy="546121"/>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6"/>
                  </am3d:raster>
                  <am3d:objViewport viewportSz="148002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模型 12">
                <a:extLst>
                  <a:ext uri="{FF2B5EF4-FFF2-40B4-BE49-F238E27FC236}">
                    <a16:creationId xmlns:a16="http://schemas.microsoft.com/office/drawing/2014/main" id="{C1BDDFCB-96B8-497D-8907-E1E91E8D262A}"/>
                  </a:ext>
                </a:extLst>
              </p:cNvPr>
              <p:cNvPicPr>
                <a:picLocks noGrp="1" noRot="1" noChangeAspect="1" noMove="1" noResize="1" noEditPoints="1" noAdjustHandles="1" noChangeArrowheads="1" noChangeShapeType="1" noCrop="1"/>
              </p:cNvPicPr>
              <p:nvPr/>
            </p:nvPicPr>
            <p:blipFill>
              <a:blip r:embed="rId6"/>
              <a:stretch>
                <a:fillRect/>
              </a:stretch>
            </p:blipFill>
            <p:spPr>
              <a:xfrm>
                <a:off x="2022433" y="3922704"/>
                <a:ext cx="560881" cy="54612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3D 模型 13">
                <a:extLst>
                  <a:ext uri="{FF2B5EF4-FFF2-40B4-BE49-F238E27FC236}">
                    <a16:creationId xmlns:a16="http://schemas.microsoft.com/office/drawing/2014/main" id="{399C26B7-DB2F-4329-BEE8-77C11DD5828F}"/>
                  </a:ext>
                </a:extLst>
              </p:cNvPr>
              <p:cNvGraphicFramePr>
                <a:graphicFrameLocks noChangeAspect="1"/>
              </p:cNvGraphicFramePr>
              <p:nvPr>
                <p:extLst>
                  <p:ext uri="{D42A27DB-BD31-4B8C-83A1-F6EECF244321}">
                    <p14:modId xmlns:p14="http://schemas.microsoft.com/office/powerpoint/2010/main" val="1610093471"/>
                  </p:ext>
                </p:extLst>
              </p:nvPr>
            </p:nvGraphicFramePr>
            <p:xfrm>
              <a:off x="2026242" y="3015963"/>
              <a:ext cx="546121" cy="546121"/>
            </p:xfrm>
            <a:graphic>
              <a:graphicData uri="http://schemas.microsoft.com/office/drawing/2017/model3d">
                <am3d:model3d r:embed="rId7">
                  <am3d:spPr>
                    <a:xfrm>
                      <a:off x="0" y="0"/>
                      <a:ext cx="546121" cy="546121"/>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8"/>
                  </am3d:raster>
                  <am3d:objViewport viewportSz="13229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模型 13">
                <a:extLst>
                  <a:ext uri="{FF2B5EF4-FFF2-40B4-BE49-F238E27FC236}">
                    <a16:creationId xmlns:a16="http://schemas.microsoft.com/office/drawing/2014/main" id="{399C26B7-DB2F-4329-BEE8-77C11DD5828F}"/>
                  </a:ext>
                </a:extLst>
              </p:cNvPr>
              <p:cNvPicPr>
                <a:picLocks noGrp="1" noRot="1" noChangeAspect="1" noMove="1" noResize="1" noEditPoints="1" noAdjustHandles="1" noChangeArrowheads="1" noChangeShapeType="1" noCrop="1"/>
              </p:cNvPicPr>
              <p:nvPr/>
            </p:nvPicPr>
            <p:blipFill>
              <a:blip r:embed="rId8"/>
              <a:stretch>
                <a:fillRect/>
              </a:stretch>
            </p:blipFill>
            <p:spPr>
              <a:xfrm>
                <a:off x="2026242" y="3015963"/>
                <a:ext cx="546121" cy="54612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5" name="3D 模型 14">
                <a:extLst>
                  <a:ext uri="{FF2B5EF4-FFF2-40B4-BE49-F238E27FC236}">
                    <a16:creationId xmlns:a16="http://schemas.microsoft.com/office/drawing/2014/main" id="{84E34BF5-090B-4651-8CEA-36DBB12546E8}"/>
                  </a:ext>
                </a:extLst>
              </p:cNvPr>
              <p:cNvGraphicFramePr>
                <a:graphicFrameLocks noChangeAspect="1"/>
              </p:cNvGraphicFramePr>
              <p:nvPr>
                <p:extLst>
                  <p:ext uri="{D42A27DB-BD31-4B8C-83A1-F6EECF244321}">
                    <p14:modId xmlns:p14="http://schemas.microsoft.com/office/powerpoint/2010/main" val="4283490655"/>
                  </p:ext>
                </p:extLst>
              </p:nvPr>
            </p:nvGraphicFramePr>
            <p:xfrm>
              <a:off x="2018623" y="2101603"/>
              <a:ext cx="546121" cy="546121"/>
            </p:xfrm>
            <a:graphic>
              <a:graphicData uri="http://schemas.microsoft.com/office/drawing/2017/model3d">
                <am3d:model3d r:embed="rId9">
                  <am3d:spPr>
                    <a:xfrm>
                      <a:off x="0" y="0"/>
                      <a:ext cx="546121" cy="546121"/>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907206" ay="695976" az="186583"/>
                    <am3d:postTrans dx="0" dy="0" dz="0"/>
                  </am3d:trans>
                  <am3d:raster rName="Office3DRenderer" rVer="16.0.8326">
                    <am3d:blip r:embed="rId10"/>
                  </am3d:raster>
                  <am3d:objViewport viewportSz="148896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3D 模型 14">
                <a:extLst>
                  <a:ext uri="{FF2B5EF4-FFF2-40B4-BE49-F238E27FC236}">
                    <a16:creationId xmlns:a16="http://schemas.microsoft.com/office/drawing/2014/main" id="{84E34BF5-090B-4651-8CEA-36DBB12546E8}"/>
                  </a:ext>
                </a:extLst>
              </p:cNvPr>
              <p:cNvPicPr>
                <a:picLocks noGrp="1" noRot="1" noChangeAspect="1" noMove="1" noResize="1" noEditPoints="1" noAdjustHandles="1" noChangeArrowheads="1" noChangeShapeType="1" noCrop="1"/>
              </p:cNvPicPr>
              <p:nvPr/>
            </p:nvPicPr>
            <p:blipFill>
              <a:blip r:embed="rId10"/>
              <a:stretch>
                <a:fillRect/>
              </a:stretch>
            </p:blipFill>
            <p:spPr>
              <a:xfrm>
                <a:off x="2018623" y="2101603"/>
                <a:ext cx="546121" cy="546121"/>
              </a:xfrm>
              <a:prstGeom prst="rect">
                <a:avLst/>
              </a:prstGeom>
            </p:spPr>
          </p:pic>
        </mc:Fallback>
      </mc:AlternateContent>
      <p:sp>
        <p:nvSpPr>
          <p:cNvPr id="17" name="矩形: 圆角 16">
            <a:extLst>
              <a:ext uri="{FF2B5EF4-FFF2-40B4-BE49-F238E27FC236}">
                <a16:creationId xmlns:a16="http://schemas.microsoft.com/office/drawing/2014/main" id="{FD2D6870-162B-4042-A5A4-C50B0552E041}"/>
              </a:ext>
            </a:extLst>
          </p:cNvPr>
          <p:cNvSpPr/>
          <p:nvPr/>
        </p:nvSpPr>
        <p:spPr>
          <a:xfrm rot="2700000">
            <a:off x="8289988" y="3533269"/>
            <a:ext cx="79543"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C4EE56A9-041D-48E3-A3E7-EAC960F9C78E}"/>
              </a:ext>
            </a:extLst>
          </p:cNvPr>
          <p:cNvSpPr/>
          <p:nvPr/>
        </p:nvSpPr>
        <p:spPr>
          <a:xfrm rot="2700000">
            <a:off x="10603095" y="2989674"/>
            <a:ext cx="45719" cy="1588983"/>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019C47BF-0FB7-471C-9108-7F490B8C91B3}"/>
              </a:ext>
            </a:extLst>
          </p:cNvPr>
          <p:cNvSpPr/>
          <p:nvPr/>
        </p:nvSpPr>
        <p:spPr>
          <a:xfrm rot="2700000">
            <a:off x="11157514" y="1369432"/>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0120BD0D-5B87-4C7C-9A30-3C43DCABFADE}"/>
              </a:ext>
            </a:extLst>
          </p:cNvPr>
          <p:cNvSpPr/>
          <p:nvPr/>
        </p:nvSpPr>
        <p:spPr>
          <a:xfrm rot="2700000" flipH="1">
            <a:off x="10542069" y="3961653"/>
            <a:ext cx="45719" cy="2153088"/>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1949286D-B0CA-4881-8B96-E5553E78FA1F}"/>
              </a:ext>
            </a:extLst>
          </p:cNvPr>
          <p:cNvPicPr>
            <a:picLocks noChangeAspect="1"/>
          </p:cNvPicPr>
          <p:nvPr/>
        </p:nvPicPr>
        <p:blipFill>
          <a:blip r:embed="rId11"/>
          <a:stretch>
            <a:fillRect/>
          </a:stretch>
        </p:blipFill>
        <p:spPr>
          <a:xfrm>
            <a:off x="778031" y="732770"/>
            <a:ext cx="737221" cy="414135"/>
          </a:xfrm>
          <a:prstGeom prst="rect">
            <a:avLst/>
          </a:prstGeom>
        </p:spPr>
      </p:pic>
    </p:spTree>
    <p:extLst>
      <p:ext uri="{BB962C8B-B14F-4D97-AF65-F5344CB8AC3E}">
        <p14:creationId xmlns:p14="http://schemas.microsoft.com/office/powerpoint/2010/main" val="18456217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4"/>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9000" fill="hold"/>
                                        <p:tgtEl>
                                          <p:spTgt spid="13"/>
                                        </p:tgtEl>
                                        <p:attrNameLst>
                                          <p:attrName>3d.view.rotation.y</p:attrName>
                                        </p:attrNameLst>
                                      </p:cBhvr>
                                    </p:animRot>
                                  </p:childTnLst>
                                </p:cTn>
                              </p:par>
                              <p:par>
                                <p:cTn id="9" presetID="37" presetClass="emph" presetSubtype="128" repeatCount="indefinite" fill="hold" nodeType="withEffect">
                                  <p:stCondLst>
                                    <p:cond delay="0"/>
                                  </p:stCondLst>
                                  <p:childTnLst>
                                    <p:animRot by="21600000">
                                      <p:cBhvr>
                                        <p:cTn id="10" dur="9000" fill="hold"/>
                                        <p:tgtEl>
                                          <p:spTgt spid="14"/>
                                        </p:tgtEl>
                                        <p:attrNameLst>
                                          <p:attrName>3d.view.rotation.y</p:attrName>
                                        </p:attrNameLst>
                                      </p:cBhvr>
                                    </p:animRot>
                                  </p:childTnLst>
                                </p:cTn>
                              </p:par>
                              <p:par>
                                <p:cTn id="11" presetID="37" presetClass="emph" presetSubtype="128" repeatCount="indefinite" fill="hold" nodeType="withEffect">
                                  <p:stCondLst>
                                    <p:cond delay="0"/>
                                  </p:stCondLst>
                                  <p:childTnLst>
                                    <p:animRot by="21600000">
                                      <p:cBhvr>
                                        <p:cTn id="12" dur="9000" fill="hold"/>
                                        <p:tgtEl>
                                          <p:spTgt spid="15"/>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5" name="3D 模型 4">
                <a:extLst>
                  <a:ext uri="{FF2B5EF4-FFF2-40B4-BE49-F238E27FC236}">
                    <a16:creationId xmlns:a16="http://schemas.microsoft.com/office/drawing/2014/main" id="{80000E18-597E-4779-A7AD-F07725B25F9B}"/>
                  </a:ext>
                </a:extLst>
              </p:cNvPr>
              <p:cNvGraphicFramePr>
                <a:graphicFrameLocks noChangeAspect="1"/>
              </p:cNvGraphicFramePr>
              <p:nvPr>
                <p:extLst>
                  <p:ext uri="{D42A27DB-BD31-4B8C-83A1-F6EECF244321}">
                    <p14:modId xmlns:p14="http://schemas.microsoft.com/office/powerpoint/2010/main" val="135525984"/>
                  </p:ext>
                </p:extLst>
              </p:nvPr>
            </p:nvGraphicFramePr>
            <p:xfrm>
              <a:off x="1854008" y="5921035"/>
              <a:ext cx="546120" cy="546120"/>
            </p:xfrm>
            <a:graphic>
              <a:graphicData uri="http://schemas.microsoft.com/office/drawing/2017/model3d">
                <am3d:model3d r:embed="rId2">
                  <am3d:spPr>
                    <a:xfrm>
                      <a:off x="0" y="0"/>
                      <a:ext cx="546120" cy="546120"/>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413370" ay="2387485" az="2638494"/>
                    <am3d:postTrans dx="0" dy="0" dz="0"/>
                  </am3d:trans>
                  <am3d:raster rName="Office3DRenderer" rVer="16.0.8326">
                    <am3d:blip r:embed="rId3"/>
                  </am3d:raster>
                  <am3d:objViewport viewportSz="139910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模型 4">
                <a:extLst>
                  <a:ext uri="{FF2B5EF4-FFF2-40B4-BE49-F238E27FC236}">
                    <a16:creationId xmlns:a16="http://schemas.microsoft.com/office/drawing/2014/main" id="{80000E18-597E-4779-A7AD-F07725B25F9B}"/>
                  </a:ext>
                </a:extLst>
              </p:cNvPr>
              <p:cNvPicPr>
                <a:picLocks noGrp="1" noRot="1" noChangeAspect="1" noMove="1" noResize="1" noEditPoints="1" noAdjustHandles="1" noChangeArrowheads="1" noChangeShapeType="1" noCrop="1"/>
              </p:cNvPicPr>
              <p:nvPr/>
            </p:nvPicPr>
            <p:blipFill>
              <a:blip r:embed="rId3"/>
              <a:stretch>
                <a:fillRect/>
              </a:stretch>
            </p:blipFill>
            <p:spPr>
              <a:xfrm>
                <a:off x="1854008" y="5921035"/>
                <a:ext cx="546120" cy="54612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6" name="3D 模型 5">
                <a:extLst>
                  <a:ext uri="{FF2B5EF4-FFF2-40B4-BE49-F238E27FC236}">
                    <a16:creationId xmlns:a16="http://schemas.microsoft.com/office/drawing/2014/main" id="{B81A170D-0797-4DFA-9EB7-EDF1760F2AA4}"/>
                  </a:ext>
                </a:extLst>
              </p:cNvPr>
              <p:cNvGraphicFramePr>
                <a:graphicFrameLocks noChangeAspect="1"/>
              </p:cNvGraphicFramePr>
              <p:nvPr>
                <p:extLst>
                  <p:ext uri="{D42A27DB-BD31-4B8C-83A1-F6EECF244321}">
                    <p14:modId xmlns:p14="http://schemas.microsoft.com/office/powerpoint/2010/main" val="3862824249"/>
                  </p:ext>
                </p:extLst>
              </p:nvPr>
            </p:nvGraphicFramePr>
            <p:xfrm>
              <a:off x="8246299" y="675651"/>
              <a:ext cx="560881" cy="546121"/>
            </p:xfrm>
            <a:graphic>
              <a:graphicData uri="http://schemas.microsoft.com/office/drawing/2017/model3d">
                <am3d:model3d r:embed="rId4">
                  <am3d:spPr>
                    <a:xfrm>
                      <a:off x="0" y="0"/>
                      <a:ext cx="560881" cy="546121"/>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5"/>
                  </am3d:raster>
                  <am3d:objViewport viewportSz="148002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模型 5">
                <a:extLst>
                  <a:ext uri="{FF2B5EF4-FFF2-40B4-BE49-F238E27FC236}">
                    <a16:creationId xmlns:a16="http://schemas.microsoft.com/office/drawing/2014/main" id="{B81A170D-0797-4DFA-9EB7-EDF1760F2AA4}"/>
                  </a:ext>
                </a:extLst>
              </p:cNvPr>
              <p:cNvPicPr>
                <a:picLocks noGrp="1" noRot="1" noChangeAspect="1" noMove="1" noResize="1" noEditPoints="1" noAdjustHandles="1" noChangeArrowheads="1" noChangeShapeType="1" noCrop="1"/>
              </p:cNvPicPr>
              <p:nvPr/>
            </p:nvPicPr>
            <p:blipFill>
              <a:blip r:embed="rId5"/>
              <a:stretch>
                <a:fillRect/>
              </a:stretch>
            </p:blipFill>
            <p:spPr>
              <a:xfrm>
                <a:off x="8246299" y="675651"/>
                <a:ext cx="560881" cy="54612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7" name="3D 模型 6">
                <a:extLst>
                  <a:ext uri="{FF2B5EF4-FFF2-40B4-BE49-F238E27FC236}">
                    <a16:creationId xmlns:a16="http://schemas.microsoft.com/office/drawing/2014/main" id="{A376AC46-9B61-4EED-A669-B4C064966EA3}"/>
                  </a:ext>
                </a:extLst>
              </p:cNvPr>
              <p:cNvGraphicFramePr>
                <a:graphicFrameLocks noChangeAspect="1"/>
              </p:cNvGraphicFramePr>
              <p:nvPr>
                <p:extLst>
                  <p:ext uri="{D42A27DB-BD31-4B8C-83A1-F6EECF244321}">
                    <p14:modId xmlns:p14="http://schemas.microsoft.com/office/powerpoint/2010/main" val="2420031664"/>
                  </p:ext>
                </p:extLst>
              </p:nvPr>
            </p:nvGraphicFramePr>
            <p:xfrm>
              <a:off x="9879319" y="4340909"/>
              <a:ext cx="546121" cy="546121"/>
            </p:xfrm>
            <a:graphic>
              <a:graphicData uri="http://schemas.microsoft.com/office/drawing/2017/model3d">
                <am3d:model3d r:embed="rId6">
                  <am3d:spPr>
                    <a:xfrm>
                      <a:off x="0" y="0"/>
                      <a:ext cx="546121" cy="546121"/>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7"/>
                  </am3d:raster>
                  <am3d:objViewport viewportSz="13229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模型 6">
                <a:extLst>
                  <a:ext uri="{FF2B5EF4-FFF2-40B4-BE49-F238E27FC236}">
                    <a16:creationId xmlns:a16="http://schemas.microsoft.com/office/drawing/2014/main" id="{A376AC46-9B61-4EED-A669-B4C064966EA3}"/>
                  </a:ext>
                </a:extLst>
              </p:cNvPr>
              <p:cNvPicPr>
                <a:picLocks noGrp="1" noRot="1" noChangeAspect="1" noMove="1" noResize="1" noEditPoints="1" noAdjustHandles="1" noChangeArrowheads="1" noChangeShapeType="1" noCrop="1"/>
              </p:cNvPicPr>
              <p:nvPr/>
            </p:nvPicPr>
            <p:blipFill>
              <a:blip r:embed="rId7"/>
              <a:stretch>
                <a:fillRect/>
              </a:stretch>
            </p:blipFill>
            <p:spPr>
              <a:xfrm>
                <a:off x="9879319" y="4340909"/>
                <a:ext cx="546121" cy="54612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 name="3D 模型 7">
                <a:extLst>
                  <a:ext uri="{FF2B5EF4-FFF2-40B4-BE49-F238E27FC236}">
                    <a16:creationId xmlns:a16="http://schemas.microsoft.com/office/drawing/2014/main" id="{1252708C-61C4-4D62-885D-7F6D6FF28BF9}"/>
                  </a:ext>
                </a:extLst>
              </p:cNvPr>
              <p:cNvGraphicFramePr>
                <a:graphicFrameLocks noChangeAspect="1"/>
              </p:cNvGraphicFramePr>
              <p:nvPr>
                <p:extLst>
                  <p:ext uri="{D42A27DB-BD31-4B8C-83A1-F6EECF244321}">
                    <p14:modId xmlns:p14="http://schemas.microsoft.com/office/powerpoint/2010/main" val="2122496889"/>
                  </p:ext>
                </p:extLst>
              </p:nvPr>
            </p:nvGraphicFramePr>
            <p:xfrm>
              <a:off x="2979676" y="1685423"/>
              <a:ext cx="546121" cy="546121"/>
            </p:xfrm>
            <a:graphic>
              <a:graphicData uri="http://schemas.microsoft.com/office/drawing/2017/model3d">
                <am3d:model3d r:embed="rId8">
                  <am3d:spPr>
                    <a:xfrm>
                      <a:off x="0" y="0"/>
                      <a:ext cx="546121" cy="546121"/>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907206" ay="695976" az="186583"/>
                    <am3d:postTrans dx="0" dy="0" dz="0"/>
                  </am3d:trans>
                  <am3d:raster rName="Office3DRenderer" rVer="16.0.8326">
                    <am3d:blip r:embed="rId9"/>
                  </am3d:raster>
                  <am3d:objViewport viewportSz="148896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模型 7">
                <a:extLst>
                  <a:ext uri="{FF2B5EF4-FFF2-40B4-BE49-F238E27FC236}">
                    <a16:creationId xmlns:a16="http://schemas.microsoft.com/office/drawing/2014/main" id="{1252708C-61C4-4D62-885D-7F6D6FF28BF9}"/>
                  </a:ext>
                </a:extLst>
              </p:cNvPr>
              <p:cNvPicPr>
                <a:picLocks noGrp="1" noRot="1" noChangeAspect="1" noMove="1" noResize="1" noEditPoints="1" noAdjustHandles="1" noChangeArrowheads="1" noChangeShapeType="1" noCrop="1"/>
              </p:cNvPicPr>
              <p:nvPr/>
            </p:nvPicPr>
            <p:blipFill>
              <a:blip r:embed="rId9"/>
              <a:stretch>
                <a:fillRect/>
              </a:stretch>
            </p:blipFill>
            <p:spPr>
              <a:xfrm>
                <a:off x="2979676" y="1685423"/>
                <a:ext cx="546121" cy="546121"/>
              </a:xfrm>
              <a:prstGeom prst="rect">
                <a:avLst/>
              </a:prstGeom>
            </p:spPr>
          </p:pic>
        </mc:Fallback>
      </mc:AlternateContent>
      <p:sp>
        <p:nvSpPr>
          <p:cNvPr id="4" name="文本框 3">
            <a:extLst>
              <a:ext uri="{FF2B5EF4-FFF2-40B4-BE49-F238E27FC236}">
                <a16:creationId xmlns:a16="http://schemas.microsoft.com/office/drawing/2014/main" id="{48561A63-BD02-46E1-8574-BDC74C94668F}"/>
              </a:ext>
            </a:extLst>
          </p:cNvPr>
          <p:cNvSpPr txBox="1"/>
          <p:nvPr/>
        </p:nvSpPr>
        <p:spPr>
          <a:xfrm>
            <a:off x="3794760" y="2690336"/>
            <a:ext cx="4602480" cy="1477328"/>
          </a:xfrm>
          <a:prstGeom prst="rect">
            <a:avLst/>
          </a:prstGeom>
          <a:noFill/>
        </p:spPr>
        <p:txBody>
          <a:bodyPr wrap="square" rtlCol="0">
            <a:spAutoFit/>
          </a:bodyPr>
          <a:lstStyle/>
          <a:p>
            <a:pPr algn="dist"/>
            <a:r>
              <a:rPr lang="en-US" altLang="zh-CN" sz="9000" dirty="0">
                <a:solidFill>
                  <a:schemeClr val="bg1"/>
                </a:solidFill>
                <a:latin typeface="站酷庆科黄油体" panose="02000803000000020004" pitchFamily="2" charset="-122"/>
                <a:ea typeface="站酷庆科黄油体" panose="02000803000000020004" pitchFamily="2" charset="-122"/>
              </a:rPr>
              <a:t>THANKS</a:t>
            </a:r>
            <a:endParaRPr lang="zh-CN" altLang="en-US" sz="9000" dirty="0">
              <a:solidFill>
                <a:schemeClr val="bg1"/>
              </a:solidFill>
              <a:latin typeface="站酷庆科黄油体" panose="02000803000000020004" pitchFamily="2" charset="-122"/>
              <a:ea typeface="站酷庆科黄油体" panose="02000803000000020004" pitchFamily="2" charset="-122"/>
            </a:endParaRPr>
          </a:p>
        </p:txBody>
      </p:sp>
      <p:sp>
        <p:nvSpPr>
          <p:cNvPr id="9" name="矩形: 圆角 8">
            <a:extLst>
              <a:ext uri="{FF2B5EF4-FFF2-40B4-BE49-F238E27FC236}">
                <a16:creationId xmlns:a16="http://schemas.microsoft.com/office/drawing/2014/main" id="{BFD16897-3CFF-4925-B312-4FB4489488E0}"/>
              </a:ext>
            </a:extLst>
          </p:cNvPr>
          <p:cNvSpPr/>
          <p:nvPr/>
        </p:nvSpPr>
        <p:spPr>
          <a:xfrm rot="2700000">
            <a:off x="2790201" y="1676128"/>
            <a:ext cx="50080" cy="3585979"/>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3F59D0BB-96D5-49E1-ADF0-DDFDF7F8F1AB}"/>
              </a:ext>
            </a:extLst>
          </p:cNvPr>
          <p:cNvSpPr/>
          <p:nvPr/>
        </p:nvSpPr>
        <p:spPr>
          <a:xfrm rot="2700000">
            <a:off x="6696903" y="4764244"/>
            <a:ext cx="79543"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00A9458A-DCC1-47BC-BC19-559D353D42E8}"/>
              </a:ext>
            </a:extLst>
          </p:cNvPr>
          <p:cNvSpPr/>
          <p:nvPr/>
        </p:nvSpPr>
        <p:spPr>
          <a:xfrm rot="2700000">
            <a:off x="2780533" y="-117998"/>
            <a:ext cx="86938" cy="1588983"/>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2D924118-C264-43DD-BACA-668D81790A3D}"/>
              </a:ext>
            </a:extLst>
          </p:cNvPr>
          <p:cNvSpPr/>
          <p:nvPr/>
        </p:nvSpPr>
        <p:spPr>
          <a:xfrm rot="2700000">
            <a:off x="11157514" y="1369432"/>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D7D42C3C-2C00-4CE8-997E-60E96660C2AE}"/>
              </a:ext>
            </a:extLst>
          </p:cNvPr>
          <p:cNvSpPr/>
          <p:nvPr/>
        </p:nvSpPr>
        <p:spPr>
          <a:xfrm rot="2700000" flipH="1">
            <a:off x="7632162" y="612121"/>
            <a:ext cx="45719" cy="2153088"/>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5B91D919-DFCE-4051-BAFF-84074D970B4E}"/>
              </a:ext>
            </a:extLst>
          </p:cNvPr>
          <p:cNvPicPr>
            <a:picLocks noChangeAspect="1"/>
          </p:cNvPicPr>
          <p:nvPr/>
        </p:nvPicPr>
        <p:blipFill>
          <a:blip r:embed="rId10"/>
          <a:stretch>
            <a:fillRect/>
          </a:stretch>
        </p:blipFill>
        <p:spPr>
          <a:xfrm>
            <a:off x="9925079" y="2102956"/>
            <a:ext cx="737221" cy="414135"/>
          </a:xfrm>
          <a:prstGeom prst="rect">
            <a:avLst/>
          </a:prstGeom>
        </p:spPr>
      </p:pic>
    </p:spTree>
    <p:extLst>
      <p:ext uri="{BB962C8B-B14F-4D97-AF65-F5344CB8AC3E}">
        <p14:creationId xmlns:p14="http://schemas.microsoft.com/office/powerpoint/2010/main" val="18056342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5"/>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9000" fill="hold"/>
                                        <p:tgtEl>
                                          <p:spTgt spid="6"/>
                                        </p:tgtEl>
                                        <p:attrNameLst>
                                          <p:attrName>3d.view.rotation.y</p:attrName>
                                        </p:attrNameLst>
                                      </p:cBhvr>
                                    </p:animRot>
                                  </p:childTnLst>
                                </p:cTn>
                              </p:par>
                              <p:par>
                                <p:cTn id="9" presetID="37" presetClass="emph" presetSubtype="128" repeatCount="indefinite" fill="hold" nodeType="withEffect">
                                  <p:stCondLst>
                                    <p:cond delay="0"/>
                                  </p:stCondLst>
                                  <p:childTnLst>
                                    <p:animRot by="21600000">
                                      <p:cBhvr>
                                        <p:cTn id="10" dur="9000" fill="hold"/>
                                        <p:tgtEl>
                                          <p:spTgt spid="7"/>
                                        </p:tgtEl>
                                        <p:attrNameLst>
                                          <p:attrName>3d.view.rotation.y</p:attrName>
                                        </p:attrNameLst>
                                      </p:cBhvr>
                                    </p:animRot>
                                  </p:childTnLst>
                                </p:cTn>
                              </p:par>
                              <p:par>
                                <p:cTn id="11" presetID="37" presetClass="emph" presetSubtype="128" repeatCount="indefinite" fill="hold" nodeType="withEffect">
                                  <p:stCondLst>
                                    <p:cond delay="0"/>
                                  </p:stCondLst>
                                  <p:childTnLst>
                                    <p:animRot by="21600000">
                                      <p:cBhvr>
                                        <p:cTn id="12" dur="9000" fill="hold"/>
                                        <p:tgtEl>
                                          <p:spTgt spid="8"/>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一只小蚊子</a:t>
            </a:r>
          </a:p>
        </p:txBody>
      </p:sp>
      <p:pic>
        <p:nvPicPr>
          <p:cNvPr id="12" name="图片 11">
            <a:extLst>
              <a:ext uri="{FF2B5EF4-FFF2-40B4-BE49-F238E27FC236}">
                <a16:creationId xmlns:a16="http://schemas.microsoft.com/office/drawing/2014/main" id="{9C9DEBBD-A7B1-4C4E-9083-9B4F61AD01B1}"/>
              </a:ext>
            </a:extLst>
          </p:cNvPr>
          <p:cNvPicPr>
            <a:picLocks/>
          </p:cNvPicPr>
          <p:nvPr/>
        </p:nvPicPr>
        <p:blipFill>
          <a:blip r:embed="rId2" cstate="screen">
            <a:extLst>
              <a:ext uri="{28A0092B-C50C-407E-A947-70E740481C1C}">
                <a14:useLocalDpi xmlns:a14="http://schemas.microsoft.com/office/drawing/2010/main"/>
              </a:ext>
            </a:extLst>
          </a:blip>
          <a:srcRect/>
          <a:stretch/>
        </p:blipFill>
        <p:spPr>
          <a:xfrm>
            <a:off x="2040709" y="1123369"/>
            <a:ext cx="1725835" cy="1725835"/>
          </a:xfrm>
          <a:prstGeom prst="rect">
            <a:avLst/>
          </a:prstGeom>
          <a:ln w="38100">
            <a:gradFill>
              <a:gsLst>
                <a:gs pos="0">
                  <a:srgbClr val="34FBE8"/>
                </a:gs>
                <a:gs pos="100000">
                  <a:srgbClr val="23A7AB"/>
                </a:gs>
              </a:gsLst>
              <a:lin ang="5400000" scaled="1"/>
            </a:gradFill>
            <a:miter lim="800000"/>
          </a:ln>
        </p:spPr>
      </p:pic>
      <p:sp>
        <p:nvSpPr>
          <p:cNvPr id="13" name="文本框 12">
            <a:extLst>
              <a:ext uri="{FF2B5EF4-FFF2-40B4-BE49-F238E27FC236}">
                <a16:creationId xmlns:a16="http://schemas.microsoft.com/office/drawing/2014/main" id="{1297ED6A-7441-4171-A7A7-783A8BC96D3A}"/>
              </a:ext>
            </a:extLst>
          </p:cNvPr>
          <p:cNvSpPr txBox="1"/>
          <p:nvPr/>
        </p:nvSpPr>
        <p:spPr>
          <a:xfrm>
            <a:off x="4460884" y="1800860"/>
            <a:ext cx="5252076" cy="643381"/>
          </a:xfrm>
          <a:prstGeom prst="rect">
            <a:avLst/>
          </a:prstGeom>
          <a:noFill/>
        </p:spPr>
        <p:txBody>
          <a:bodyPr wrap="square" lIns="0" tIns="0" rIns="0" bIns="0" rtlCol="0">
            <a:spAutoFit/>
          </a:bodyPr>
          <a:lstStyle/>
          <a:p>
            <a:pPr algn="just">
              <a:lnSpc>
                <a:spcPct val="120000"/>
              </a:lnSpc>
            </a:pPr>
            <a:r>
              <a:rPr lang="zh-CN" altLang="en-US" dirty="0">
                <a:solidFill>
                  <a:schemeClr val="bg1"/>
                </a:solidFill>
              </a:rPr>
              <a:t>微软资源中心认证模板设计师、秋叶训练营助教，欢迎加微信一起玩</a:t>
            </a:r>
            <a:r>
              <a:rPr lang="en-US" altLang="zh-CN" dirty="0">
                <a:solidFill>
                  <a:schemeClr val="bg1"/>
                </a:solidFill>
              </a:rPr>
              <a:t>PPT</a:t>
            </a:r>
            <a:r>
              <a:rPr lang="zh-CN" altLang="en-US" dirty="0">
                <a:solidFill>
                  <a:schemeClr val="bg1"/>
                </a:solidFill>
              </a:rPr>
              <a:t>：</a:t>
            </a:r>
            <a:r>
              <a:rPr lang="en-US" altLang="zh-CN" dirty="0">
                <a:solidFill>
                  <a:schemeClr val="bg1"/>
                </a:solidFill>
              </a:rPr>
              <a:t>Q13287000025</a:t>
            </a:r>
            <a:endParaRPr lang="zh-CN" altLang="en-US" dirty="0">
              <a:solidFill>
                <a:schemeClr val="bg1"/>
              </a:solidFill>
            </a:endParaRPr>
          </a:p>
        </p:txBody>
      </p:sp>
      <p:sp>
        <p:nvSpPr>
          <p:cNvPr id="14"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65CEF0C4-601B-469E-906C-8D8E6D89E76A}"/>
              </a:ext>
            </a:extLst>
          </p:cNvPr>
          <p:cNvSpPr txBox="1"/>
          <p:nvPr/>
        </p:nvSpPr>
        <p:spPr>
          <a:xfrm>
            <a:off x="2454786" y="3081940"/>
            <a:ext cx="897682"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spTree>
    <p:extLst>
      <p:ext uri="{BB962C8B-B14F-4D97-AF65-F5344CB8AC3E}">
        <p14:creationId xmlns:p14="http://schemas.microsoft.com/office/powerpoint/2010/main" val="4101916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一只小蚊子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580498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44" name="3D 模型 43">
                <a:extLst>
                  <a:ext uri="{FF2B5EF4-FFF2-40B4-BE49-F238E27FC236}">
                    <a16:creationId xmlns:a16="http://schemas.microsoft.com/office/drawing/2014/main" id="{A8F3D228-4BC2-451B-A76E-804E2D9FCF4E}"/>
                  </a:ext>
                </a:extLst>
              </p:cNvPr>
              <p:cNvGraphicFramePr>
                <a:graphicFrameLocks noChangeAspect="1"/>
              </p:cNvGraphicFramePr>
              <p:nvPr>
                <p:extLst>
                  <p:ext uri="{D42A27DB-BD31-4B8C-83A1-F6EECF244321}">
                    <p14:modId xmlns:p14="http://schemas.microsoft.com/office/powerpoint/2010/main" val="1228538702"/>
                  </p:ext>
                </p:extLst>
              </p:nvPr>
            </p:nvGraphicFramePr>
            <p:xfrm>
              <a:off x="9883172" y="1096082"/>
              <a:ext cx="1579277" cy="1579277"/>
            </p:xfrm>
            <a:graphic>
              <a:graphicData uri="http://schemas.microsoft.com/office/drawing/2017/model3d">
                <am3d:model3d r:embed="rId2">
                  <am3d:spPr>
                    <a:xfrm>
                      <a:off x="0" y="0"/>
                      <a:ext cx="1579277" cy="1579277"/>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3"/>
                  </am3d:raster>
                  <am3d:objViewport viewportSz="416700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4" name="3D 模型 43">
                <a:extLst>
                  <a:ext uri="{FF2B5EF4-FFF2-40B4-BE49-F238E27FC236}">
                    <a16:creationId xmlns:a16="http://schemas.microsoft.com/office/drawing/2014/main" id="{A8F3D228-4BC2-451B-A76E-804E2D9FCF4E}"/>
                  </a:ext>
                </a:extLst>
              </p:cNvPr>
              <p:cNvPicPr>
                <a:picLocks noGrp="1" noRot="1" noChangeAspect="1" noMove="1" noResize="1" noEditPoints="1" noAdjustHandles="1" noChangeArrowheads="1" noChangeShapeType="1" noCrop="1"/>
              </p:cNvPicPr>
              <p:nvPr/>
            </p:nvPicPr>
            <p:blipFill>
              <a:blip r:embed="rId3"/>
              <a:stretch>
                <a:fillRect/>
              </a:stretch>
            </p:blipFill>
            <p:spPr>
              <a:xfrm>
                <a:off x="9883172" y="1096082"/>
                <a:ext cx="1579277" cy="15792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5" name="3D 模型 44">
                <a:extLst>
                  <a:ext uri="{FF2B5EF4-FFF2-40B4-BE49-F238E27FC236}">
                    <a16:creationId xmlns:a16="http://schemas.microsoft.com/office/drawing/2014/main" id="{AFEBD764-568D-451E-87E1-79DE0D7FA9CF}"/>
                  </a:ext>
                </a:extLst>
              </p:cNvPr>
              <p:cNvGraphicFramePr>
                <a:graphicFrameLocks noChangeAspect="1"/>
              </p:cNvGraphicFramePr>
              <p:nvPr>
                <p:extLst>
                  <p:ext uri="{D42A27DB-BD31-4B8C-83A1-F6EECF244321}">
                    <p14:modId xmlns:p14="http://schemas.microsoft.com/office/powerpoint/2010/main" val="636847723"/>
                  </p:ext>
                </p:extLst>
              </p:nvPr>
            </p:nvGraphicFramePr>
            <p:xfrm>
              <a:off x="728642" y="1098112"/>
              <a:ext cx="1578792" cy="1578793"/>
            </p:xfrm>
            <a:graphic>
              <a:graphicData uri="http://schemas.microsoft.com/office/drawing/2017/model3d">
                <am3d:model3d r:embed="rId4">
                  <am3d:spPr>
                    <a:xfrm>
                      <a:off x="0" y="0"/>
                      <a:ext cx="1578792" cy="1578793"/>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907206" ay="695976" az="186583"/>
                    <am3d:postTrans dx="0" dy="0" dz="0"/>
                  </am3d:trans>
                  <am3d:raster rName="Office3DRenderer" rVer="16.0.8326">
                    <am3d:blip r:embed="rId5"/>
                  </am3d:raster>
                  <am3d:objViewport viewportSz="416572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5" name="3D 模型 44">
                <a:extLst>
                  <a:ext uri="{FF2B5EF4-FFF2-40B4-BE49-F238E27FC236}">
                    <a16:creationId xmlns:a16="http://schemas.microsoft.com/office/drawing/2014/main" id="{AFEBD764-568D-451E-87E1-79DE0D7FA9CF}"/>
                  </a:ext>
                </a:extLst>
              </p:cNvPr>
              <p:cNvPicPr>
                <a:picLocks noGrp="1" noRot="1" noChangeAspect="1" noMove="1" noResize="1" noEditPoints="1" noAdjustHandles="1" noChangeArrowheads="1" noChangeShapeType="1" noCrop="1"/>
              </p:cNvPicPr>
              <p:nvPr/>
            </p:nvPicPr>
            <p:blipFill>
              <a:blip r:embed="rId5"/>
              <a:stretch>
                <a:fillRect/>
              </a:stretch>
            </p:blipFill>
            <p:spPr>
              <a:xfrm>
                <a:off x="728642" y="1098112"/>
                <a:ext cx="1578792" cy="157879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6" name="3D 模型 45">
                <a:extLst>
                  <a:ext uri="{FF2B5EF4-FFF2-40B4-BE49-F238E27FC236}">
                    <a16:creationId xmlns:a16="http://schemas.microsoft.com/office/drawing/2014/main" id="{D93C6EB6-7BF7-4FC6-9F67-694AEE345725}"/>
                  </a:ext>
                </a:extLst>
              </p:cNvPr>
              <p:cNvGraphicFramePr>
                <a:graphicFrameLocks noChangeAspect="1"/>
              </p:cNvGraphicFramePr>
              <p:nvPr>
                <p:extLst>
                  <p:ext uri="{D42A27DB-BD31-4B8C-83A1-F6EECF244321}">
                    <p14:modId xmlns:p14="http://schemas.microsoft.com/office/powerpoint/2010/main" val="2310434981"/>
                  </p:ext>
                </p:extLst>
              </p:nvPr>
            </p:nvGraphicFramePr>
            <p:xfrm>
              <a:off x="3802527" y="1113648"/>
              <a:ext cx="1559681" cy="1559681"/>
            </p:xfrm>
            <a:graphic>
              <a:graphicData uri="http://schemas.microsoft.com/office/drawing/2017/model3d">
                <am3d:model3d r:embed="rId6">
                  <am3d:spPr>
                    <a:xfrm>
                      <a:off x="0" y="0"/>
                      <a:ext cx="1559681" cy="1559681"/>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534019" ay="-2418603" az="-347089"/>
                    <am3d:postTrans dx="0" dy="0" dz="0"/>
                  </am3d:trans>
                  <am3d:raster rName="Office3DRenderer" rVer="16.0.8326">
                    <am3d:blip r:embed="rId7"/>
                  </am3d:raster>
                  <am3d:objViewport viewportSz="368997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6" name="3D 模型 45">
                <a:extLst>
                  <a:ext uri="{FF2B5EF4-FFF2-40B4-BE49-F238E27FC236}">
                    <a16:creationId xmlns:a16="http://schemas.microsoft.com/office/drawing/2014/main" id="{D93C6EB6-7BF7-4FC6-9F67-694AEE345725}"/>
                  </a:ext>
                </a:extLst>
              </p:cNvPr>
              <p:cNvPicPr>
                <a:picLocks noGrp="1" noRot="1" noChangeAspect="1" noMove="1" noResize="1" noEditPoints="1" noAdjustHandles="1" noChangeArrowheads="1" noChangeShapeType="1" noCrop="1"/>
              </p:cNvPicPr>
              <p:nvPr/>
            </p:nvPicPr>
            <p:blipFill>
              <a:blip r:embed="rId7"/>
              <a:stretch>
                <a:fillRect/>
              </a:stretch>
            </p:blipFill>
            <p:spPr>
              <a:xfrm>
                <a:off x="3802527" y="1113648"/>
                <a:ext cx="1559681" cy="155968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7" name="3D 模型 46">
                <a:extLst>
                  <a:ext uri="{FF2B5EF4-FFF2-40B4-BE49-F238E27FC236}">
                    <a16:creationId xmlns:a16="http://schemas.microsoft.com/office/drawing/2014/main" id="{26182477-B616-4AD8-A4CB-AF7EFFF0A081}"/>
                  </a:ext>
                </a:extLst>
              </p:cNvPr>
              <p:cNvGraphicFramePr>
                <a:graphicFrameLocks noChangeAspect="1"/>
              </p:cNvGraphicFramePr>
              <p:nvPr>
                <p:extLst>
                  <p:ext uri="{D42A27DB-BD31-4B8C-83A1-F6EECF244321}">
                    <p14:modId xmlns:p14="http://schemas.microsoft.com/office/powerpoint/2010/main" val="3051892433"/>
                  </p:ext>
                </p:extLst>
              </p:nvPr>
            </p:nvGraphicFramePr>
            <p:xfrm>
              <a:off x="6831418" y="1099658"/>
              <a:ext cx="1580853" cy="1580853"/>
            </p:xfrm>
            <a:graphic>
              <a:graphicData uri="http://schemas.microsoft.com/office/drawing/2017/model3d">
                <am3d:model3d r:embed="rId8">
                  <am3d:spPr>
                    <a:xfrm>
                      <a:off x="0" y="0"/>
                      <a:ext cx="1580853" cy="1580853"/>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9"/>
                  </am3d:raster>
                  <am3d:objViewport viewportSz="417116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7" name="3D 模型 46">
                <a:extLst>
                  <a:ext uri="{FF2B5EF4-FFF2-40B4-BE49-F238E27FC236}">
                    <a16:creationId xmlns:a16="http://schemas.microsoft.com/office/drawing/2014/main" id="{26182477-B616-4AD8-A4CB-AF7EFFF0A081}"/>
                  </a:ext>
                </a:extLst>
              </p:cNvPr>
              <p:cNvPicPr>
                <a:picLocks noGrp="1" noRot="1" noChangeAspect="1" noMove="1" noResize="1" noEditPoints="1" noAdjustHandles="1" noChangeArrowheads="1" noChangeShapeType="1" noCrop="1"/>
              </p:cNvPicPr>
              <p:nvPr/>
            </p:nvPicPr>
            <p:blipFill>
              <a:blip r:embed="rId9"/>
              <a:stretch>
                <a:fillRect/>
              </a:stretch>
            </p:blipFill>
            <p:spPr>
              <a:xfrm>
                <a:off x="6831418" y="1099658"/>
                <a:ext cx="1580853" cy="1580853"/>
              </a:xfrm>
              <a:prstGeom prst="rect">
                <a:avLst/>
              </a:prstGeom>
            </p:spPr>
          </p:pic>
        </mc:Fallback>
      </mc:AlternateContent>
      <p:cxnSp>
        <p:nvCxnSpPr>
          <p:cNvPr id="18" name="直接连接符 17">
            <a:extLst>
              <a:ext uri="{FF2B5EF4-FFF2-40B4-BE49-F238E27FC236}">
                <a16:creationId xmlns:a16="http://schemas.microsoft.com/office/drawing/2014/main" id="{490FA57E-8698-4185-8E85-7DE80DB5FFC2}"/>
              </a:ext>
            </a:extLst>
          </p:cNvPr>
          <p:cNvCxnSpPr>
            <a:cxnSpLocks/>
          </p:cNvCxnSpPr>
          <p:nvPr/>
        </p:nvCxnSpPr>
        <p:spPr>
          <a:xfrm>
            <a:off x="9753600" y="-85344"/>
            <a:ext cx="0" cy="7071360"/>
          </a:xfrm>
          <a:prstGeom prst="line">
            <a:avLst/>
          </a:prstGeom>
          <a:ln w="6350" cap="flat" cmpd="sng" algn="ctr">
            <a:solidFill>
              <a:schemeClr val="accent1">
                <a:alpha val="1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F44DCDD5-55AE-4254-B975-61B01995C09B}"/>
              </a:ext>
            </a:extLst>
          </p:cNvPr>
          <p:cNvGrpSpPr/>
          <p:nvPr/>
        </p:nvGrpSpPr>
        <p:grpSpPr>
          <a:xfrm>
            <a:off x="822935" y="3128783"/>
            <a:ext cx="1390206" cy="707886"/>
            <a:chOff x="796605" y="625034"/>
            <a:chExt cx="1390206" cy="707886"/>
          </a:xfrm>
        </p:grpSpPr>
        <p:sp>
          <p:nvSpPr>
            <p:cNvPr id="20" name="文本框 19">
              <a:extLst>
                <a:ext uri="{FF2B5EF4-FFF2-40B4-BE49-F238E27FC236}">
                  <a16:creationId xmlns:a16="http://schemas.microsoft.com/office/drawing/2014/main" id="{1EB22ADA-C82F-437B-BF05-3EA233D4E9A0}"/>
                </a:ext>
              </a:extLst>
            </p:cNvPr>
            <p:cNvSpPr txBox="1"/>
            <p:nvPr/>
          </p:nvSpPr>
          <p:spPr>
            <a:xfrm>
              <a:off x="796605" y="625034"/>
              <a:ext cx="1152880" cy="707886"/>
            </a:xfrm>
            <a:prstGeom prst="rect">
              <a:avLst/>
            </a:prstGeom>
            <a:noFill/>
          </p:spPr>
          <p:txBody>
            <a:bodyPr wrap="none" rtlCol="0">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PART</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22" name="矩形 21">
              <a:extLst>
                <a:ext uri="{FF2B5EF4-FFF2-40B4-BE49-F238E27FC236}">
                  <a16:creationId xmlns:a16="http://schemas.microsoft.com/office/drawing/2014/main" id="{5AE4FFAE-5B78-4718-9315-E0E3AD82DA3B}"/>
                </a:ext>
              </a:extLst>
            </p:cNvPr>
            <p:cNvSpPr/>
            <p:nvPr/>
          </p:nvSpPr>
          <p:spPr>
            <a:xfrm>
              <a:off x="1830623" y="625034"/>
              <a:ext cx="356188" cy="707886"/>
            </a:xfrm>
            <a:prstGeom prst="rect">
              <a:avLst/>
            </a:prstGeom>
          </p:spPr>
          <p:txBody>
            <a:bodyPr wrap="none">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1</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grpSp>
      <p:sp>
        <p:nvSpPr>
          <p:cNvPr id="23" name="矩形 22">
            <a:extLst>
              <a:ext uri="{FF2B5EF4-FFF2-40B4-BE49-F238E27FC236}">
                <a16:creationId xmlns:a16="http://schemas.microsoft.com/office/drawing/2014/main" id="{B5A010A4-D8D0-41B3-8C53-3CD77A2C2C61}"/>
              </a:ext>
            </a:extLst>
          </p:cNvPr>
          <p:cNvSpPr/>
          <p:nvPr/>
        </p:nvSpPr>
        <p:spPr>
          <a:xfrm>
            <a:off x="506117" y="3902339"/>
            <a:ext cx="2011442" cy="738664"/>
          </a:xfrm>
          <a:prstGeom prst="rect">
            <a:avLst/>
          </a:prstGeom>
        </p:spPr>
        <p:txBody>
          <a:bodyPr wrap="square">
            <a:spAutoFit/>
          </a:bodyPr>
          <a:lstStyle/>
          <a:p>
            <a:pPr algn="ctr"/>
            <a:r>
              <a:rPr lang="en-US" altLang="zh-CN"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Tiny insect, trying to shake a mighty tree, is ludicrously ignorant of its own weakness.</a:t>
            </a:r>
            <a:endParaRPr lang="zh-CN" altLang="en-US"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49" name="文本框 48">
            <a:extLst>
              <a:ext uri="{FF2B5EF4-FFF2-40B4-BE49-F238E27FC236}">
                <a16:creationId xmlns:a16="http://schemas.microsoft.com/office/drawing/2014/main" id="{918232D8-AB50-47E3-9DBD-2BD034814B2C}"/>
              </a:ext>
            </a:extLst>
          </p:cNvPr>
          <p:cNvSpPr txBox="1"/>
          <p:nvPr/>
        </p:nvSpPr>
        <p:spPr>
          <a:xfrm>
            <a:off x="3841616" y="3128783"/>
            <a:ext cx="1152880" cy="707886"/>
          </a:xfrm>
          <a:prstGeom prst="rect">
            <a:avLst/>
          </a:prstGeom>
          <a:noFill/>
        </p:spPr>
        <p:txBody>
          <a:bodyPr wrap="none" rtlCol="0">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PART</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50" name="矩形 49">
            <a:extLst>
              <a:ext uri="{FF2B5EF4-FFF2-40B4-BE49-F238E27FC236}">
                <a16:creationId xmlns:a16="http://schemas.microsoft.com/office/drawing/2014/main" id="{41F420E2-E79B-470D-B928-C93786B90B5D}"/>
              </a:ext>
            </a:extLst>
          </p:cNvPr>
          <p:cNvSpPr/>
          <p:nvPr/>
        </p:nvSpPr>
        <p:spPr>
          <a:xfrm>
            <a:off x="4875634" y="3128783"/>
            <a:ext cx="458780" cy="707886"/>
          </a:xfrm>
          <a:prstGeom prst="rect">
            <a:avLst/>
          </a:prstGeom>
        </p:spPr>
        <p:txBody>
          <a:bodyPr wrap="none">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2</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48" name="矩形 47">
            <a:extLst>
              <a:ext uri="{FF2B5EF4-FFF2-40B4-BE49-F238E27FC236}">
                <a16:creationId xmlns:a16="http://schemas.microsoft.com/office/drawing/2014/main" id="{10686363-6747-405D-9494-73C67A864D56}"/>
              </a:ext>
            </a:extLst>
          </p:cNvPr>
          <p:cNvSpPr/>
          <p:nvPr/>
        </p:nvSpPr>
        <p:spPr>
          <a:xfrm>
            <a:off x="3575345" y="3902339"/>
            <a:ext cx="2011442" cy="738664"/>
          </a:xfrm>
          <a:prstGeom prst="rect">
            <a:avLst/>
          </a:prstGeom>
        </p:spPr>
        <p:txBody>
          <a:bodyPr wrap="square">
            <a:spAutoFit/>
          </a:bodyPr>
          <a:lstStyle/>
          <a:p>
            <a:pPr algn="ctr"/>
            <a:r>
              <a:rPr lang="en-US" altLang="zh-CN"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Tiny insect, trying to shake a mighty tree, is ludicrously ignorant of its own weakness.</a:t>
            </a:r>
            <a:endParaRPr lang="zh-CN" altLang="en-US"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grpSp>
        <p:nvGrpSpPr>
          <p:cNvPr id="54" name="组合 53">
            <a:extLst>
              <a:ext uri="{FF2B5EF4-FFF2-40B4-BE49-F238E27FC236}">
                <a16:creationId xmlns:a16="http://schemas.microsoft.com/office/drawing/2014/main" id="{93DA933A-28EB-405F-8688-F6A1DDD6C0EF}"/>
              </a:ext>
            </a:extLst>
          </p:cNvPr>
          <p:cNvGrpSpPr/>
          <p:nvPr/>
        </p:nvGrpSpPr>
        <p:grpSpPr>
          <a:xfrm>
            <a:off x="6873843" y="3128783"/>
            <a:ext cx="1496004" cy="707886"/>
            <a:chOff x="796605" y="625034"/>
            <a:chExt cx="1496004" cy="707886"/>
          </a:xfrm>
        </p:grpSpPr>
        <p:sp>
          <p:nvSpPr>
            <p:cNvPr id="58" name="文本框 57">
              <a:extLst>
                <a:ext uri="{FF2B5EF4-FFF2-40B4-BE49-F238E27FC236}">
                  <a16:creationId xmlns:a16="http://schemas.microsoft.com/office/drawing/2014/main" id="{63D7E036-E08B-4DBC-8E4D-EDAD029807A8}"/>
                </a:ext>
              </a:extLst>
            </p:cNvPr>
            <p:cNvSpPr txBox="1"/>
            <p:nvPr/>
          </p:nvSpPr>
          <p:spPr>
            <a:xfrm>
              <a:off x="796605" y="625034"/>
              <a:ext cx="1152880" cy="707886"/>
            </a:xfrm>
            <a:prstGeom prst="rect">
              <a:avLst/>
            </a:prstGeom>
            <a:noFill/>
          </p:spPr>
          <p:txBody>
            <a:bodyPr wrap="none" rtlCol="0">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PART</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59" name="矩形 58">
              <a:extLst>
                <a:ext uri="{FF2B5EF4-FFF2-40B4-BE49-F238E27FC236}">
                  <a16:creationId xmlns:a16="http://schemas.microsoft.com/office/drawing/2014/main" id="{AFC26253-F39E-4035-A226-812222CE7E2B}"/>
                </a:ext>
              </a:extLst>
            </p:cNvPr>
            <p:cNvSpPr/>
            <p:nvPr/>
          </p:nvSpPr>
          <p:spPr>
            <a:xfrm>
              <a:off x="1830623" y="625034"/>
              <a:ext cx="461986" cy="707886"/>
            </a:xfrm>
            <a:prstGeom prst="rect">
              <a:avLst/>
            </a:prstGeom>
          </p:spPr>
          <p:txBody>
            <a:bodyPr wrap="none">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3</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grpSp>
      <p:sp>
        <p:nvSpPr>
          <p:cNvPr id="57" name="矩形 56">
            <a:extLst>
              <a:ext uri="{FF2B5EF4-FFF2-40B4-BE49-F238E27FC236}">
                <a16:creationId xmlns:a16="http://schemas.microsoft.com/office/drawing/2014/main" id="{5D4EC432-884B-4AED-9C7A-865CD31AEA08}"/>
              </a:ext>
            </a:extLst>
          </p:cNvPr>
          <p:cNvSpPr/>
          <p:nvPr/>
        </p:nvSpPr>
        <p:spPr>
          <a:xfrm>
            <a:off x="6614822" y="3902339"/>
            <a:ext cx="2011442" cy="738664"/>
          </a:xfrm>
          <a:prstGeom prst="rect">
            <a:avLst/>
          </a:prstGeom>
        </p:spPr>
        <p:txBody>
          <a:bodyPr wrap="square">
            <a:spAutoFit/>
          </a:bodyPr>
          <a:lstStyle/>
          <a:p>
            <a:pPr algn="ctr"/>
            <a:r>
              <a:rPr lang="en-US" altLang="zh-CN"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Tiny insect, trying to shake a mighty tree, is ludicrously ignorant of its own weakness.</a:t>
            </a:r>
            <a:endParaRPr lang="zh-CN" altLang="en-US"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grpSp>
        <p:nvGrpSpPr>
          <p:cNvPr id="61" name="组合 60">
            <a:extLst>
              <a:ext uri="{FF2B5EF4-FFF2-40B4-BE49-F238E27FC236}">
                <a16:creationId xmlns:a16="http://schemas.microsoft.com/office/drawing/2014/main" id="{66BBE383-F4B7-4162-9E0E-B1D1A74A22FF}"/>
              </a:ext>
            </a:extLst>
          </p:cNvPr>
          <p:cNvGrpSpPr/>
          <p:nvPr/>
        </p:nvGrpSpPr>
        <p:grpSpPr>
          <a:xfrm>
            <a:off x="9924809" y="3128783"/>
            <a:ext cx="1494400" cy="707886"/>
            <a:chOff x="796605" y="625034"/>
            <a:chExt cx="1494400" cy="707886"/>
          </a:xfrm>
        </p:grpSpPr>
        <p:sp>
          <p:nvSpPr>
            <p:cNvPr id="68" name="文本框 67">
              <a:extLst>
                <a:ext uri="{FF2B5EF4-FFF2-40B4-BE49-F238E27FC236}">
                  <a16:creationId xmlns:a16="http://schemas.microsoft.com/office/drawing/2014/main" id="{6492C574-DD24-4493-BCB5-4E662F73C73B}"/>
                </a:ext>
              </a:extLst>
            </p:cNvPr>
            <p:cNvSpPr txBox="1"/>
            <p:nvPr/>
          </p:nvSpPr>
          <p:spPr>
            <a:xfrm>
              <a:off x="796605" y="625034"/>
              <a:ext cx="1152880" cy="707886"/>
            </a:xfrm>
            <a:prstGeom prst="rect">
              <a:avLst/>
            </a:prstGeom>
            <a:noFill/>
          </p:spPr>
          <p:txBody>
            <a:bodyPr wrap="none" rtlCol="0">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PART</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69" name="矩形 68">
              <a:extLst>
                <a:ext uri="{FF2B5EF4-FFF2-40B4-BE49-F238E27FC236}">
                  <a16:creationId xmlns:a16="http://schemas.microsoft.com/office/drawing/2014/main" id="{C5564DA5-FC50-468C-99F0-C4B7FDE89347}"/>
                </a:ext>
              </a:extLst>
            </p:cNvPr>
            <p:cNvSpPr/>
            <p:nvPr/>
          </p:nvSpPr>
          <p:spPr>
            <a:xfrm>
              <a:off x="1830623" y="625034"/>
              <a:ext cx="460382" cy="707886"/>
            </a:xfrm>
            <a:prstGeom prst="rect">
              <a:avLst/>
            </a:prstGeom>
          </p:spPr>
          <p:txBody>
            <a:bodyPr wrap="none">
              <a:spAutoFit/>
            </a:bodyPr>
            <a:lstStyle/>
            <a:p>
              <a:r>
                <a:rPr lang="en-US" altLang="zh-CN"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4</a:t>
              </a:r>
              <a:endParaRPr lang="zh-CN" altLang="en-US" sz="40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grpSp>
      <p:sp>
        <p:nvSpPr>
          <p:cNvPr id="62" name="矩形 61">
            <a:extLst>
              <a:ext uri="{FF2B5EF4-FFF2-40B4-BE49-F238E27FC236}">
                <a16:creationId xmlns:a16="http://schemas.microsoft.com/office/drawing/2014/main" id="{A6E27084-7C13-4B5B-96A5-1E7BDF9A4341}"/>
              </a:ext>
            </a:extLst>
          </p:cNvPr>
          <p:cNvSpPr/>
          <p:nvPr/>
        </p:nvSpPr>
        <p:spPr>
          <a:xfrm>
            <a:off x="9667089" y="3902339"/>
            <a:ext cx="2011442" cy="738664"/>
          </a:xfrm>
          <a:prstGeom prst="rect">
            <a:avLst/>
          </a:prstGeom>
        </p:spPr>
        <p:txBody>
          <a:bodyPr wrap="square">
            <a:spAutoFit/>
          </a:bodyPr>
          <a:lstStyle/>
          <a:p>
            <a:pPr algn="ctr"/>
            <a:r>
              <a:rPr lang="en-US" altLang="zh-CN"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Tiny insect, trying to shake a mighty tree, is ludicrously ignorant of its own weakness.</a:t>
            </a:r>
            <a:endParaRPr lang="zh-CN" altLang="en-US" sz="14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76" name="矩形 75">
            <a:extLst>
              <a:ext uri="{FF2B5EF4-FFF2-40B4-BE49-F238E27FC236}">
                <a16:creationId xmlns:a16="http://schemas.microsoft.com/office/drawing/2014/main" id="{BF06AD40-82B2-4315-A076-8071754D9FC5}"/>
              </a:ext>
            </a:extLst>
          </p:cNvPr>
          <p:cNvSpPr/>
          <p:nvPr/>
        </p:nvSpPr>
        <p:spPr>
          <a:xfrm>
            <a:off x="1992298" y="5528060"/>
            <a:ext cx="8207405" cy="461665"/>
          </a:xfrm>
          <a:prstGeom prst="rect">
            <a:avLst/>
          </a:prstGeom>
        </p:spPr>
        <p:txBody>
          <a:bodyPr wrap="square">
            <a:spAutoFit/>
          </a:bodyPr>
          <a:lstStyle/>
          <a:p>
            <a:pPr algn="ctr"/>
            <a:r>
              <a:rPr lang="en-US" altLang="zh-CN" sz="12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gradFill>
                <a:gsLst>
                  <a:gs pos="0">
                    <a:srgbClr val="0AEBFF"/>
                  </a:gs>
                  <a:gs pos="46000">
                    <a:srgbClr val="4282FF"/>
                  </a:gs>
                  <a:gs pos="100000">
                    <a:srgbClr val="5F58FF"/>
                  </a:gs>
                </a:gsLst>
                <a:lin ang="2700000" scaled="0"/>
              </a:gradFill>
              <a:latin typeface="站酷庆科黄油体" panose="02000803000000020004" pitchFamily="2" charset="-122"/>
              <a:ea typeface="站酷庆科黄油体" panose="02000803000000020004" pitchFamily="2" charset="-122"/>
            </a:endParaRPr>
          </a:p>
        </p:txBody>
      </p:sp>
      <p:sp>
        <p:nvSpPr>
          <p:cNvPr id="77" name="弧形 76">
            <a:extLst>
              <a:ext uri="{FF2B5EF4-FFF2-40B4-BE49-F238E27FC236}">
                <a16:creationId xmlns:a16="http://schemas.microsoft.com/office/drawing/2014/main" id="{0C45C8CB-5472-4DAF-96FB-6961AB150701}"/>
              </a:ext>
            </a:extLst>
          </p:cNvPr>
          <p:cNvSpPr/>
          <p:nvPr/>
        </p:nvSpPr>
        <p:spPr>
          <a:xfrm rot="1814739">
            <a:off x="4435644" y="755938"/>
            <a:ext cx="504028" cy="2369869"/>
          </a:xfrm>
          <a:prstGeom prst="arc">
            <a:avLst>
              <a:gd name="adj1" fmla="val 15245755"/>
              <a:gd name="adj2" fmla="val 6272134"/>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弧形 77">
            <a:extLst>
              <a:ext uri="{FF2B5EF4-FFF2-40B4-BE49-F238E27FC236}">
                <a16:creationId xmlns:a16="http://schemas.microsoft.com/office/drawing/2014/main" id="{40EBCBAA-7796-41B3-A1EC-EBBD12690557}"/>
              </a:ext>
            </a:extLst>
          </p:cNvPr>
          <p:cNvSpPr/>
          <p:nvPr/>
        </p:nvSpPr>
        <p:spPr>
          <a:xfrm rot="1814739">
            <a:off x="1336578" y="708552"/>
            <a:ext cx="504028" cy="2369869"/>
          </a:xfrm>
          <a:prstGeom prst="arc">
            <a:avLst>
              <a:gd name="adj1" fmla="val 15245755"/>
              <a:gd name="adj2" fmla="val 6272134"/>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弧形 80">
            <a:extLst>
              <a:ext uri="{FF2B5EF4-FFF2-40B4-BE49-F238E27FC236}">
                <a16:creationId xmlns:a16="http://schemas.microsoft.com/office/drawing/2014/main" id="{27B07603-7479-40DE-B2F2-60DFD70CFB1A}"/>
              </a:ext>
            </a:extLst>
          </p:cNvPr>
          <p:cNvSpPr/>
          <p:nvPr/>
        </p:nvSpPr>
        <p:spPr>
          <a:xfrm rot="1814739">
            <a:off x="7474221" y="743029"/>
            <a:ext cx="504028" cy="2369868"/>
          </a:xfrm>
          <a:prstGeom prst="arc">
            <a:avLst>
              <a:gd name="adj1" fmla="val 15245755"/>
              <a:gd name="adj2" fmla="val 6272134"/>
            </a:avLst>
          </a:prstGeom>
          <a:noFill/>
          <a:ln w="12700" cap="flat" cmpd="sng" algn="ctr">
            <a:solidFill>
              <a:schemeClr val="bg1">
                <a:lumMod val="100000"/>
                <a:alpha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弧形 81">
            <a:extLst>
              <a:ext uri="{FF2B5EF4-FFF2-40B4-BE49-F238E27FC236}">
                <a16:creationId xmlns:a16="http://schemas.microsoft.com/office/drawing/2014/main" id="{B44238F1-E022-4F2B-8FE0-4B5F9EF50A03}"/>
              </a:ext>
            </a:extLst>
          </p:cNvPr>
          <p:cNvSpPr/>
          <p:nvPr/>
        </p:nvSpPr>
        <p:spPr>
          <a:xfrm rot="1814739">
            <a:off x="10542104" y="760267"/>
            <a:ext cx="504028" cy="2369868"/>
          </a:xfrm>
          <a:prstGeom prst="arc">
            <a:avLst>
              <a:gd name="adj1" fmla="val 15245755"/>
              <a:gd name="adj2" fmla="val 6272134"/>
            </a:avLst>
          </a:prstGeom>
          <a:noFill/>
          <a:ln w="12700" cap="flat" cmpd="sng" algn="ctr">
            <a:solidFill>
              <a:schemeClr val="bg1">
                <a:lumMod val="100000"/>
                <a:alpha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mc:AlternateContent xmlns:mc="http://schemas.openxmlformats.org/markup-compatibility/2006">
        <mc:Choice xmlns:am3d="http://schemas.microsoft.com/office/drawing/2017/model3d" Requires="am3d">
          <p:graphicFrame>
            <p:nvGraphicFramePr>
              <p:cNvPr id="83" name="3D 模型 82">
                <a:extLst>
                  <a:ext uri="{FF2B5EF4-FFF2-40B4-BE49-F238E27FC236}">
                    <a16:creationId xmlns:a16="http://schemas.microsoft.com/office/drawing/2014/main" id="{99822732-418E-421A-94B4-A357CFAA7DE7}"/>
                  </a:ext>
                </a:extLst>
              </p:cNvPr>
              <p:cNvGraphicFramePr>
                <a:graphicFrameLocks noChangeAspect="1"/>
              </p:cNvGraphicFramePr>
              <p:nvPr>
                <p:extLst>
                  <p:ext uri="{D42A27DB-BD31-4B8C-83A1-F6EECF244321}">
                    <p14:modId xmlns:p14="http://schemas.microsoft.com/office/powerpoint/2010/main" val="4023276590"/>
                  </p:ext>
                </p:extLst>
              </p:nvPr>
            </p:nvGraphicFramePr>
            <p:xfrm>
              <a:off x="1783779" y="962744"/>
              <a:ext cx="663641" cy="663641"/>
            </p:xfrm>
            <a:graphic>
              <a:graphicData uri="http://schemas.microsoft.com/office/drawing/2017/model3d">
                <am3d:model3d r:embed="rId6">
                  <am3d:spPr>
                    <a:xfrm>
                      <a:off x="0" y="0"/>
                      <a:ext cx="663641" cy="663641"/>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10"/>
                  </am3d:raster>
                  <am3d:objViewport viewportSz="146001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3" name="3D 模型 82">
                <a:extLst>
                  <a:ext uri="{FF2B5EF4-FFF2-40B4-BE49-F238E27FC236}">
                    <a16:creationId xmlns:a16="http://schemas.microsoft.com/office/drawing/2014/main" id="{99822732-418E-421A-94B4-A357CFAA7DE7}"/>
                  </a:ext>
                </a:extLst>
              </p:cNvPr>
              <p:cNvPicPr>
                <a:picLocks noGrp="1" noRot="1" noChangeAspect="1" noMove="1" noResize="1" noEditPoints="1" noAdjustHandles="1" noChangeArrowheads="1" noChangeShapeType="1" noCrop="1"/>
              </p:cNvPicPr>
              <p:nvPr/>
            </p:nvPicPr>
            <p:blipFill>
              <a:blip r:embed="rId10"/>
              <a:stretch>
                <a:fillRect/>
              </a:stretch>
            </p:blipFill>
            <p:spPr>
              <a:xfrm>
                <a:off x="1783779" y="962744"/>
                <a:ext cx="663641" cy="66364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4" name="3D 模型 83">
                <a:extLst>
                  <a:ext uri="{FF2B5EF4-FFF2-40B4-BE49-F238E27FC236}">
                    <a16:creationId xmlns:a16="http://schemas.microsoft.com/office/drawing/2014/main" id="{46D2C193-D5B1-4E36-A002-55C3A92542A9}"/>
                  </a:ext>
                </a:extLst>
              </p:cNvPr>
              <p:cNvGraphicFramePr>
                <a:graphicFrameLocks noChangeAspect="1"/>
              </p:cNvGraphicFramePr>
              <p:nvPr>
                <p:extLst>
                  <p:ext uri="{D42A27DB-BD31-4B8C-83A1-F6EECF244321}">
                    <p14:modId xmlns:p14="http://schemas.microsoft.com/office/powerpoint/2010/main" val="3620311498"/>
                  </p:ext>
                </p:extLst>
              </p:nvPr>
            </p:nvGraphicFramePr>
            <p:xfrm>
              <a:off x="4926892" y="965934"/>
              <a:ext cx="663640" cy="663640"/>
            </p:xfrm>
            <a:graphic>
              <a:graphicData uri="http://schemas.microsoft.com/office/drawing/2017/model3d">
                <am3d:model3d r:embed="rId8">
                  <am3d:spPr>
                    <a:xfrm>
                      <a:off x="0" y="0"/>
                      <a:ext cx="663640" cy="663640"/>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11"/>
                  </am3d:raster>
                  <am3d:objViewport viewportSz="175105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4" name="3D 模型 83">
                <a:extLst>
                  <a:ext uri="{FF2B5EF4-FFF2-40B4-BE49-F238E27FC236}">
                    <a16:creationId xmlns:a16="http://schemas.microsoft.com/office/drawing/2014/main" id="{46D2C193-D5B1-4E36-A002-55C3A92542A9}"/>
                  </a:ext>
                </a:extLst>
              </p:cNvPr>
              <p:cNvPicPr>
                <a:picLocks noGrp="1" noRot="1" noChangeAspect="1" noMove="1" noResize="1" noEditPoints="1" noAdjustHandles="1" noChangeArrowheads="1" noChangeShapeType="1" noCrop="1"/>
              </p:cNvPicPr>
              <p:nvPr/>
            </p:nvPicPr>
            <p:blipFill>
              <a:blip r:embed="rId11"/>
              <a:stretch>
                <a:fillRect/>
              </a:stretch>
            </p:blipFill>
            <p:spPr>
              <a:xfrm>
                <a:off x="4926892" y="965934"/>
                <a:ext cx="663640" cy="66364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5" name="3D 模型 84">
                <a:extLst>
                  <a:ext uri="{FF2B5EF4-FFF2-40B4-BE49-F238E27FC236}">
                    <a16:creationId xmlns:a16="http://schemas.microsoft.com/office/drawing/2014/main" id="{E53ED15E-A260-424D-BA14-C24F80327B27}"/>
                  </a:ext>
                </a:extLst>
              </p:cNvPr>
              <p:cNvGraphicFramePr>
                <a:graphicFrameLocks noChangeAspect="1"/>
              </p:cNvGraphicFramePr>
              <p:nvPr>
                <p:extLst>
                  <p:ext uri="{D42A27DB-BD31-4B8C-83A1-F6EECF244321}">
                    <p14:modId xmlns:p14="http://schemas.microsoft.com/office/powerpoint/2010/main" val="961881467"/>
                  </p:ext>
                </p:extLst>
              </p:nvPr>
            </p:nvGraphicFramePr>
            <p:xfrm>
              <a:off x="7948420" y="962745"/>
              <a:ext cx="663640" cy="663640"/>
            </p:xfrm>
            <a:graphic>
              <a:graphicData uri="http://schemas.microsoft.com/office/drawing/2017/model3d">
                <am3d:model3d r:embed="rId2">
                  <am3d:spPr>
                    <a:xfrm>
                      <a:off x="0" y="0"/>
                      <a:ext cx="663640" cy="663640"/>
                    </a:xfrm>
                    <a:prstGeom prst="rect">
                      <a:avLst/>
                    </a:prstGeom>
                  </am3d:spPr>
                  <am3d:camera>
                    <am3d:pos x="0" y="0" z="75183769"/>
                    <am3d:up dx="0" dy="36000000" dz="0"/>
                    <am3d:lookAt x="0" y="0" z="0"/>
                    <am3d:perspective fov="2700000"/>
                  </am3d:camera>
                  <am3d:trans>
                    <am3d:meterPerModelUnit n="2090794372" d="1000000"/>
                    <am3d:preTrans dx="1530955" dy="-701173" dz="-15054773"/>
                    <am3d:scale>
                      <am3d:sx n="1000000" d="1000000"/>
                      <am3d:sy n="1000000" d="1000000"/>
                      <am3d:sz n="1000000" d="1000000"/>
                    </am3d:scale>
                    <am3d:rot ax="-7729926" ay="2082886" az="2116695"/>
                    <am3d:postTrans dx="0" dy="0" dz="0"/>
                  </am3d:trans>
                  <am3d:raster rName="Office3DRenderer" rVer="16.0.8326">
                    <am3d:blip r:embed="rId12"/>
                  </am3d:raster>
                  <am3d:objViewport viewportSz="175105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5" name="3D 模型 84">
                <a:extLst>
                  <a:ext uri="{FF2B5EF4-FFF2-40B4-BE49-F238E27FC236}">
                    <a16:creationId xmlns:a16="http://schemas.microsoft.com/office/drawing/2014/main" id="{E53ED15E-A260-424D-BA14-C24F80327B27}"/>
                  </a:ext>
                </a:extLst>
              </p:cNvPr>
              <p:cNvPicPr>
                <a:picLocks noGrp="1" noRot="1" noChangeAspect="1" noMove="1" noResize="1" noEditPoints="1" noAdjustHandles="1" noChangeArrowheads="1" noChangeShapeType="1" noCrop="1"/>
              </p:cNvPicPr>
              <p:nvPr/>
            </p:nvPicPr>
            <p:blipFill>
              <a:blip r:embed="rId12"/>
              <a:stretch>
                <a:fillRect/>
              </a:stretch>
            </p:blipFill>
            <p:spPr>
              <a:xfrm>
                <a:off x="7948420" y="962745"/>
                <a:ext cx="663640" cy="663640"/>
              </a:xfrm>
              <a:prstGeom prst="rect">
                <a:avLst/>
              </a:prstGeom>
            </p:spPr>
          </p:pic>
        </mc:Fallback>
      </mc:AlternateContent>
      <p:pic>
        <p:nvPicPr>
          <p:cNvPr id="87" name="图片 86">
            <a:extLst>
              <a:ext uri="{FF2B5EF4-FFF2-40B4-BE49-F238E27FC236}">
                <a16:creationId xmlns:a16="http://schemas.microsoft.com/office/drawing/2014/main" id="{D4590623-731B-4767-B678-B7637D09F958}"/>
              </a:ext>
            </a:extLst>
          </p:cNvPr>
          <p:cNvPicPr>
            <a:picLocks noChangeAspect="1"/>
          </p:cNvPicPr>
          <p:nvPr/>
        </p:nvPicPr>
        <p:blipFill>
          <a:blip r:embed="rId13"/>
          <a:stretch>
            <a:fillRect/>
          </a:stretch>
        </p:blipFill>
        <p:spPr>
          <a:xfrm>
            <a:off x="11029371" y="962744"/>
            <a:ext cx="833073" cy="467980"/>
          </a:xfrm>
          <a:prstGeom prst="rect">
            <a:avLst/>
          </a:prstGeom>
        </p:spPr>
      </p:pic>
    </p:spTree>
    <p:extLst>
      <p:ext uri="{BB962C8B-B14F-4D97-AF65-F5344CB8AC3E}">
        <p14:creationId xmlns:p14="http://schemas.microsoft.com/office/powerpoint/2010/main" val="732042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2000" fill="hold"/>
                                        <p:tgtEl>
                                          <p:spTgt spid="44"/>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12000" fill="hold"/>
                                        <p:tgtEl>
                                          <p:spTgt spid="45"/>
                                        </p:tgtEl>
                                        <p:attrNameLst>
                                          <p:attrName>3d.view.rotation.y</p:attrName>
                                        </p:attrNameLst>
                                      </p:cBhvr>
                                    </p:animRot>
                                  </p:childTnLst>
                                </p:cTn>
                              </p:par>
                              <p:par>
                                <p:cTn id="9" presetID="37" presetClass="emph" presetSubtype="128" repeatCount="indefinite" fill="hold" nodeType="withEffect">
                                  <p:stCondLst>
                                    <p:cond delay="0"/>
                                  </p:stCondLst>
                                  <p:childTnLst>
                                    <p:animRot by="21600000">
                                      <p:cBhvr>
                                        <p:cTn id="10" dur="12000" fill="hold"/>
                                        <p:tgtEl>
                                          <p:spTgt spid="46"/>
                                        </p:tgtEl>
                                        <p:attrNameLst>
                                          <p:attrName>3d.view.rotation.y</p:attrName>
                                        </p:attrNameLst>
                                      </p:cBhvr>
                                    </p:animRot>
                                  </p:childTnLst>
                                </p:cTn>
                              </p:par>
                              <p:par>
                                <p:cTn id="11" presetID="37" presetClass="emph" presetSubtype="128" repeatCount="indefinite" fill="hold" nodeType="withEffect">
                                  <p:stCondLst>
                                    <p:cond delay="0"/>
                                  </p:stCondLst>
                                  <p:childTnLst>
                                    <p:animRot by="21600000">
                                      <p:cBhvr>
                                        <p:cTn id="12" dur="12000" fill="hold"/>
                                        <p:tgtEl>
                                          <p:spTgt spid="47"/>
                                        </p:tgtEl>
                                        <p:attrNameLst>
                                          <p:attrName>3d.view.rotation.y</p:attrName>
                                        </p:attrNameLst>
                                      </p:cBhvr>
                                    </p:animRot>
                                  </p:childTnLst>
                                </p:cTn>
                              </p:par>
                              <p:par>
                                <p:cTn id="13" presetID="37" presetClass="emph" presetSubtype="128" repeatCount="indefinite" fill="hold" nodeType="withEffect">
                                  <p:stCondLst>
                                    <p:cond delay="0"/>
                                  </p:stCondLst>
                                  <p:childTnLst>
                                    <p:animRot by="21600000">
                                      <p:cBhvr>
                                        <p:cTn id="14" dur="5000" fill="hold"/>
                                        <p:tgtEl>
                                          <p:spTgt spid="83"/>
                                        </p:tgtEl>
                                        <p:attrNameLst>
                                          <p:attrName>3d.view.rotation.y</p:attrName>
                                        </p:attrNameLst>
                                      </p:cBhvr>
                                    </p:animRot>
                                  </p:childTnLst>
                                </p:cTn>
                              </p:par>
                              <p:par>
                                <p:cTn id="15" presetID="37" presetClass="emph" presetSubtype="128" repeatCount="indefinite" fill="hold" nodeType="withEffect">
                                  <p:stCondLst>
                                    <p:cond delay="0"/>
                                  </p:stCondLst>
                                  <p:childTnLst>
                                    <p:animRot by="21600000">
                                      <p:cBhvr>
                                        <p:cTn id="16" dur="5000" fill="hold"/>
                                        <p:tgtEl>
                                          <p:spTgt spid="84"/>
                                        </p:tgtEl>
                                        <p:attrNameLst>
                                          <p:attrName>3d.view.rotation.y</p:attrName>
                                        </p:attrNameLst>
                                      </p:cBhvr>
                                    </p:animRot>
                                  </p:childTnLst>
                                </p:cTn>
                              </p:par>
                              <p:par>
                                <p:cTn id="17" presetID="37" presetClass="emph" presetSubtype="128" repeatCount="indefinite" fill="hold" nodeType="withEffect">
                                  <p:stCondLst>
                                    <p:cond delay="0"/>
                                  </p:stCondLst>
                                  <p:childTnLst>
                                    <p:animRot by="21600000">
                                      <p:cBhvr>
                                        <p:cTn id="18" dur="5000" fill="hold"/>
                                        <p:tgtEl>
                                          <p:spTgt spid="85"/>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模型 10">
                <a:extLst>
                  <a:ext uri="{FF2B5EF4-FFF2-40B4-BE49-F238E27FC236}">
                    <a16:creationId xmlns:a16="http://schemas.microsoft.com/office/drawing/2014/main" id="{6A32B51F-CC60-404A-B632-13B8387FAE03}"/>
                  </a:ext>
                </a:extLst>
              </p:cNvPr>
              <p:cNvGraphicFramePr>
                <a:graphicFrameLocks noChangeAspect="1"/>
              </p:cNvGraphicFramePr>
              <p:nvPr/>
            </p:nvGraphicFramePr>
            <p:xfrm>
              <a:off x="4478244" y="1301957"/>
              <a:ext cx="3235512" cy="3235514"/>
            </p:xfrm>
            <a:graphic>
              <a:graphicData uri="http://schemas.microsoft.com/office/drawing/2017/model3d">
                <am3d:model3d r:embed="rId2">
                  <am3d:spPr>
                    <a:xfrm>
                      <a:off x="0" y="0"/>
                      <a:ext cx="3235512" cy="3235514"/>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907206" ay="695976" az="186583"/>
                    <am3d:postTrans dx="0" dy="0" dz="0"/>
                  </am3d:trans>
                  <am3d:raster rName="Office3DRenderer" rVer="16.0.8326">
                    <am3d:blip r:embed="rId3"/>
                  </am3d:raster>
                  <am3d:objViewport viewportSz="85370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模型 10">
                <a:extLst>
                  <a:ext uri="{FF2B5EF4-FFF2-40B4-BE49-F238E27FC236}">
                    <a16:creationId xmlns:a16="http://schemas.microsoft.com/office/drawing/2014/main" id="{6A32B51F-CC60-404A-B632-13B8387FAE03}"/>
                  </a:ext>
                </a:extLst>
              </p:cNvPr>
              <p:cNvPicPr>
                <a:picLocks noGrp="1" noRot="1" noChangeAspect="1" noMove="1" noResize="1" noEditPoints="1" noAdjustHandles="1" noChangeArrowheads="1" noChangeShapeType="1" noCrop="1"/>
              </p:cNvPicPr>
              <p:nvPr/>
            </p:nvPicPr>
            <p:blipFill>
              <a:blip r:embed="rId3"/>
              <a:stretch>
                <a:fillRect/>
              </a:stretch>
            </p:blipFill>
            <p:spPr>
              <a:xfrm>
                <a:off x="4478244" y="1301957"/>
                <a:ext cx="3235512" cy="3235514"/>
              </a:xfrm>
              <a:prstGeom prst="rect">
                <a:avLst/>
              </a:prstGeom>
            </p:spPr>
          </p:pic>
        </mc:Fallback>
      </mc:AlternateContent>
      <p:sp>
        <p:nvSpPr>
          <p:cNvPr id="12" name="弧形 11">
            <a:extLst>
              <a:ext uri="{FF2B5EF4-FFF2-40B4-BE49-F238E27FC236}">
                <a16:creationId xmlns:a16="http://schemas.microsoft.com/office/drawing/2014/main" id="{7018E053-01EF-40EC-A471-93775BF0A4B5}"/>
              </a:ext>
            </a:extLst>
          </p:cNvPr>
          <p:cNvSpPr/>
          <p:nvPr/>
        </p:nvSpPr>
        <p:spPr>
          <a:xfrm rot="1814739">
            <a:off x="5881685" y="585116"/>
            <a:ext cx="1032933" cy="4856706"/>
          </a:xfrm>
          <a:prstGeom prst="arc">
            <a:avLst>
              <a:gd name="adj1" fmla="val 15245755"/>
              <a:gd name="adj2" fmla="val 6212709"/>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13" name="3D 模型 12">
                <a:extLst>
                  <a:ext uri="{FF2B5EF4-FFF2-40B4-BE49-F238E27FC236}">
                    <a16:creationId xmlns:a16="http://schemas.microsoft.com/office/drawing/2014/main" id="{2D383AB3-1E9A-44FD-9284-88EB90E9806F}"/>
                  </a:ext>
                </a:extLst>
              </p:cNvPr>
              <p:cNvGraphicFramePr>
                <a:graphicFrameLocks noChangeAspect="1"/>
              </p:cNvGraphicFramePr>
              <p:nvPr/>
            </p:nvGraphicFramePr>
            <p:xfrm>
              <a:off x="6979908" y="1029923"/>
              <a:ext cx="1162053" cy="1162053"/>
            </p:xfrm>
            <a:graphic>
              <a:graphicData uri="http://schemas.microsoft.com/office/drawing/2017/model3d">
                <am3d:model3d r:embed="rId4">
                  <am3d:spPr>
                    <a:xfrm>
                      <a:off x="0" y="0"/>
                      <a:ext cx="1162053" cy="1162053"/>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5"/>
                  </am3d:raster>
                  <am3d:objViewport viewportSz="255651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模型 12">
                <a:extLst>
                  <a:ext uri="{FF2B5EF4-FFF2-40B4-BE49-F238E27FC236}">
                    <a16:creationId xmlns:a16="http://schemas.microsoft.com/office/drawing/2014/main" id="{2D383AB3-1E9A-44FD-9284-88EB90E9806F}"/>
                  </a:ext>
                </a:extLst>
              </p:cNvPr>
              <p:cNvPicPr>
                <a:picLocks noGrp="1" noRot="1" noChangeAspect="1" noMove="1" noResize="1" noEditPoints="1" noAdjustHandles="1" noChangeArrowheads="1" noChangeShapeType="1" noCrop="1"/>
              </p:cNvPicPr>
              <p:nvPr/>
            </p:nvPicPr>
            <p:blipFill>
              <a:blip r:embed="rId5"/>
              <a:stretch>
                <a:fillRect/>
              </a:stretch>
            </p:blipFill>
            <p:spPr>
              <a:xfrm>
                <a:off x="6979908" y="1029923"/>
                <a:ext cx="1162053" cy="1162053"/>
              </a:xfrm>
              <a:prstGeom prst="rect">
                <a:avLst/>
              </a:prstGeom>
            </p:spPr>
          </p:pic>
        </mc:Fallback>
      </mc:AlternateContent>
      <p:sp>
        <p:nvSpPr>
          <p:cNvPr id="14" name="矩形 13">
            <a:extLst>
              <a:ext uri="{FF2B5EF4-FFF2-40B4-BE49-F238E27FC236}">
                <a16:creationId xmlns:a16="http://schemas.microsoft.com/office/drawing/2014/main" id="{42121F57-866B-468A-BDFD-E83828CA5DF1}"/>
              </a:ext>
            </a:extLst>
          </p:cNvPr>
          <p:cNvSpPr/>
          <p:nvPr/>
        </p:nvSpPr>
        <p:spPr>
          <a:xfrm>
            <a:off x="1992298" y="5528060"/>
            <a:ext cx="8207405" cy="461665"/>
          </a:xfrm>
          <a:prstGeom prst="rect">
            <a:avLst/>
          </a:prstGeom>
        </p:spPr>
        <p:txBody>
          <a:bodyPr wrap="square">
            <a:spAutoFit/>
          </a:bodyPr>
          <a:lstStyle/>
          <a:p>
            <a:pPr algn="ctr"/>
            <a:r>
              <a:rPr lang="en-US" altLang="zh-CN" sz="1200" dirty="0">
                <a:solidFill>
                  <a:schemeClr val="bg1"/>
                </a:soli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solidFill>
                <a:schemeClr val="bg1"/>
              </a:solidFill>
              <a:latin typeface="站酷庆科黄油体" panose="02000803000000020004" pitchFamily="2" charset="-122"/>
              <a:ea typeface="站酷庆科黄油体" panose="02000803000000020004" pitchFamily="2" charset="-122"/>
            </a:endParaRPr>
          </a:p>
        </p:txBody>
      </p:sp>
      <p:sp>
        <p:nvSpPr>
          <p:cNvPr id="15" name="文本框 14">
            <a:extLst>
              <a:ext uri="{FF2B5EF4-FFF2-40B4-BE49-F238E27FC236}">
                <a16:creationId xmlns:a16="http://schemas.microsoft.com/office/drawing/2014/main" id="{41C3A17C-5C3B-477C-B937-E9860C7CE889}"/>
              </a:ext>
            </a:extLst>
          </p:cNvPr>
          <p:cNvSpPr txBox="1"/>
          <p:nvPr/>
        </p:nvSpPr>
        <p:spPr>
          <a:xfrm>
            <a:off x="700321"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ONE</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16" name="文本框 15">
            <a:extLst>
              <a:ext uri="{FF2B5EF4-FFF2-40B4-BE49-F238E27FC236}">
                <a16:creationId xmlns:a16="http://schemas.microsoft.com/office/drawing/2014/main" id="{714F48A0-4A0E-4156-8013-5CDB410A879A}"/>
              </a:ext>
            </a:extLst>
          </p:cNvPr>
          <p:cNvSpPr txBox="1"/>
          <p:nvPr/>
        </p:nvSpPr>
        <p:spPr>
          <a:xfrm>
            <a:off x="8318059"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ONE</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17" name="文本框 16">
            <a:extLst>
              <a:ext uri="{FF2B5EF4-FFF2-40B4-BE49-F238E27FC236}">
                <a16:creationId xmlns:a16="http://schemas.microsoft.com/office/drawing/2014/main" id="{EEF345B5-2B32-44DB-A60F-25856CA872E1}"/>
              </a:ext>
            </a:extLst>
          </p:cNvPr>
          <p:cNvSpPr txBox="1"/>
          <p:nvPr/>
        </p:nvSpPr>
        <p:spPr>
          <a:xfrm>
            <a:off x="5081631" y="-258139"/>
            <a:ext cx="1898277" cy="6247864"/>
          </a:xfrm>
          <a:prstGeom prst="rect">
            <a:avLst/>
          </a:prstGeom>
          <a:noFill/>
        </p:spPr>
        <p:txBody>
          <a:bodyPr wrap="none" rtlCol="0">
            <a:spAutoFit/>
          </a:bodyPr>
          <a:lstStyle/>
          <a:p>
            <a:r>
              <a:rPr lang="en-US" altLang="zh-CN"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rPr>
              <a:t>1</a:t>
            </a:r>
            <a:endParaRPr lang="zh-CN" altLang="en-US"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endParaRPr>
          </a:p>
        </p:txBody>
      </p:sp>
    </p:spTree>
    <p:extLst>
      <p:ext uri="{BB962C8B-B14F-4D97-AF65-F5344CB8AC3E}">
        <p14:creationId xmlns:p14="http://schemas.microsoft.com/office/powerpoint/2010/main" val="23180010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11"/>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4000" fill="hold"/>
                                        <p:tgtEl>
                                          <p:spTgt spid="13"/>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图片 177" descr="夜晚的星空&#10;&#10;描述已自动生成">
            <a:extLst>
              <a:ext uri="{FF2B5EF4-FFF2-40B4-BE49-F238E27FC236}">
                <a16:creationId xmlns:a16="http://schemas.microsoft.com/office/drawing/2014/main" id="{6FDDC750-A012-40E0-B3FC-AC21DD570780}"/>
              </a:ext>
            </a:extLst>
          </p:cNvPr>
          <p:cNvPicPr>
            <a:picLocks noChangeAspect="1"/>
          </p:cNvPicPr>
          <p:nvPr/>
        </p:nvPicPr>
        <p:blipFill rotWithShape="1">
          <a:blip r:embed="rId2">
            <a:alphaModFix amt="25000"/>
          </a:blip>
          <a:srcRect l="8334" r="8332"/>
          <a:stretch/>
        </p:blipFill>
        <p:spPr>
          <a:xfrm>
            <a:off x="0" y="-8937"/>
            <a:ext cx="12192000" cy="6857999"/>
          </a:xfrm>
          <a:prstGeom prst="rect">
            <a:avLst/>
          </a:prstGeom>
        </p:spPr>
      </p:pic>
      <mc:AlternateContent xmlns:mc="http://schemas.openxmlformats.org/markup-compatibility/2006">
        <mc:Choice xmlns:am3d="http://schemas.microsoft.com/office/drawing/2017/model3d" Requires="am3d">
          <p:graphicFrame>
            <p:nvGraphicFramePr>
              <p:cNvPr id="4" name="3D 模型 3">
                <a:extLst>
                  <a:ext uri="{FF2B5EF4-FFF2-40B4-BE49-F238E27FC236}">
                    <a16:creationId xmlns:a16="http://schemas.microsoft.com/office/drawing/2014/main" id="{9150AEA8-17AE-4C7D-99ED-2F6ADC67B118}"/>
                  </a:ext>
                </a:extLst>
              </p:cNvPr>
              <p:cNvGraphicFramePr>
                <a:graphicFrameLocks noChangeAspect="1"/>
              </p:cNvGraphicFramePr>
              <p:nvPr>
                <p:extLst>
                  <p:ext uri="{D42A27DB-BD31-4B8C-83A1-F6EECF244321}">
                    <p14:modId xmlns:p14="http://schemas.microsoft.com/office/powerpoint/2010/main" val="3774646647"/>
                  </p:ext>
                </p:extLst>
              </p:nvPr>
            </p:nvGraphicFramePr>
            <p:xfrm rot="1350149">
              <a:off x="4158866" y="1491865"/>
              <a:ext cx="3874260" cy="3874260"/>
            </p:xfrm>
            <a:graphic>
              <a:graphicData uri="http://schemas.microsoft.com/office/drawing/2017/model3d">
                <am3d:model3d r:embed="rId3">
                  <am3d:spPr>
                    <a:xfrm rot="1350149">
                      <a:off x="0" y="0"/>
                      <a:ext cx="3874260" cy="3874260"/>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1489056" ay="1981460" az="848655"/>
                    <am3d:postTrans dx="0" dy="0" dz="0"/>
                  </am3d:trans>
                  <am3d:raster rName="Office3DRenderer" rVer="16.0.8326">
                    <am3d:blip r:embed="rId4"/>
                  </am3d:raster>
                  <am3d:objViewport viewportSz="1057568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模型 3">
                <a:extLst>
                  <a:ext uri="{FF2B5EF4-FFF2-40B4-BE49-F238E27FC236}">
                    <a16:creationId xmlns:a16="http://schemas.microsoft.com/office/drawing/2014/main" id="{9150AEA8-17AE-4C7D-99ED-2F6ADC67B118}"/>
                  </a:ext>
                </a:extLst>
              </p:cNvPr>
              <p:cNvPicPr>
                <a:picLocks noGrp="1" noRot="1" noChangeAspect="1" noMove="1" noResize="1" noEditPoints="1" noAdjustHandles="1" noChangeArrowheads="1" noChangeShapeType="1" noCrop="1"/>
              </p:cNvPicPr>
              <p:nvPr/>
            </p:nvPicPr>
            <p:blipFill>
              <a:blip r:embed="rId4"/>
              <a:stretch>
                <a:fillRect/>
              </a:stretch>
            </p:blipFill>
            <p:spPr>
              <a:xfrm rot="1350149">
                <a:off x="4158866" y="1491865"/>
                <a:ext cx="3874260" cy="3874260"/>
              </a:xfrm>
              <a:prstGeom prst="rect">
                <a:avLst/>
              </a:prstGeom>
            </p:spPr>
          </p:pic>
        </mc:Fallback>
      </mc:AlternateContent>
      <p:sp>
        <p:nvSpPr>
          <p:cNvPr id="5" name="矩形 4">
            <a:extLst>
              <a:ext uri="{FF2B5EF4-FFF2-40B4-BE49-F238E27FC236}">
                <a16:creationId xmlns:a16="http://schemas.microsoft.com/office/drawing/2014/main" id="{2647F8E5-24CE-45C1-A5A2-86CE94C67B39}"/>
              </a:ext>
            </a:extLst>
          </p:cNvPr>
          <p:cNvSpPr/>
          <p:nvPr/>
        </p:nvSpPr>
        <p:spPr>
          <a:xfrm>
            <a:off x="0" y="0"/>
            <a:ext cx="6096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a16="http://schemas.microsoft.com/office/drawing/2014/main" id="{9B0E9A9E-7A6D-446A-B8AA-87E7822B5078}"/>
              </a:ext>
            </a:extLst>
          </p:cNvPr>
          <p:cNvSpPr/>
          <p:nvPr/>
        </p:nvSpPr>
        <p:spPr>
          <a:xfrm>
            <a:off x="6096000" y="0"/>
            <a:ext cx="6096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2" name="组合 141">
            <a:extLst>
              <a:ext uri="{FF2B5EF4-FFF2-40B4-BE49-F238E27FC236}">
                <a16:creationId xmlns:a16="http://schemas.microsoft.com/office/drawing/2014/main" id="{DB843569-B2B9-4A68-8CA5-C73D9F01A6EA}"/>
              </a:ext>
            </a:extLst>
          </p:cNvPr>
          <p:cNvGrpSpPr/>
          <p:nvPr/>
        </p:nvGrpSpPr>
        <p:grpSpPr>
          <a:xfrm>
            <a:off x="10978318" y="1278864"/>
            <a:ext cx="457241" cy="456820"/>
            <a:chOff x="9783763" y="1588"/>
            <a:chExt cx="1722437" cy="1720850"/>
          </a:xfrm>
          <a:solidFill>
            <a:schemeClr val="bg1"/>
          </a:solidFill>
        </p:grpSpPr>
        <p:sp>
          <p:nvSpPr>
            <p:cNvPr id="143" name="Freeform 5">
              <a:extLst>
                <a:ext uri="{FF2B5EF4-FFF2-40B4-BE49-F238E27FC236}">
                  <a16:creationId xmlns:a16="http://schemas.microsoft.com/office/drawing/2014/main" id="{6D421D76-F059-42AF-A1EE-1FD7D46D98B6}"/>
                </a:ext>
              </a:extLst>
            </p:cNvPr>
            <p:cNvSpPr>
              <a:spLocks noEditPoints="1"/>
            </p:cNvSpPr>
            <p:nvPr/>
          </p:nvSpPr>
          <p:spPr bwMode="auto">
            <a:xfrm>
              <a:off x="9783763" y="1588"/>
              <a:ext cx="1722437" cy="1720850"/>
            </a:xfrm>
            <a:custGeom>
              <a:avLst/>
              <a:gdLst>
                <a:gd name="T0" fmla="*/ 463 w 511"/>
                <a:gd name="T1" fmla="*/ 216 h 510"/>
                <a:gd name="T2" fmla="*/ 485 w 511"/>
                <a:gd name="T3" fmla="*/ 146 h 510"/>
                <a:gd name="T4" fmla="*/ 416 w 511"/>
                <a:gd name="T5" fmla="*/ 117 h 510"/>
                <a:gd name="T6" fmla="*/ 402 w 511"/>
                <a:gd name="T7" fmla="*/ 46 h 510"/>
                <a:gd name="T8" fmla="*/ 325 w 511"/>
                <a:gd name="T9" fmla="*/ 54 h 510"/>
                <a:gd name="T10" fmla="*/ 276 w 511"/>
                <a:gd name="T11" fmla="*/ 0 h 510"/>
                <a:gd name="T12" fmla="*/ 216 w 511"/>
                <a:gd name="T13" fmla="*/ 47 h 510"/>
                <a:gd name="T14" fmla="*/ 146 w 511"/>
                <a:gd name="T15" fmla="*/ 24 h 510"/>
                <a:gd name="T16" fmla="*/ 117 w 511"/>
                <a:gd name="T17" fmla="*/ 94 h 510"/>
                <a:gd name="T18" fmla="*/ 45 w 511"/>
                <a:gd name="T19" fmla="*/ 108 h 510"/>
                <a:gd name="T20" fmla="*/ 55 w 511"/>
                <a:gd name="T21" fmla="*/ 185 h 510"/>
                <a:gd name="T22" fmla="*/ 0 w 511"/>
                <a:gd name="T23" fmla="*/ 234 h 510"/>
                <a:gd name="T24" fmla="*/ 47 w 511"/>
                <a:gd name="T25" fmla="*/ 294 h 510"/>
                <a:gd name="T26" fmla="*/ 24 w 511"/>
                <a:gd name="T27" fmla="*/ 364 h 510"/>
                <a:gd name="T28" fmla="*/ 94 w 511"/>
                <a:gd name="T29" fmla="*/ 393 h 510"/>
                <a:gd name="T30" fmla="*/ 109 w 511"/>
                <a:gd name="T31" fmla="*/ 465 h 510"/>
                <a:gd name="T32" fmla="*/ 185 w 511"/>
                <a:gd name="T33" fmla="*/ 455 h 510"/>
                <a:gd name="T34" fmla="*/ 234 w 511"/>
                <a:gd name="T35" fmla="*/ 510 h 510"/>
                <a:gd name="T36" fmla="*/ 287 w 511"/>
                <a:gd name="T37" fmla="*/ 502 h 510"/>
                <a:gd name="T38" fmla="*/ 351 w 511"/>
                <a:gd name="T39" fmla="*/ 484 h 510"/>
                <a:gd name="T40" fmla="*/ 406 w 511"/>
                <a:gd name="T41" fmla="*/ 452 h 510"/>
                <a:gd name="T42" fmla="*/ 452 w 511"/>
                <a:gd name="T43" fmla="*/ 405 h 510"/>
                <a:gd name="T44" fmla="*/ 484 w 511"/>
                <a:gd name="T45" fmla="*/ 350 h 510"/>
                <a:gd name="T46" fmla="*/ 502 w 511"/>
                <a:gd name="T47" fmla="*/ 287 h 510"/>
                <a:gd name="T48" fmla="*/ 452 w 511"/>
                <a:gd name="T49" fmla="*/ 275 h 510"/>
                <a:gd name="T50" fmla="*/ 436 w 511"/>
                <a:gd name="T51" fmla="*/ 337 h 510"/>
                <a:gd name="T52" fmla="*/ 416 w 511"/>
                <a:gd name="T53" fmla="*/ 370 h 510"/>
                <a:gd name="T54" fmla="*/ 372 w 511"/>
                <a:gd name="T55" fmla="*/ 415 h 510"/>
                <a:gd name="T56" fmla="*/ 337 w 511"/>
                <a:gd name="T57" fmla="*/ 435 h 510"/>
                <a:gd name="T58" fmla="*/ 275 w 511"/>
                <a:gd name="T59" fmla="*/ 451 h 510"/>
                <a:gd name="T60" fmla="*/ 235 w 511"/>
                <a:gd name="T61" fmla="*/ 452 h 510"/>
                <a:gd name="T62" fmla="*/ 181 w 511"/>
                <a:gd name="T63" fmla="*/ 432 h 510"/>
                <a:gd name="T64" fmla="*/ 128 w 511"/>
                <a:gd name="T65" fmla="*/ 450 h 510"/>
                <a:gd name="T66" fmla="*/ 107 w 511"/>
                <a:gd name="T67" fmla="*/ 374 h 510"/>
                <a:gd name="T68" fmla="*/ 46 w 511"/>
                <a:gd name="T69" fmla="*/ 361 h 510"/>
                <a:gd name="T70" fmla="*/ 67 w 511"/>
                <a:gd name="T71" fmla="*/ 283 h 510"/>
                <a:gd name="T72" fmla="*/ 22 w 511"/>
                <a:gd name="T73" fmla="*/ 242 h 510"/>
                <a:gd name="T74" fmla="*/ 77 w 511"/>
                <a:gd name="T75" fmla="*/ 185 h 510"/>
                <a:gd name="T76" fmla="*/ 60 w 511"/>
                <a:gd name="T77" fmla="*/ 128 h 510"/>
                <a:gd name="T78" fmla="*/ 136 w 511"/>
                <a:gd name="T79" fmla="*/ 106 h 510"/>
                <a:gd name="T80" fmla="*/ 149 w 511"/>
                <a:gd name="T81" fmla="*/ 46 h 510"/>
                <a:gd name="T82" fmla="*/ 226 w 511"/>
                <a:gd name="T83" fmla="*/ 67 h 510"/>
                <a:gd name="T84" fmla="*/ 268 w 511"/>
                <a:gd name="T85" fmla="*/ 21 h 510"/>
                <a:gd name="T86" fmla="*/ 325 w 511"/>
                <a:gd name="T87" fmla="*/ 77 h 510"/>
                <a:gd name="T88" fmla="*/ 382 w 511"/>
                <a:gd name="T89" fmla="*/ 60 h 510"/>
                <a:gd name="T90" fmla="*/ 404 w 511"/>
                <a:gd name="T91" fmla="*/ 136 h 510"/>
                <a:gd name="T92" fmla="*/ 463 w 511"/>
                <a:gd name="T93" fmla="*/ 149 h 510"/>
                <a:gd name="T94" fmla="*/ 443 w 511"/>
                <a:gd name="T95" fmla="*/ 226 h 510"/>
                <a:gd name="T96" fmla="*/ 487 w 511"/>
                <a:gd name="T97" fmla="*/ 26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1" h="510">
                  <a:moveTo>
                    <a:pt x="510" y="234"/>
                  </a:moveTo>
                  <a:cubicBezTo>
                    <a:pt x="510" y="228"/>
                    <a:pt x="506" y="224"/>
                    <a:pt x="501" y="223"/>
                  </a:cubicBezTo>
                  <a:cubicBezTo>
                    <a:pt x="463" y="216"/>
                    <a:pt x="463" y="216"/>
                    <a:pt x="463" y="216"/>
                  </a:cubicBezTo>
                  <a:cubicBezTo>
                    <a:pt x="461" y="205"/>
                    <a:pt x="459" y="194"/>
                    <a:pt x="454" y="185"/>
                  </a:cubicBezTo>
                  <a:cubicBezTo>
                    <a:pt x="483" y="159"/>
                    <a:pt x="483" y="159"/>
                    <a:pt x="483" y="159"/>
                  </a:cubicBezTo>
                  <a:cubicBezTo>
                    <a:pt x="487" y="156"/>
                    <a:pt x="487" y="151"/>
                    <a:pt x="485" y="146"/>
                  </a:cubicBezTo>
                  <a:cubicBezTo>
                    <a:pt x="464" y="108"/>
                    <a:pt x="464" y="108"/>
                    <a:pt x="464" y="108"/>
                  </a:cubicBezTo>
                  <a:cubicBezTo>
                    <a:pt x="462" y="104"/>
                    <a:pt x="457" y="102"/>
                    <a:pt x="451" y="104"/>
                  </a:cubicBezTo>
                  <a:cubicBezTo>
                    <a:pt x="416" y="117"/>
                    <a:pt x="416" y="117"/>
                    <a:pt x="416" y="117"/>
                  </a:cubicBezTo>
                  <a:cubicBezTo>
                    <a:pt x="409" y="108"/>
                    <a:pt x="401" y="101"/>
                    <a:pt x="394" y="95"/>
                  </a:cubicBezTo>
                  <a:cubicBezTo>
                    <a:pt x="407" y="59"/>
                    <a:pt x="407" y="59"/>
                    <a:pt x="407" y="59"/>
                  </a:cubicBezTo>
                  <a:cubicBezTo>
                    <a:pt x="409" y="53"/>
                    <a:pt x="407" y="49"/>
                    <a:pt x="402" y="46"/>
                  </a:cubicBezTo>
                  <a:cubicBezTo>
                    <a:pt x="365" y="25"/>
                    <a:pt x="365" y="25"/>
                    <a:pt x="365" y="25"/>
                  </a:cubicBezTo>
                  <a:cubicBezTo>
                    <a:pt x="360" y="21"/>
                    <a:pt x="354" y="23"/>
                    <a:pt x="351" y="26"/>
                  </a:cubicBezTo>
                  <a:cubicBezTo>
                    <a:pt x="325" y="54"/>
                    <a:pt x="325" y="54"/>
                    <a:pt x="325" y="54"/>
                  </a:cubicBezTo>
                  <a:cubicBezTo>
                    <a:pt x="316" y="51"/>
                    <a:pt x="305" y="48"/>
                    <a:pt x="294" y="46"/>
                  </a:cubicBezTo>
                  <a:cubicBezTo>
                    <a:pt x="287" y="9"/>
                    <a:pt x="287" y="9"/>
                    <a:pt x="287" y="9"/>
                  </a:cubicBezTo>
                  <a:cubicBezTo>
                    <a:pt x="286" y="3"/>
                    <a:pt x="282" y="0"/>
                    <a:pt x="276" y="0"/>
                  </a:cubicBezTo>
                  <a:cubicBezTo>
                    <a:pt x="234" y="0"/>
                    <a:pt x="234" y="0"/>
                    <a:pt x="234" y="0"/>
                  </a:cubicBezTo>
                  <a:cubicBezTo>
                    <a:pt x="229" y="0"/>
                    <a:pt x="224" y="3"/>
                    <a:pt x="223" y="9"/>
                  </a:cubicBezTo>
                  <a:cubicBezTo>
                    <a:pt x="216" y="47"/>
                    <a:pt x="216" y="47"/>
                    <a:pt x="216" y="47"/>
                  </a:cubicBezTo>
                  <a:cubicBezTo>
                    <a:pt x="205" y="49"/>
                    <a:pt x="195" y="51"/>
                    <a:pt x="185" y="55"/>
                  </a:cubicBezTo>
                  <a:cubicBezTo>
                    <a:pt x="160" y="26"/>
                    <a:pt x="160" y="26"/>
                    <a:pt x="160" y="26"/>
                  </a:cubicBezTo>
                  <a:cubicBezTo>
                    <a:pt x="156" y="21"/>
                    <a:pt x="151" y="21"/>
                    <a:pt x="146" y="24"/>
                  </a:cubicBezTo>
                  <a:cubicBezTo>
                    <a:pt x="109" y="45"/>
                    <a:pt x="109" y="45"/>
                    <a:pt x="109" y="45"/>
                  </a:cubicBezTo>
                  <a:cubicBezTo>
                    <a:pt x="105" y="48"/>
                    <a:pt x="103" y="53"/>
                    <a:pt x="104" y="58"/>
                  </a:cubicBezTo>
                  <a:cubicBezTo>
                    <a:pt x="117" y="94"/>
                    <a:pt x="117" y="94"/>
                    <a:pt x="117" y="94"/>
                  </a:cubicBezTo>
                  <a:cubicBezTo>
                    <a:pt x="109" y="101"/>
                    <a:pt x="101" y="108"/>
                    <a:pt x="95" y="116"/>
                  </a:cubicBezTo>
                  <a:cubicBezTo>
                    <a:pt x="58" y="104"/>
                    <a:pt x="58" y="104"/>
                    <a:pt x="58" y="104"/>
                  </a:cubicBezTo>
                  <a:cubicBezTo>
                    <a:pt x="54" y="102"/>
                    <a:pt x="48" y="104"/>
                    <a:pt x="45" y="108"/>
                  </a:cubicBezTo>
                  <a:cubicBezTo>
                    <a:pt x="24" y="146"/>
                    <a:pt x="24" y="146"/>
                    <a:pt x="24" y="146"/>
                  </a:cubicBezTo>
                  <a:cubicBezTo>
                    <a:pt x="22" y="150"/>
                    <a:pt x="23" y="156"/>
                    <a:pt x="26" y="159"/>
                  </a:cubicBezTo>
                  <a:cubicBezTo>
                    <a:pt x="55" y="185"/>
                    <a:pt x="55" y="185"/>
                    <a:pt x="55" y="185"/>
                  </a:cubicBezTo>
                  <a:cubicBezTo>
                    <a:pt x="51" y="194"/>
                    <a:pt x="48" y="205"/>
                    <a:pt x="46" y="216"/>
                  </a:cubicBezTo>
                  <a:cubicBezTo>
                    <a:pt x="9" y="223"/>
                    <a:pt x="9" y="223"/>
                    <a:pt x="9" y="223"/>
                  </a:cubicBezTo>
                  <a:cubicBezTo>
                    <a:pt x="4" y="224"/>
                    <a:pt x="0" y="228"/>
                    <a:pt x="0" y="234"/>
                  </a:cubicBezTo>
                  <a:cubicBezTo>
                    <a:pt x="0" y="276"/>
                    <a:pt x="0" y="276"/>
                    <a:pt x="0" y="276"/>
                  </a:cubicBezTo>
                  <a:cubicBezTo>
                    <a:pt x="0" y="281"/>
                    <a:pt x="4" y="286"/>
                    <a:pt x="9" y="287"/>
                  </a:cubicBezTo>
                  <a:cubicBezTo>
                    <a:pt x="47" y="294"/>
                    <a:pt x="47" y="294"/>
                    <a:pt x="47" y="294"/>
                  </a:cubicBezTo>
                  <a:cubicBezTo>
                    <a:pt x="49" y="305"/>
                    <a:pt x="51" y="315"/>
                    <a:pt x="56" y="325"/>
                  </a:cubicBezTo>
                  <a:cubicBezTo>
                    <a:pt x="26" y="350"/>
                    <a:pt x="26" y="350"/>
                    <a:pt x="26" y="350"/>
                  </a:cubicBezTo>
                  <a:cubicBezTo>
                    <a:pt x="22" y="353"/>
                    <a:pt x="22" y="359"/>
                    <a:pt x="24" y="364"/>
                  </a:cubicBezTo>
                  <a:cubicBezTo>
                    <a:pt x="45" y="401"/>
                    <a:pt x="45" y="401"/>
                    <a:pt x="45" y="401"/>
                  </a:cubicBezTo>
                  <a:cubicBezTo>
                    <a:pt x="47" y="405"/>
                    <a:pt x="52" y="408"/>
                    <a:pt x="58" y="405"/>
                  </a:cubicBezTo>
                  <a:cubicBezTo>
                    <a:pt x="94" y="393"/>
                    <a:pt x="94" y="393"/>
                    <a:pt x="94" y="393"/>
                  </a:cubicBezTo>
                  <a:cubicBezTo>
                    <a:pt x="101" y="401"/>
                    <a:pt x="109" y="409"/>
                    <a:pt x="117" y="416"/>
                  </a:cubicBezTo>
                  <a:cubicBezTo>
                    <a:pt x="104" y="452"/>
                    <a:pt x="104" y="452"/>
                    <a:pt x="104" y="452"/>
                  </a:cubicBezTo>
                  <a:cubicBezTo>
                    <a:pt x="102" y="457"/>
                    <a:pt x="104" y="462"/>
                    <a:pt x="109" y="465"/>
                  </a:cubicBezTo>
                  <a:cubicBezTo>
                    <a:pt x="146" y="486"/>
                    <a:pt x="146" y="486"/>
                    <a:pt x="146" y="486"/>
                  </a:cubicBezTo>
                  <a:cubicBezTo>
                    <a:pt x="150" y="488"/>
                    <a:pt x="155" y="488"/>
                    <a:pt x="160" y="484"/>
                  </a:cubicBezTo>
                  <a:cubicBezTo>
                    <a:pt x="185" y="455"/>
                    <a:pt x="185" y="455"/>
                    <a:pt x="185" y="455"/>
                  </a:cubicBezTo>
                  <a:cubicBezTo>
                    <a:pt x="195" y="459"/>
                    <a:pt x="205" y="462"/>
                    <a:pt x="216" y="464"/>
                  </a:cubicBezTo>
                  <a:cubicBezTo>
                    <a:pt x="223" y="502"/>
                    <a:pt x="223" y="502"/>
                    <a:pt x="223" y="502"/>
                  </a:cubicBezTo>
                  <a:cubicBezTo>
                    <a:pt x="224" y="507"/>
                    <a:pt x="229" y="510"/>
                    <a:pt x="234" y="510"/>
                  </a:cubicBezTo>
                  <a:cubicBezTo>
                    <a:pt x="234" y="510"/>
                    <a:pt x="234" y="510"/>
                    <a:pt x="234" y="510"/>
                  </a:cubicBezTo>
                  <a:cubicBezTo>
                    <a:pt x="276" y="510"/>
                    <a:pt x="276" y="510"/>
                    <a:pt x="276" y="510"/>
                  </a:cubicBezTo>
                  <a:cubicBezTo>
                    <a:pt x="282" y="510"/>
                    <a:pt x="286" y="507"/>
                    <a:pt x="287" y="502"/>
                  </a:cubicBezTo>
                  <a:cubicBezTo>
                    <a:pt x="294" y="464"/>
                    <a:pt x="294" y="464"/>
                    <a:pt x="294" y="464"/>
                  </a:cubicBezTo>
                  <a:cubicBezTo>
                    <a:pt x="305" y="462"/>
                    <a:pt x="316" y="460"/>
                    <a:pt x="325" y="455"/>
                  </a:cubicBezTo>
                  <a:cubicBezTo>
                    <a:pt x="351" y="484"/>
                    <a:pt x="351" y="484"/>
                    <a:pt x="351" y="484"/>
                  </a:cubicBezTo>
                  <a:cubicBezTo>
                    <a:pt x="354" y="488"/>
                    <a:pt x="359" y="488"/>
                    <a:pt x="364" y="486"/>
                  </a:cubicBezTo>
                  <a:cubicBezTo>
                    <a:pt x="401" y="465"/>
                    <a:pt x="401" y="465"/>
                    <a:pt x="401" y="465"/>
                  </a:cubicBezTo>
                  <a:cubicBezTo>
                    <a:pt x="406" y="463"/>
                    <a:pt x="408" y="457"/>
                    <a:pt x="406" y="452"/>
                  </a:cubicBezTo>
                  <a:cubicBezTo>
                    <a:pt x="393" y="416"/>
                    <a:pt x="393" y="416"/>
                    <a:pt x="393" y="416"/>
                  </a:cubicBezTo>
                  <a:cubicBezTo>
                    <a:pt x="401" y="409"/>
                    <a:pt x="409" y="401"/>
                    <a:pt x="416" y="393"/>
                  </a:cubicBezTo>
                  <a:cubicBezTo>
                    <a:pt x="452" y="405"/>
                    <a:pt x="452" y="405"/>
                    <a:pt x="452" y="405"/>
                  </a:cubicBezTo>
                  <a:cubicBezTo>
                    <a:pt x="458" y="408"/>
                    <a:pt x="462" y="405"/>
                    <a:pt x="465" y="401"/>
                  </a:cubicBezTo>
                  <a:cubicBezTo>
                    <a:pt x="486" y="364"/>
                    <a:pt x="486" y="364"/>
                    <a:pt x="486" y="364"/>
                  </a:cubicBezTo>
                  <a:cubicBezTo>
                    <a:pt x="488" y="360"/>
                    <a:pt x="488" y="355"/>
                    <a:pt x="484" y="350"/>
                  </a:cubicBezTo>
                  <a:cubicBezTo>
                    <a:pt x="456" y="325"/>
                    <a:pt x="456" y="325"/>
                    <a:pt x="456" y="325"/>
                  </a:cubicBezTo>
                  <a:cubicBezTo>
                    <a:pt x="459" y="315"/>
                    <a:pt x="462" y="305"/>
                    <a:pt x="464" y="294"/>
                  </a:cubicBezTo>
                  <a:cubicBezTo>
                    <a:pt x="502" y="287"/>
                    <a:pt x="502" y="287"/>
                    <a:pt x="502" y="287"/>
                  </a:cubicBezTo>
                  <a:cubicBezTo>
                    <a:pt x="507" y="286"/>
                    <a:pt x="511" y="281"/>
                    <a:pt x="511" y="276"/>
                  </a:cubicBezTo>
                  <a:lnTo>
                    <a:pt x="510" y="234"/>
                  </a:lnTo>
                  <a:close/>
                  <a:moveTo>
                    <a:pt x="452" y="275"/>
                  </a:moveTo>
                  <a:cubicBezTo>
                    <a:pt x="448" y="276"/>
                    <a:pt x="445" y="279"/>
                    <a:pt x="444" y="283"/>
                  </a:cubicBezTo>
                  <a:cubicBezTo>
                    <a:pt x="442" y="297"/>
                    <a:pt x="439" y="311"/>
                    <a:pt x="433" y="325"/>
                  </a:cubicBezTo>
                  <a:cubicBezTo>
                    <a:pt x="431" y="329"/>
                    <a:pt x="433" y="333"/>
                    <a:pt x="436" y="337"/>
                  </a:cubicBezTo>
                  <a:cubicBezTo>
                    <a:pt x="464" y="361"/>
                    <a:pt x="464" y="361"/>
                    <a:pt x="464" y="361"/>
                  </a:cubicBezTo>
                  <a:cubicBezTo>
                    <a:pt x="451" y="382"/>
                    <a:pt x="451" y="382"/>
                    <a:pt x="451" y="382"/>
                  </a:cubicBezTo>
                  <a:cubicBezTo>
                    <a:pt x="416" y="370"/>
                    <a:pt x="416" y="370"/>
                    <a:pt x="416" y="370"/>
                  </a:cubicBezTo>
                  <a:cubicBezTo>
                    <a:pt x="412" y="369"/>
                    <a:pt x="408" y="370"/>
                    <a:pt x="405" y="374"/>
                  </a:cubicBezTo>
                  <a:cubicBezTo>
                    <a:pt x="396" y="384"/>
                    <a:pt x="386" y="395"/>
                    <a:pt x="375" y="403"/>
                  </a:cubicBezTo>
                  <a:cubicBezTo>
                    <a:pt x="372" y="407"/>
                    <a:pt x="370" y="411"/>
                    <a:pt x="372" y="415"/>
                  </a:cubicBezTo>
                  <a:cubicBezTo>
                    <a:pt x="383" y="450"/>
                    <a:pt x="383" y="450"/>
                    <a:pt x="383" y="450"/>
                  </a:cubicBezTo>
                  <a:cubicBezTo>
                    <a:pt x="362" y="463"/>
                    <a:pt x="362" y="463"/>
                    <a:pt x="362" y="463"/>
                  </a:cubicBezTo>
                  <a:cubicBezTo>
                    <a:pt x="337" y="435"/>
                    <a:pt x="337" y="435"/>
                    <a:pt x="337" y="435"/>
                  </a:cubicBezTo>
                  <a:cubicBezTo>
                    <a:pt x="334" y="432"/>
                    <a:pt x="329" y="431"/>
                    <a:pt x="325" y="432"/>
                  </a:cubicBezTo>
                  <a:cubicBezTo>
                    <a:pt x="312" y="437"/>
                    <a:pt x="299" y="440"/>
                    <a:pt x="284" y="443"/>
                  </a:cubicBezTo>
                  <a:cubicBezTo>
                    <a:pt x="279" y="444"/>
                    <a:pt x="275" y="447"/>
                    <a:pt x="275" y="451"/>
                  </a:cubicBezTo>
                  <a:cubicBezTo>
                    <a:pt x="268" y="488"/>
                    <a:pt x="268" y="488"/>
                    <a:pt x="268" y="488"/>
                  </a:cubicBezTo>
                  <a:cubicBezTo>
                    <a:pt x="242" y="488"/>
                    <a:pt x="242" y="488"/>
                    <a:pt x="242" y="488"/>
                  </a:cubicBezTo>
                  <a:cubicBezTo>
                    <a:pt x="235" y="452"/>
                    <a:pt x="235" y="452"/>
                    <a:pt x="235" y="452"/>
                  </a:cubicBezTo>
                  <a:cubicBezTo>
                    <a:pt x="234" y="448"/>
                    <a:pt x="231" y="445"/>
                    <a:pt x="226" y="444"/>
                  </a:cubicBezTo>
                  <a:cubicBezTo>
                    <a:pt x="213" y="442"/>
                    <a:pt x="199" y="438"/>
                    <a:pt x="185" y="433"/>
                  </a:cubicBezTo>
                  <a:cubicBezTo>
                    <a:pt x="184" y="433"/>
                    <a:pt x="183" y="432"/>
                    <a:pt x="181" y="432"/>
                  </a:cubicBezTo>
                  <a:cubicBezTo>
                    <a:pt x="178" y="432"/>
                    <a:pt x="174" y="433"/>
                    <a:pt x="172" y="435"/>
                  </a:cubicBezTo>
                  <a:cubicBezTo>
                    <a:pt x="149" y="463"/>
                    <a:pt x="149" y="463"/>
                    <a:pt x="149" y="463"/>
                  </a:cubicBezTo>
                  <a:cubicBezTo>
                    <a:pt x="128" y="450"/>
                    <a:pt x="128" y="450"/>
                    <a:pt x="128" y="450"/>
                  </a:cubicBezTo>
                  <a:cubicBezTo>
                    <a:pt x="139" y="415"/>
                    <a:pt x="139" y="415"/>
                    <a:pt x="139" y="415"/>
                  </a:cubicBezTo>
                  <a:cubicBezTo>
                    <a:pt x="140" y="411"/>
                    <a:pt x="139" y="407"/>
                    <a:pt x="136" y="403"/>
                  </a:cubicBezTo>
                  <a:cubicBezTo>
                    <a:pt x="126" y="395"/>
                    <a:pt x="115" y="384"/>
                    <a:pt x="107" y="374"/>
                  </a:cubicBezTo>
                  <a:cubicBezTo>
                    <a:pt x="103" y="370"/>
                    <a:pt x="99" y="368"/>
                    <a:pt x="95" y="370"/>
                  </a:cubicBezTo>
                  <a:cubicBezTo>
                    <a:pt x="59" y="382"/>
                    <a:pt x="59" y="382"/>
                    <a:pt x="59" y="382"/>
                  </a:cubicBezTo>
                  <a:cubicBezTo>
                    <a:pt x="46" y="361"/>
                    <a:pt x="46" y="361"/>
                    <a:pt x="46" y="361"/>
                  </a:cubicBezTo>
                  <a:cubicBezTo>
                    <a:pt x="75" y="337"/>
                    <a:pt x="75" y="337"/>
                    <a:pt x="75" y="337"/>
                  </a:cubicBezTo>
                  <a:cubicBezTo>
                    <a:pt x="78" y="333"/>
                    <a:pt x="79" y="329"/>
                    <a:pt x="78" y="325"/>
                  </a:cubicBezTo>
                  <a:cubicBezTo>
                    <a:pt x="73" y="312"/>
                    <a:pt x="69" y="298"/>
                    <a:pt x="67" y="283"/>
                  </a:cubicBezTo>
                  <a:cubicBezTo>
                    <a:pt x="66" y="279"/>
                    <a:pt x="63" y="276"/>
                    <a:pt x="59" y="275"/>
                  </a:cubicBezTo>
                  <a:cubicBezTo>
                    <a:pt x="22" y="268"/>
                    <a:pt x="22" y="268"/>
                    <a:pt x="22" y="268"/>
                  </a:cubicBezTo>
                  <a:cubicBezTo>
                    <a:pt x="22" y="242"/>
                    <a:pt x="22" y="242"/>
                    <a:pt x="22" y="242"/>
                  </a:cubicBezTo>
                  <a:cubicBezTo>
                    <a:pt x="58" y="235"/>
                    <a:pt x="58" y="235"/>
                    <a:pt x="58" y="235"/>
                  </a:cubicBezTo>
                  <a:cubicBezTo>
                    <a:pt x="62" y="234"/>
                    <a:pt x="65" y="230"/>
                    <a:pt x="66" y="226"/>
                  </a:cubicBezTo>
                  <a:cubicBezTo>
                    <a:pt x="68" y="212"/>
                    <a:pt x="72" y="199"/>
                    <a:pt x="77" y="185"/>
                  </a:cubicBezTo>
                  <a:cubicBezTo>
                    <a:pt x="79" y="181"/>
                    <a:pt x="77" y="176"/>
                    <a:pt x="74" y="173"/>
                  </a:cubicBezTo>
                  <a:cubicBezTo>
                    <a:pt x="47" y="149"/>
                    <a:pt x="47" y="149"/>
                    <a:pt x="47" y="149"/>
                  </a:cubicBezTo>
                  <a:cubicBezTo>
                    <a:pt x="60" y="128"/>
                    <a:pt x="60" y="128"/>
                    <a:pt x="60" y="128"/>
                  </a:cubicBezTo>
                  <a:cubicBezTo>
                    <a:pt x="95" y="139"/>
                    <a:pt x="95" y="139"/>
                    <a:pt x="95" y="139"/>
                  </a:cubicBezTo>
                  <a:cubicBezTo>
                    <a:pt x="99" y="140"/>
                    <a:pt x="103" y="139"/>
                    <a:pt x="107" y="136"/>
                  </a:cubicBezTo>
                  <a:cubicBezTo>
                    <a:pt x="115" y="125"/>
                    <a:pt x="126" y="115"/>
                    <a:pt x="136" y="106"/>
                  </a:cubicBezTo>
                  <a:cubicBezTo>
                    <a:pt x="139" y="103"/>
                    <a:pt x="142" y="99"/>
                    <a:pt x="139" y="95"/>
                  </a:cubicBezTo>
                  <a:cubicBezTo>
                    <a:pt x="128" y="59"/>
                    <a:pt x="128" y="59"/>
                    <a:pt x="128" y="59"/>
                  </a:cubicBezTo>
                  <a:cubicBezTo>
                    <a:pt x="149" y="46"/>
                    <a:pt x="149" y="46"/>
                    <a:pt x="149" y="46"/>
                  </a:cubicBezTo>
                  <a:cubicBezTo>
                    <a:pt x="173" y="75"/>
                    <a:pt x="173" y="75"/>
                    <a:pt x="173" y="75"/>
                  </a:cubicBezTo>
                  <a:cubicBezTo>
                    <a:pt x="177" y="78"/>
                    <a:pt x="181" y="79"/>
                    <a:pt x="185" y="78"/>
                  </a:cubicBezTo>
                  <a:cubicBezTo>
                    <a:pt x="198" y="72"/>
                    <a:pt x="212" y="69"/>
                    <a:pt x="226" y="67"/>
                  </a:cubicBezTo>
                  <a:cubicBezTo>
                    <a:pt x="231" y="66"/>
                    <a:pt x="234" y="63"/>
                    <a:pt x="235" y="59"/>
                  </a:cubicBezTo>
                  <a:cubicBezTo>
                    <a:pt x="242" y="21"/>
                    <a:pt x="242" y="21"/>
                    <a:pt x="242" y="21"/>
                  </a:cubicBezTo>
                  <a:cubicBezTo>
                    <a:pt x="268" y="21"/>
                    <a:pt x="268" y="21"/>
                    <a:pt x="268" y="21"/>
                  </a:cubicBezTo>
                  <a:cubicBezTo>
                    <a:pt x="275" y="58"/>
                    <a:pt x="275" y="58"/>
                    <a:pt x="275" y="58"/>
                  </a:cubicBezTo>
                  <a:cubicBezTo>
                    <a:pt x="276" y="62"/>
                    <a:pt x="279" y="65"/>
                    <a:pt x="284" y="66"/>
                  </a:cubicBezTo>
                  <a:cubicBezTo>
                    <a:pt x="297" y="68"/>
                    <a:pt x="311" y="71"/>
                    <a:pt x="325" y="77"/>
                  </a:cubicBezTo>
                  <a:cubicBezTo>
                    <a:pt x="329" y="79"/>
                    <a:pt x="334" y="77"/>
                    <a:pt x="337" y="73"/>
                  </a:cubicBezTo>
                  <a:cubicBezTo>
                    <a:pt x="361" y="47"/>
                    <a:pt x="361" y="47"/>
                    <a:pt x="361" y="47"/>
                  </a:cubicBezTo>
                  <a:cubicBezTo>
                    <a:pt x="382" y="60"/>
                    <a:pt x="382" y="60"/>
                    <a:pt x="382" y="60"/>
                  </a:cubicBezTo>
                  <a:cubicBezTo>
                    <a:pt x="371" y="95"/>
                    <a:pt x="371" y="95"/>
                    <a:pt x="371" y="95"/>
                  </a:cubicBezTo>
                  <a:cubicBezTo>
                    <a:pt x="370" y="99"/>
                    <a:pt x="371" y="103"/>
                    <a:pt x="374" y="106"/>
                  </a:cubicBezTo>
                  <a:cubicBezTo>
                    <a:pt x="384" y="115"/>
                    <a:pt x="395" y="125"/>
                    <a:pt x="404" y="136"/>
                  </a:cubicBezTo>
                  <a:cubicBezTo>
                    <a:pt x="407" y="139"/>
                    <a:pt x="411" y="141"/>
                    <a:pt x="415" y="139"/>
                  </a:cubicBezTo>
                  <a:cubicBezTo>
                    <a:pt x="450" y="128"/>
                    <a:pt x="450" y="128"/>
                    <a:pt x="450" y="128"/>
                  </a:cubicBezTo>
                  <a:cubicBezTo>
                    <a:pt x="463" y="149"/>
                    <a:pt x="463" y="149"/>
                    <a:pt x="463" y="149"/>
                  </a:cubicBezTo>
                  <a:cubicBezTo>
                    <a:pt x="435" y="173"/>
                    <a:pt x="435" y="173"/>
                    <a:pt x="435" y="173"/>
                  </a:cubicBezTo>
                  <a:cubicBezTo>
                    <a:pt x="432" y="176"/>
                    <a:pt x="431" y="181"/>
                    <a:pt x="432" y="185"/>
                  </a:cubicBezTo>
                  <a:cubicBezTo>
                    <a:pt x="437" y="198"/>
                    <a:pt x="441" y="211"/>
                    <a:pt x="443" y="226"/>
                  </a:cubicBezTo>
                  <a:cubicBezTo>
                    <a:pt x="444" y="230"/>
                    <a:pt x="447" y="234"/>
                    <a:pt x="451" y="235"/>
                  </a:cubicBezTo>
                  <a:cubicBezTo>
                    <a:pt x="487" y="242"/>
                    <a:pt x="487" y="242"/>
                    <a:pt x="487" y="242"/>
                  </a:cubicBezTo>
                  <a:cubicBezTo>
                    <a:pt x="487" y="268"/>
                    <a:pt x="487" y="268"/>
                    <a:pt x="487" y="268"/>
                  </a:cubicBezTo>
                  <a:lnTo>
                    <a:pt x="452" y="2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Rectangle 6">
              <a:extLst>
                <a:ext uri="{FF2B5EF4-FFF2-40B4-BE49-F238E27FC236}">
                  <a16:creationId xmlns:a16="http://schemas.microsoft.com/office/drawing/2014/main" id="{FD0FB4C4-F2B9-4E8C-BAE4-0F178312920A}"/>
                </a:ext>
              </a:extLst>
            </p:cNvPr>
            <p:cNvSpPr>
              <a:spLocks noChangeArrowheads="1"/>
            </p:cNvSpPr>
            <p:nvPr/>
          </p:nvSpPr>
          <p:spPr bwMode="auto">
            <a:xfrm>
              <a:off x="10966450" y="825501"/>
              <a:ext cx="71437" cy="698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Rectangle 7">
              <a:extLst>
                <a:ext uri="{FF2B5EF4-FFF2-40B4-BE49-F238E27FC236}">
                  <a16:creationId xmlns:a16="http://schemas.microsoft.com/office/drawing/2014/main" id="{010E9D37-37CC-462F-91C8-A5384C809567}"/>
                </a:ext>
              </a:extLst>
            </p:cNvPr>
            <p:cNvSpPr>
              <a:spLocks noChangeArrowheads="1"/>
            </p:cNvSpPr>
            <p:nvPr/>
          </p:nvSpPr>
          <p:spPr bwMode="auto">
            <a:xfrm>
              <a:off x="10248900" y="825501"/>
              <a:ext cx="74612" cy="698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8">
              <a:extLst>
                <a:ext uri="{FF2B5EF4-FFF2-40B4-BE49-F238E27FC236}">
                  <a16:creationId xmlns:a16="http://schemas.microsoft.com/office/drawing/2014/main" id="{BFBB6E53-7847-4B53-BA13-CDE1468674AA}"/>
                </a:ext>
              </a:extLst>
            </p:cNvPr>
            <p:cNvSpPr>
              <a:spLocks/>
            </p:cNvSpPr>
            <p:nvPr/>
          </p:nvSpPr>
          <p:spPr bwMode="auto">
            <a:xfrm>
              <a:off x="10069513" y="288926"/>
              <a:ext cx="573087" cy="606425"/>
            </a:xfrm>
            <a:custGeom>
              <a:avLst/>
              <a:gdLst>
                <a:gd name="T0" fmla="*/ 170 w 170"/>
                <a:gd name="T1" fmla="*/ 21 h 180"/>
                <a:gd name="T2" fmla="*/ 22 w 170"/>
                <a:gd name="T3" fmla="*/ 170 h 180"/>
                <a:gd name="T4" fmla="*/ 22 w 170"/>
                <a:gd name="T5" fmla="*/ 180 h 180"/>
                <a:gd name="T6" fmla="*/ 0 w 170"/>
                <a:gd name="T7" fmla="*/ 180 h 180"/>
                <a:gd name="T8" fmla="*/ 0 w 170"/>
                <a:gd name="T9" fmla="*/ 170 h 180"/>
                <a:gd name="T10" fmla="*/ 170 w 170"/>
                <a:gd name="T11" fmla="*/ 0 h 180"/>
                <a:gd name="T12" fmla="*/ 170 w 170"/>
                <a:gd name="T13" fmla="*/ 21 h 180"/>
              </a:gdLst>
              <a:ahLst/>
              <a:cxnLst>
                <a:cxn ang="0">
                  <a:pos x="T0" y="T1"/>
                </a:cxn>
                <a:cxn ang="0">
                  <a:pos x="T2" y="T3"/>
                </a:cxn>
                <a:cxn ang="0">
                  <a:pos x="T4" y="T5"/>
                </a:cxn>
                <a:cxn ang="0">
                  <a:pos x="T6" y="T7"/>
                </a:cxn>
                <a:cxn ang="0">
                  <a:pos x="T8" y="T9"/>
                </a:cxn>
                <a:cxn ang="0">
                  <a:pos x="T10" y="T11"/>
                </a:cxn>
                <a:cxn ang="0">
                  <a:pos x="T12" y="T13"/>
                </a:cxn>
              </a:cxnLst>
              <a:rect l="0" t="0" r="r" b="b"/>
              <a:pathLst>
                <a:path w="170" h="180">
                  <a:moveTo>
                    <a:pt x="170" y="21"/>
                  </a:moveTo>
                  <a:cubicBezTo>
                    <a:pt x="88" y="21"/>
                    <a:pt x="22" y="88"/>
                    <a:pt x="22" y="170"/>
                  </a:cubicBezTo>
                  <a:cubicBezTo>
                    <a:pt x="22" y="180"/>
                    <a:pt x="22" y="180"/>
                    <a:pt x="22" y="180"/>
                  </a:cubicBezTo>
                  <a:cubicBezTo>
                    <a:pt x="0" y="180"/>
                    <a:pt x="0" y="180"/>
                    <a:pt x="0" y="180"/>
                  </a:cubicBezTo>
                  <a:cubicBezTo>
                    <a:pt x="0" y="170"/>
                    <a:pt x="0" y="170"/>
                    <a:pt x="0" y="170"/>
                  </a:cubicBezTo>
                  <a:cubicBezTo>
                    <a:pt x="0" y="77"/>
                    <a:pt x="77" y="0"/>
                    <a:pt x="170" y="0"/>
                  </a:cubicBezTo>
                  <a:lnTo>
                    <a:pt x="170"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9">
              <a:extLst>
                <a:ext uri="{FF2B5EF4-FFF2-40B4-BE49-F238E27FC236}">
                  <a16:creationId xmlns:a16="http://schemas.microsoft.com/office/drawing/2014/main" id="{396A4835-8E90-4EB6-83C0-4D8BD1717891}"/>
                </a:ext>
              </a:extLst>
            </p:cNvPr>
            <p:cNvSpPr>
              <a:spLocks/>
            </p:cNvSpPr>
            <p:nvPr/>
          </p:nvSpPr>
          <p:spPr bwMode="auto">
            <a:xfrm>
              <a:off x="10642600" y="825501"/>
              <a:ext cx="574675" cy="609600"/>
            </a:xfrm>
            <a:custGeom>
              <a:avLst/>
              <a:gdLst>
                <a:gd name="T0" fmla="*/ 149 w 170"/>
                <a:gd name="T1" fmla="*/ 0 h 181"/>
                <a:gd name="T2" fmla="*/ 170 w 170"/>
                <a:gd name="T3" fmla="*/ 0 h 181"/>
                <a:gd name="T4" fmla="*/ 170 w 170"/>
                <a:gd name="T5" fmla="*/ 11 h 181"/>
                <a:gd name="T6" fmla="*/ 0 w 170"/>
                <a:gd name="T7" fmla="*/ 181 h 181"/>
                <a:gd name="T8" fmla="*/ 0 w 170"/>
                <a:gd name="T9" fmla="*/ 159 h 181"/>
                <a:gd name="T10" fmla="*/ 149 w 170"/>
                <a:gd name="T11" fmla="*/ 11 h 181"/>
                <a:gd name="T12" fmla="*/ 149 w 170"/>
                <a:gd name="T13" fmla="*/ 0 h 181"/>
              </a:gdLst>
              <a:ahLst/>
              <a:cxnLst>
                <a:cxn ang="0">
                  <a:pos x="T0" y="T1"/>
                </a:cxn>
                <a:cxn ang="0">
                  <a:pos x="T2" y="T3"/>
                </a:cxn>
                <a:cxn ang="0">
                  <a:pos x="T4" y="T5"/>
                </a:cxn>
                <a:cxn ang="0">
                  <a:pos x="T6" y="T7"/>
                </a:cxn>
                <a:cxn ang="0">
                  <a:pos x="T8" y="T9"/>
                </a:cxn>
                <a:cxn ang="0">
                  <a:pos x="T10" y="T11"/>
                </a:cxn>
                <a:cxn ang="0">
                  <a:pos x="T12" y="T13"/>
                </a:cxn>
              </a:cxnLst>
              <a:rect l="0" t="0" r="r" b="b"/>
              <a:pathLst>
                <a:path w="170" h="181">
                  <a:moveTo>
                    <a:pt x="149" y="0"/>
                  </a:moveTo>
                  <a:cubicBezTo>
                    <a:pt x="170" y="0"/>
                    <a:pt x="170" y="0"/>
                    <a:pt x="170" y="0"/>
                  </a:cubicBezTo>
                  <a:cubicBezTo>
                    <a:pt x="170" y="11"/>
                    <a:pt x="170" y="11"/>
                    <a:pt x="170" y="11"/>
                  </a:cubicBezTo>
                  <a:cubicBezTo>
                    <a:pt x="170" y="104"/>
                    <a:pt x="93" y="181"/>
                    <a:pt x="0" y="181"/>
                  </a:cubicBezTo>
                  <a:cubicBezTo>
                    <a:pt x="0" y="159"/>
                    <a:pt x="0" y="159"/>
                    <a:pt x="0" y="159"/>
                  </a:cubicBezTo>
                  <a:cubicBezTo>
                    <a:pt x="82" y="159"/>
                    <a:pt x="149" y="93"/>
                    <a:pt x="149" y="11"/>
                  </a:cubicBezTo>
                  <a:lnTo>
                    <a:pt x="14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0">
              <a:extLst>
                <a:ext uri="{FF2B5EF4-FFF2-40B4-BE49-F238E27FC236}">
                  <a16:creationId xmlns:a16="http://schemas.microsoft.com/office/drawing/2014/main" id="{528133AF-D815-4AD0-B8FE-12AF1AA28A99}"/>
                </a:ext>
              </a:extLst>
            </p:cNvPr>
            <p:cNvSpPr>
              <a:spLocks noEditPoints="1"/>
            </p:cNvSpPr>
            <p:nvPr/>
          </p:nvSpPr>
          <p:spPr bwMode="auto">
            <a:xfrm>
              <a:off x="10428288" y="433388"/>
              <a:ext cx="434975" cy="857250"/>
            </a:xfrm>
            <a:custGeom>
              <a:avLst/>
              <a:gdLst>
                <a:gd name="T0" fmla="*/ 126 w 129"/>
                <a:gd name="T1" fmla="*/ 100 h 254"/>
                <a:gd name="T2" fmla="*/ 117 w 129"/>
                <a:gd name="T3" fmla="*/ 95 h 254"/>
                <a:gd name="T4" fmla="*/ 79 w 129"/>
                <a:gd name="T5" fmla="*/ 95 h 254"/>
                <a:gd name="T6" fmla="*/ 106 w 129"/>
                <a:gd name="T7" fmla="*/ 13 h 254"/>
                <a:gd name="T8" fmla="*/ 105 w 129"/>
                <a:gd name="T9" fmla="*/ 4 h 254"/>
                <a:gd name="T10" fmla="*/ 96 w 129"/>
                <a:gd name="T11" fmla="*/ 0 h 254"/>
                <a:gd name="T12" fmla="*/ 32 w 129"/>
                <a:gd name="T13" fmla="*/ 0 h 254"/>
                <a:gd name="T14" fmla="*/ 22 w 129"/>
                <a:gd name="T15" fmla="*/ 8 h 254"/>
                <a:gd name="T16" fmla="*/ 0 w 129"/>
                <a:gd name="T17" fmla="*/ 146 h 254"/>
                <a:gd name="T18" fmla="*/ 3 w 129"/>
                <a:gd name="T19" fmla="*/ 154 h 254"/>
                <a:gd name="T20" fmla="*/ 11 w 129"/>
                <a:gd name="T21" fmla="*/ 159 h 254"/>
                <a:gd name="T22" fmla="*/ 41 w 129"/>
                <a:gd name="T23" fmla="*/ 159 h 254"/>
                <a:gd name="T24" fmla="*/ 22 w 129"/>
                <a:gd name="T25" fmla="*/ 241 h 254"/>
                <a:gd name="T26" fmla="*/ 24 w 129"/>
                <a:gd name="T27" fmla="*/ 250 h 254"/>
                <a:gd name="T28" fmla="*/ 32 w 129"/>
                <a:gd name="T29" fmla="*/ 254 h 254"/>
                <a:gd name="T30" fmla="*/ 53 w 129"/>
                <a:gd name="T31" fmla="*/ 254 h 254"/>
                <a:gd name="T32" fmla="*/ 63 w 129"/>
                <a:gd name="T33" fmla="*/ 248 h 254"/>
                <a:gd name="T34" fmla="*/ 127 w 129"/>
                <a:gd name="T35" fmla="*/ 110 h 254"/>
                <a:gd name="T36" fmla="*/ 126 w 129"/>
                <a:gd name="T37" fmla="*/ 100 h 254"/>
                <a:gd name="T38" fmla="*/ 47 w 129"/>
                <a:gd name="T39" fmla="*/ 233 h 254"/>
                <a:gd name="T40" fmla="*/ 46 w 129"/>
                <a:gd name="T41" fmla="*/ 233 h 254"/>
                <a:gd name="T42" fmla="*/ 64 w 129"/>
                <a:gd name="T43" fmla="*/ 150 h 254"/>
                <a:gd name="T44" fmla="*/ 62 w 129"/>
                <a:gd name="T45" fmla="*/ 142 h 254"/>
                <a:gd name="T46" fmla="*/ 53 w 129"/>
                <a:gd name="T47" fmla="*/ 137 h 254"/>
                <a:gd name="T48" fmla="*/ 24 w 129"/>
                <a:gd name="T49" fmla="*/ 137 h 254"/>
                <a:gd name="T50" fmla="*/ 42 w 129"/>
                <a:gd name="T51" fmla="*/ 21 h 254"/>
                <a:gd name="T52" fmla="*/ 82 w 129"/>
                <a:gd name="T53" fmla="*/ 21 h 254"/>
                <a:gd name="T54" fmla="*/ 54 w 129"/>
                <a:gd name="T55" fmla="*/ 102 h 254"/>
                <a:gd name="T56" fmla="*/ 56 w 129"/>
                <a:gd name="T57" fmla="*/ 112 h 254"/>
                <a:gd name="T58" fmla="*/ 64 w 129"/>
                <a:gd name="T59" fmla="*/ 116 h 254"/>
                <a:gd name="T60" fmla="*/ 100 w 129"/>
                <a:gd name="T61" fmla="*/ 116 h 254"/>
                <a:gd name="T62" fmla="*/ 47 w 129"/>
                <a:gd name="T63" fmla="*/ 23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254">
                  <a:moveTo>
                    <a:pt x="126" y="100"/>
                  </a:moveTo>
                  <a:cubicBezTo>
                    <a:pt x="125" y="97"/>
                    <a:pt x="120" y="95"/>
                    <a:pt x="117" y="95"/>
                  </a:cubicBezTo>
                  <a:cubicBezTo>
                    <a:pt x="79" y="95"/>
                    <a:pt x="79" y="95"/>
                    <a:pt x="79" y="95"/>
                  </a:cubicBezTo>
                  <a:cubicBezTo>
                    <a:pt x="106" y="13"/>
                    <a:pt x="106" y="13"/>
                    <a:pt x="106" y="13"/>
                  </a:cubicBezTo>
                  <a:cubicBezTo>
                    <a:pt x="108" y="10"/>
                    <a:pt x="108" y="7"/>
                    <a:pt x="105" y="4"/>
                  </a:cubicBezTo>
                  <a:cubicBezTo>
                    <a:pt x="102" y="2"/>
                    <a:pt x="99" y="0"/>
                    <a:pt x="96" y="0"/>
                  </a:cubicBezTo>
                  <a:cubicBezTo>
                    <a:pt x="32" y="0"/>
                    <a:pt x="32" y="0"/>
                    <a:pt x="32" y="0"/>
                  </a:cubicBezTo>
                  <a:cubicBezTo>
                    <a:pt x="27" y="0"/>
                    <a:pt x="23" y="4"/>
                    <a:pt x="22" y="8"/>
                  </a:cubicBezTo>
                  <a:cubicBezTo>
                    <a:pt x="0" y="146"/>
                    <a:pt x="0" y="146"/>
                    <a:pt x="0" y="146"/>
                  </a:cubicBezTo>
                  <a:cubicBezTo>
                    <a:pt x="0" y="149"/>
                    <a:pt x="0" y="152"/>
                    <a:pt x="3" y="154"/>
                  </a:cubicBezTo>
                  <a:cubicBezTo>
                    <a:pt x="5" y="157"/>
                    <a:pt x="8" y="159"/>
                    <a:pt x="11" y="159"/>
                  </a:cubicBezTo>
                  <a:cubicBezTo>
                    <a:pt x="41" y="159"/>
                    <a:pt x="41" y="159"/>
                    <a:pt x="41" y="159"/>
                  </a:cubicBezTo>
                  <a:cubicBezTo>
                    <a:pt x="22" y="241"/>
                    <a:pt x="22" y="241"/>
                    <a:pt x="22" y="241"/>
                  </a:cubicBezTo>
                  <a:cubicBezTo>
                    <a:pt x="21" y="245"/>
                    <a:pt x="22" y="248"/>
                    <a:pt x="24" y="250"/>
                  </a:cubicBezTo>
                  <a:cubicBezTo>
                    <a:pt x="26" y="252"/>
                    <a:pt x="29" y="254"/>
                    <a:pt x="32" y="254"/>
                  </a:cubicBezTo>
                  <a:cubicBezTo>
                    <a:pt x="53" y="254"/>
                    <a:pt x="53" y="254"/>
                    <a:pt x="53" y="254"/>
                  </a:cubicBezTo>
                  <a:cubicBezTo>
                    <a:pt x="58" y="254"/>
                    <a:pt x="61" y="252"/>
                    <a:pt x="63" y="248"/>
                  </a:cubicBezTo>
                  <a:cubicBezTo>
                    <a:pt x="127" y="110"/>
                    <a:pt x="127" y="110"/>
                    <a:pt x="127" y="110"/>
                  </a:cubicBezTo>
                  <a:cubicBezTo>
                    <a:pt x="129" y="107"/>
                    <a:pt x="128" y="102"/>
                    <a:pt x="126" y="100"/>
                  </a:cubicBezTo>
                  <a:close/>
                  <a:moveTo>
                    <a:pt x="47" y="233"/>
                  </a:moveTo>
                  <a:cubicBezTo>
                    <a:pt x="46" y="233"/>
                    <a:pt x="46" y="233"/>
                    <a:pt x="46" y="233"/>
                  </a:cubicBezTo>
                  <a:cubicBezTo>
                    <a:pt x="64" y="150"/>
                    <a:pt x="64" y="150"/>
                    <a:pt x="64" y="150"/>
                  </a:cubicBezTo>
                  <a:cubicBezTo>
                    <a:pt x="65" y="147"/>
                    <a:pt x="64" y="144"/>
                    <a:pt x="62" y="142"/>
                  </a:cubicBezTo>
                  <a:cubicBezTo>
                    <a:pt x="60" y="139"/>
                    <a:pt x="57" y="137"/>
                    <a:pt x="53" y="137"/>
                  </a:cubicBezTo>
                  <a:cubicBezTo>
                    <a:pt x="24" y="137"/>
                    <a:pt x="24" y="137"/>
                    <a:pt x="24" y="137"/>
                  </a:cubicBezTo>
                  <a:cubicBezTo>
                    <a:pt x="42" y="21"/>
                    <a:pt x="42" y="21"/>
                    <a:pt x="42" y="21"/>
                  </a:cubicBezTo>
                  <a:cubicBezTo>
                    <a:pt x="82" y="21"/>
                    <a:pt x="82" y="21"/>
                    <a:pt x="82" y="21"/>
                  </a:cubicBezTo>
                  <a:cubicBezTo>
                    <a:pt x="54" y="102"/>
                    <a:pt x="54" y="102"/>
                    <a:pt x="54" y="102"/>
                  </a:cubicBezTo>
                  <a:cubicBezTo>
                    <a:pt x="53" y="106"/>
                    <a:pt x="53" y="109"/>
                    <a:pt x="56" y="112"/>
                  </a:cubicBezTo>
                  <a:cubicBezTo>
                    <a:pt x="58" y="115"/>
                    <a:pt x="61" y="116"/>
                    <a:pt x="64" y="116"/>
                  </a:cubicBezTo>
                  <a:cubicBezTo>
                    <a:pt x="100" y="116"/>
                    <a:pt x="100" y="116"/>
                    <a:pt x="100" y="116"/>
                  </a:cubicBezTo>
                  <a:lnTo>
                    <a:pt x="47" y="2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9" name="组合 148">
            <a:extLst>
              <a:ext uri="{FF2B5EF4-FFF2-40B4-BE49-F238E27FC236}">
                <a16:creationId xmlns:a16="http://schemas.microsoft.com/office/drawing/2014/main" id="{ED3B7766-4B04-4C77-B1D0-6AF60376080E}"/>
              </a:ext>
            </a:extLst>
          </p:cNvPr>
          <p:cNvGrpSpPr/>
          <p:nvPr/>
        </p:nvGrpSpPr>
        <p:grpSpPr>
          <a:xfrm>
            <a:off x="10977685" y="2354107"/>
            <a:ext cx="457242" cy="457665"/>
            <a:chOff x="1588" y="2684463"/>
            <a:chExt cx="1716087" cy="1717675"/>
          </a:xfrm>
          <a:solidFill>
            <a:schemeClr val="bg1"/>
          </a:solidFill>
        </p:grpSpPr>
        <p:sp>
          <p:nvSpPr>
            <p:cNvPr id="150" name="Freeform 74">
              <a:extLst>
                <a:ext uri="{FF2B5EF4-FFF2-40B4-BE49-F238E27FC236}">
                  <a16:creationId xmlns:a16="http://schemas.microsoft.com/office/drawing/2014/main" id="{4531C9EE-BE40-4EF5-8EF2-F858DCC0382E}"/>
                </a:ext>
              </a:extLst>
            </p:cNvPr>
            <p:cNvSpPr>
              <a:spLocks noEditPoints="1"/>
            </p:cNvSpPr>
            <p:nvPr/>
          </p:nvSpPr>
          <p:spPr bwMode="auto">
            <a:xfrm>
              <a:off x="284163" y="2684463"/>
              <a:ext cx="1076325" cy="1717675"/>
            </a:xfrm>
            <a:custGeom>
              <a:avLst/>
              <a:gdLst>
                <a:gd name="T0" fmla="*/ 170 w 319"/>
                <a:gd name="T1" fmla="*/ 11 h 509"/>
                <a:gd name="T2" fmla="*/ 159 w 319"/>
                <a:gd name="T3" fmla="*/ 0 h 509"/>
                <a:gd name="T4" fmla="*/ 149 w 319"/>
                <a:gd name="T5" fmla="*/ 11 h 509"/>
                <a:gd name="T6" fmla="*/ 83 w 319"/>
                <a:gd name="T7" fmla="*/ 148 h 509"/>
                <a:gd name="T8" fmla="*/ 0 w 319"/>
                <a:gd name="T9" fmla="*/ 340 h 509"/>
                <a:gd name="T10" fmla="*/ 159 w 319"/>
                <a:gd name="T11" fmla="*/ 509 h 509"/>
                <a:gd name="T12" fmla="*/ 319 w 319"/>
                <a:gd name="T13" fmla="*/ 340 h 509"/>
                <a:gd name="T14" fmla="*/ 236 w 319"/>
                <a:gd name="T15" fmla="*/ 148 h 509"/>
                <a:gd name="T16" fmla="*/ 170 w 319"/>
                <a:gd name="T17" fmla="*/ 11 h 509"/>
                <a:gd name="T18" fmla="*/ 159 w 319"/>
                <a:gd name="T19" fmla="*/ 488 h 509"/>
                <a:gd name="T20" fmla="*/ 22 w 319"/>
                <a:gd name="T21" fmla="*/ 340 h 509"/>
                <a:gd name="T22" fmla="*/ 101 w 319"/>
                <a:gd name="T23" fmla="*/ 160 h 509"/>
                <a:gd name="T24" fmla="*/ 159 w 319"/>
                <a:gd name="T25" fmla="*/ 64 h 509"/>
                <a:gd name="T26" fmla="*/ 218 w 319"/>
                <a:gd name="T27" fmla="*/ 160 h 509"/>
                <a:gd name="T28" fmla="*/ 297 w 319"/>
                <a:gd name="T29" fmla="*/ 340 h 509"/>
                <a:gd name="T30" fmla="*/ 159 w 319"/>
                <a:gd name="T31" fmla="*/ 48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509">
                  <a:moveTo>
                    <a:pt x="170" y="11"/>
                  </a:moveTo>
                  <a:cubicBezTo>
                    <a:pt x="170" y="5"/>
                    <a:pt x="166" y="0"/>
                    <a:pt x="159" y="0"/>
                  </a:cubicBezTo>
                  <a:cubicBezTo>
                    <a:pt x="153" y="0"/>
                    <a:pt x="149" y="5"/>
                    <a:pt x="149" y="11"/>
                  </a:cubicBezTo>
                  <a:cubicBezTo>
                    <a:pt x="149" y="58"/>
                    <a:pt x="117" y="101"/>
                    <a:pt x="83" y="148"/>
                  </a:cubicBezTo>
                  <a:cubicBezTo>
                    <a:pt x="45" y="202"/>
                    <a:pt x="0" y="263"/>
                    <a:pt x="0" y="340"/>
                  </a:cubicBezTo>
                  <a:cubicBezTo>
                    <a:pt x="0" y="433"/>
                    <a:pt x="71" y="509"/>
                    <a:pt x="159" y="509"/>
                  </a:cubicBezTo>
                  <a:cubicBezTo>
                    <a:pt x="248" y="509"/>
                    <a:pt x="319" y="433"/>
                    <a:pt x="319" y="340"/>
                  </a:cubicBezTo>
                  <a:cubicBezTo>
                    <a:pt x="319" y="263"/>
                    <a:pt x="274" y="202"/>
                    <a:pt x="236" y="148"/>
                  </a:cubicBezTo>
                  <a:cubicBezTo>
                    <a:pt x="202" y="101"/>
                    <a:pt x="170" y="58"/>
                    <a:pt x="170" y="11"/>
                  </a:cubicBezTo>
                  <a:close/>
                  <a:moveTo>
                    <a:pt x="159" y="488"/>
                  </a:moveTo>
                  <a:cubicBezTo>
                    <a:pt x="83" y="488"/>
                    <a:pt x="22" y="421"/>
                    <a:pt x="22" y="340"/>
                  </a:cubicBezTo>
                  <a:cubicBezTo>
                    <a:pt x="22" y="271"/>
                    <a:pt x="62" y="215"/>
                    <a:pt x="101" y="160"/>
                  </a:cubicBezTo>
                  <a:cubicBezTo>
                    <a:pt x="124" y="128"/>
                    <a:pt x="147" y="97"/>
                    <a:pt x="159" y="64"/>
                  </a:cubicBezTo>
                  <a:cubicBezTo>
                    <a:pt x="172" y="97"/>
                    <a:pt x="194" y="128"/>
                    <a:pt x="218" y="160"/>
                  </a:cubicBezTo>
                  <a:cubicBezTo>
                    <a:pt x="257" y="215"/>
                    <a:pt x="297" y="271"/>
                    <a:pt x="297" y="340"/>
                  </a:cubicBezTo>
                  <a:cubicBezTo>
                    <a:pt x="297" y="421"/>
                    <a:pt x="236" y="488"/>
                    <a:pt x="159" y="4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75">
              <a:extLst>
                <a:ext uri="{FF2B5EF4-FFF2-40B4-BE49-F238E27FC236}">
                  <a16:creationId xmlns:a16="http://schemas.microsoft.com/office/drawing/2014/main" id="{41FC4A25-B8D3-4911-ADB6-2E29B3B66622}"/>
                </a:ext>
              </a:extLst>
            </p:cNvPr>
            <p:cNvSpPr>
              <a:spLocks/>
            </p:cNvSpPr>
            <p:nvPr/>
          </p:nvSpPr>
          <p:spPr bwMode="auto">
            <a:xfrm>
              <a:off x="679450" y="3382963"/>
              <a:ext cx="287337" cy="752475"/>
            </a:xfrm>
            <a:custGeom>
              <a:avLst/>
              <a:gdLst>
                <a:gd name="T0" fmla="*/ 85 w 85"/>
                <a:gd name="T1" fmla="*/ 112 h 223"/>
                <a:gd name="T2" fmla="*/ 85 w 85"/>
                <a:gd name="T3" fmla="*/ 122 h 223"/>
                <a:gd name="T4" fmla="*/ 84 w 85"/>
                <a:gd name="T5" fmla="*/ 127 h 223"/>
                <a:gd name="T6" fmla="*/ 31 w 85"/>
                <a:gd name="T7" fmla="*/ 223 h 223"/>
                <a:gd name="T8" fmla="*/ 13 w 85"/>
                <a:gd name="T9" fmla="*/ 212 h 223"/>
                <a:gd name="T10" fmla="*/ 63 w 85"/>
                <a:gd name="T11" fmla="*/ 122 h 223"/>
                <a:gd name="T12" fmla="*/ 11 w 85"/>
                <a:gd name="T13" fmla="*/ 122 h 223"/>
                <a:gd name="T14" fmla="*/ 0 w 85"/>
                <a:gd name="T15" fmla="*/ 112 h 223"/>
                <a:gd name="T16" fmla="*/ 0 w 85"/>
                <a:gd name="T17" fmla="*/ 101 h 223"/>
                <a:gd name="T18" fmla="*/ 1 w 85"/>
                <a:gd name="T19" fmla="*/ 96 h 223"/>
                <a:gd name="T20" fmla="*/ 54 w 85"/>
                <a:gd name="T21" fmla="*/ 0 h 223"/>
                <a:gd name="T22" fmla="*/ 72 w 85"/>
                <a:gd name="T23" fmla="*/ 11 h 223"/>
                <a:gd name="T24" fmla="*/ 22 w 85"/>
                <a:gd name="T25" fmla="*/ 101 h 223"/>
                <a:gd name="T26" fmla="*/ 74 w 85"/>
                <a:gd name="T27" fmla="*/ 101 h 223"/>
                <a:gd name="T28" fmla="*/ 85 w 85"/>
                <a:gd name="T29"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23">
                  <a:moveTo>
                    <a:pt x="85" y="112"/>
                  </a:moveTo>
                  <a:cubicBezTo>
                    <a:pt x="85" y="122"/>
                    <a:pt x="85" y="122"/>
                    <a:pt x="85" y="122"/>
                  </a:cubicBezTo>
                  <a:cubicBezTo>
                    <a:pt x="85" y="124"/>
                    <a:pt x="85" y="125"/>
                    <a:pt x="84" y="127"/>
                  </a:cubicBezTo>
                  <a:cubicBezTo>
                    <a:pt x="31" y="223"/>
                    <a:pt x="31" y="223"/>
                    <a:pt x="31" y="223"/>
                  </a:cubicBezTo>
                  <a:cubicBezTo>
                    <a:pt x="13" y="212"/>
                    <a:pt x="13" y="212"/>
                    <a:pt x="13" y="212"/>
                  </a:cubicBezTo>
                  <a:cubicBezTo>
                    <a:pt x="63" y="122"/>
                    <a:pt x="63" y="122"/>
                    <a:pt x="63" y="122"/>
                  </a:cubicBezTo>
                  <a:cubicBezTo>
                    <a:pt x="11" y="122"/>
                    <a:pt x="11" y="122"/>
                    <a:pt x="11" y="122"/>
                  </a:cubicBezTo>
                  <a:cubicBezTo>
                    <a:pt x="4" y="122"/>
                    <a:pt x="0" y="118"/>
                    <a:pt x="0" y="112"/>
                  </a:cubicBezTo>
                  <a:cubicBezTo>
                    <a:pt x="0" y="101"/>
                    <a:pt x="0" y="101"/>
                    <a:pt x="0" y="101"/>
                  </a:cubicBezTo>
                  <a:cubicBezTo>
                    <a:pt x="0" y="99"/>
                    <a:pt x="0" y="98"/>
                    <a:pt x="1" y="96"/>
                  </a:cubicBezTo>
                  <a:cubicBezTo>
                    <a:pt x="54" y="0"/>
                    <a:pt x="54" y="0"/>
                    <a:pt x="54" y="0"/>
                  </a:cubicBezTo>
                  <a:cubicBezTo>
                    <a:pt x="72" y="11"/>
                    <a:pt x="72" y="11"/>
                    <a:pt x="72" y="11"/>
                  </a:cubicBezTo>
                  <a:cubicBezTo>
                    <a:pt x="22" y="101"/>
                    <a:pt x="22" y="101"/>
                    <a:pt x="22" y="101"/>
                  </a:cubicBezTo>
                  <a:cubicBezTo>
                    <a:pt x="74" y="101"/>
                    <a:pt x="74" y="101"/>
                    <a:pt x="74" y="101"/>
                  </a:cubicBezTo>
                  <a:cubicBezTo>
                    <a:pt x="81" y="101"/>
                    <a:pt x="85" y="105"/>
                    <a:pt x="85" y="1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2" name="Rectangle 76">
              <a:extLst>
                <a:ext uri="{FF2B5EF4-FFF2-40B4-BE49-F238E27FC236}">
                  <a16:creationId xmlns:a16="http://schemas.microsoft.com/office/drawing/2014/main" id="{289712D8-479E-4488-B979-043AA783D7D4}"/>
                </a:ext>
              </a:extLst>
            </p:cNvPr>
            <p:cNvSpPr>
              <a:spLocks noChangeArrowheads="1"/>
            </p:cNvSpPr>
            <p:nvPr/>
          </p:nvSpPr>
          <p:spPr bwMode="auto">
            <a:xfrm>
              <a:off x="1036638" y="3722688"/>
              <a:ext cx="71437" cy="714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Rectangle 77">
              <a:extLst>
                <a:ext uri="{FF2B5EF4-FFF2-40B4-BE49-F238E27FC236}">
                  <a16:creationId xmlns:a16="http://schemas.microsoft.com/office/drawing/2014/main" id="{E8C20790-C621-42ED-9B8A-9CFDB2ADEFD5}"/>
                </a:ext>
              </a:extLst>
            </p:cNvPr>
            <p:cNvSpPr>
              <a:spLocks noChangeArrowheads="1"/>
            </p:cNvSpPr>
            <p:nvPr/>
          </p:nvSpPr>
          <p:spPr bwMode="auto">
            <a:xfrm>
              <a:off x="538163" y="3722688"/>
              <a:ext cx="69850" cy="714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78">
              <a:extLst>
                <a:ext uri="{FF2B5EF4-FFF2-40B4-BE49-F238E27FC236}">
                  <a16:creationId xmlns:a16="http://schemas.microsoft.com/office/drawing/2014/main" id="{77430F45-4721-43EC-B953-5F60AC03320E}"/>
                </a:ext>
              </a:extLst>
            </p:cNvPr>
            <p:cNvSpPr>
              <a:spLocks noEditPoints="1"/>
            </p:cNvSpPr>
            <p:nvPr/>
          </p:nvSpPr>
          <p:spPr bwMode="auto">
            <a:xfrm>
              <a:off x="1588" y="2720976"/>
              <a:ext cx="428625" cy="608013"/>
            </a:xfrm>
            <a:custGeom>
              <a:avLst/>
              <a:gdLst>
                <a:gd name="T0" fmla="*/ 127 w 127"/>
                <a:gd name="T1" fmla="*/ 117 h 180"/>
                <a:gd name="T2" fmla="*/ 95 w 127"/>
                <a:gd name="T3" fmla="*/ 50 h 180"/>
                <a:gd name="T4" fmla="*/ 74 w 127"/>
                <a:gd name="T5" fmla="*/ 11 h 180"/>
                <a:gd name="T6" fmla="*/ 63 w 127"/>
                <a:gd name="T7" fmla="*/ 0 h 180"/>
                <a:gd name="T8" fmla="*/ 53 w 127"/>
                <a:gd name="T9" fmla="*/ 11 h 180"/>
                <a:gd name="T10" fmla="*/ 31 w 127"/>
                <a:gd name="T11" fmla="*/ 50 h 180"/>
                <a:gd name="T12" fmla="*/ 0 w 127"/>
                <a:gd name="T13" fmla="*/ 117 h 180"/>
                <a:gd name="T14" fmla="*/ 63 w 127"/>
                <a:gd name="T15" fmla="*/ 180 h 180"/>
                <a:gd name="T16" fmla="*/ 127 w 127"/>
                <a:gd name="T17" fmla="*/ 117 h 180"/>
                <a:gd name="T18" fmla="*/ 63 w 127"/>
                <a:gd name="T19" fmla="*/ 159 h 180"/>
                <a:gd name="T20" fmla="*/ 21 w 127"/>
                <a:gd name="T21" fmla="*/ 117 h 180"/>
                <a:gd name="T22" fmla="*/ 47 w 127"/>
                <a:gd name="T23" fmla="*/ 64 h 180"/>
                <a:gd name="T24" fmla="*/ 63 w 127"/>
                <a:gd name="T25" fmla="*/ 42 h 180"/>
                <a:gd name="T26" fmla="*/ 79 w 127"/>
                <a:gd name="T27" fmla="*/ 64 h 180"/>
                <a:gd name="T28" fmla="*/ 106 w 127"/>
                <a:gd name="T29" fmla="*/ 117 h 180"/>
                <a:gd name="T30" fmla="*/ 63 w 127"/>
                <a:gd name="T31" fmla="*/ 15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80">
                  <a:moveTo>
                    <a:pt x="127" y="117"/>
                  </a:moveTo>
                  <a:cubicBezTo>
                    <a:pt x="127" y="89"/>
                    <a:pt x="110" y="68"/>
                    <a:pt x="95" y="50"/>
                  </a:cubicBezTo>
                  <a:cubicBezTo>
                    <a:pt x="83" y="36"/>
                    <a:pt x="74" y="23"/>
                    <a:pt x="74" y="11"/>
                  </a:cubicBezTo>
                  <a:cubicBezTo>
                    <a:pt x="74" y="4"/>
                    <a:pt x="70" y="0"/>
                    <a:pt x="63" y="0"/>
                  </a:cubicBezTo>
                  <a:cubicBezTo>
                    <a:pt x="57" y="0"/>
                    <a:pt x="53" y="4"/>
                    <a:pt x="53" y="11"/>
                  </a:cubicBezTo>
                  <a:cubicBezTo>
                    <a:pt x="53" y="23"/>
                    <a:pt x="43" y="36"/>
                    <a:pt x="31" y="50"/>
                  </a:cubicBezTo>
                  <a:cubicBezTo>
                    <a:pt x="16" y="68"/>
                    <a:pt x="0" y="89"/>
                    <a:pt x="0" y="117"/>
                  </a:cubicBezTo>
                  <a:cubicBezTo>
                    <a:pt x="0" y="152"/>
                    <a:pt x="28" y="180"/>
                    <a:pt x="63" y="180"/>
                  </a:cubicBezTo>
                  <a:cubicBezTo>
                    <a:pt x="98" y="180"/>
                    <a:pt x="127" y="152"/>
                    <a:pt x="127" y="117"/>
                  </a:cubicBezTo>
                  <a:close/>
                  <a:moveTo>
                    <a:pt x="63" y="159"/>
                  </a:moveTo>
                  <a:cubicBezTo>
                    <a:pt x="40" y="159"/>
                    <a:pt x="21" y="140"/>
                    <a:pt x="21" y="117"/>
                  </a:cubicBezTo>
                  <a:cubicBezTo>
                    <a:pt x="21" y="96"/>
                    <a:pt x="35" y="79"/>
                    <a:pt x="47" y="64"/>
                  </a:cubicBezTo>
                  <a:cubicBezTo>
                    <a:pt x="53" y="56"/>
                    <a:pt x="59" y="50"/>
                    <a:pt x="63" y="42"/>
                  </a:cubicBezTo>
                  <a:cubicBezTo>
                    <a:pt x="67" y="50"/>
                    <a:pt x="74" y="56"/>
                    <a:pt x="79" y="64"/>
                  </a:cubicBezTo>
                  <a:cubicBezTo>
                    <a:pt x="92" y="79"/>
                    <a:pt x="106" y="96"/>
                    <a:pt x="106" y="117"/>
                  </a:cubicBezTo>
                  <a:cubicBezTo>
                    <a:pt x="106" y="140"/>
                    <a:pt x="86" y="159"/>
                    <a:pt x="63"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79">
              <a:extLst>
                <a:ext uri="{FF2B5EF4-FFF2-40B4-BE49-F238E27FC236}">
                  <a16:creationId xmlns:a16="http://schemas.microsoft.com/office/drawing/2014/main" id="{F362710C-5F60-462A-B2D2-6C1FA3957C0A}"/>
                </a:ext>
              </a:extLst>
            </p:cNvPr>
            <p:cNvSpPr>
              <a:spLocks/>
            </p:cNvSpPr>
            <p:nvPr/>
          </p:nvSpPr>
          <p:spPr bwMode="auto">
            <a:xfrm>
              <a:off x="1262063" y="3078163"/>
              <a:ext cx="455612" cy="823913"/>
            </a:xfrm>
            <a:custGeom>
              <a:avLst/>
              <a:gdLst>
                <a:gd name="T0" fmla="*/ 135 w 135"/>
                <a:gd name="T1" fmla="*/ 159 h 244"/>
                <a:gd name="T2" fmla="*/ 50 w 135"/>
                <a:gd name="T3" fmla="*/ 244 h 244"/>
                <a:gd name="T4" fmla="*/ 50 w 135"/>
                <a:gd name="T5" fmla="*/ 223 h 244"/>
                <a:gd name="T6" fmla="*/ 113 w 135"/>
                <a:gd name="T7" fmla="*/ 159 h 244"/>
                <a:gd name="T8" fmla="*/ 75 w 135"/>
                <a:gd name="T9" fmla="*/ 82 h 244"/>
                <a:gd name="T10" fmla="*/ 50 w 135"/>
                <a:gd name="T11" fmla="*/ 47 h 244"/>
                <a:gd name="T12" fmla="*/ 24 w 135"/>
                <a:gd name="T13" fmla="*/ 82 h 244"/>
                <a:gd name="T14" fmla="*/ 17 w 135"/>
                <a:gd name="T15" fmla="*/ 91 h 244"/>
                <a:gd name="T16" fmla="*/ 0 w 135"/>
                <a:gd name="T17" fmla="*/ 78 h 244"/>
                <a:gd name="T18" fmla="*/ 7 w 135"/>
                <a:gd name="T19" fmla="*/ 69 h 244"/>
                <a:gd name="T20" fmla="*/ 39 w 135"/>
                <a:gd name="T21" fmla="*/ 11 h 244"/>
                <a:gd name="T22" fmla="*/ 50 w 135"/>
                <a:gd name="T23" fmla="*/ 0 h 244"/>
                <a:gd name="T24" fmla="*/ 60 w 135"/>
                <a:gd name="T25" fmla="*/ 11 h 244"/>
                <a:gd name="T26" fmla="*/ 91 w 135"/>
                <a:gd name="T27" fmla="*/ 69 h 244"/>
                <a:gd name="T28" fmla="*/ 135 w 135"/>
                <a:gd name="T29" fmla="*/ 15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244">
                  <a:moveTo>
                    <a:pt x="135" y="159"/>
                  </a:moveTo>
                  <a:cubicBezTo>
                    <a:pt x="135" y="206"/>
                    <a:pt x="96" y="244"/>
                    <a:pt x="50" y="244"/>
                  </a:cubicBezTo>
                  <a:cubicBezTo>
                    <a:pt x="50" y="223"/>
                    <a:pt x="50" y="223"/>
                    <a:pt x="50" y="223"/>
                  </a:cubicBezTo>
                  <a:cubicBezTo>
                    <a:pt x="85" y="223"/>
                    <a:pt x="113" y="194"/>
                    <a:pt x="113" y="159"/>
                  </a:cubicBezTo>
                  <a:cubicBezTo>
                    <a:pt x="113" y="129"/>
                    <a:pt x="94" y="105"/>
                    <a:pt x="75" y="82"/>
                  </a:cubicBezTo>
                  <a:cubicBezTo>
                    <a:pt x="66" y="70"/>
                    <a:pt x="57" y="58"/>
                    <a:pt x="50" y="47"/>
                  </a:cubicBezTo>
                  <a:cubicBezTo>
                    <a:pt x="43" y="59"/>
                    <a:pt x="34" y="70"/>
                    <a:pt x="24" y="82"/>
                  </a:cubicBezTo>
                  <a:cubicBezTo>
                    <a:pt x="22" y="85"/>
                    <a:pt x="19" y="88"/>
                    <a:pt x="17" y="91"/>
                  </a:cubicBezTo>
                  <a:cubicBezTo>
                    <a:pt x="0" y="78"/>
                    <a:pt x="0" y="78"/>
                    <a:pt x="0" y="78"/>
                  </a:cubicBezTo>
                  <a:cubicBezTo>
                    <a:pt x="2" y="75"/>
                    <a:pt x="5" y="72"/>
                    <a:pt x="7" y="69"/>
                  </a:cubicBezTo>
                  <a:cubicBezTo>
                    <a:pt x="23" y="49"/>
                    <a:pt x="39" y="31"/>
                    <a:pt x="39" y="11"/>
                  </a:cubicBezTo>
                  <a:cubicBezTo>
                    <a:pt x="39" y="4"/>
                    <a:pt x="43" y="0"/>
                    <a:pt x="50" y="0"/>
                  </a:cubicBezTo>
                  <a:cubicBezTo>
                    <a:pt x="56" y="0"/>
                    <a:pt x="60" y="4"/>
                    <a:pt x="60" y="11"/>
                  </a:cubicBezTo>
                  <a:cubicBezTo>
                    <a:pt x="60" y="30"/>
                    <a:pt x="75" y="49"/>
                    <a:pt x="91" y="69"/>
                  </a:cubicBezTo>
                  <a:cubicBezTo>
                    <a:pt x="111" y="93"/>
                    <a:pt x="135" y="122"/>
                    <a:pt x="135"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6" name="组合 155">
            <a:extLst>
              <a:ext uri="{FF2B5EF4-FFF2-40B4-BE49-F238E27FC236}">
                <a16:creationId xmlns:a16="http://schemas.microsoft.com/office/drawing/2014/main" id="{3D94A51A-49A3-41D0-8D36-B813C03355F9}"/>
              </a:ext>
            </a:extLst>
          </p:cNvPr>
          <p:cNvGrpSpPr/>
          <p:nvPr/>
        </p:nvGrpSpPr>
        <p:grpSpPr>
          <a:xfrm>
            <a:off x="10966254" y="3445529"/>
            <a:ext cx="456392" cy="448835"/>
            <a:chOff x="5008563" y="2715751"/>
            <a:chExt cx="1725613" cy="1697038"/>
          </a:xfrm>
          <a:solidFill>
            <a:schemeClr val="bg1"/>
          </a:solidFill>
        </p:grpSpPr>
        <p:sp>
          <p:nvSpPr>
            <p:cNvPr id="157" name="Freeform 35">
              <a:extLst>
                <a:ext uri="{FF2B5EF4-FFF2-40B4-BE49-F238E27FC236}">
                  <a16:creationId xmlns:a16="http://schemas.microsoft.com/office/drawing/2014/main" id="{FB3AB4CC-A389-404D-BE31-A69C17178F08}"/>
                </a:ext>
              </a:extLst>
            </p:cNvPr>
            <p:cNvSpPr>
              <a:spLocks noEditPoints="1"/>
            </p:cNvSpPr>
            <p:nvPr/>
          </p:nvSpPr>
          <p:spPr bwMode="auto">
            <a:xfrm>
              <a:off x="5684838" y="3434889"/>
              <a:ext cx="473075" cy="377825"/>
            </a:xfrm>
            <a:custGeom>
              <a:avLst/>
              <a:gdLst>
                <a:gd name="T0" fmla="*/ 130 w 155"/>
                <a:gd name="T1" fmla="*/ 3 h 123"/>
                <a:gd name="T2" fmla="*/ 121 w 155"/>
                <a:gd name="T3" fmla="*/ 3 h 123"/>
                <a:gd name="T4" fmla="*/ 62 w 155"/>
                <a:gd name="T5" fmla="*/ 61 h 123"/>
                <a:gd name="T6" fmla="*/ 35 w 155"/>
                <a:gd name="T7" fmla="*/ 34 h 123"/>
                <a:gd name="T8" fmla="*/ 26 w 155"/>
                <a:gd name="T9" fmla="*/ 34 h 123"/>
                <a:gd name="T10" fmla="*/ 3 w 155"/>
                <a:gd name="T11" fmla="*/ 57 h 123"/>
                <a:gd name="T12" fmla="*/ 3 w 155"/>
                <a:gd name="T13" fmla="*/ 66 h 123"/>
                <a:gd name="T14" fmla="*/ 57 w 155"/>
                <a:gd name="T15" fmla="*/ 121 h 123"/>
                <a:gd name="T16" fmla="*/ 67 w 155"/>
                <a:gd name="T17" fmla="*/ 121 h 123"/>
                <a:gd name="T18" fmla="*/ 153 w 155"/>
                <a:gd name="T19" fmla="*/ 35 h 123"/>
                <a:gd name="T20" fmla="*/ 153 w 155"/>
                <a:gd name="T21" fmla="*/ 25 h 123"/>
                <a:gd name="T22" fmla="*/ 130 w 155"/>
                <a:gd name="T23" fmla="*/ 3 h 123"/>
                <a:gd name="T24" fmla="*/ 80 w 155"/>
                <a:gd name="T25" fmla="*/ 89 h 123"/>
                <a:gd name="T26" fmla="*/ 80 w 155"/>
                <a:gd name="T27" fmla="*/ 89 h 123"/>
                <a:gd name="T28" fmla="*/ 64 w 155"/>
                <a:gd name="T29" fmla="*/ 105 h 123"/>
                <a:gd name="T30" fmla="*/ 62 w 155"/>
                <a:gd name="T31" fmla="*/ 106 h 123"/>
                <a:gd name="T32" fmla="*/ 17 w 155"/>
                <a:gd name="T33" fmla="*/ 61 h 123"/>
                <a:gd name="T34" fmla="*/ 30 w 155"/>
                <a:gd name="T35" fmla="*/ 48 h 123"/>
                <a:gd name="T36" fmla="*/ 57 w 155"/>
                <a:gd name="T37" fmla="*/ 75 h 123"/>
                <a:gd name="T38" fmla="*/ 57 w 155"/>
                <a:gd name="T39" fmla="*/ 75 h 123"/>
                <a:gd name="T40" fmla="*/ 67 w 155"/>
                <a:gd name="T41" fmla="*/ 75 h 123"/>
                <a:gd name="T42" fmla="*/ 67 w 155"/>
                <a:gd name="T43" fmla="*/ 75 h 123"/>
                <a:gd name="T44" fmla="*/ 67 w 155"/>
                <a:gd name="T45" fmla="*/ 75 h 123"/>
                <a:gd name="T46" fmla="*/ 125 w 155"/>
                <a:gd name="T47" fmla="*/ 17 h 123"/>
                <a:gd name="T48" fmla="*/ 139 w 155"/>
                <a:gd name="T49" fmla="*/ 30 h 123"/>
                <a:gd name="T50" fmla="*/ 80 w 155"/>
                <a:gd name="T51" fmla="*/ 8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5" h="123">
                  <a:moveTo>
                    <a:pt x="130" y="3"/>
                  </a:moveTo>
                  <a:cubicBezTo>
                    <a:pt x="128" y="0"/>
                    <a:pt x="123" y="0"/>
                    <a:pt x="121" y="3"/>
                  </a:cubicBezTo>
                  <a:cubicBezTo>
                    <a:pt x="62" y="61"/>
                    <a:pt x="62" y="61"/>
                    <a:pt x="62" y="61"/>
                  </a:cubicBezTo>
                  <a:cubicBezTo>
                    <a:pt x="35" y="34"/>
                    <a:pt x="35" y="34"/>
                    <a:pt x="35" y="34"/>
                  </a:cubicBezTo>
                  <a:cubicBezTo>
                    <a:pt x="33" y="31"/>
                    <a:pt x="28" y="31"/>
                    <a:pt x="26" y="34"/>
                  </a:cubicBezTo>
                  <a:cubicBezTo>
                    <a:pt x="3" y="57"/>
                    <a:pt x="3" y="57"/>
                    <a:pt x="3" y="57"/>
                  </a:cubicBezTo>
                  <a:cubicBezTo>
                    <a:pt x="0" y="59"/>
                    <a:pt x="0" y="64"/>
                    <a:pt x="3" y="66"/>
                  </a:cubicBezTo>
                  <a:cubicBezTo>
                    <a:pt x="57" y="121"/>
                    <a:pt x="57" y="121"/>
                    <a:pt x="57" y="121"/>
                  </a:cubicBezTo>
                  <a:cubicBezTo>
                    <a:pt x="60" y="123"/>
                    <a:pt x="64" y="123"/>
                    <a:pt x="67" y="121"/>
                  </a:cubicBezTo>
                  <a:cubicBezTo>
                    <a:pt x="153" y="35"/>
                    <a:pt x="153" y="35"/>
                    <a:pt x="153" y="35"/>
                  </a:cubicBezTo>
                  <a:cubicBezTo>
                    <a:pt x="155" y="32"/>
                    <a:pt x="155" y="28"/>
                    <a:pt x="153" y="25"/>
                  </a:cubicBezTo>
                  <a:lnTo>
                    <a:pt x="130" y="3"/>
                  </a:lnTo>
                  <a:close/>
                  <a:moveTo>
                    <a:pt x="80" y="89"/>
                  </a:moveTo>
                  <a:cubicBezTo>
                    <a:pt x="80" y="89"/>
                    <a:pt x="80" y="89"/>
                    <a:pt x="80" y="89"/>
                  </a:cubicBezTo>
                  <a:cubicBezTo>
                    <a:pt x="64" y="105"/>
                    <a:pt x="64" y="105"/>
                    <a:pt x="64" y="105"/>
                  </a:cubicBezTo>
                  <a:cubicBezTo>
                    <a:pt x="62" y="106"/>
                    <a:pt x="62" y="106"/>
                    <a:pt x="62" y="106"/>
                  </a:cubicBezTo>
                  <a:cubicBezTo>
                    <a:pt x="17" y="61"/>
                    <a:pt x="17" y="61"/>
                    <a:pt x="17" y="61"/>
                  </a:cubicBezTo>
                  <a:cubicBezTo>
                    <a:pt x="30" y="48"/>
                    <a:pt x="30" y="48"/>
                    <a:pt x="30" y="48"/>
                  </a:cubicBezTo>
                  <a:cubicBezTo>
                    <a:pt x="57" y="75"/>
                    <a:pt x="57" y="75"/>
                    <a:pt x="57" y="75"/>
                  </a:cubicBezTo>
                  <a:cubicBezTo>
                    <a:pt x="57" y="75"/>
                    <a:pt x="57" y="75"/>
                    <a:pt x="57" y="75"/>
                  </a:cubicBezTo>
                  <a:cubicBezTo>
                    <a:pt x="60" y="78"/>
                    <a:pt x="64" y="78"/>
                    <a:pt x="67" y="75"/>
                  </a:cubicBezTo>
                  <a:cubicBezTo>
                    <a:pt x="67" y="75"/>
                    <a:pt x="67" y="75"/>
                    <a:pt x="67" y="75"/>
                  </a:cubicBezTo>
                  <a:cubicBezTo>
                    <a:pt x="67" y="75"/>
                    <a:pt x="67" y="75"/>
                    <a:pt x="67" y="75"/>
                  </a:cubicBezTo>
                  <a:cubicBezTo>
                    <a:pt x="125" y="17"/>
                    <a:pt x="125" y="17"/>
                    <a:pt x="125" y="17"/>
                  </a:cubicBezTo>
                  <a:cubicBezTo>
                    <a:pt x="139" y="30"/>
                    <a:pt x="139" y="30"/>
                    <a:pt x="139" y="30"/>
                  </a:cubicBezTo>
                  <a:lnTo>
                    <a:pt x="80"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8" name="Freeform 36">
              <a:extLst>
                <a:ext uri="{FF2B5EF4-FFF2-40B4-BE49-F238E27FC236}">
                  <a16:creationId xmlns:a16="http://schemas.microsoft.com/office/drawing/2014/main" id="{D1FD7FEC-505C-44F7-8D4E-AB0F167984E9}"/>
                </a:ext>
              </a:extLst>
            </p:cNvPr>
            <p:cNvSpPr>
              <a:spLocks noEditPoints="1"/>
            </p:cNvSpPr>
            <p:nvPr/>
          </p:nvSpPr>
          <p:spPr bwMode="auto">
            <a:xfrm>
              <a:off x="5484813" y="3180889"/>
              <a:ext cx="787400" cy="889000"/>
            </a:xfrm>
            <a:custGeom>
              <a:avLst/>
              <a:gdLst>
                <a:gd name="T0" fmla="*/ 257 w 257"/>
                <a:gd name="T1" fmla="*/ 105 h 290"/>
                <a:gd name="T2" fmla="*/ 257 w 257"/>
                <a:gd name="T3" fmla="*/ 48 h 290"/>
                <a:gd name="T4" fmla="*/ 252 w 257"/>
                <a:gd name="T5" fmla="*/ 41 h 290"/>
                <a:gd name="T6" fmla="*/ 131 w 257"/>
                <a:gd name="T7" fmla="*/ 1 h 290"/>
                <a:gd name="T8" fmla="*/ 126 w 257"/>
                <a:gd name="T9" fmla="*/ 1 h 290"/>
                <a:gd name="T10" fmla="*/ 5 w 257"/>
                <a:gd name="T11" fmla="*/ 41 h 290"/>
                <a:gd name="T12" fmla="*/ 0 w 257"/>
                <a:gd name="T13" fmla="*/ 48 h 290"/>
                <a:gd name="T14" fmla="*/ 0 w 257"/>
                <a:gd name="T15" fmla="*/ 105 h 290"/>
                <a:gd name="T16" fmla="*/ 71 w 257"/>
                <a:gd name="T17" fmla="*/ 253 h 290"/>
                <a:gd name="T18" fmla="*/ 122 w 257"/>
                <a:gd name="T19" fmla="*/ 289 h 290"/>
                <a:gd name="T20" fmla="*/ 127 w 257"/>
                <a:gd name="T21" fmla="*/ 290 h 290"/>
                <a:gd name="T22" fmla="*/ 132 w 257"/>
                <a:gd name="T23" fmla="*/ 289 h 290"/>
                <a:gd name="T24" fmla="*/ 185 w 257"/>
                <a:gd name="T25" fmla="*/ 252 h 290"/>
                <a:gd name="T26" fmla="*/ 257 w 257"/>
                <a:gd name="T27" fmla="*/ 105 h 290"/>
                <a:gd name="T28" fmla="*/ 176 w 257"/>
                <a:gd name="T29" fmla="*/ 242 h 290"/>
                <a:gd name="T30" fmla="*/ 127 w 257"/>
                <a:gd name="T31" fmla="*/ 276 h 290"/>
                <a:gd name="T32" fmla="*/ 79 w 257"/>
                <a:gd name="T33" fmla="*/ 242 h 290"/>
                <a:gd name="T34" fmla="*/ 14 w 257"/>
                <a:gd name="T35" fmla="*/ 105 h 290"/>
                <a:gd name="T36" fmla="*/ 14 w 257"/>
                <a:gd name="T37" fmla="*/ 52 h 290"/>
                <a:gd name="T38" fmla="*/ 129 w 257"/>
                <a:gd name="T39" fmla="*/ 15 h 290"/>
                <a:gd name="T40" fmla="*/ 243 w 257"/>
                <a:gd name="T41" fmla="*/ 52 h 290"/>
                <a:gd name="T42" fmla="*/ 243 w 257"/>
                <a:gd name="T43" fmla="*/ 105 h 290"/>
                <a:gd name="T44" fmla="*/ 176 w 257"/>
                <a:gd name="T45" fmla="*/ 24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7" h="290">
                  <a:moveTo>
                    <a:pt x="257" y="105"/>
                  </a:moveTo>
                  <a:cubicBezTo>
                    <a:pt x="257" y="48"/>
                    <a:pt x="257" y="48"/>
                    <a:pt x="257" y="48"/>
                  </a:cubicBezTo>
                  <a:cubicBezTo>
                    <a:pt x="257" y="45"/>
                    <a:pt x="255" y="42"/>
                    <a:pt x="252" y="41"/>
                  </a:cubicBezTo>
                  <a:cubicBezTo>
                    <a:pt x="131" y="1"/>
                    <a:pt x="131" y="1"/>
                    <a:pt x="131" y="1"/>
                  </a:cubicBezTo>
                  <a:cubicBezTo>
                    <a:pt x="129" y="0"/>
                    <a:pt x="128" y="0"/>
                    <a:pt x="126" y="1"/>
                  </a:cubicBezTo>
                  <a:cubicBezTo>
                    <a:pt x="5" y="41"/>
                    <a:pt x="5" y="41"/>
                    <a:pt x="5" y="41"/>
                  </a:cubicBezTo>
                  <a:cubicBezTo>
                    <a:pt x="2" y="42"/>
                    <a:pt x="0" y="45"/>
                    <a:pt x="0" y="48"/>
                  </a:cubicBezTo>
                  <a:cubicBezTo>
                    <a:pt x="0" y="105"/>
                    <a:pt x="0" y="105"/>
                    <a:pt x="0" y="105"/>
                  </a:cubicBezTo>
                  <a:cubicBezTo>
                    <a:pt x="0" y="163"/>
                    <a:pt x="26" y="217"/>
                    <a:pt x="71" y="253"/>
                  </a:cubicBezTo>
                  <a:cubicBezTo>
                    <a:pt x="122" y="289"/>
                    <a:pt x="122" y="289"/>
                    <a:pt x="122" y="289"/>
                  </a:cubicBezTo>
                  <a:cubicBezTo>
                    <a:pt x="123" y="290"/>
                    <a:pt x="125" y="290"/>
                    <a:pt x="127" y="290"/>
                  </a:cubicBezTo>
                  <a:cubicBezTo>
                    <a:pt x="129" y="290"/>
                    <a:pt x="130" y="290"/>
                    <a:pt x="132" y="289"/>
                  </a:cubicBezTo>
                  <a:cubicBezTo>
                    <a:pt x="185" y="252"/>
                    <a:pt x="185" y="252"/>
                    <a:pt x="185" y="252"/>
                  </a:cubicBezTo>
                  <a:cubicBezTo>
                    <a:pt x="230" y="217"/>
                    <a:pt x="256" y="163"/>
                    <a:pt x="257" y="105"/>
                  </a:cubicBezTo>
                  <a:close/>
                  <a:moveTo>
                    <a:pt x="176" y="242"/>
                  </a:moveTo>
                  <a:cubicBezTo>
                    <a:pt x="127" y="276"/>
                    <a:pt x="127" y="276"/>
                    <a:pt x="127" y="276"/>
                  </a:cubicBezTo>
                  <a:cubicBezTo>
                    <a:pt x="79" y="242"/>
                    <a:pt x="79" y="242"/>
                    <a:pt x="79" y="242"/>
                  </a:cubicBezTo>
                  <a:cubicBezTo>
                    <a:pt x="37" y="209"/>
                    <a:pt x="13" y="159"/>
                    <a:pt x="14" y="105"/>
                  </a:cubicBezTo>
                  <a:cubicBezTo>
                    <a:pt x="14" y="52"/>
                    <a:pt x="14" y="52"/>
                    <a:pt x="14" y="52"/>
                  </a:cubicBezTo>
                  <a:cubicBezTo>
                    <a:pt x="129" y="15"/>
                    <a:pt x="129" y="15"/>
                    <a:pt x="129" y="15"/>
                  </a:cubicBezTo>
                  <a:cubicBezTo>
                    <a:pt x="243" y="52"/>
                    <a:pt x="243" y="52"/>
                    <a:pt x="243" y="52"/>
                  </a:cubicBezTo>
                  <a:cubicBezTo>
                    <a:pt x="243" y="105"/>
                    <a:pt x="243" y="105"/>
                    <a:pt x="243" y="105"/>
                  </a:cubicBezTo>
                  <a:cubicBezTo>
                    <a:pt x="243" y="159"/>
                    <a:pt x="218" y="209"/>
                    <a:pt x="17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7">
              <a:extLst>
                <a:ext uri="{FF2B5EF4-FFF2-40B4-BE49-F238E27FC236}">
                  <a16:creationId xmlns:a16="http://schemas.microsoft.com/office/drawing/2014/main" id="{52689569-4DA2-4DCB-AEB0-6EFB75E6005B}"/>
                </a:ext>
              </a:extLst>
            </p:cNvPr>
            <p:cNvSpPr>
              <a:spLocks noEditPoints="1"/>
            </p:cNvSpPr>
            <p:nvPr/>
          </p:nvSpPr>
          <p:spPr bwMode="auto">
            <a:xfrm>
              <a:off x="5008563" y="2715751"/>
              <a:ext cx="1725613" cy="1697038"/>
            </a:xfrm>
            <a:custGeom>
              <a:avLst/>
              <a:gdLst>
                <a:gd name="T0" fmla="*/ 546 w 564"/>
                <a:gd name="T1" fmla="*/ 287 h 554"/>
                <a:gd name="T2" fmla="*/ 508 w 564"/>
                <a:gd name="T3" fmla="*/ 213 h 554"/>
                <a:gd name="T4" fmla="*/ 465 w 564"/>
                <a:gd name="T5" fmla="*/ 329 h 554"/>
                <a:gd name="T6" fmla="*/ 453 w 564"/>
                <a:gd name="T7" fmla="*/ 166 h 554"/>
                <a:gd name="T8" fmla="*/ 466 w 564"/>
                <a:gd name="T9" fmla="*/ 95 h 554"/>
                <a:gd name="T10" fmla="*/ 358 w 564"/>
                <a:gd name="T11" fmla="*/ 130 h 554"/>
                <a:gd name="T12" fmla="*/ 320 w 564"/>
                <a:gd name="T13" fmla="*/ 13 h 554"/>
                <a:gd name="T14" fmla="*/ 501 w 564"/>
                <a:gd name="T15" fmla="*/ 57 h 554"/>
                <a:gd name="T16" fmla="*/ 504 w 564"/>
                <a:gd name="T17" fmla="*/ 50 h 554"/>
                <a:gd name="T18" fmla="*/ 321 w 564"/>
                <a:gd name="T19" fmla="*/ 7 h 554"/>
                <a:gd name="T20" fmla="*/ 307 w 564"/>
                <a:gd name="T21" fmla="*/ 18 h 554"/>
                <a:gd name="T22" fmla="*/ 273 w 564"/>
                <a:gd name="T23" fmla="*/ 83 h 554"/>
                <a:gd name="T24" fmla="*/ 208 w 564"/>
                <a:gd name="T25" fmla="*/ 81 h 554"/>
                <a:gd name="T26" fmla="*/ 183 w 564"/>
                <a:gd name="T27" fmla="*/ 12 h 554"/>
                <a:gd name="T28" fmla="*/ 98 w 564"/>
                <a:gd name="T29" fmla="*/ 54 h 554"/>
                <a:gd name="T30" fmla="*/ 186 w 564"/>
                <a:gd name="T31" fmla="*/ 29 h 554"/>
                <a:gd name="T32" fmla="*/ 209 w 564"/>
                <a:gd name="T33" fmla="*/ 88 h 554"/>
                <a:gd name="T34" fmla="*/ 277 w 564"/>
                <a:gd name="T35" fmla="*/ 108 h 554"/>
                <a:gd name="T36" fmla="*/ 86 w 564"/>
                <a:gd name="T37" fmla="*/ 237 h 554"/>
                <a:gd name="T38" fmla="*/ 150 w 564"/>
                <a:gd name="T39" fmla="*/ 114 h 554"/>
                <a:gd name="T40" fmla="*/ 162 w 564"/>
                <a:gd name="T41" fmla="*/ 105 h 554"/>
                <a:gd name="T42" fmla="*/ 27 w 564"/>
                <a:gd name="T43" fmla="*/ 57 h 554"/>
                <a:gd name="T44" fmla="*/ 72 w 564"/>
                <a:gd name="T45" fmla="*/ 235 h 554"/>
                <a:gd name="T46" fmla="*/ 116 w 564"/>
                <a:gd name="T47" fmla="*/ 232 h 554"/>
                <a:gd name="T48" fmla="*/ 63 w 564"/>
                <a:gd name="T49" fmla="*/ 282 h 554"/>
                <a:gd name="T50" fmla="*/ 0 w 564"/>
                <a:gd name="T51" fmla="*/ 338 h 554"/>
                <a:gd name="T52" fmla="*/ 32 w 564"/>
                <a:gd name="T53" fmla="*/ 388 h 554"/>
                <a:gd name="T54" fmla="*/ 111 w 564"/>
                <a:gd name="T55" fmla="*/ 380 h 554"/>
                <a:gd name="T56" fmla="*/ 76 w 564"/>
                <a:gd name="T57" fmla="*/ 296 h 554"/>
                <a:gd name="T58" fmla="*/ 90 w 564"/>
                <a:gd name="T59" fmla="*/ 434 h 554"/>
                <a:gd name="T60" fmla="*/ 50 w 564"/>
                <a:gd name="T61" fmla="*/ 515 h 554"/>
                <a:gd name="T62" fmla="*/ 84 w 564"/>
                <a:gd name="T63" fmla="*/ 450 h 554"/>
                <a:gd name="T64" fmla="*/ 93 w 564"/>
                <a:gd name="T65" fmla="*/ 439 h 554"/>
                <a:gd name="T66" fmla="*/ 147 w 564"/>
                <a:gd name="T67" fmla="*/ 447 h 554"/>
                <a:gd name="T68" fmla="*/ 200 w 564"/>
                <a:gd name="T69" fmla="*/ 431 h 554"/>
                <a:gd name="T70" fmla="*/ 232 w 564"/>
                <a:gd name="T71" fmla="*/ 551 h 554"/>
                <a:gd name="T72" fmla="*/ 277 w 564"/>
                <a:gd name="T73" fmla="*/ 488 h 554"/>
                <a:gd name="T74" fmla="*/ 439 w 564"/>
                <a:gd name="T75" fmla="*/ 532 h 554"/>
                <a:gd name="T76" fmla="*/ 504 w 564"/>
                <a:gd name="T77" fmla="*/ 414 h 554"/>
                <a:gd name="T78" fmla="*/ 535 w 564"/>
                <a:gd name="T79" fmla="*/ 448 h 554"/>
                <a:gd name="T80" fmla="*/ 555 w 564"/>
                <a:gd name="T81" fmla="*/ 295 h 554"/>
                <a:gd name="T82" fmla="*/ 98 w 564"/>
                <a:gd name="T83" fmla="*/ 369 h 554"/>
                <a:gd name="T84" fmla="*/ 18 w 564"/>
                <a:gd name="T85" fmla="*/ 335 h 554"/>
                <a:gd name="T86" fmla="*/ 100 w 564"/>
                <a:gd name="T87" fmla="*/ 365 h 554"/>
                <a:gd name="T88" fmla="*/ 430 w 564"/>
                <a:gd name="T89" fmla="*/ 154 h 554"/>
                <a:gd name="T90" fmla="*/ 329 w 564"/>
                <a:gd name="T91" fmla="*/ 119 h 554"/>
                <a:gd name="T92" fmla="*/ 217 w 564"/>
                <a:gd name="T93" fmla="*/ 429 h 554"/>
                <a:gd name="T94" fmla="*/ 440 w 564"/>
                <a:gd name="T95" fmla="*/ 171 h 554"/>
                <a:gd name="T96" fmla="*/ 448 w 564"/>
                <a:gd name="T97" fmla="*/ 526 h 554"/>
                <a:gd name="T98" fmla="*/ 358 w 564"/>
                <a:gd name="T99" fmla="*/ 439 h 554"/>
                <a:gd name="T100" fmla="*/ 468 w 564"/>
                <a:gd name="T101" fmla="*/ 347 h 554"/>
                <a:gd name="T102" fmla="*/ 476 w 564"/>
                <a:gd name="T103" fmla="*/ 337 h 554"/>
                <a:gd name="T104" fmla="*/ 473 w 564"/>
                <a:gd name="T105" fmla="*/ 34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4" h="554">
                  <a:moveTo>
                    <a:pt x="555" y="277"/>
                  </a:moveTo>
                  <a:cubicBezTo>
                    <a:pt x="550" y="277"/>
                    <a:pt x="546" y="281"/>
                    <a:pt x="546" y="286"/>
                  </a:cubicBezTo>
                  <a:cubicBezTo>
                    <a:pt x="546" y="286"/>
                    <a:pt x="546" y="286"/>
                    <a:pt x="546" y="286"/>
                  </a:cubicBezTo>
                  <a:cubicBezTo>
                    <a:pt x="546" y="286"/>
                    <a:pt x="546" y="287"/>
                    <a:pt x="546" y="287"/>
                  </a:cubicBezTo>
                  <a:cubicBezTo>
                    <a:pt x="472" y="330"/>
                    <a:pt x="472" y="330"/>
                    <a:pt x="472" y="330"/>
                  </a:cubicBezTo>
                  <a:cubicBezTo>
                    <a:pt x="472" y="330"/>
                    <a:pt x="472" y="330"/>
                    <a:pt x="472" y="330"/>
                  </a:cubicBezTo>
                  <a:cubicBezTo>
                    <a:pt x="500" y="224"/>
                    <a:pt x="500" y="224"/>
                    <a:pt x="500" y="224"/>
                  </a:cubicBezTo>
                  <a:cubicBezTo>
                    <a:pt x="506" y="223"/>
                    <a:pt x="509" y="218"/>
                    <a:pt x="508" y="213"/>
                  </a:cubicBezTo>
                  <a:cubicBezTo>
                    <a:pt x="508" y="208"/>
                    <a:pt x="503" y="205"/>
                    <a:pt x="498" y="205"/>
                  </a:cubicBezTo>
                  <a:cubicBezTo>
                    <a:pt x="493" y="206"/>
                    <a:pt x="489" y="211"/>
                    <a:pt x="490" y="216"/>
                  </a:cubicBezTo>
                  <a:cubicBezTo>
                    <a:pt x="490" y="218"/>
                    <a:pt x="492" y="220"/>
                    <a:pt x="494" y="222"/>
                  </a:cubicBezTo>
                  <a:cubicBezTo>
                    <a:pt x="465" y="329"/>
                    <a:pt x="465" y="329"/>
                    <a:pt x="465" y="329"/>
                  </a:cubicBezTo>
                  <a:cubicBezTo>
                    <a:pt x="461" y="329"/>
                    <a:pt x="458" y="332"/>
                    <a:pt x="457" y="335"/>
                  </a:cubicBezTo>
                  <a:cubicBezTo>
                    <a:pt x="435" y="337"/>
                    <a:pt x="435" y="337"/>
                    <a:pt x="435" y="337"/>
                  </a:cubicBezTo>
                  <a:cubicBezTo>
                    <a:pt x="447" y="307"/>
                    <a:pt x="453" y="276"/>
                    <a:pt x="453" y="244"/>
                  </a:cubicBezTo>
                  <a:cubicBezTo>
                    <a:pt x="453" y="166"/>
                    <a:pt x="453" y="166"/>
                    <a:pt x="453" y="166"/>
                  </a:cubicBezTo>
                  <a:cubicBezTo>
                    <a:pt x="453" y="163"/>
                    <a:pt x="451" y="161"/>
                    <a:pt x="449" y="160"/>
                  </a:cubicBezTo>
                  <a:cubicBezTo>
                    <a:pt x="437" y="156"/>
                    <a:pt x="437" y="156"/>
                    <a:pt x="437" y="156"/>
                  </a:cubicBezTo>
                  <a:cubicBezTo>
                    <a:pt x="457" y="104"/>
                    <a:pt x="457" y="104"/>
                    <a:pt x="457" y="104"/>
                  </a:cubicBezTo>
                  <a:cubicBezTo>
                    <a:pt x="462" y="104"/>
                    <a:pt x="466" y="100"/>
                    <a:pt x="466" y="95"/>
                  </a:cubicBezTo>
                  <a:cubicBezTo>
                    <a:pt x="466" y="89"/>
                    <a:pt x="462" y="85"/>
                    <a:pt x="456" y="85"/>
                  </a:cubicBezTo>
                  <a:cubicBezTo>
                    <a:pt x="451" y="85"/>
                    <a:pt x="447" y="90"/>
                    <a:pt x="447" y="95"/>
                  </a:cubicBezTo>
                  <a:cubicBezTo>
                    <a:pt x="447" y="95"/>
                    <a:pt x="447" y="95"/>
                    <a:pt x="447" y="95"/>
                  </a:cubicBezTo>
                  <a:cubicBezTo>
                    <a:pt x="358" y="130"/>
                    <a:pt x="358" y="130"/>
                    <a:pt x="358" y="130"/>
                  </a:cubicBezTo>
                  <a:cubicBezTo>
                    <a:pt x="336" y="122"/>
                    <a:pt x="336" y="122"/>
                    <a:pt x="336" y="122"/>
                  </a:cubicBezTo>
                  <a:cubicBezTo>
                    <a:pt x="316" y="18"/>
                    <a:pt x="316" y="18"/>
                    <a:pt x="316" y="18"/>
                  </a:cubicBezTo>
                  <a:cubicBezTo>
                    <a:pt x="318" y="17"/>
                    <a:pt x="319" y="15"/>
                    <a:pt x="320" y="13"/>
                  </a:cubicBezTo>
                  <a:cubicBezTo>
                    <a:pt x="320" y="13"/>
                    <a:pt x="320" y="13"/>
                    <a:pt x="320" y="13"/>
                  </a:cubicBezTo>
                  <a:cubicBezTo>
                    <a:pt x="404" y="22"/>
                    <a:pt x="404" y="22"/>
                    <a:pt x="404" y="22"/>
                  </a:cubicBezTo>
                  <a:cubicBezTo>
                    <a:pt x="405" y="27"/>
                    <a:pt x="410" y="30"/>
                    <a:pt x="415" y="28"/>
                  </a:cubicBezTo>
                  <a:cubicBezTo>
                    <a:pt x="417" y="28"/>
                    <a:pt x="419" y="27"/>
                    <a:pt x="420" y="25"/>
                  </a:cubicBezTo>
                  <a:cubicBezTo>
                    <a:pt x="501" y="57"/>
                    <a:pt x="501" y="57"/>
                    <a:pt x="501" y="57"/>
                  </a:cubicBezTo>
                  <a:cubicBezTo>
                    <a:pt x="501" y="62"/>
                    <a:pt x="505" y="66"/>
                    <a:pt x="510" y="66"/>
                  </a:cubicBezTo>
                  <a:cubicBezTo>
                    <a:pt x="516" y="66"/>
                    <a:pt x="520" y="62"/>
                    <a:pt x="520" y="57"/>
                  </a:cubicBezTo>
                  <a:cubicBezTo>
                    <a:pt x="520" y="52"/>
                    <a:pt x="516" y="47"/>
                    <a:pt x="510" y="47"/>
                  </a:cubicBezTo>
                  <a:cubicBezTo>
                    <a:pt x="508" y="47"/>
                    <a:pt x="505" y="49"/>
                    <a:pt x="504" y="50"/>
                  </a:cubicBezTo>
                  <a:cubicBezTo>
                    <a:pt x="423" y="19"/>
                    <a:pt x="423" y="19"/>
                    <a:pt x="423" y="19"/>
                  </a:cubicBezTo>
                  <a:cubicBezTo>
                    <a:pt x="422" y="14"/>
                    <a:pt x="418" y="10"/>
                    <a:pt x="413" y="10"/>
                  </a:cubicBezTo>
                  <a:cubicBezTo>
                    <a:pt x="410" y="10"/>
                    <a:pt x="407" y="12"/>
                    <a:pt x="405" y="15"/>
                  </a:cubicBezTo>
                  <a:cubicBezTo>
                    <a:pt x="321" y="7"/>
                    <a:pt x="321" y="7"/>
                    <a:pt x="321" y="7"/>
                  </a:cubicBezTo>
                  <a:cubicBezTo>
                    <a:pt x="320" y="7"/>
                    <a:pt x="320" y="7"/>
                    <a:pt x="320" y="7"/>
                  </a:cubicBezTo>
                  <a:cubicBezTo>
                    <a:pt x="318" y="2"/>
                    <a:pt x="313" y="0"/>
                    <a:pt x="308" y="1"/>
                  </a:cubicBezTo>
                  <a:cubicBezTo>
                    <a:pt x="304" y="3"/>
                    <a:pt x="301" y="8"/>
                    <a:pt x="303" y="13"/>
                  </a:cubicBezTo>
                  <a:cubicBezTo>
                    <a:pt x="304" y="15"/>
                    <a:pt x="305" y="17"/>
                    <a:pt x="307" y="18"/>
                  </a:cubicBezTo>
                  <a:cubicBezTo>
                    <a:pt x="296" y="108"/>
                    <a:pt x="296" y="108"/>
                    <a:pt x="296" y="108"/>
                  </a:cubicBezTo>
                  <a:cubicBezTo>
                    <a:pt x="287" y="106"/>
                    <a:pt x="287" y="106"/>
                    <a:pt x="287" y="106"/>
                  </a:cubicBezTo>
                  <a:cubicBezTo>
                    <a:pt x="286" y="105"/>
                    <a:pt x="285" y="105"/>
                    <a:pt x="284" y="106"/>
                  </a:cubicBezTo>
                  <a:cubicBezTo>
                    <a:pt x="273" y="83"/>
                    <a:pt x="273" y="83"/>
                    <a:pt x="273" y="83"/>
                  </a:cubicBezTo>
                  <a:cubicBezTo>
                    <a:pt x="276" y="79"/>
                    <a:pt x="276" y="73"/>
                    <a:pt x="272" y="69"/>
                  </a:cubicBezTo>
                  <a:cubicBezTo>
                    <a:pt x="268" y="66"/>
                    <a:pt x="262" y="66"/>
                    <a:pt x="259" y="70"/>
                  </a:cubicBezTo>
                  <a:cubicBezTo>
                    <a:pt x="258" y="71"/>
                    <a:pt x="257" y="73"/>
                    <a:pt x="257" y="74"/>
                  </a:cubicBezTo>
                  <a:cubicBezTo>
                    <a:pt x="208" y="81"/>
                    <a:pt x="208" y="81"/>
                    <a:pt x="208" y="81"/>
                  </a:cubicBezTo>
                  <a:cubicBezTo>
                    <a:pt x="207" y="79"/>
                    <a:pt x="205" y="77"/>
                    <a:pt x="202" y="76"/>
                  </a:cubicBezTo>
                  <a:cubicBezTo>
                    <a:pt x="193" y="27"/>
                    <a:pt x="193" y="27"/>
                    <a:pt x="193" y="27"/>
                  </a:cubicBezTo>
                  <a:cubicBezTo>
                    <a:pt x="197" y="25"/>
                    <a:pt x="198" y="19"/>
                    <a:pt x="196" y="15"/>
                  </a:cubicBezTo>
                  <a:cubicBezTo>
                    <a:pt x="193" y="10"/>
                    <a:pt x="187" y="9"/>
                    <a:pt x="183" y="12"/>
                  </a:cubicBezTo>
                  <a:cubicBezTo>
                    <a:pt x="180" y="13"/>
                    <a:pt x="179" y="16"/>
                    <a:pt x="179" y="19"/>
                  </a:cubicBezTo>
                  <a:cubicBezTo>
                    <a:pt x="112" y="42"/>
                    <a:pt x="112" y="42"/>
                    <a:pt x="112" y="42"/>
                  </a:cubicBezTo>
                  <a:cubicBezTo>
                    <a:pt x="109" y="38"/>
                    <a:pt x="103" y="38"/>
                    <a:pt x="99" y="41"/>
                  </a:cubicBezTo>
                  <a:cubicBezTo>
                    <a:pt x="96" y="44"/>
                    <a:pt x="95" y="50"/>
                    <a:pt x="98" y="54"/>
                  </a:cubicBezTo>
                  <a:cubicBezTo>
                    <a:pt x="102" y="58"/>
                    <a:pt x="107" y="58"/>
                    <a:pt x="111" y="55"/>
                  </a:cubicBezTo>
                  <a:cubicBezTo>
                    <a:pt x="113" y="53"/>
                    <a:pt x="114" y="51"/>
                    <a:pt x="115" y="48"/>
                  </a:cubicBezTo>
                  <a:cubicBezTo>
                    <a:pt x="181" y="26"/>
                    <a:pt x="181" y="26"/>
                    <a:pt x="181" y="26"/>
                  </a:cubicBezTo>
                  <a:cubicBezTo>
                    <a:pt x="182" y="27"/>
                    <a:pt x="184" y="28"/>
                    <a:pt x="186" y="29"/>
                  </a:cubicBezTo>
                  <a:cubicBezTo>
                    <a:pt x="195" y="78"/>
                    <a:pt x="195" y="78"/>
                    <a:pt x="195" y="78"/>
                  </a:cubicBezTo>
                  <a:cubicBezTo>
                    <a:pt x="191" y="81"/>
                    <a:pt x="190" y="87"/>
                    <a:pt x="192" y="91"/>
                  </a:cubicBezTo>
                  <a:cubicBezTo>
                    <a:pt x="195" y="95"/>
                    <a:pt x="201" y="97"/>
                    <a:pt x="205" y="94"/>
                  </a:cubicBezTo>
                  <a:cubicBezTo>
                    <a:pt x="207" y="93"/>
                    <a:pt x="209" y="90"/>
                    <a:pt x="209" y="88"/>
                  </a:cubicBezTo>
                  <a:cubicBezTo>
                    <a:pt x="258" y="81"/>
                    <a:pt x="258" y="81"/>
                    <a:pt x="258" y="81"/>
                  </a:cubicBezTo>
                  <a:cubicBezTo>
                    <a:pt x="259" y="84"/>
                    <a:pt x="262" y="86"/>
                    <a:pt x="266" y="86"/>
                  </a:cubicBezTo>
                  <a:cubicBezTo>
                    <a:pt x="266" y="86"/>
                    <a:pt x="266" y="86"/>
                    <a:pt x="266" y="86"/>
                  </a:cubicBezTo>
                  <a:cubicBezTo>
                    <a:pt x="277" y="108"/>
                    <a:pt x="277" y="108"/>
                    <a:pt x="277" y="108"/>
                  </a:cubicBezTo>
                  <a:cubicBezTo>
                    <a:pt x="121" y="160"/>
                    <a:pt x="121" y="160"/>
                    <a:pt x="121" y="160"/>
                  </a:cubicBezTo>
                  <a:cubicBezTo>
                    <a:pt x="118" y="161"/>
                    <a:pt x="116" y="163"/>
                    <a:pt x="116" y="166"/>
                  </a:cubicBezTo>
                  <a:cubicBezTo>
                    <a:pt x="116" y="225"/>
                    <a:pt x="116" y="225"/>
                    <a:pt x="116" y="225"/>
                  </a:cubicBezTo>
                  <a:cubicBezTo>
                    <a:pt x="86" y="237"/>
                    <a:pt x="86" y="237"/>
                    <a:pt x="86" y="237"/>
                  </a:cubicBezTo>
                  <a:cubicBezTo>
                    <a:pt x="84" y="234"/>
                    <a:pt x="82" y="233"/>
                    <a:pt x="79" y="232"/>
                  </a:cubicBezTo>
                  <a:cubicBezTo>
                    <a:pt x="24" y="64"/>
                    <a:pt x="24" y="64"/>
                    <a:pt x="24" y="64"/>
                  </a:cubicBezTo>
                  <a:cubicBezTo>
                    <a:pt x="24" y="64"/>
                    <a:pt x="23" y="63"/>
                    <a:pt x="24" y="63"/>
                  </a:cubicBezTo>
                  <a:cubicBezTo>
                    <a:pt x="150" y="114"/>
                    <a:pt x="150" y="114"/>
                    <a:pt x="150" y="114"/>
                  </a:cubicBezTo>
                  <a:cubicBezTo>
                    <a:pt x="150" y="114"/>
                    <a:pt x="150" y="114"/>
                    <a:pt x="150" y="114"/>
                  </a:cubicBezTo>
                  <a:cubicBezTo>
                    <a:pt x="150" y="120"/>
                    <a:pt x="155" y="124"/>
                    <a:pt x="160" y="124"/>
                  </a:cubicBezTo>
                  <a:cubicBezTo>
                    <a:pt x="166" y="124"/>
                    <a:pt x="170" y="120"/>
                    <a:pt x="170" y="114"/>
                  </a:cubicBezTo>
                  <a:cubicBezTo>
                    <a:pt x="171" y="109"/>
                    <a:pt x="167" y="105"/>
                    <a:pt x="162" y="105"/>
                  </a:cubicBezTo>
                  <a:cubicBezTo>
                    <a:pt x="162" y="105"/>
                    <a:pt x="162" y="105"/>
                    <a:pt x="162" y="105"/>
                  </a:cubicBezTo>
                  <a:cubicBezTo>
                    <a:pt x="159" y="105"/>
                    <a:pt x="157" y="106"/>
                    <a:pt x="155" y="108"/>
                  </a:cubicBezTo>
                  <a:cubicBezTo>
                    <a:pt x="27" y="57"/>
                    <a:pt x="27" y="57"/>
                    <a:pt x="27" y="57"/>
                  </a:cubicBezTo>
                  <a:cubicBezTo>
                    <a:pt x="27" y="57"/>
                    <a:pt x="27" y="57"/>
                    <a:pt x="27" y="57"/>
                  </a:cubicBezTo>
                  <a:cubicBezTo>
                    <a:pt x="27" y="52"/>
                    <a:pt x="23" y="48"/>
                    <a:pt x="18" y="48"/>
                  </a:cubicBezTo>
                  <a:cubicBezTo>
                    <a:pt x="13" y="48"/>
                    <a:pt x="9" y="52"/>
                    <a:pt x="9" y="57"/>
                  </a:cubicBezTo>
                  <a:cubicBezTo>
                    <a:pt x="9" y="62"/>
                    <a:pt x="13" y="66"/>
                    <a:pt x="18" y="66"/>
                  </a:cubicBezTo>
                  <a:cubicBezTo>
                    <a:pt x="72" y="235"/>
                    <a:pt x="72" y="235"/>
                    <a:pt x="72" y="235"/>
                  </a:cubicBezTo>
                  <a:cubicBezTo>
                    <a:pt x="68" y="238"/>
                    <a:pt x="67" y="244"/>
                    <a:pt x="71" y="248"/>
                  </a:cubicBezTo>
                  <a:cubicBezTo>
                    <a:pt x="74" y="252"/>
                    <a:pt x="80" y="252"/>
                    <a:pt x="84" y="249"/>
                  </a:cubicBezTo>
                  <a:cubicBezTo>
                    <a:pt x="85" y="248"/>
                    <a:pt x="86" y="246"/>
                    <a:pt x="87" y="244"/>
                  </a:cubicBezTo>
                  <a:cubicBezTo>
                    <a:pt x="116" y="232"/>
                    <a:pt x="116" y="232"/>
                    <a:pt x="116" y="232"/>
                  </a:cubicBezTo>
                  <a:cubicBezTo>
                    <a:pt x="116" y="244"/>
                    <a:pt x="116" y="244"/>
                    <a:pt x="116" y="244"/>
                  </a:cubicBezTo>
                  <a:cubicBezTo>
                    <a:pt x="116" y="253"/>
                    <a:pt x="117" y="263"/>
                    <a:pt x="118" y="272"/>
                  </a:cubicBezTo>
                  <a:cubicBezTo>
                    <a:pt x="76" y="284"/>
                    <a:pt x="76" y="284"/>
                    <a:pt x="76" y="284"/>
                  </a:cubicBezTo>
                  <a:cubicBezTo>
                    <a:pt x="73" y="280"/>
                    <a:pt x="67" y="279"/>
                    <a:pt x="63" y="282"/>
                  </a:cubicBezTo>
                  <a:cubicBezTo>
                    <a:pt x="60" y="285"/>
                    <a:pt x="59" y="289"/>
                    <a:pt x="60" y="293"/>
                  </a:cubicBezTo>
                  <a:cubicBezTo>
                    <a:pt x="14" y="330"/>
                    <a:pt x="14" y="330"/>
                    <a:pt x="14" y="330"/>
                  </a:cubicBezTo>
                  <a:cubicBezTo>
                    <a:pt x="12" y="329"/>
                    <a:pt x="11" y="328"/>
                    <a:pt x="9" y="328"/>
                  </a:cubicBezTo>
                  <a:cubicBezTo>
                    <a:pt x="4" y="328"/>
                    <a:pt x="0" y="333"/>
                    <a:pt x="0" y="338"/>
                  </a:cubicBezTo>
                  <a:cubicBezTo>
                    <a:pt x="0" y="343"/>
                    <a:pt x="4" y="347"/>
                    <a:pt x="9" y="347"/>
                  </a:cubicBezTo>
                  <a:cubicBezTo>
                    <a:pt x="10" y="347"/>
                    <a:pt x="10" y="347"/>
                    <a:pt x="11" y="347"/>
                  </a:cubicBezTo>
                  <a:cubicBezTo>
                    <a:pt x="30" y="375"/>
                    <a:pt x="30" y="375"/>
                    <a:pt x="30" y="375"/>
                  </a:cubicBezTo>
                  <a:cubicBezTo>
                    <a:pt x="27" y="379"/>
                    <a:pt x="28" y="385"/>
                    <a:pt x="32" y="388"/>
                  </a:cubicBezTo>
                  <a:cubicBezTo>
                    <a:pt x="36" y="391"/>
                    <a:pt x="42" y="390"/>
                    <a:pt x="45" y="386"/>
                  </a:cubicBezTo>
                  <a:cubicBezTo>
                    <a:pt x="46" y="385"/>
                    <a:pt x="46" y="384"/>
                    <a:pt x="46" y="383"/>
                  </a:cubicBezTo>
                  <a:cubicBezTo>
                    <a:pt x="99" y="376"/>
                    <a:pt x="99" y="376"/>
                    <a:pt x="99" y="376"/>
                  </a:cubicBezTo>
                  <a:cubicBezTo>
                    <a:pt x="101" y="380"/>
                    <a:pt x="107" y="382"/>
                    <a:pt x="111" y="380"/>
                  </a:cubicBezTo>
                  <a:cubicBezTo>
                    <a:pt x="116" y="377"/>
                    <a:pt x="118" y="372"/>
                    <a:pt x="115" y="367"/>
                  </a:cubicBezTo>
                  <a:cubicBezTo>
                    <a:pt x="114" y="364"/>
                    <a:pt x="110" y="362"/>
                    <a:pt x="107" y="362"/>
                  </a:cubicBezTo>
                  <a:cubicBezTo>
                    <a:pt x="106" y="362"/>
                    <a:pt x="106" y="362"/>
                    <a:pt x="106" y="362"/>
                  </a:cubicBezTo>
                  <a:cubicBezTo>
                    <a:pt x="76" y="296"/>
                    <a:pt x="76" y="296"/>
                    <a:pt x="76" y="296"/>
                  </a:cubicBezTo>
                  <a:cubicBezTo>
                    <a:pt x="77" y="295"/>
                    <a:pt x="78" y="293"/>
                    <a:pt x="78" y="291"/>
                  </a:cubicBezTo>
                  <a:cubicBezTo>
                    <a:pt x="118" y="279"/>
                    <a:pt x="118" y="279"/>
                    <a:pt x="118" y="279"/>
                  </a:cubicBezTo>
                  <a:cubicBezTo>
                    <a:pt x="124" y="320"/>
                    <a:pt x="139" y="358"/>
                    <a:pt x="163" y="392"/>
                  </a:cubicBezTo>
                  <a:cubicBezTo>
                    <a:pt x="90" y="434"/>
                    <a:pt x="90" y="434"/>
                    <a:pt x="90" y="434"/>
                  </a:cubicBezTo>
                  <a:cubicBezTo>
                    <a:pt x="86" y="431"/>
                    <a:pt x="80" y="432"/>
                    <a:pt x="77" y="437"/>
                  </a:cubicBezTo>
                  <a:cubicBezTo>
                    <a:pt x="75" y="440"/>
                    <a:pt x="76" y="444"/>
                    <a:pt x="78" y="447"/>
                  </a:cubicBezTo>
                  <a:cubicBezTo>
                    <a:pt x="59" y="505"/>
                    <a:pt x="59" y="505"/>
                    <a:pt x="59" y="505"/>
                  </a:cubicBezTo>
                  <a:cubicBezTo>
                    <a:pt x="54" y="505"/>
                    <a:pt x="50" y="510"/>
                    <a:pt x="50" y="515"/>
                  </a:cubicBezTo>
                  <a:cubicBezTo>
                    <a:pt x="50" y="520"/>
                    <a:pt x="55" y="524"/>
                    <a:pt x="60" y="524"/>
                  </a:cubicBezTo>
                  <a:cubicBezTo>
                    <a:pt x="65" y="523"/>
                    <a:pt x="69" y="519"/>
                    <a:pt x="69" y="514"/>
                  </a:cubicBezTo>
                  <a:cubicBezTo>
                    <a:pt x="69" y="511"/>
                    <a:pt x="67" y="509"/>
                    <a:pt x="65" y="507"/>
                  </a:cubicBezTo>
                  <a:cubicBezTo>
                    <a:pt x="84" y="450"/>
                    <a:pt x="84" y="450"/>
                    <a:pt x="84" y="450"/>
                  </a:cubicBezTo>
                  <a:cubicBezTo>
                    <a:pt x="84" y="450"/>
                    <a:pt x="84" y="450"/>
                    <a:pt x="84" y="450"/>
                  </a:cubicBezTo>
                  <a:cubicBezTo>
                    <a:pt x="89" y="450"/>
                    <a:pt x="93" y="446"/>
                    <a:pt x="93" y="441"/>
                  </a:cubicBezTo>
                  <a:cubicBezTo>
                    <a:pt x="93" y="441"/>
                    <a:pt x="93" y="441"/>
                    <a:pt x="93" y="441"/>
                  </a:cubicBezTo>
                  <a:cubicBezTo>
                    <a:pt x="93" y="440"/>
                    <a:pt x="93" y="440"/>
                    <a:pt x="93" y="439"/>
                  </a:cubicBezTo>
                  <a:cubicBezTo>
                    <a:pt x="168" y="397"/>
                    <a:pt x="168" y="397"/>
                    <a:pt x="168" y="397"/>
                  </a:cubicBezTo>
                  <a:cubicBezTo>
                    <a:pt x="176" y="407"/>
                    <a:pt x="185" y="418"/>
                    <a:pt x="195" y="427"/>
                  </a:cubicBezTo>
                  <a:cubicBezTo>
                    <a:pt x="160" y="449"/>
                    <a:pt x="160" y="449"/>
                    <a:pt x="160" y="449"/>
                  </a:cubicBezTo>
                  <a:cubicBezTo>
                    <a:pt x="157" y="445"/>
                    <a:pt x="152" y="444"/>
                    <a:pt x="147" y="447"/>
                  </a:cubicBezTo>
                  <a:cubicBezTo>
                    <a:pt x="143" y="450"/>
                    <a:pt x="142" y="455"/>
                    <a:pt x="145" y="460"/>
                  </a:cubicBezTo>
                  <a:cubicBezTo>
                    <a:pt x="148" y="464"/>
                    <a:pt x="154" y="465"/>
                    <a:pt x="158" y="462"/>
                  </a:cubicBezTo>
                  <a:cubicBezTo>
                    <a:pt x="160" y="461"/>
                    <a:pt x="161" y="458"/>
                    <a:pt x="162" y="456"/>
                  </a:cubicBezTo>
                  <a:cubicBezTo>
                    <a:pt x="200" y="431"/>
                    <a:pt x="200" y="431"/>
                    <a:pt x="200" y="431"/>
                  </a:cubicBezTo>
                  <a:cubicBezTo>
                    <a:pt x="203" y="434"/>
                    <a:pt x="206" y="436"/>
                    <a:pt x="209" y="439"/>
                  </a:cubicBezTo>
                  <a:cubicBezTo>
                    <a:pt x="223" y="535"/>
                    <a:pt x="223" y="535"/>
                    <a:pt x="223" y="535"/>
                  </a:cubicBezTo>
                  <a:cubicBezTo>
                    <a:pt x="219" y="538"/>
                    <a:pt x="217" y="544"/>
                    <a:pt x="220" y="548"/>
                  </a:cubicBezTo>
                  <a:cubicBezTo>
                    <a:pt x="222" y="552"/>
                    <a:pt x="228" y="554"/>
                    <a:pt x="232" y="551"/>
                  </a:cubicBezTo>
                  <a:cubicBezTo>
                    <a:pt x="237" y="549"/>
                    <a:pt x="238" y="543"/>
                    <a:pt x="236" y="539"/>
                  </a:cubicBezTo>
                  <a:cubicBezTo>
                    <a:pt x="234" y="536"/>
                    <a:pt x="232" y="535"/>
                    <a:pt x="230" y="534"/>
                  </a:cubicBezTo>
                  <a:cubicBezTo>
                    <a:pt x="217" y="445"/>
                    <a:pt x="217" y="445"/>
                    <a:pt x="217" y="445"/>
                  </a:cubicBezTo>
                  <a:cubicBezTo>
                    <a:pt x="277" y="488"/>
                    <a:pt x="277" y="488"/>
                    <a:pt x="277" y="488"/>
                  </a:cubicBezTo>
                  <a:cubicBezTo>
                    <a:pt x="277" y="488"/>
                    <a:pt x="277" y="488"/>
                    <a:pt x="277" y="488"/>
                  </a:cubicBezTo>
                  <a:cubicBezTo>
                    <a:pt x="280" y="490"/>
                    <a:pt x="284" y="490"/>
                    <a:pt x="287" y="488"/>
                  </a:cubicBezTo>
                  <a:cubicBezTo>
                    <a:pt x="333" y="456"/>
                    <a:pt x="333" y="456"/>
                    <a:pt x="333" y="456"/>
                  </a:cubicBezTo>
                  <a:cubicBezTo>
                    <a:pt x="439" y="532"/>
                    <a:pt x="439" y="532"/>
                    <a:pt x="439" y="532"/>
                  </a:cubicBezTo>
                  <a:cubicBezTo>
                    <a:pt x="438" y="537"/>
                    <a:pt x="441" y="542"/>
                    <a:pt x="445" y="544"/>
                  </a:cubicBezTo>
                  <a:cubicBezTo>
                    <a:pt x="450" y="545"/>
                    <a:pt x="455" y="542"/>
                    <a:pt x="457" y="537"/>
                  </a:cubicBezTo>
                  <a:cubicBezTo>
                    <a:pt x="458" y="534"/>
                    <a:pt x="457" y="530"/>
                    <a:pt x="454" y="528"/>
                  </a:cubicBezTo>
                  <a:cubicBezTo>
                    <a:pt x="504" y="414"/>
                    <a:pt x="504" y="414"/>
                    <a:pt x="504" y="414"/>
                  </a:cubicBezTo>
                  <a:cubicBezTo>
                    <a:pt x="522" y="449"/>
                    <a:pt x="522" y="449"/>
                    <a:pt x="522" y="449"/>
                  </a:cubicBezTo>
                  <a:cubicBezTo>
                    <a:pt x="519" y="453"/>
                    <a:pt x="520" y="458"/>
                    <a:pt x="523" y="462"/>
                  </a:cubicBezTo>
                  <a:cubicBezTo>
                    <a:pt x="527" y="465"/>
                    <a:pt x="533" y="464"/>
                    <a:pt x="536" y="461"/>
                  </a:cubicBezTo>
                  <a:cubicBezTo>
                    <a:pt x="540" y="457"/>
                    <a:pt x="539" y="451"/>
                    <a:pt x="535" y="448"/>
                  </a:cubicBezTo>
                  <a:cubicBezTo>
                    <a:pt x="534" y="446"/>
                    <a:pt x="531" y="445"/>
                    <a:pt x="529" y="445"/>
                  </a:cubicBezTo>
                  <a:cubicBezTo>
                    <a:pt x="528" y="445"/>
                    <a:pt x="528" y="445"/>
                    <a:pt x="528" y="445"/>
                  </a:cubicBezTo>
                  <a:cubicBezTo>
                    <a:pt x="507" y="406"/>
                    <a:pt x="507" y="406"/>
                    <a:pt x="507" y="406"/>
                  </a:cubicBezTo>
                  <a:cubicBezTo>
                    <a:pt x="555" y="295"/>
                    <a:pt x="555" y="295"/>
                    <a:pt x="555" y="295"/>
                  </a:cubicBezTo>
                  <a:cubicBezTo>
                    <a:pt x="555" y="295"/>
                    <a:pt x="555" y="295"/>
                    <a:pt x="555" y="295"/>
                  </a:cubicBezTo>
                  <a:cubicBezTo>
                    <a:pt x="560" y="295"/>
                    <a:pt x="564" y="291"/>
                    <a:pt x="564" y="286"/>
                  </a:cubicBezTo>
                  <a:cubicBezTo>
                    <a:pt x="564" y="281"/>
                    <a:pt x="560" y="277"/>
                    <a:pt x="555" y="277"/>
                  </a:cubicBezTo>
                  <a:close/>
                  <a:moveTo>
                    <a:pt x="98" y="369"/>
                  </a:moveTo>
                  <a:cubicBezTo>
                    <a:pt x="46" y="376"/>
                    <a:pt x="46" y="376"/>
                    <a:pt x="46" y="376"/>
                  </a:cubicBezTo>
                  <a:cubicBezTo>
                    <a:pt x="43" y="372"/>
                    <a:pt x="39" y="371"/>
                    <a:pt x="36" y="371"/>
                  </a:cubicBezTo>
                  <a:cubicBezTo>
                    <a:pt x="17" y="343"/>
                    <a:pt x="17" y="343"/>
                    <a:pt x="17" y="343"/>
                  </a:cubicBezTo>
                  <a:cubicBezTo>
                    <a:pt x="18" y="341"/>
                    <a:pt x="19" y="338"/>
                    <a:pt x="18" y="335"/>
                  </a:cubicBezTo>
                  <a:cubicBezTo>
                    <a:pt x="64" y="298"/>
                    <a:pt x="64" y="298"/>
                    <a:pt x="64" y="298"/>
                  </a:cubicBezTo>
                  <a:cubicBezTo>
                    <a:pt x="65" y="299"/>
                    <a:pt x="67" y="299"/>
                    <a:pt x="69" y="299"/>
                  </a:cubicBezTo>
                  <a:cubicBezTo>
                    <a:pt x="69" y="299"/>
                    <a:pt x="69" y="299"/>
                    <a:pt x="69" y="299"/>
                  </a:cubicBezTo>
                  <a:cubicBezTo>
                    <a:pt x="100" y="365"/>
                    <a:pt x="100" y="365"/>
                    <a:pt x="100" y="365"/>
                  </a:cubicBezTo>
                  <a:cubicBezTo>
                    <a:pt x="99" y="366"/>
                    <a:pt x="98" y="367"/>
                    <a:pt x="98" y="369"/>
                  </a:cubicBezTo>
                  <a:close/>
                  <a:moveTo>
                    <a:pt x="450" y="101"/>
                  </a:moveTo>
                  <a:cubicBezTo>
                    <a:pt x="451" y="102"/>
                    <a:pt x="451" y="102"/>
                    <a:pt x="451" y="102"/>
                  </a:cubicBezTo>
                  <a:cubicBezTo>
                    <a:pt x="430" y="154"/>
                    <a:pt x="430" y="154"/>
                    <a:pt x="430" y="154"/>
                  </a:cubicBezTo>
                  <a:cubicBezTo>
                    <a:pt x="369" y="133"/>
                    <a:pt x="369" y="133"/>
                    <a:pt x="369" y="133"/>
                  </a:cubicBezTo>
                  <a:lnTo>
                    <a:pt x="450" y="101"/>
                  </a:lnTo>
                  <a:close/>
                  <a:moveTo>
                    <a:pt x="312" y="32"/>
                  </a:moveTo>
                  <a:cubicBezTo>
                    <a:pt x="329" y="119"/>
                    <a:pt x="329" y="119"/>
                    <a:pt x="329" y="119"/>
                  </a:cubicBezTo>
                  <a:cubicBezTo>
                    <a:pt x="302" y="111"/>
                    <a:pt x="302" y="111"/>
                    <a:pt x="302" y="111"/>
                  </a:cubicBezTo>
                  <a:lnTo>
                    <a:pt x="312" y="32"/>
                  </a:lnTo>
                  <a:close/>
                  <a:moveTo>
                    <a:pt x="283" y="475"/>
                  </a:moveTo>
                  <a:cubicBezTo>
                    <a:pt x="217" y="429"/>
                    <a:pt x="217" y="429"/>
                    <a:pt x="217" y="429"/>
                  </a:cubicBezTo>
                  <a:cubicBezTo>
                    <a:pt x="161" y="384"/>
                    <a:pt x="129" y="316"/>
                    <a:pt x="130" y="244"/>
                  </a:cubicBezTo>
                  <a:cubicBezTo>
                    <a:pt x="130" y="171"/>
                    <a:pt x="130" y="171"/>
                    <a:pt x="130" y="171"/>
                  </a:cubicBezTo>
                  <a:cubicBezTo>
                    <a:pt x="285" y="119"/>
                    <a:pt x="285" y="119"/>
                    <a:pt x="285" y="119"/>
                  </a:cubicBezTo>
                  <a:cubicBezTo>
                    <a:pt x="440" y="171"/>
                    <a:pt x="440" y="171"/>
                    <a:pt x="440" y="171"/>
                  </a:cubicBezTo>
                  <a:cubicBezTo>
                    <a:pt x="440" y="244"/>
                    <a:pt x="440" y="244"/>
                    <a:pt x="440" y="244"/>
                  </a:cubicBezTo>
                  <a:cubicBezTo>
                    <a:pt x="439" y="316"/>
                    <a:pt x="406" y="384"/>
                    <a:pt x="350" y="428"/>
                  </a:cubicBezTo>
                  <a:lnTo>
                    <a:pt x="283" y="475"/>
                  </a:lnTo>
                  <a:close/>
                  <a:moveTo>
                    <a:pt x="448" y="526"/>
                  </a:moveTo>
                  <a:cubicBezTo>
                    <a:pt x="448" y="526"/>
                    <a:pt x="448" y="526"/>
                    <a:pt x="448" y="526"/>
                  </a:cubicBezTo>
                  <a:cubicBezTo>
                    <a:pt x="446" y="526"/>
                    <a:pt x="445" y="526"/>
                    <a:pt x="443" y="527"/>
                  </a:cubicBezTo>
                  <a:cubicBezTo>
                    <a:pt x="339" y="452"/>
                    <a:pt x="339" y="452"/>
                    <a:pt x="339" y="452"/>
                  </a:cubicBezTo>
                  <a:cubicBezTo>
                    <a:pt x="358" y="439"/>
                    <a:pt x="358" y="439"/>
                    <a:pt x="358" y="439"/>
                  </a:cubicBezTo>
                  <a:cubicBezTo>
                    <a:pt x="390" y="414"/>
                    <a:pt x="415" y="381"/>
                    <a:pt x="431" y="344"/>
                  </a:cubicBezTo>
                  <a:cubicBezTo>
                    <a:pt x="458" y="342"/>
                    <a:pt x="458" y="342"/>
                    <a:pt x="458" y="342"/>
                  </a:cubicBezTo>
                  <a:cubicBezTo>
                    <a:pt x="460" y="345"/>
                    <a:pt x="463" y="347"/>
                    <a:pt x="466" y="347"/>
                  </a:cubicBezTo>
                  <a:cubicBezTo>
                    <a:pt x="468" y="347"/>
                    <a:pt x="468" y="347"/>
                    <a:pt x="468" y="347"/>
                  </a:cubicBezTo>
                  <a:cubicBezTo>
                    <a:pt x="500" y="407"/>
                    <a:pt x="500" y="407"/>
                    <a:pt x="500" y="407"/>
                  </a:cubicBezTo>
                  <a:lnTo>
                    <a:pt x="448" y="526"/>
                  </a:lnTo>
                  <a:close/>
                  <a:moveTo>
                    <a:pt x="473" y="343"/>
                  </a:moveTo>
                  <a:cubicBezTo>
                    <a:pt x="475" y="342"/>
                    <a:pt x="476" y="340"/>
                    <a:pt x="476" y="337"/>
                  </a:cubicBezTo>
                  <a:cubicBezTo>
                    <a:pt x="476" y="337"/>
                    <a:pt x="476" y="337"/>
                    <a:pt x="476" y="336"/>
                  </a:cubicBezTo>
                  <a:cubicBezTo>
                    <a:pt x="548" y="294"/>
                    <a:pt x="548" y="294"/>
                    <a:pt x="548" y="294"/>
                  </a:cubicBezTo>
                  <a:cubicBezTo>
                    <a:pt x="503" y="398"/>
                    <a:pt x="503" y="398"/>
                    <a:pt x="503" y="398"/>
                  </a:cubicBezTo>
                  <a:lnTo>
                    <a:pt x="473"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0" name="组合 159">
            <a:extLst>
              <a:ext uri="{FF2B5EF4-FFF2-40B4-BE49-F238E27FC236}">
                <a16:creationId xmlns:a16="http://schemas.microsoft.com/office/drawing/2014/main" id="{8E359A00-436C-4A1F-904B-D1029276DFEF}"/>
              </a:ext>
            </a:extLst>
          </p:cNvPr>
          <p:cNvGrpSpPr/>
          <p:nvPr/>
        </p:nvGrpSpPr>
        <p:grpSpPr>
          <a:xfrm>
            <a:off x="10964068" y="4526636"/>
            <a:ext cx="457292" cy="456820"/>
            <a:chOff x="2481263" y="390525"/>
            <a:chExt cx="1538287" cy="1536701"/>
          </a:xfrm>
          <a:solidFill>
            <a:schemeClr val="bg1"/>
          </a:solidFill>
        </p:grpSpPr>
        <p:sp>
          <p:nvSpPr>
            <p:cNvPr id="161" name="Freeform 83">
              <a:extLst>
                <a:ext uri="{FF2B5EF4-FFF2-40B4-BE49-F238E27FC236}">
                  <a16:creationId xmlns:a16="http://schemas.microsoft.com/office/drawing/2014/main" id="{F225664E-1313-43D3-B4D4-5A04EB0C4228}"/>
                </a:ext>
              </a:extLst>
            </p:cNvPr>
            <p:cNvSpPr>
              <a:spLocks noEditPoints="1"/>
            </p:cNvSpPr>
            <p:nvPr/>
          </p:nvSpPr>
          <p:spPr bwMode="auto">
            <a:xfrm>
              <a:off x="2657475" y="915988"/>
              <a:ext cx="136525" cy="127000"/>
            </a:xfrm>
            <a:custGeom>
              <a:avLst/>
              <a:gdLst>
                <a:gd name="T0" fmla="*/ 23 w 46"/>
                <a:gd name="T1" fmla="*/ 42 h 42"/>
                <a:gd name="T2" fmla="*/ 38 w 46"/>
                <a:gd name="T3" fmla="*/ 35 h 42"/>
                <a:gd name="T4" fmla="*/ 38 w 46"/>
                <a:gd name="T5" fmla="*/ 6 h 42"/>
                <a:gd name="T6" fmla="*/ 23 w 46"/>
                <a:gd name="T7" fmla="*/ 0 h 42"/>
                <a:gd name="T8" fmla="*/ 8 w 46"/>
                <a:gd name="T9" fmla="*/ 6 h 42"/>
                <a:gd name="T10" fmla="*/ 8 w 46"/>
                <a:gd name="T11" fmla="*/ 35 h 42"/>
                <a:gd name="T12" fmla="*/ 23 w 46"/>
                <a:gd name="T13" fmla="*/ 42 h 42"/>
                <a:gd name="T14" fmla="*/ 12 w 46"/>
                <a:gd name="T15" fmla="*/ 11 h 42"/>
                <a:gd name="T16" fmla="*/ 23 w 46"/>
                <a:gd name="T17" fmla="*/ 6 h 42"/>
                <a:gd name="T18" fmla="*/ 33 w 46"/>
                <a:gd name="T19" fmla="*/ 11 h 42"/>
                <a:gd name="T20" fmla="*/ 33 w 46"/>
                <a:gd name="T21" fmla="*/ 32 h 42"/>
                <a:gd name="T22" fmla="*/ 23 w 46"/>
                <a:gd name="T23" fmla="*/ 37 h 42"/>
                <a:gd name="T24" fmla="*/ 12 w 46"/>
                <a:gd name="T25" fmla="*/ 32 h 42"/>
                <a:gd name="T26" fmla="*/ 12 w 46"/>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4" y="40"/>
                    <a:pt x="38" y="35"/>
                  </a:cubicBezTo>
                  <a:cubicBezTo>
                    <a:pt x="46" y="27"/>
                    <a:pt x="46" y="14"/>
                    <a:pt x="38" y="6"/>
                  </a:cubicBezTo>
                  <a:cubicBezTo>
                    <a:pt x="34" y="2"/>
                    <a:pt x="29" y="0"/>
                    <a:pt x="23" y="0"/>
                  </a:cubicBezTo>
                  <a:cubicBezTo>
                    <a:pt x="18" y="0"/>
                    <a:pt x="13" y="2"/>
                    <a:pt x="8" y="6"/>
                  </a:cubicBezTo>
                  <a:cubicBezTo>
                    <a:pt x="0" y="14"/>
                    <a:pt x="0" y="27"/>
                    <a:pt x="8" y="35"/>
                  </a:cubicBezTo>
                  <a:cubicBezTo>
                    <a:pt x="12" y="40"/>
                    <a:pt x="18" y="42"/>
                    <a:pt x="23" y="42"/>
                  </a:cubicBezTo>
                  <a:close/>
                  <a:moveTo>
                    <a:pt x="12" y="11"/>
                  </a:moveTo>
                  <a:cubicBezTo>
                    <a:pt x="15" y="8"/>
                    <a:pt x="19" y="6"/>
                    <a:pt x="23" y="6"/>
                  </a:cubicBezTo>
                  <a:cubicBezTo>
                    <a:pt x="27" y="6"/>
                    <a:pt x="31" y="8"/>
                    <a:pt x="33" y="11"/>
                  </a:cubicBezTo>
                  <a:cubicBezTo>
                    <a:pt x="39" y="17"/>
                    <a:pt x="39" y="26"/>
                    <a:pt x="33" y="32"/>
                  </a:cubicBezTo>
                  <a:cubicBezTo>
                    <a:pt x="30" y="35"/>
                    <a:pt x="27" y="37"/>
                    <a:pt x="23" y="37"/>
                  </a:cubicBezTo>
                  <a:cubicBezTo>
                    <a:pt x="19" y="37"/>
                    <a:pt x="15" y="35"/>
                    <a:pt x="12" y="32"/>
                  </a:cubicBezTo>
                  <a:cubicBezTo>
                    <a:pt x="7" y="26"/>
                    <a:pt x="7" y="17"/>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4">
              <a:extLst>
                <a:ext uri="{FF2B5EF4-FFF2-40B4-BE49-F238E27FC236}">
                  <a16:creationId xmlns:a16="http://schemas.microsoft.com/office/drawing/2014/main" id="{9280711D-330B-4DDD-8E2D-4BE538F140E5}"/>
                </a:ext>
              </a:extLst>
            </p:cNvPr>
            <p:cNvSpPr>
              <a:spLocks noEditPoints="1"/>
            </p:cNvSpPr>
            <p:nvPr/>
          </p:nvSpPr>
          <p:spPr bwMode="auto">
            <a:xfrm>
              <a:off x="3181350" y="390525"/>
              <a:ext cx="138112" cy="125413"/>
            </a:xfrm>
            <a:custGeom>
              <a:avLst/>
              <a:gdLst>
                <a:gd name="T0" fmla="*/ 23 w 46"/>
                <a:gd name="T1" fmla="*/ 42 h 42"/>
                <a:gd name="T2" fmla="*/ 38 w 46"/>
                <a:gd name="T3" fmla="*/ 36 h 42"/>
                <a:gd name="T4" fmla="*/ 38 w 46"/>
                <a:gd name="T5" fmla="*/ 6 h 42"/>
                <a:gd name="T6" fmla="*/ 23 w 46"/>
                <a:gd name="T7" fmla="*/ 0 h 42"/>
                <a:gd name="T8" fmla="*/ 8 w 46"/>
                <a:gd name="T9" fmla="*/ 6 h 42"/>
                <a:gd name="T10" fmla="*/ 8 w 46"/>
                <a:gd name="T11" fmla="*/ 36 h 42"/>
                <a:gd name="T12" fmla="*/ 23 w 46"/>
                <a:gd name="T13" fmla="*/ 42 h 42"/>
                <a:gd name="T14" fmla="*/ 13 w 46"/>
                <a:gd name="T15" fmla="*/ 10 h 42"/>
                <a:gd name="T16" fmla="*/ 23 w 46"/>
                <a:gd name="T17" fmla="*/ 6 h 42"/>
                <a:gd name="T18" fmla="*/ 33 w 46"/>
                <a:gd name="T19" fmla="*/ 10 h 42"/>
                <a:gd name="T20" fmla="*/ 33 w 46"/>
                <a:gd name="T21" fmla="*/ 32 h 42"/>
                <a:gd name="T22" fmla="*/ 23 w 46"/>
                <a:gd name="T23" fmla="*/ 36 h 42"/>
                <a:gd name="T24" fmla="*/ 13 w 46"/>
                <a:gd name="T25" fmla="*/ 32 h 42"/>
                <a:gd name="T26" fmla="*/ 13 w 46"/>
                <a:gd name="T27"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3" y="40"/>
                    <a:pt x="38" y="36"/>
                  </a:cubicBezTo>
                  <a:cubicBezTo>
                    <a:pt x="46" y="28"/>
                    <a:pt x="46" y="14"/>
                    <a:pt x="38" y="6"/>
                  </a:cubicBezTo>
                  <a:cubicBezTo>
                    <a:pt x="34" y="2"/>
                    <a:pt x="29" y="0"/>
                    <a:pt x="23" y="0"/>
                  </a:cubicBezTo>
                  <a:cubicBezTo>
                    <a:pt x="18" y="0"/>
                    <a:pt x="13" y="2"/>
                    <a:pt x="8" y="6"/>
                  </a:cubicBezTo>
                  <a:cubicBezTo>
                    <a:pt x="0" y="14"/>
                    <a:pt x="0" y="28"/>
                    <a:pt x="8" y="36"/>
                  </a:cubicBezTo>
                  <a:cubicBezTo>
                    <a:pt x="13" y="40"/>
                    <a:pt x="18" y="42"/>
                    <a:pt x="23" y="42"/>
                  </a:cubicBezTo>
                  <a:close/>
                  <a:moveTo>
                    <a:pt x="13" y="10"/>
                  </a:moveTo>
                  <a:cubicBezTo>
                    <a:pt x="16" y="8"/>
                    <a:pt x="19" y="6"/>
                    <a:pt x="23" y="6"/>
                  </a:cubicBezTo>
                  <a:cubicBezTo>
                    <a:pt x="27" y="6"/>
                    <a:pt x="31" y="8"/>
                    <a:pt x="33" y="10"/>
                  </a:cubicBezTo>
                  <a:cubicBezTo>
                    <a:pt x="39" y="16"/>
                    <a:pt x="39" y="26"/>
                    <a:pt x="33" y="32"/>
                  </a:cubicBezTo>
                  <a:cubicBezTo>
                    <a:pt x="31" y="35"/>
                    <a:pt x="27" y="36"/>
                    <a:pt x="23" y="36"/>
                  </a:cubicBezTo>
                  <a:cubicBezTo>
                    <a:pt x="19" y="36"/>
                    <a:pt x="15" y="35"/>
                    <a:pt x="13" y="32"/>
                  </a:cubicBezTo>
                  <a:cubicBezTo>
                    <a:pt x="7" y="26"/>
                    <a:pt x="7"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5">
              <a:extLst>
                <a:ext uri="{FF2B5EF4-FFF2-40B4-BE49-F238E27FC236}">
                  <a16:creationId xmlns:a16="http://schemas.microsoft.com/office/drawing/2014/main" id="{857B8200-2566-4888-8534-75032626E0EB}"/>
                </a:ext>
              </a:extLst>
            </p:cNvPr>
            <p:cNvSpPr>
              <a:spLocks/>
            </p:cNvSpPr>
            <p:nvPr/>
          </p:nvSpPr>
          <p:spPr bwMode="auto">
            <a:xfrm>
              <a:off x="2481263" y="1087438"/>
              <a:ext cx="485775" cy="309563"/>
            </a:xfrm>
            <a:custGeom>
              <a:avLst/>
              <a:gdLst>
                <a:gd name="T0" fmla="*/ 126 w 163"/>
                <a:gd name="T1" fmla="*/ 8 h 104"/>
                <a:gd name="T2" fmla="*/ 124 w 163"/>
                <a:gd name="T3" fmla="*/ 35 h 104"/>
                <a:gd name="T4" fmla="*/ 94 w 163"/>
                <a:gd name="T5" fmla="*/ 65 h 104"/>
                <a:gd name="T6" fmla="*/ 70 w 163"/>
                <a:gd name="T7" fmla="*/ 65 h 104"/>
                <a:gd name="T8" fmla="*/ 40 w 163"/>
                <a:gd name="T9" fmla="*/ 35 h 104"/>
                <a:gd name="T10" fmla="*/ 38 w 163"/>
                <a:gd name="T11" fmla="*/ 8 h 104"/>
                <a:gd name="T12" fmla="*/ 8 w 163"/>
                <a:gd name="T13" fmla="*/ 8 h 104"/>
                <a:gd name="T14" fmla="*/ 8 w 163"/>
                <a:gd name="T15" fmla="*/ 38 h 104"/>
                <a:gd name="T16" fmla="*/ 36 w 163"/>
                <a:gd name="T17" fmla="*/ 39 h 104"/>
                <a:gd name="T18" fmla="*/ 65 w 163"/>
                <a:gd name="T19" fmla="*/ 69 h 104"/>
                <a:gd name="T20" fmla="*/ 67 w 163"/>
                <a:gd name="T21" fmla="*/ 96 h 104"/>
                <a:gd name="T22" fmla="*/ 96 w 163"/>
                <a:gd name="T23" fmla="*/ 96 h 104"/>
                <a:gd name="T24" fmla="*/ 98 w 163"/>
                <a:gd name="T25" fmla="*/ 69 h 104"/>
                <a:gd name="T26" fmla="*/ 128 w 163"/>
                <a:gd name="T27" fmla="*/ 39 h 104"/>
                <a:gd name="T28" fmla="*/ 155 w 163"/>
                <a:gd name="T29" fmla="*/ 38 h 104"/>
                <a:gd name="T30" fmla="*/ 155 w 163"/>
                <a:gd name="T31" fmla="*/ 8 h 104"/>
                <a:gd name="T32" fmla="*/ 126 w 163"/>
                <a:gd name="T33"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04">
                  <a:moveTo>
                    <a:pt x="126" y="8"/>
                  </a:moveTo>
                  <a:cubicBezTo>
                    <a:pt x="119" y="16"/>
                    <a:pt x="118" y="27"/>
                    <a:pt x="124" y="35"/>
                  </a:cubicBezTo>
                  <a:cubicBezTo>
                    <a:pt x="94" y="65"/>
                    <a:pt x="94" y="65"/>
                    <a:pt x="94" y="65"/>
                  </a:cubicBezTo>
                  <a:cubicBezTo>
                    <a:pt x="87" y="59"/>
                    <a:pt x="77" y="59"/>
                    <a:pt x="70" y="65"/>
                  </a:cubicBezTo>
                  <a:cubicBezTo>
                    <a:pt x="40" y="35"/>
                    <a:pt x="40" y="35"/>
                    <a:pt x="40" y="35"/>
                  </a:cubicBezTo>
                  <a:cubicBezTo>
                    <a:pt x="46" y="27"/>
                    <a:pt x="45" y="16"/>
                    <a:pt x="38" y="8"/>
                  </a:cubicBezTo>
                  <a:cubicBezTo>
                    <a:pt x="29" y="0"/>
                    <a:pt x="16" y="0"/>
                    <a:pt x="8" y="8"/>
                  </a:cubicBezTo>
                  <a:cubicBezTo>
                    <a:pt x="0" y="16"/>
                    <a:pt x="0" y="30"/>
                    <a:pt x="8" y="38"/>
                  </a:cubicBezTo>
                  <a:cubicBezTo>
                    <a:pt x="16" y="45"/>
                    <a:pt x="28" y="46"/>
                    <a:pt x="36" y="39"/>
                  </a:cubicBezTo>
                  <a:cubicBezTo>
                    <a:pt x="65" y="69"/>
                    <a:pt x="65" y="69"/>
                    <a:pt x="65" y="69"/>
                  </a:cubicBezTo>
                  <a:cubicBezTo>
                    <a:pt x="59" y="77"/>
                    <a:pt x="59" y="89"/>
                    <a:pt x="67" y="96"/>
                  </a:cubicBezTo>
                  <a:cubicBezTo>
                    <a:pt x="75" y="104"/>
                    <a:pt x="88" y="104"/>
                    <a:pt x="96" y="96"/>
                  </a:cubicBezTo>
                  <a:cubicBezTo>
                    <a:pt x="104" y="89"/>
                    <a:pt x="104" y="77"/>
                    <a:pt x="98" y="69"/>
                  </a:cubicBezTo>
                  <a:cubicBezTo>
                    <a:pt x="128" y="39"/>
                    <a:pt x="128" y="39"/>
                    <a:pt x="128" y="39"/>
                  </a:cubicBezTo>
                  <a:cubicBezTo>
                    <a:pt x="136" y="45"/>
                    <a:pt x="147" y="45"/>
                    <a:pt x="155" y="38"/>
                  </a:cubicBezTo>
                  <a:cubicBezTo>
                    <a:pt x="163" y="30"/>
                    <a:pt x="163" y="16"/>
                    <a:pt x="155" y="8"/>
                  </a:cubicBezTo>
                  <a:cubicBezTo>
                    <a:pt x="147" y="0"/>
                    <a:pt x="134" y="0"/>
                    <a:pt x="1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86">
              <a:extLst>
                <a:ext uri="{FF2B5EF4-FFF2-40B4-BE49-F238E27FC236}">
                  <a16:creationId xmlns:a16="http://schemas.microsoft.com/office/drawing/2014/main" id="{38C26AFC-B289-4A70-BBBA-815B9C3B2902}"/>
                </a:ext>
              </a:extLst>
            </p:cNvPr>
            <p:cNvSpPr>
              <a:spLocks noEditPoints="1"/>
            </p:cNvSpPr>
            <p:nvPr/>
          </p:nvSpPr>
          <p:spPr bwMode="auto">
            <a:xfrm>
              <a:off x="3005138" y="915988"/>
              <a:ext cx="138112" cy="127000"/>
            </a:xfrm>
            <a:custGeom>
              <a:avLst/>
              <a:gdLst>
                <a:gd name="T0" fmla="*/ 38 w 46"/>
                <a:gd name="T1" fmla="*/ 6 h 42"/>
                <a:gd name="T2" fmla="*/ 23 w 46"/>
                <a:gd name="T3" fmla="*/ 0 h 42"/>
                <a:gd name="T4" fmla="*/ 8 w 46"/>
                <a:gd name="T5" fmla="*/ 6 h 42"/>
                <a:gd name="T6" fmla="*/ 8 w 46"/>
                <a:gd name="T7" fmla="*/ 35 h 42"/>
                <a:gd name="T8" fmla="*/ 23 w 46"/>
                <a:gd name="T9" fmla="*/ 42 h 42"/>
                <a:gd name="T10" fmla="*/ 38 w 46"/>
                <a:gd name="T11" fmla="*/ 35 h 42"/>
                <a:gd name="T12" fmla="*/ 38 w 46"/>
                <a:gd name="T13" fmla="*/ 6 h 42"/>
                <a:gd name="T14" fmla="*/ 34 w 46"/>
                <a:gd name="T15" fmla="*/ 31 h 42"/>
                <a:gd name="T16" fmla="*/ 24 w 46"/>
                <a:gd name="T17" fmla="*/ 36 h 42"/>
                <a:gd name="T18" fmla="*/ 13 w 46"/>
                <a:gd name="T19" fmla="*/ 31 h 42"/>
                <a:gd name="T20" fmla="*/ 13 w 46"/>
                <a:gd name="T21" fmla="*/ 10 h 42"/>
                <a:gd name="T22" fmla="*/ 24 w 46"/>
                <a:gd name="T23" fmla="*/ 6 h 42"/>
                <a:gd name="T24" fmla="*/ 34 w 46"/>
                <a:gd name="T25" fmla="*/ 10 h 42"/>
                <a:gd name="T26" fmla="*/ 38 w 46"/>
                <a:gd name="T27" fmla="*/ 21 h 42"/>
                <a:gd name="T28" fmla="*/ 34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38" y="6"/>
                  </a:moveTo>
                  <a:cubicBezTo>
                    <a:pt x="34" y="2"/>
                    <a:pt x="29" y="0"/>
                    <a:pt x="23" y="0"/>
                  </a:cubicBezTo>
                  <a:cubicBezTo>
                    <a:pt x="18" y="0"/>
                    <a:pt x="13" y="2"/>
                    <a:pt x="8" y="6"/>
                  </a:cubicBezTo>
                  <a:cubicBezTo>
                    <a:pt x="0" y="14"/>
                    <a:pt x="0" y="27"/>
                    <a:pt x="8" y="35"/>
                  </a:cubicBezTo>
                  <a:cubicBezTo>
                    <a:pt x="12" y="40"/>
                    <a:pt x="17" y="42"/>
                    <a:pt x="23" y="42"/>
                  </a:cubicBezTo>
                  <a:cubicBezTo>
                    <a:pt x="28" y="42"/>
                    <a:pt x="33" y="40"/>
                    <a:pt x="38" y="35"/>
                  </a:cubicBezTo>
                  <a:cubicBezTo>
                    <a:pt x="46" y="27"/>
                    <a:pt x="46" y="15"/>
                    <a:pt x="38" y="6"/>
                  </a:cubicBezTo>
                  <a:close/>
                  <a:moveTo>
                    <a:pt x="34" y="31"/>
                  </a:moveTo>
                  <a:cubicBezTo>
                    <a:pt x="31" y="34"/>
                    <a:pt x="28" y="36"/>
                    <a:pt x="24" y="36"/>
                  </a:cubicBezTo>
                  <a:cubicBezTo>
                    <a:pt x="20" y="36"/>
                    <a:pt x="15" y="34"/>
                    <a:pt x="13" y="31"/>
                  </a:cubicBezTo>
                  <a:cubicBezTo>
                    <a:pt x="7" y="26"/>
                    <a:pt x="7" y="16"/>
                    <a:pt x="13" y="10"/>
                  </a:cubicBezTo>
                  <a:cubicBezTo>
                    <a:pt x="16" y="7"/>
                    <a:pt x="20" y="6"/>
                    <a:pt x="24" y="6"/>
                  </a:cubicBezTo>
                  <a:cubicBezTo>
                    <a:pt x="28" y="6"/>
                    <a:pt x="32" y="7"/>
                    <a:pt x="34" y="10"/>
                  </a:cubicBezTo>
                  <a:cubicBezTo>
                    <a:pt x="36" y="13"/>
                    <a:pt x="38" y="17"/>
                    <a:pt x="38" y="21"/>
                  </a:cubicBezTo>
                  <a:cubicBezTo>
                    <a:pt x="38" y="25"/>
                    <a:pt x="37" y="29"/>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7">
              <a:extLst>
                <a:ext uri="{FF2B5EF4-FFF2-40B4-BE49-F238E27FC236}">
                  <a16:creationId xmlns:a16="http://schemas.microsoft.com/office/drawing/2014/main" id="{2273A930-DF5B-4906-8F7B-BDE84E6BFBCA}"/>
                </a:ext>
              </a:extLst>
            </p:cNvPr>
            <p:cNvSpPr>
              <a:spLocks noEditPoints="1"/>
            </p:cNvSpPr>
            <p:nvPr/>
          </p:nvSpPr>
          <p:spPr bwMode="auto">
            <a:xfrm>
              <a:off x="3181350" y="742950"/>
              <a:ext cx="138112" cy="123825"/>
            </a:xfrm>
            <a:custGeom>
              <a:avLst/>
              <a:gdLst>
                <a:gd name="T0" fmla="*/ 23 w 46"/>
                <a:gd name="T1" fmla="*/ 41 h 41"/>
                <a:gd name="T2" fmla="*/ 38 w 46"/>
                <a:gd name="T3" fmla="*/ 35 h 41"/>
                <a:gd name="T4" fmla="*/ 38 w 46"/>
                <a:gd name="T5" fmla="*/ 6 h 41"/>
                <a:gd name="T6" fmla="*/ 23 w 46"/>
                <a:gd name="T7" fmla="*/ 0 h 41"/>
                <a:gd name="T8" fmla="*/ 8 w 46"/>
                <a:gd name="T9" fmla="*/ 6 h 41"/>
                <a:gd name="T10" fmla="*/ 8 w 46"/>
                <a:gd name="T11" fmla="*/ 35 h 41"/>
                <a:gd name="T12" fmla="*/ 23 w 46"/>
                <a:gd name="T13" fmla="*/ 41 h 41"/>
                <a:gd name="T14" fmla="*/ 13 w 46"/>
                <a:gd name="T15" fmla="*/ 10 h 41"/>
                <a:gd name="T16" fmla="*/ 23 w 46"/>
                <a:gd name="T17" fmla="*/ 5 h 41"/>
                <a:gd name="T18" fmla="*/ 33 w 46"/>
                <a:gd name="T19" fmla="*/ 10 h 41"/>
                <a:gd name="T20" fmla="*/ 33 w 46"/>
                <a:gd name="T21" fmla="*/ 31 h 41"/>
                <a:gd name="T22" fmla="*/ 23 w 46"/>
                <a:gd name="T23" fmla="*/ 35 h 41"/>
                <a:gd name="T24" fmla="*/ 13 w 46"/>
                <a:gd name="T25" fmla="*/ 31 h 41"/>
                <a:gd name="T26" fmla="*/ 13 w 46"/>
                <a:gd name="T27"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1">
                  <a:moveTo>
                    <a:pt x="23" y="41"/>
                  </a:moveTo>
                  <a:cubicBezTo>
                    <a:pt x="28" y="41"/>
                    <a:pt x="33" y="39"/>
                    <a:pt x="38" y="35"/>
                  </a:cubicBezTo>
                  <a:cubicBezTo>
                    <a:pt x="46" y="27"/>
                    <a:pt x="46" y="14"/>
                    <a:pt x="38" y="6"/>
                  </a:cubicBezTo>
                  <a:cubicBezTo>
                    <a:pt x="34" y="2"/>
                    <a:pt x="28" y="0"/>
                    <a:pt x="23" y="0"/>
                  </a:cubicBezTo>
                  <a:cubicBezTo>
                    <a:pt x="18" y="0"/>
                    <a:pt x="13" y="2"/>
                    <a:pt x="8" y="6"/>
                  </a:cubicBezTo>
                  <a:cubicBezTo>
                    <a:pt x="0" y="14"/>
                    <a:pt x="0" y="27"/>
                    <a:pt x="8" y="35"/>
                  </a:cubicBezTo>
                  <a:cubicBezTo>
                    <a:pt x="13" y="39"/>
                    <a:pt x="18" y="41"/>
                    <a:pt x="23" y="41"/>
                  </a:cubicBezTo>
                  <a:close/>
                  <a:moveTo>
                    <a:pt x="13" y="10"/>
                  </a:moveTo>
                  <a:cubicBezTo>
                    <a:pt x="16" y="7"/>
                    <a:pt x="19" y="5"/>
                    <a:pt x="23" y="5"/>
                  </a:cubicBezTo>
                  <a:cubicBezTo>
                    <a:pt x="27" y="5"/>
                    <a:pt x="31" y="7"/>
                    <a:pt x="33" y="10"/>
                  </a:cubicBezTo>
                  <a:cubicBezTo>
                    <a:pt x="39" y="15"/>
                    <a:pt x="39" y="25"/>
                    <a:pt x="33" y="31"/>
                  </a:cubicBezTo>
                  <a:cubicBezTo>
                    <a:pt x="31" y="34"/>
                    <a:pt x="27" y="35"/>
                    <a:pt x="23" y="35"/>
                  </a:cubicBezTo>
                  <a:cubicBezTo>
                    <a:pt x="19" y="35"/>
                    <a:pt x="15" y="34"/>
                    <a:pt x="13" y="31"/>
                  </a:cubicBezTo>
                  <a:cubicBezTo>
                    <a:pt x="6" y="25"/>
                    <a:pt x="6"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8">
              <a:extLst>
                <a:ext uri="{FF2B5EF4-FFF2-40B4-BE49-F238E27FC236}">
                  <a16:creationId xmlns:a16="http://schemas.microsoft.com/office/drawing/2014/main" id="{895109B1-5113-4A34-AF0B-4C6AAB7BF5A6}"/>
                </a:ext>
              </a:extLst>
            </p:cNvPr>
            <p:cNvSpPr>
              <a:spLocks noEditPoints="1"/>
            </p:cNvSpPr>
            <p:nvPr/>
          </p:nvSpPr>
          <p:spPr bwMode="auto">
            <a:xfrm>
              <a:off x="2830513" y="1443038"/>
              <a:ext cx="136525" cy="125413"/>
            </a:xfrm>
            <a:custGeom>
              <a:avLst/>
              <a:gdLst>
                <a:gd name="T0" fmla="*/ 23 w 46"/>
                <a:gd name="T1" fmla="*/ 0 h 42"/>
                <a:gd name="T2" fmla="*/ 8 w 46"/>
                <a:gd name="T3" fmla="*/ 7 h 42"/>
                <a:gd name="T4" fmla="*/ 8 w 46"/>
                <a:gd name="T5" fmla="*/ 36 h 42"/>
                <a:gd name="T6" fmla="*/ 23 w 46"/>
                <a:gd name="T7" fmla="*/ 42 h 42"/>
                <a:gd name="T8" fmla="*/ 38 w 46"/>
                <a:gd name="T9" fmla="*/ 36 h 42"/>
                <a:gd name="T10" fmla="*/ 38 w 46"/>
                <a:gd name="T11" fmla="*/ 7 h 42"/>
                <a:gd name="T12" fmla="*/ 23 w 46"/>
                <a:gd name="T13" fmla="*/ 0 h 42"/>
                <a:gd name="T14" fmla="*/ 34 w 46"/>
                <a:gd name="T15" fmla="*/ 32 h 42"/>
                <a:gd name="T16" fmla="*/ 24 w 46"/>
                <a:gd name="T17" fmla="*/ 36 h 42"/>
                <a:gd name="T18" fmla="*/ 14 w 46"/>
                <a:gd name="T19" fmla="*/ 32 h 42"/>
                <a:gd name="T20" fmla="*/ 14 w 46"/>
                <a:gd name="T21" fmla="*/ 11 h 42"/>
                <a:gd name="T22" fmla="*/ 24 w 46"/>
                <a:gd name="T23" fmla="*/ 6 h 42"/>
                <a:gd name="T24" fmla="*/ 34 w 46"/>
                <a:gd name="T25" fmla="*/ 11 h 42"/>
                <a:gd name="T26" fmla="*/ 34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3"/>
                    <a:pt x="8" y="7"/>
                  </a:cubicBezTo>
                  <a:cubicBezTo>
                    <a:pt x="0" y="15"/>
                    <a:pt x="0" y="28"/>
                    <a:pt x="8" y="36"/>
                  </a:cubicBezTo>
                  <a:cubicBezTo>
                    <a:pt x="12" y="40"/>
                    <a:pt x="18" y="42"/>
                    <a:pt x="23" y="42"/>
                  </a:cubicBezTo>
                  <a:cubicBezTo>
                    <a:pt x="29" y="42"/>
                    <a:pt x="34" y="40"/>
                    <a:pt x="38" y="36"/>
                  </a:cubicBezTo>
                  <a:cubicBezTo>
                    <a:pt x="46" y="28"/>
                    <a:pt x="46" y="15"/>
                    <a:pt x="38" y="7"/>
                  </a:cubicBezTo>
                  <a:cubicBezTo>
                    <a:pt x="34" y="3"/>
                    <a:pt x="29" y="0"/>
                    <a:pt x="23" y="0"/>
                  </a:cubicBezTo>
                  <a:close/>
                  <a:moveTo>
                    <a:pt x="34" y="32"/>
                  </a:moveTo>
                  <a:cubicBezTo>
                    <a:pt x="31" y="35"/>
                    <a:pt x="28" y="36"/>
                    <a:pt x="24" y="36"/>
                  </a:cubicBezTo>
                  <a:cubicBezTo>
                    <a:pt x="20" y="36"/>
                    <a:pt x="16" y="35"/>
                    <a:pt x="14" y="32"/>
                  </a:cubicBezTo>
                  <a:cubicBezTo>
                    <a:pt x="8" y="26"/>
                    <a:pt x="8" y="16"/>
                    <a:pt x="14" y="11"/>
                  </a:cubicBezTo>
                  <a:cubicBezTo>
                    <a:pt x="16" y="8"/>
                    <a:pt x="20" y="6"/>
                    <a:pt x="24" y="6"/>
                  </a:cubicBezTo>
                  <a:cubicBezTo>
                    <a:pt x="28" y="6"/>
                    <a:pt x="32" y="8"/>
                    <a:pt x="34" y="11"/>
                  </a:cubicBezTo>
                  <a:cubicBezTo>
                    <a:pt x="40" y="16"/>
                    <a:pt x="40" y="26"/>
                    <a:pt x="34"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89">
              <a:extLst>
                <a:ext uri="{FF2B5EF4-FFF2-40B4-BE49-F238E27FC236}">
                  <a16:creationId xmlns:a16="http://schemas.microsoft.com/office/drawing/2014/main" id="{06CAD420-AF7A-4CA8-80A3-92C18D6F4BB9}"/>
                </a:ext>
              </a:extLst>
            </p:cNvPr>
            <p:cNvSpPr>
              <a:spLocks noEditPoints="1"/>
            </p:cNvSpPr>
            <p:nvPr/>
          </p:nvSpPr>
          <p:spPr bwMode="auto">
            <a:xfrm>
              <a:off x="3008313" y="1270000"/>
              <a:ext cx="138112" cy="125413"/>
            </a:xfrm>
            <a:custGeom>
              <a:avLst/>
              <a:gdLst>
                <a:gd name="T0" fmla="*/ 23 w 46"/>
                <a:gd name="T1" fmla="*/ 0 h 42"/>
                <a:gd name="T2" fmla="*/ 8 w 46"/>
                <a:gd name="T3" fmla="*/ 6 h 42"/>
                <a:gd name="T4" fmla="*/ 8 w 46"/>
                <a:gd name="T5" fmla="*/ 35 h 42"/>
                <a:gd name="T6" fmla="*/ 23 w 46"/>
                <a:gd name="T7" fmla="*/ 42 h 42"/>
                <a:gd name="T8" fmla="*/ 37 w 46"/>
                <a:gd name="T9" fmla="*/ 35 h 42"/>
                <a:gd name="T10" fmla="*/ 37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5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7" y="0"/>
                    <a:pt x="12" y="2"/>
                    <a:pt x="8" y="6"/>
                  </a:cubicBezTo>
                  <a:cubicBezTo>
                    <a:pt x="0" y="14"/>
                    <a:pt x="0" y="27"/>
                    <a:pt x="8" y="35"/>
                  </a:cubicBezTo>
                  <a:cubicBezTo>
                    <a:pt x="12" y="39"/>
                    <a:pt x="17" y="42"/>
                    <a:pt x="23" y="42"/>
                  </a:cubicBezTo>
                  <a:cubicBezTo>
                    <a:pt x="28" y="42"/>
                    <a:pt x="33" y="39"/>
                    <a:pt x="37" y="35"/>
                  </a:cubicBezTo>
                  <a:cubicBezTo>
                    <a:pt x="46" y="27"/>
                    <a:pt x="46" y="14"/>
                    <a:pt x="37" y="6"/>
                  </a:cubicBezTo>
                  <a:cubicBezTo>
                    <a:pt x="33" y="2"/>
                    <a:pt x="28" y="0"/>
                    <a:pt x="23" y="0"/>
                  </a:cubicBezTo>
                  <a:close/>
                  <a:moveTo>
                    <a:pt x="33" y="31"/>
                  </a:moveTo>
                  <a:cubicBezTo>
                    <a:pt x="30" y="34"/>
                    <a:pt x="27" y="36"/>
                    <a:pt x="23" y="36"/>
                  </a:cubicBezTo>
                  <a:cubicBezTo>
                    <a:pt x="19" y="36"/>
                    <a:pt x="14" y="34"/>
                    <a:pt x="12" y="31"/>
                  </a:cubicBezTo>
                  <a:cubicBezTo>
                    <a:pt x="6" y="26"/>
                    <a:pt x="6" y="16"/>
                    <a:pt x="12" y="10"/>
                  </a:cubicBezTo>
                  <a:cubicBezTo>
                    <a:pt x="15" y="7"/>
                    <a:pt x="19" y="5"/>
                    <a:pt x="23" y="5"/>
                  </a:cubicBezTo>
                  <a:cubicBezTo>
                    <a:pt x="27" y="5"/>
                    <a:pt x="31" y="7"/>
                    <a:pt x="33" y="10"/>
                  </a:cubicBezTo>
                  <a:cubicBezTo>
                    <a:pt x="39" y="16"/>
                    <a:pt x="39" y="26"/>
                    <a:pt x="33"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90">
              <a:extLst>
                <a:ext uri="{FF2B5EF4-FFF2-40B4-BE49-F238E27FC236}">
                  <a16:creationId xmlns:a16="http://schemas.microsoft.com/office/drawing/2014/main" id="{8614C1A2-A04A-415B-A77B-9DDFAA8D56A0}"/>
                </a:ext>
              </a:extLst>
            </p:cNvPr>
            <p:cNvSpPr>
              <a:spLocks/>
            </p:cNvSpPr>
            <p:nvPr/>
          </p:nvSpPr>
          <p:spPr bwMode="auto">
            <a:xfrm>
              <a:off x="3005138" y="1439863"/>
              <a:ext cx="314325" cy="487363"/>
            </a:xfrm>
            <a:custGeom>
              <a:avLst/>
              <a:gdLst>
                <a:gd name="T0" fmla="*/ 97 w 105"/>
                <a:gd name="T1" fmla="*/ 37 h 163"/>
                <a:gd name="T2" fmla="*/ 97 w 105"/>
                <a:gd name="T3" fmla="*/ 8 h 163"/>
                <a:gd name="T4" fmla="*/ 67 w 105"/>
                <a:gd name="T5" fmla="*/ 8 h 163"/>
                <a:gd name="T6" fmla="*/ 66 w 105"/>
                <a:gd name="T7" fmla="*/ 35 h 163"/>
                <a:gd name="T8" fmla="*/ 36 w 105"/>
                <a:gd name="T9" fmla="*/ 64 h 163"/>
                <a:gd name="T10" fmla="*/ 8 w 105"/>
                <a:gd name="T11" fmla="*/ 66 h 163"/>
                <a:gd name="T12" fmla="*/ 8 w 105"/>
                <a:gd name="T13" fmla="*/ 95 h 163"/>
                <a:gd name="T14" fmla="*/ 36 w 105"/>
                <a:gd name="T15" fmla="*/ 97 h 163"/>
                <a:gd name="T16" fmla="*/ 65 w 105"/>
                <a:gd name="T17" fmla="*/ 127 h 163"/>
                <a:gd name="T18" fmla="*/ 67 w 105"/>
                <a:gd name="T19" fmla="*/ 155 h 163"/>
                <a:gd name="T20" fmla="*/ 96 w 105"/>
                <a:gd name="T21" fmla="*/ 155 h 163"/>
                <a:gd name="T22" fmla="*/ 96 w 105"/>
                <a:gd name="T23" fmla="*/ 125 h 163"/>
                <a:gd name="T24" fmla="*/ 70 w 105"/>
                <a:gd name="T25" fmla="*/ 123 h 163"/>
                <a:gd name="T26" fmla="*/ 39 w 105"/>
                <a:gd name="T27" fmla="*/ 94 h 163"/>
                <a:gd name="T28" fmla="*/ 39 w 105"/>
                <a:gd name="T29" fmla="*/ 70 h 163"/>
                <a:gd name="T30" fmla="*/ 70 w 105"/>
                <a:gd name="T31" fmla="*/ 40 h 163"/>
                <a:gd name="T32" fmla="*/ 97 w 105"/>
                <a:gd name="T33" fmla="*/ 3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63">
                  <a:moveTo>
                    <a:pt x="97" y="37"/>
                  </a:moveTo>
                  <a:cubicBezTo>
                    <a:pt x="105" y="29"/>
                    <a:pt x="105" y="16"/>
                    <a:pt x="97" y="8"/>
                  </a:cubicBezTo>
                  <a:cubicBezTo>
                    <a:pt x="88" y="0"/>
                    <a:pt x="75" y="0"/>
                    <a:pt x="67" y="8"/>
                  </a:cubicBezTo>
                  <a:cubicBezTo>
                    <a:pt x="60" y="15"/>
                    <a:pt x="59" y="27"/>
                    <a:pt x="66" y="35"/>
                  </a:cubicBezTo>
                  <a:cubicBezTo>
                    <a:pt x="36" y="64"/>
                    <a:pt x="36" y="64"/>
                    <a:pt x="36" y="64"/>
                  </a:cubicBezTo>
                  <a:cubicBezTo>
                    <a:pt x="28" y="58"/>
                    <a:pt x="15" y="59"/>
                    <a:pt x="8" y="66"/>
                  </a:cubicBezTo>
                  <a:cubicBezTo>
                    <a:pt x="0" y="74"/>
                    <a:pt x="0" y="87"/>
                    <a:pt x="8" y="95"/>
                  </a:cubicBezTo>
                  <a:cubicBezTo>
                    <a:pt x="15" y="103"/>
                    <a:pt x="27" y="104"/>
                    <a:pt x="36" y="97"/>
                  </a:cubicBezTo>
                  <a:cubicBezTo>
                    <a:pt x="65" y="127"/>
                    <a:pt x="65" y="127"/>
                    <a:pt x="65" y="127"/>
                  </a:cubicBezTo>
                  <a:cubicBezTo>
                    <a:pt x="59" y="135"/>
                    <a:pt x="59" y="147"/>
                    <a:pt x="67" y="155"/>
                  </a:cubicBezTo>
                  <a:cubicBezTo>
                    <a:pt x="75" y="163"/>
                    <a:pt x="88" y="163"/>
                    <a:pt x="96" y="155"/>
                  </a:cubicBezTo>
                  <a:cubicBezTo>
                    <a:pt x="104" y="147"/>
                    <a:pt x="104" y="133"/>
                    <a:pt x="96" y="125"/>
                  </a:cubicBezTo>
                  <a:cubicBezTo>
                    <a:pt x="89" y="118"/>
                    <a:pt x="78" y="117"/>
                    <a:pt x="70" y="123"/>
                  </a:cubicBezTo>
                  <a:cubicBezTo>
                    <a:pt x="39" y="94"/>
                    <a:pt x="39" y="94"/>
                    <a:pt x="39" y="94"/>
                  </a:cubicBezTo>
                  <a:cubicBezTo>
                    <a:pt x="44" y="86"/>
                    <a:pt x="44" y="77"/>
                    <a:pt x="39" y="70"/>
                  </a:cubicBezTo>
                  <a:cubicBezTo>
                    <a:pt x="70" y="40"/>
                    <a:pt x="70" y="40"/>
                    <a:pt x="70" y="40"/>
                  </a:cubicBezTo>
                  <a:cubicBezTo>
                    <a:pt x="78" y="45"/>
                    <a:pt x="90" y="44"/>
                    <a:pt x="9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1">
              <a:extLst>
                <a:ext uri="{FF2B5EF4-FFF2-40B4-BE49-F238E27FC236}">
                  <a16:creationId xmlns:a16="http://schemas.microsoft.com/office/drawing/2014/main" id="{A2BC2495-6AAC-437C-9F03-4ABB68E7833C}"/>
                </a:ext>
              </a:extLst>
            </p:cNvPr>
            <p:cNvSpPr>
              <a:spLocks noEditPoints="1"/>
            </p:cNvSpPr>
            <p:nvPr/>
          </p:nvSpPr>
          <p:spPr bwMode="auto">
            <a:xfrm>
              <a:off x="335756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2 w 46"/>
                <a:gd name="T19" fmla="*/ 31 h 42"/>
                <a:gd name="T20" fmla="*/ 12 w 46"/>
                <a:gd name="T21" fmla="*/ 9 h 42"/>
                <a:gd name="T22" fmla="*/ 23 w 46"/>
                <a:gd name="T23" fmla="*/ 5 h 42"/>
                <a:gd name="T24" fmla="*/ 33 w 46"/>
                <a:gd name="T25" fmla="*/ 9 h 42"/>
                <a:gd name="T26" fmla="*/ 38 w 46"/>
                <a:gd name="T27" fmla="*/ 20 h 42"/>
                <a:gd name="T28" fmla="*/ 33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23" y="0"/>
                  </a:moveTo>
                  <a:cubicBezTo>
                    <a:pt x="18" y="0"/>
                    <a:pt x="12"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2" y="31"/>
                  </a:cubicBezTo>
                  <a:cubicBezTo>
                    <a:pt x="7" y="25"/>
                    <a:pt x="7" y="15"/>
                    <a:pt x="12" y="9"/>
                  </a:cubicBezTo>
                  <a:cubicBezTo>
                    <a:pt x="15" y="7"/>
                    <a:pt x="19" y="5"/>
                    <a:pt x="23" y="5"/>
                  </a:cubicBezTo>
                  <a:cubicBezTo>
                    <a:pt x="27" y="5"/>
                    <a:pt x="31" y="7"/>
                    <a:pt x="33" y="9"/>
                  </a:cubicBezTo>
                  <a:cubicBezTo>
                    <a:pt x="35" y="12"/>
                    <a:pt x="38" y="16"/>
                    <a:pt x="38" y="20"/>
                  </a:cubicBezTo>
                  <a:cubicBezTo>
                    <a:pt x="38" y="24"/>
                    <a:pt x="36" y="28"/>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2">
              <a:extLst>
                <a:ext uri="{FF2B5EF4-FFF2-40B4-BE49-F238E27FC236}">
                  <a16:creationId xmlns:a16="http://schemas.microsoft.com/office/drawing/2014/main" id="{5B18FDBE-B25B-4021-9B1A-6809A09C0BA5}"/>
                </a:ext>
              </a:extLst>
            </p:cNvPr>
            <p:cNvSpPr>
              <a:spLocks noEditPoints="1"/>
            </p:cNvSpPr>
            <p:nvPr/>
          </p:nvSpPr>
          <p:spPr bwMode="auto">
            <a:xfrm>
              <a:off x="3530600" y="1093788"/>
              <a:ext cx="136525" cy="125413"/>
            </a:xfrm>
            <a:custGeom>
              <a:avLst/>
              <a:gdLst>
                <a:gd name="T0" fmla="*/ 23 w 46"/>
                <a:gd name="T1" fmla="*/ 0 h 42"/>
                <a:gd name="T2" fmla="*/ 8 w 46"/>
                <a:gd name="T3" fmla="*/ 6 h 42"/>
                <a:gd name="T4" fmla="*/ 8 w 46"/>
                <a:gd name="T5" fmla="*/ 36 h 42"/>
                <a:gd name="T6" fmla="*/ 23 w 46"/>
                <a:gd name="T7" fmla="*/ 42 h 42"/>
                <a:gd name="T8" fmla="*/ 38 w 46"/>
                <a:gd name="T9" fmla="*/ 36 h 42"/>
                <a:gd name="T10" fmla="*/ 38 w 46"/>
                <a:gd name="T11" fmla="*/ 6 h 42"/>
                <a:gd name="T12" fmla="*/ 23 w 46"/>
                <a:gd name="T13" fmla="*/ 0 h 42"/>
                <a:gd name="T14" fmla="*/ 34 w 46"/>
                <a:gd name="T15" fmla="*/ 31 h 42"/>
                <a:gd name="T16" fmla="*/ 23 w 46"/>
                <a:gd name="T17" fmla="*/ 36 h 42"/>
                <a:gd name="T18" fmla="*/ 13 w 46"/>
                <a:gd name="T19" fmla="*/ 31 h 42"/>
                <a:gd name="T20" fmla="*/ 13 w 46"/>
                <a:gd name="T21" fmla="*/ 10 h 42"/>
                <a:gd name="T22" fmla="*/ 23 w 46"/>
                <a:gd name="T23" fmla="*/ 5 h 42"/>
                <a:gd name="T24" fmla="*/ 34 w 46"/>
                <a:gd name="T25" fmla="*/ 10 h 42"/>
                <a:gd name="T26" fmla="*/ 34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8"/>
                    <a:pt x="8" y="36"/>
                  </a:cubicBezTo>
                  <a:cubicBezTo>
                    <a:pt x="12" y="40"/>
                    <a:pt x="18" y="42"/>
                    <a:pt x="23" y="42"/>
                  </a:cubicBezTo>
                  <a:cubicBezTo>
                    <a:pt x="29" y="42"/>
                    <a:pt x="34" y="40"/>
                    <a:pt x="38" y="36"/>
                  </a:cubicBezTo>
                  <a:cubicBezTo>
                    <a:pt x="46" y="28"/>
                    <a:pt x="46" y="14"/>
                    <a:pt x="38" y="6"/>
                  </a:cubicBezTo>
                  <a:cubicBezTo>
                    <a:pt x="34" y="2"/>
                    <a:pt x="29" y="0"/>
                    <a:pt x="23" y="0"/>
                  </a:cubicBezTo>
                  <a:close/>
                  <a:moveTo>
                    <a:pt x="34" y="31"/>
                  </a:moveTo>
                  <a:cubicBezTo>
                    <a:pt x="31" y="34"/>
                    <a:pt x="27" y="36"/>
                    <a:pt x="23" y="36"/>
                  </a:cubicBezTo>
                  <a:cubicBezTo>
                    <a:pt x="19" y="36"/>
                    <a:pt x="15" y="34"/>
                    <a:pt x="13" y="31"/>
                  </a:cubicBezTo>
                  <a:cubicBezTo>
                    <a:pt x="7" y="25"/>
                    <a:pt x="7" y="16"/>
                    <a:pt x="13" y="10"/>
                  </a:cubicBezTo>
                  <a:cubicBezTo>
                    <a:pt x="16" y="7"/>
                    <a:pt x="19" y="5"/>
                    <a:pt x="23" y="5"/>
                  </a:cubicBezTo>
                  <a:cubicBezTo>
                    <a:pt x="27" y="5"/>
                    <a:pt x="31" y="7"/>
                    <a:pt x="34" y="10"/>
                  </a:cubicBezTo>
                  <a:cubicBezTo>
                    <a:pt x="40" y="16"/>
                    <a:pt x="40" y="25"/>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93">
              <a:extLst>
                <a:ext uri="{FF2B5EF4-FFF2-40B4-BE49-F238E27FC236}">
                  <a16:creationId xmlns:a16="http://schemas.microsoft.com/office/drawing/2014/main" id="{A2A3EE8A-8EFD-498F-A9DD-47A11D8581FF}"/>
                </a:ext>
              </a:extLst>
            </p:cNvPr>
            <p:cNvSpPr>
              <a:spLocks/>
            </p:cNvSpPr>
            <p:nvPr/>
          </p:nvSpPr>
          <p:spPr bwMode="auto">
            <a:xfrm>
              <a:off x="3184525" y="558800"/>
              <a:ext cx="661987" cy="661988"/>
            </a:xfrm>
            <a:custGeom>
              <a:avLst/>
              <a:gdLst>
                <a:gd name="T0" fmla="*/ 185 w 222"/>
                <a:gd name="T1" fmla="*/ 124 h 222"/>
                <a:gd name="T2" fmla="*/ 155 w 222"/>
                <a:gd name="T3" fmla="*/ 95 h 222"/>
                <a:gd name="T4" fmla="*/ 154 w 222"/>
                <a:gd name="T5" fmla="*/ 67 h 222"/>
                <a:gd name="T6" fmla="*/ 126 w 222"/>
                <a:gd name="T7" fmla="*/ 65 h 222"/>
                <a:gd name="T8" fmla="*/ 96 w 222"/>
                <a:gd name="T9" fmla="*/ 35 h 222"/>
                <a:gd name="T10" fmla="*/ 95 w 222"/>
                <a:gd name="T11" fmla="*/ 8 h 222"/>
                <a:gd name="T12" fmla="*/ 65 w 222"/>
                <a:gd name="T13" fmla="*/ 8 h 222"/>
                <a:gd name="T14" fmla="*/ 65 w 222"/>
                <a:gd name="T15" fmla="*/ 37 h 222"/>
                <a:gd name="T16" fmla="*/ 92 w 222"/>
                <a:gd name="T17" fmla="*/ 39 h 222"/>
                <a:gd name="T18" fmla="*/ 122 w 222"/>
                <a:gd name="T19" fmla="*/ 69 h 222"/>
                <a:gd name="T20" fmla="*/ 123 w 222"/>
                <a:gd name="T21" fmla="*/ 94 h 222"/>
                <a:gd name="T22" fmla="*/ 94 w 222"/>
                <a:gd name="T23" fmla="*/ 125 h 222"/>
                <a:gd name="T24" fmla="*/ 66 w 222"/>
                <a:gd name="T25" fmla="*/ 126 h 222"/>
                <a:gd name="T26" fmla="*/ 65 w 222"/>
                <a:gd name="T27" fmla="*/ 154 h 222"/>
                <a:gd name="T28" fmla="*/ 36 w 222"/>
                <a:gd name="T29" fmla="*/ 184 h 222"/>
                <a:gd name="T30" fmla="*/ 8 w 222"/>
                <a:gd name="T31" fmla="*/ 185 h 222"/>
                <a:gd name="T32" fmla="*/ 8 w 222"/>
                <a:gd name="T33" fmla="*/ 214 h 222"/>
                <a:gd name="T34" fmla="*/ 37 w 222"/>
                <a:gd name="T35" fmla="*/ 214 h 222"/>
                <a:gd name="T36" fmla="*/ 40 w 222"/>
                <a:gd name="T37" fmla="*/ 188 h 222"/>
                <a:gd name="T38" fmla="*/ 70 w 222"/>
                <a:gd name="T39" fmla="*/ 158 h 222"/>
                <a:gd name="T40" fmla="*/ 96 w 222"/>
                <a:gd name="T41" fmla="*/ 155 h 222"/>
                <a:gd name="T42" fmla="*/ 99 w 222"/>
                <a:gd name="T43" fmla="*/ 129 h 222"/>
                <a:gd name="T44" fmla="*/ 128 w 222"/>
                <a:gd name="T45" fmla="*/ 99 h 222"/>
                <a:gd name="T46" fmla="*/ 153 w 222"/>
                <a:gd name="T47" fmla="*/ 99 h 222"/>
                <a:gd name="T48" fmla="*/ 182 w 222"/>
                <a:gd name="T49" fmla="*/ 129 h 222"/>
                <a:gd name="T50" fmla="*/ 185 w 222"/>
                <a:gd name="T51" fmla="*/ 156 h 222"/>
                <a:gd name="T52" fmla="*/ 214 w 222"/>
                <a:gd name="T53" fmla="*/ 156 h 222"/>
                <a:gd name="T54" fmla="*/ 214 w 222"/>
                <a:gd name="T55" fmla="*/ 127 h 222"/>
                <a:gd name="T56" fmla="*/ 185 w 222"/>
                <a:gd name="T57" fmla="*/ 12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222">
                  <a:moveTo>
                    <a:pt x="185" y="124"/>
                  </a:moveTo>
                  <a:cubicBezTo>
                    <a:pt x="155" y="95"/>
                    <a:pt x="155" y="95"/>
                    <a:pt x="155" y="95"/>
                  </a:cubicBezTo>
                  <a:cubicBezTo>
                    <a:pt x="162" y="87"/>
                    <a:pt x="161" y="74"/>
                    <a:pt x="154" y="67"/>
                  </a:cubicBezTo>
                  <a:cubicBezTo>
                    <a:pt x="146" y="60"/>
                    <a:pt x="135" y="59"/>
                    <a:pt x="126" y="65"/>
                  </a:cubicBezTo>
                  <a:cubicBezTo>
                    <a:pt x="96" y="35"/>
                    <a:pt x="96" y="35"/>
                    <a:pt x="96" y="35"/>
                  </a:cubicBezTo>
                  <a:cubicBezTo>
                    <a:pt x="103" y="27"/>
                    <a:pt x="102" y="15"/>
                    <a:pt x="95" y="8"/>
                  </a:cubicBezTo>
                  <a:cubicBezTo>
                    <a:pt x="86" y="0"/>
                    <a:pt x="73" y="0"/>
                    <a:pt x="65" y="8"/>
                  </a:cubicBezTo>
                  <a:cubicBezTo>
                    <a:pt x="57" y="16"/>
                    <a:pt x="57" y="29"/>
                    <a:pt x="65" y="37"/>
                  </a:cubicBezTo>
                  <a:cubicBezTo>
                    <a:pt x="73" y="45"/>
                    <a:pt x="84" y="45"/>
                    <a:pt x="92" y="39"/>
                  </a:cubicBezTo>
                  <a:cubicBezTo>
                    <a:pt x="122" y="69"/>
                    <a:pt x="122" y="69"/>
                    <a:pt x="122" y="69"/>
                  </a:cubicBezTo>
                  <a:cubicBezTo>
                    <a:pt x="117" y="77"/>
                    <a:pt x="117" y="87"/>
                    <a:pt x="123" y="94"/>
                  </a:cubicBezTo>
                  <a:cubicBezTo>
                    <a:pt x="94" y="125"/>
                    <a:pt x="94" y="125"/>
                    <a:pt x="94" y="125"/>
                  </a:cubicBezTo>
                  <a:cubicBezTo>
                    <a:pt x="86" y="118"/>
                    <a:pt x="74" y="119"/>
                    <a:pt x="66" y="126"/>
                  </a:cubicBezTo>
                  <a:cubicBezTo>
                    <a:pt x="59" y="134"/>
                    <a:pt x="58" y="146"/>
                    <a:pt x="65" y="154"/>
                  </a:cubicBezTo>
                  <a:cubicBezTo>
                    <a:pt x="36" y="184"/>
                    <a:pt x="36" y="184"/>
                    <a:pt x="36" y="184"/>
                  </a:cubicBezTo>
                  <a:cubicBezTo>
                    <a:pt x="28" y="177"/>
                    <a:pt x="16" y="177"/>
                    <a:pt x="8" y="185"/>
                  </a:cubicBezTo>
                  <a:cubicBezTo>
                    <a:pt x="0" y="193"/>
                    <a:pt x="0" y="206"/>
                    <a:pt x="8" y="214"/>
                  </a:cubicBezTo>
                  <a:cubicBezTo>
                    <a:pt x="16" y="222"/>
                    <a:pt x="29" y="222"/>
                    <a:pt x="37" y="214"/>
                  </a:cubicBezTo>
                  <a:cubicBezTo>
                    <a:pt x="44" y="207"/>
                    <a:pt x="45" y="196"/>
                    <a:pt x="40" y="188"/>
                  </a:cubicBezTo>
                  <a:cubicBezTo>
                    <a:pt x="70" y="158"/>
                    <a:pt x="70" y="158"/>
                    <a:pt x="70" y="158"/>
                  </a:cubicBezTo>
                  <a:cubicBezTo>
                    <a:pt x="78" y="164"/>
                    <a:pt x="89" y="162"/>
                    <a:pt x="96" y="155"/>
                  </a:cubicBezTo>
                  <a:cubicBezTo>
                    <a:pt x="104" y="148"/>
                    <a:pt x="104" y="137"/>
                    <a:pt x="99" y="129"/>
                  </a:cubicBezTo>
                  <a:cubicBezTo>
                    <a:pt x="128" y="99"/>
                    <a:pt x="128" y="99"/>
                    <a:pt x="128" y="99"/>
                  </a:cubicBezTo>
                  <a:cubicBezTo>
                    <a:pt x="136" y="104"/>
                    <a:pt x="146" y="104"/>
                    <a:pt x="153" y="99"/>
                  </a:cubicBezTo>
                  <a:cubicBezTo>
                    <a:pt x="182" y="129"/>
                    <a:pt x="182" y="129"/>
                    <a:pt x="182" y="129"/>
                  </a:cubicBezTo>
                  <a:cubicBezTo>
                    <a:pt x="177" y="137"/>
                    <a:pt x="177" y="149"/>
                    <a:pt x="185" y="156"/>
                  </a:cubicBezTo>
                  <a:cubicBezTo>
                    <a:pt x="193" y="164"/>
                    <a:pt x="206" y="164"/>
                    <a:pt x="214" y="156"/>
                  </a:cubicBezTo>
                  <a:cubicBezTo>
                    <a:pt x="222" y="148"/>
                    <a:pt x="222" y="135"/>
                    <a:pt x="214" y="127"/>
                  </a:cubicBezTo>
                  <a:cubicBezTo>
                    <a:pt x="205" y="119"/>
                    <a:pt x="193" y="118"/>
                    <a:pt x="185"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94">
              <a:extLst>
                <a:ext uri="{FF2B5EF4-FFF2-40B4-BE49-F238E27FC236}">
                  <a16:creationId xmlns:a16="http://schemas.microsoft.com/office/drawing/2014/main" id="{9F5B2D31-5B58-474F-9B53-3EC8051B7591}"/>
                </a:ext>
              </a:extLst>
            </p:cNvPr>
            <p:cNvSpPr>
              <a:spLocks noEditPoints="1"/>
            </p:cNvSpPr>
            <p:nvPr/>
          </p:nvSpPr>
          <p:spPr bwMode="auto">
            <a:xfrm>
              <a:off x="3357563" y="161925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6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2" y="2"/>
                    <a:pt x="8" y="6"/>
                  </a:cubicBezTo>
                  <a:cubicBezTo>
                    <a:pt x="0" y="14"/>
                    <a:pt x="0" y="27"/>
                    <a:pt x="8" y="35"/>
                  </a:cubicBezTo>
                  <a:cubicBezTo>
                    <a:pt x="12" y="40"/>
                    <a:pt x="17" y="42"/>
                    <a:pt x="23" y="42"/>
                  </a:cubicBezTo>
                  <a:cubicBezTo>
                    <a:pt x="28" y="42"/>
                    <a:pt x="33" y="40"/>
                    <a:pt x="38" y="35"/>
                  </a:cubicBezTo>
                  <a:cubicBezTo>
                    <a:pt x="46" y="27"/>
                    <a:pt x="46" y="14"/>
                    <a:pt x="38" y="6"/>
                  </a:cubicBezTo>
                  <a:cubicBezTo>
                    <a:pt x="33" y="2"/>
                    <a:pt x="28" y="0"/>
                    <a:pt x="23" y="0"/>
                  </a:cubicBezTo>
                  <a:close/>
                  <a:moveTo>
                    <a:pt x="33" y="31"/>
                  </a:moveTo>
                  <a:cubicBezTo>
                    <a:pt x="30" y="34"/>
                    <a:pt x="27" y="36"/>
                    <a:pt x="23" y="36"/>
                  </a:cubicBezTo>
                  <a:cubicBezTo>
                    <a:pt x="19" y="36"/>
                    <a:pt x="15" y="34"/>
                    <a:pt x="12" y="31"/>
                  </a:cubicBezTo>
                  <a:cubicBezTo>
                    <a:pt x="7" y="26"/>
                    <a:pt x="7" y="16"/>
                    <a:pt x="12" y="10"/>
                  </a:cubicBezTo>
                  <a:cubicBezTo>
                    <a:pt x="15" y="7"/>
                    <a:pt x="19" y="6"/>
                    <a:pt x="23" y="6"/>
                  </a:cubicBezTo>
                  <a:cubicBezTo>
                    <a:pt x="27" y="6"/>
                    <a:pt x="31" y="7"/>
                    <a:pt x="33" y="10"/>
                  </a:cubicBezTo>
                  <a:cubicBezTo>
                    <a:pt x="39" y="16"/>
                    <a:pt x="39"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95">
              <a:extLst>
                <a:ext uri="{FF2B5EF4-FFF2-40B4-BE49-F238E27FC236}">
                  <a16:creationId xmlns:a16="http://schemas.microsoft.com/office/drawing/2014/main" id="{5FE764EB-A849-42EC-8208-334D7B073105}"/>
                </a:ext>
              </a:extLst>
            </p:cNvPr>
            <p:cNvSpPr>
              <a:spLocks/>
            </p:cNvSpPr>
            <p:nvPr/>
          </p:nvSpPr>
          <p:spPr bwMode="auto">
            <a:xfrm>
              <a:off x="3533775" y="1436688"/>
              <a:ext cx="133350" cy="136525"/>
            </a:xfrm>
            <a:custGeom>
              <a:avLst/>
              <a:gdLst>
                <a:gd name="T0" fmla="*/ 8 w 45"/>
                <a:gd name="T1" fmla="*/ 8 h 46"/>
                <a:gd name="T2" fmla="*/ 37 w 45"/>
                <a:gd name="T3" fmla="*/ 8 h 46"/>
                <a:gd name="T4" fmla="*/ 37 w 45"/>
                <a:gd name="T5" fmla="*/ 37 h 46"/>
                <a:gd name="T6" fmla="*/ 8 w 45"/>
                <a:gd name="T7" fmla="*/ 37 h 46"/>
                <a:gd name="T8" fmla="*/ 8 w 45"/>
                <a:gd name="T9" fmla="*/ 8 h 46"/>
              </a:gdLst>
              <a:ahLst/>
              <a:cxnLst>
                <a:cxn ang="0">
                  <a:pos x="T0" y="T1"/>
                </a:cxn>
                <a:cxn ang="0">
                  <a:pos x="T2" y="T3"/>
                </a:cxn>
                <a:cxn ang="0">
                  <a:pos x="T4" y="T5"/>
                </a:cxn>
                <a:cxn ang="0">
                  <a:pos x="T6" y="T7"/>
                </a:cxn>
                <a:cxn ang="0">
                  <a:pos x="T8" y="T9"/>
                </a:cxn>
              </a:cxnLst>
              <a:rect l="0" t="0" r="r" b="b"/>
              <a:pathLst>
                <a:path w="45" h="46">
                  <a:moveTo>
                    <a:pt x="8" y="8"/>
                  </a:moveTo>
                  <a:cubicBezTo>
                    <a:pt x="16" y="0"/>
                    <a:pt x="29" y="0"/>
                    <a:pt x="37" y="8"/>
                  </a:cubicBezTo>
                  <a:cubicBezTo>
                    <a:pt x="45" y="16"/>
                    <a:pt x="45" y="29"/>
                    <a:pt x="37" y="37"/>
                  </a:cubicBezTo>
                  <a:cubicBezTo>
                    <a:pt x="29" y="46"/>
                    <a:pt x="16" y="46"/>
                    <a:pt x="8" y="37"/>
                  </a:cubicBezTo>
                  <a:cubicBezTo>
                    <a:pt x="0" y="29"/>
                    <a:pt x="0" y="16"/>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6">
              <a:extLst>
                <a:ext uri="{FF2B5EF4-FFF2-40B4-BE49-F238E27FC236}">
                  <a16:creationId xmlns:a16="http://schemas.microsoft.com/office/drawing/2014/main" id="{9A372B8A-AE4F-4F21-B3BE-37DF60B9521B}"/>
                </a:ext>
              </a:extLst>
            </p:cNvPr>
            <p:cNvSpPr>
              <a:spLocks noEditPoints="1"/>
            </p:cNvSpPr>
            <p:nvPr/>
          </p:nvSpPr>
          <p:spPr bwMode="auto">
            <a:xfrm>
              <a:off x="370681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3 w 46"/>
                <a:gd name="T19" fmla="*/ 31 h 42"/>
                <a:gd name="T20" fmla="*/ 13 w 46"/>
                <a:gd name="T21" fmla="*/ 9 h 42"/>
                <a:gd name="T22" fmla="*/ 23 w 46"/>
                <a:gd name="T23" fmla="*/ 5 h 42"/>
                <a:gd name="T24" fmla="*/ 33 w 46"/>
                <a:gd name="T25" fmla="*/ 9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3" y="31"/>
                  </a:cubicBezTo>
                  <a:cubicBezTo>
                    <a:pt x="7" y="25"/>
                    <a:pt x="7" y="15"/>
                    <a:pt x="13" y="9"/>
                  </a:cubicBezTo>
                  <a:cubicBezTo>
                    <a:pt x="15" y="7"/>
                    <a:pt x="19" y="5"/>
                    <a:pt x="23" y="5"/>
                  </a:cubicBezTo>
                  <a:cubicBezTo>
                    <a:pt x="27" y="5"/>
                    <a:pt x="31" y="7"/>
                    <a:pt x="33" y="9"/>
                  </a:cubicBezTo>
                  <a:cubicBezTo>
                    <a:pt x="40" y="15"/>
                    <a:pt x="40"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97">
              <a:extLst>
                <a:ext uri="{FF2B5EF4-FFF2-40B4-BE49-F238E27FC236}">
                  <a16:creationId xmlns:a16="http://schemas.microsoft.com/office/drawing/2014/main" id="{D38A5B2B-B8C5-4182-82C3-AE876BEFE4E8}"/>
                </a:ext>
              </a:extLst>
            </p:cNvPr>
            <p:cNvSpPr>
              <a:spLocks noEditPoints="1"/>
            </p:cNvSpPr>
            <p:nvPr/>
          </p:nvSpPr>
          <p:spPr bwMode="auto">
            <a:xfrm>
              <a:off x="3881438" y="1090613"/>
              <a:ext cx="138112" cy="125413"/>
            </a:xfrm>
            <a:custGeom>
              <a:avLst/>
              <a:gdLst>
                <a:gd name="T0" fmla="*/ 37 w 46"/>
                <a:gd name="T1" fmla="*/ 7 h 42"/>
                <a:gd name="T2" fmla="*/ 23 w 46"/>
                <a:gd name="T3" fmla="*/ 0 h 42"/>
                <a:gd name="T4" fmla="*/ 8 w 46"/>
                <a:gd name="T5" fmla="*/ 7 h 42"/>
                <a:gd name="T6" fmla="*/ 8 w 46"/>
                <a:gd name="T7" fmla="*/ 36 h 42"/>
                <a:gd name="T8" fmla="*/ 23 w 46"/>
                <a:gd name="T9" fmla="*/ 42 h 42"/>
                <a:gd name="T10" fmla="*/ 37 w 46"/>
                <a:gd name="T11" fmla="*/ 36 h 42"/>
                <a:gd name="T12" fmla="*/ 37 w 46"/>
                <a:gd name="T13" fmla="*/ 7 h 42"/>
                <a:gd name="T14" fmla="*/ 33 w 46"/>
                <a:gd name="T15" fmla="*/ 32 h 42"/>
                <a:gd name="T16" fmla="*/ 23 w 46"/>
                <a:gd name="T17" fmla="*/ 37 h 42"/>
                <a:gd name="T18" fmla="*/ 13 w 46"/>
                <a:gd name="T19" fmla="*/ 32 h 42"/>
                <a:gd name="T20" fmla="*/ 13 w 46"/>
                <a:gd name="T21" fmla="*/ 11 h 42"/>
                <a:gd name="T22" fmla="*/ 23 w 46"/>
                <a:gd name="T23" fmla="*/ 6 h 42"/>
                <a:gd name="T24" fmla="*/ 33 w 46"/>
                <a:gd name="T25" fmla="*/ 11 h 42"/>
                <a:gd name="T26" fmla="*/ 33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37" y="7"/>
                  </a:moveTo>
                  <a:cubicBezTo>
                    <a:pt x="33" y="3"/>
                    <a:pt x="28" y="0"/>
                    <a:pt x="23" y="0"/>
                  </a:cubicBezTo>
                  <a:cubicBezTo>
                    <a:pt x="17" y="0"/>
                    <a:pt x="12" y="3"/>
                    <a:pt x="8" y="7"/>
                  </a:cubicBezTo>
                  <a:cubicBezTo>
                    <a:pt x="0" y="15"/>
                    <a:pt x="0" y="28"/>
                    <a:pt x="8" y="36"/>
                  </a:cubicBezTo>
                  <a:cubicBezTo>
                    <a:pt x="12" y="40"/>
                    <a:pt x="17" y="42"/>
                    <a:pt x="23" y="42"/>
                  </a:cubicBezTo>
                  <a:cubicBezTo>
                    <a:pt x="28" y="42"/>
                    <a:pt x="33" y="40"/>
                    <a:pt x="37" y="36"/>
                  </a:cubicBezTo>
                  <a:cubicBezTo>
                    <a:pt x="46" y="28"/>
                    <a:pt x="46" y="15"/>
                    <a:pt x="37" y="7"/>
                  </a:cubicBezTo>
                  <a:close/>
                  <a:moveTo>
                    <a:pt x="33" y="32"/>
                  </a:moveTo>
                  <a:cubicBezTo>
                    <a:pt x="31" y="35"/>
                    <a:pt x="27" y="37"/>
                    <a:pt x="23" y="37"/>
                  </a:cubicBezTo>
                  <a:cubicBezTo>
                    <a:pt x="19" y="37"/>
                    <a:pt x="15" y="35"/>
                    <a:pt x="13" y="32"/>
                  </a:cubicBezTo>
                  <a:cubicBezTo>
                    <a:pt x="7" y="26"/>
                    <a:pt x="7" y="17"/>
                    <a:pt x="13" y="11"/>
                  </a:cubicBezTo>
                  <a:cubicBezTo>
                    <a:pt x="16" y="8"/>
                    <a:pt x="19" y="6"/>
                    <a:pt x="23" y="6"/>
                  </a:cubicBezTo>
                  <a:cubicBezTo>
                    <a:pt x="27" y="6"/>
                    <a:pt x="31" y="8"/>
                    <a:pt x="33" y="11"/>
                  </a:cubicBezTo>
                  <a:cubicBezTo>
                    <a:pt x="39" y="17"/>
                    <a:pt x="39" y="26"/>
                    <a:pt x="3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98">
              <a:extLst>
                <a:ext uri="{FF2B5EF4-FFF2-40B4-BE49-F238E27FC236}">
                  <a16:creationId xmlns:a16="http://schemas.microsoft.com/office/drawing/2014/main" id="{51D1B7DE-8E2F-4AFD-8733-E846E9DC2220}"/>
                </a:ext>
              </a:extLst>
            </p:cNvPr>
            <p:cNvSpPr>
              <a:spLocks/>
            </p:cNvSpPr>
            <p:nvPr/>
          </p:nvSpPr>
          <p:spPr bwMode="auto">
            <a:xfrm>
              <a:off x="2832100" y="561975"/>
              <a:ext cx="311150" cy="309563"/>
            </a:xfrm>
            <a:custGeom>
              <a:avLst/>
              <a:gdLst>
                <a:gd name="T0" fmla="*/ 69 w 104"/>
                <a:gd name="T1" fmla="*/ 40 h 104"/>
                <a:gd name="T2" fmla="*/ 96 w 104"/>
                <a:gd name="T3" fmla="*/ 37 h 104"/>
                <a:gd name="T4" fmla="*/ 96 w 104"/>
                <a:gd name="T5" fmla="*/ 8 h 104"/>
                <a:gd name="T6" fmla="*/ 67 w 104"/>
                <a:gd name="T7" fmla="*/ 8 h 104"/>
                <a:gd name="T8" fmla="*/ 65 w 104"/>
                <a:gd name="T9" fmla="*/ 36 h 104"/>
                <a:gd name="T10" fmla="*/ 35 w 104"/>
                <a:gd name="T11" fmla="*/ 65 h 104"/>
                <a:gd name="T12" fmla="*/ 8 w 104"/>
                <a:gd name="T13" fmla="*/ 67 h 104"/>
                <a:gd name="T14" fmla="*/ 8 w 104"/>
                <a:gd name="T15" fmla="*/ 96 h 104"/>
                <a:gd name="T16" fmla="*/ 37 w 104"/>
                <a:gd name="T17" fmla="*/ 96 h 104"/>
                <a:gd name="T18" fmla="*/ 39 w 104"/>
                <a:gd name="T19" fmla="*/ 69 h 104"/>
                <a:gd name="T20" fmla="*/ 69 w 104"/>
                <a:gd name="T21"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04">
                  <a:moveTo>
                    <a:pt x="69" y="40"/>
                  </a:moveTo>
                  <a:cubicBezTo>
                    <a:pt x="78" y="45"/>
                    <a:pt x="89" y="45"/>
                    <a:pt x="96" y="37"/>
                  </a:cubicBezTo>
                  <a:cubicBezTo>
                    <a:pt x="104" y="29"/>
                    <a:pt x="104" y="16"/>
                    <a:pt x="96" y="8"/>
                  </a:cubicBezTo>
                  <a:cubicBezTo>
                    <a:pt x="88" y="0"/>
                    <a:pt x="75" y="0"/>
                    <a:pt x="67" y="8"/>
                  </a:cubicBezTo>
                  <a:cubicBezTo>
                    <a:pt x="59" y="15"/>
                    <a:pt x="59" y="28"/>
                    <a:pt x="65" y="36"/>
                  </a:cubicBezTo>
                  <a:cubicBezTo>
                    <a:pt x="35" y="65"/>
                    <a:pt x="35" y="65"/>
                    <a:pt x="35" y="65"/>
                  </a:cubicBezTo>
                  <a:cubicBezTo>
                    <a:pt x="27" y="59"/>
                    <a:pt x="15" y="59"/>
                    <a:pt x="8" y="67"/>
                  </a:cubicBezTo>
                  <a:cubicBezTo>
                    <a:pt x="0" y="75"/>
                    <a:pt x="0" y="88"/>
                    <a:pt x="8" y="96"/>
                  </a:cubicBezTo>
                  <a:cubicBezTo>
                    <a:pt x="16" y="104"/>
                    <a:pt x="29" y="104"/>
                    <a:pt x="37" y="96"/>
                  </a:cubicBezTo>
                  <a:cubicBezTo>
                    <a:pt x="45" y="88"/>
                    <a:pt x="45" y="77"/>
                    <a:pt x="39" y="69"/>
                  </a:cubicBezTo>
                  <a:lnTo>
                    <a:pt x="6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9" name="矩形 198">
            <a:extLst>
              <a:ext uri="{FF2B5EF4-FFF2-40B4-BE49-F238E27FC236}">
                <a16:creationId xmlns:a16="http://schemas.microsoft.com/office/drawing/2014/main" id="{22536FCC-1115-4269-9B64-5D65ABF0187F}"/>
              </a:ext>
            </a:extLst>
          </p:cNvPr>
          <p:cNvSpPr/>
          <p:nvPr/>
        </p:nvSpPr>
        <p:spPr>
          <a:xfrm>
            <a:off x="7286879" y="1727385"/>
            <a:ext cx="3426355" cy="552395"/>
          </a:xfrm>
          <a:prstGeom prst="rect">
            <a:avLst/>
          </a:prstGeom>
        </p:spPr>
        <p:txBody>
          <a:bodyPr wrap="square">
            <a:spAutoFit/>
          </a:bodyPr>
          <a:lstStyle/>
          <a:p>
            <a:pPr algn="r">
              <a:lnSpc>
                <a:spcPct val="130000"/>
              </a:lnSpc>
            </a:pPr>
            <a:r>
              <a:rPr lang="en-US" altLang="zh-CN" sz="1200" dirty="0">
                <a:solidFill>
                  <a:schemeClr val="bg1"/>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00" name="矩形 199">
            <a:extLst>
              <a:ext uri="{FF2B5EF4-FFF2-40B4-BE49-F238E27FC236}">
                <a16:creationId xmlns:a16="http://schemas.microsoft.com/office/drawing/2014/main" id="{0C02672B-5D78-44AF-9ACB-A09E3F23FF4D}"/>
              </a:ext>
            </a:extLst>
          </p:cNvPr>
          <p:cNvSpPr/>
          <p:nvPr/>
        </p:nvSpPr>
        <p:spPr>
          <a:xfrm>
            <a:off x="7318478" y="2841146"/>
            <a:ext cx="3395660" cy="552395"/>
          </a:xfrm>
          <a:prstGeom prst="rect">
            <a:avLst/>
          </a:prstGeom>
        </p:spPr>
        <p:txBody>
          <a:bodyPr wrap="square">
            <a:spAutoFit/>
          </a:bodyPr>
          <a:lstStyle/>
          <a:p>
            <a:pPr algn="r">
              <a:lnSpc>
                <a:spcPct val="130000"/>
              </a:lnSpc>
            </a:pPr>
            <a:r>
              <a:rPr lang="en-US" altLang="zh-CN" sz="1200" dirty="0">
                <a:solidFill>
                  <a:schemeClr val="bg1"/>
                </a:solidFill>
                <a:latin typeface="思源黑体 CN Bold" panose="020B0800000000000000" pitchFamily="34" charset="-122"/>
                <a:ea typeface="思源黑体 CN Bold" panose="020B0800000000000000" pitchFamily="34" charset="-122"/>
              </a:rPr>
              <a:t>The town relies on its specific landscape for developing the tourist industry.</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01" name="矩形 200">
            <a:extLst>
              <a:ext uri="{FF2B5EF4-FFF2-40B4-BE49-F238E27FC236}">
                <a16:creationId xmlns:a16="http://schemas.microsoft.com/office/drawing/2014/main" id="{1277FA7A-31FD-43D5-93D4-3749555FD10A}"/>
              </a:ext>
            </a:extLst>
          </p:cNvPr>
          <p:cNvSpPr/>
          <p:nvPr/>
        </p:nvSpPr>
        <p:spPr>
          <a:xfrm>
            <a:off x="6836529" y="3954908"/>
            <a:ext cx="3896343" cy="311304"/>
          </a:xfrm>
          <a:prstGeom prst="rect">
            <a:avLst/>
          </a:prstGeom>
        </p:spPr>
        <p:txBody>
          <a:bodyPr wrap="square">
            <a:spAutoFit/>
          </a:bodyPr>
          <a:lstStyle/>
          <a:p>
            <a:pPr algn="r">
              <a:lnSpc>
                <a:spcPct val="130000"/>
              </a:lnSpc>
            </a:pPr>
            <a:r>
              <a:rPr lang="en-US" altLang="zh-CN" sz="1200" dirty="0">
                <a:solidFill>
                  <a:schemeClr val="bg1"/>
                </a:solidFill>
                <a:latin typeface="思源黑体 CN Bold" panose="020B0800000000000000" pitchFamily="34" charset="-122"/>
                <a:ea typeface="思源黑体 CN Bold" panose="020B0800000000000000" pitchFamily="34" charset="-122"/>
              </a:rPr>
              <a:t>The economy shrank and inflation zoomed.</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02" name="矩形 201">
            <a:extLst>
              <a:ext uri="{FF2B5EF4-FFF2-40B4-BE49-F238E27FC236}">
                <a16:creationId xmlns:a16="http://schemas.microsoft.com/office/drawing/2014/main" id="{674C62D0-5824-4842-904C-EE67BBC3C34B}"/>
              </a:ext>
            </a:extLst>
          </p:cNvPr>
          <p:cNvSpPr/>
          <p:nvPr/>
        </p:nvSpPr>
        <p:spPr>
          <a:xfrm>
            <a:off x="7285298" y="5028429"/>
            <a:ext cx="3426355" cy="552395"/>
          </a:xfrm>
          <a:prstGeom prst="rect">
            <a:avLst/>
          </a:prstGeom>
        </p:spPr>
        <p:txBody>
          <a:bodyPr wrap="square">
            <a:spAutoFit/>
          </a:bodyPr>
          <a:lstStyle/>
          <a:p>
            <a:pPr algn="r">
              <a:lnSpc>
                <a:spcPct val="130000"/>
              </a:lnSpc>
            </a:pPr>
            <a:r>
              <a:rPr lang="en-US" altLang="zh-CN" sz="1200" dirty="0">
                <a:solidFill>
                  <a:schemeClr val="bg1"/>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pic>
        <p:nvPicPr>
          <p:cNvPr id="205" name="图片 204" descr="图片包含 蓝色, 桌子, 男人, 蛋糕&#10;&#10;描述已自动生成">
            <a:extLst>
              <a:ext uri="{FF2B5EF4-FFF2-40B4-BE49-F238E27FC236}">
                <a16:creationId xmlns:a16="http://schemas.microsoft.com/office/drawing/2014/main" id="{98225AF2-BD46-40E9-804F-E44ED2409520}"/>
              </a:ext>
            </a:extLst>
          </p:cNvPr>
          <p:cNvPicPr>
            <a:picLocks noChangeAspect="1"/>
          </p:cNvPicPr>
          <p:nvPr/>
        </p:nvPicPr>
        <p:blipFill>
          <a:blip r:embed="rId5"/>
          <a:stretch>
            <a:fillRect/>
          </a:stretch>
        </p:blipFill>
        <p:spPr>
          <a:xfrm>
            <a:off x="10711653" y="1861175"/>
            <a:ext cx="106570" cy="107557"/>
          </a:xfrm>
          <a:prstGeom prst="rect">
            <a:avLst/>
          </a:prstGeom>
        </p:spPr>
      </p:pic>
      <p:pic>
        <p:nvPicPr>
          <p:cNvPr id="207" name="图片 206" descr="图片包含 蓝色, 桌子, 男人, 蛋糕&#10;&#10;描述已自动生成">
            <a:extLst>
              <a:ext uri="{FF2B5EF4-FFF2-40B4-BE49-F238E27FC236}">
                <a16:creationId xmlns:a16="http://schemas.microsoft.com/office/drawing/2014/main" id="{34084FE3-F3CA-4A55-9D79-A7AB918163B4}"/>
              </a:ext>
            </a:extLst>
          </p:cNvPr>
          <p:cNvPicPr>
            <a:picLocks noChangeAspect="1"/>
          </p:cNvPicPr>
          <p:nvPr/>
        </p:nvPicPr>
        <p:blipFill>
          <a:blip r:embed="rId5"/>
          <a:stretch>
            <a:fillRect/>
          </a:stretch>
        </p:blipFill>
        <p:spPr>
          <a:xfrm>
            <a:off x="10711653" y="2949989"/>
            <a:ext cx="106570" cy="107557"/>
          </a:xfrm>
          <a:prstGeom prst="rect">
            <a:avLst/>
          </a:prstGeom>
          <a:effectLst/>
        </p:spPr>
      </p:pic>
      <p:pic>
        <p:nvPicPr>
          <p:cNvPr id="208" name="图片 207" descr="图片包含 蓝色, 桌子, 男人, 蛋糕&#10;&#10;描述已自动生成">
            <a:extLst>
              <a:ext uri="{FF2B5EF4-FFF2-40B4-BE49-F238E27FC236}">
                <a16:creationId xmlns:a16="http://schemas.microsoft.com/office/drawing/2014/main" id="{6E6AB704-F71A-4C7F-A6F9-82C88D28011C}"/>
              </a:ext>
            </a:extLst>
          </p:cNvPr>
          <p:cNvPicPr>
            <a:picLocks noChangeAspect="1"/>
          </p:cNvPicPr>
          <p:nvPr/>
        </p:nvPicPr>
        <p:blipFill>
          <a:blip r:embed="rId5"/>
          <a:stretch>
            <a:fillRect/>
          </a:stretch>
        </p:blipFill>
        <p:spPr>
          <a:xfrm>
            <a:off x="10711653" y="4079443"/>
            <a:ext cx="106570" cy="107557"/>
          </a:xfrm>
          <a:prstGeom prst="rect">
            <a:avLst/>
          </a:prstGeom>
          <a:effectLst/>
        </p:spPr>
      </p:pic>
      <p:pic>
        <p:nvPicPr>
          <p:cNvPr id="206" name="图片 205" descr="图片包含 蓝色, 桌子, 男人, 蛋糕&#10;&#10;描述已自动生成">
            <a:extLst>
              <a:ext uri="{FF2B5EF4-FFF2-40B4-BE49-F238E27FC236}">
                <a16:creationId xmlns:a16="http://schemas.microsoft.com/office/drawing/2014/main" id="{E963854A-6386-41A2-A998-6FB22A4B0F78}"/>
              </a:ext>
            </a:extLst>
          </p:cNvPr>
          <p:cNvPicPr>
            <a:picLocks noChangeAspect="1"/>
          </p:cNvPicPr>
          <p:nvPr/>
        </p:nvPicPr>
        <p:blipFill>
          <a:blip r:embed="rId5"/>
          <a:stretch>
            <a:fillRect/>
          </a:stretch>
        </p:blipFill>
        <p:spPr>
          <a:xfrm>
            <a:off x="10711653" y="5137777"/>
            <a:ext cx="106570" cy="107557"/>
          </a:xfrm>
          <a:prstGeom prst="rect">
            <a:avLst/>
          </a:prstGeom>
        </p:spPr>
      </p:pic>
      <p:pic>
        <p:nvPicPr>
          <p:cNvPr id="209" name="图片 208" descr="图片包含 武器, 餐刀, 锯子&#10;&#10;描述已自动生成">
            <a:extLst>
              <a:ext uri="{FF2B5EF4-FFF2-40B4-BE49-F238E27FC236}">
                <a16:creationId xmlns:a16="http://schemas.microsoft.com/office/drawing/2014/main" id="{2A8FE6F1-4F54-4230-A660-FFF3C6831ABB}"/>
              </a:ext>
            </a:extLst>
          </p:cNvPr>
          <p:cNvPicPr>
            <a:picLocks noChangeAspect="1"/>
          </p:cNvPicPr>
          <p:nvPr/>
        </p:nvPicPr>
        <p:blipFill rotWithShape="1">
          <a:blip r:embed="rId6">
            <a:alphaModFix amt="35000"/>
            <a:extLst>
              <a:ext uri="{28A0092B-C50C-407E-A947-70E740481C1C}">
                <a14:useLocalDpi xmlns:a14="http://schemas.microsoft.com/office/drawing/2010/main" val="0"/>
              </a:ext>
            </a:extLst>
          </a:blip>
          <a:srcRect l="13385" t="14773" r="22737" b="10997"/>
          <a:stretch/>
        </p:blipFill>
        <p:spPr>
          <a:xfrm flipH="1">
            <a:off x="0" y="25249"/>
            <a:ext cx="12192000" cy="7086600"/>
          </a:xfrm>
          <a:prstGeom prst="rect">
            <a:avLst/>
          </a:prstGeom>
        </p:spPr>
      </p:pic>
      <p:sp>
        <p:nvSpPr>
          <p:cNvPr id="129" name="文本框 128">
            <a:extLst>
              <a:ext uri="{FF2B5EF4-FFF2-40B4-BE49-F238E27FC236}">
                <a16:creationId xmlns:a16="http://schemas.microsoft.com/office/drawing/2014/main" id="{141E6F4F-2087-410A-9252-F3645CF46F4C}"/>
              </a:ext>
            </a:extLst>
          </p:cNvPr>
          <p:cNvSpPr txBox="1"/>
          <p:nvPr/>
        </p:nvSpPr>
        <p:spPr>
          <a:xfrm>
            <a:off x="10003391" y="3381189"/>
            <a:ext cx="1547937" cy="523220"/>
          </a:xfrm>
          <a:prstGeom prst="rect">
            <a:avLst/>
          </a:prstGeom>
          <a:noFill/>
        </p:spPr>
        <p:txBody>
          <a:bodyPr wrap="square" rtlCol="0">
            <a:spAutoFit/>
          </a:bodyPr>
          <a:lstStyle/>
          <a:p>
            <a:r>
              <a:rPr lang="en-US" altLang="zh-CN" sz="2800" b="1" dirty="0">
                <a:solidFill>
                  <a:schemeClr val="bg1"/>
                </a:solidFill>
                <a:latin typeface="站酷庆科黄油体" panose="02000803000000020004" pitchFamily="2" charset="-122"/>
                <a:ea typeface="站酷庆科黄油体" panose="02000803000000020004" pitchFamily="2" charset="-122"/>
              </a:rPr>
              <a:t>Zoom</a:t>
            </a:r>
            <a:endParaRPr lang="zh-CN" altLang="en-US" sz="2800" b="1" dirty="0">
              <a:solidFill>
                <a:schemeClr val="bg1"/>
              </a:solidFill>
              <a:latin typeface="站酷庆科黄油体" panose="02000803000000020004" pitchFamily="2" charset="-122"/>
              <a:ea typeface="站酷庆科黄油体" panose="02000803000000020004" pitchFamily="2" charset="-122"/>
            </a:endParaRPr>
          </a:p>
        </p:txBody>
      </p:sp>
      <p:sp>
        <p:nvSpPr>
          <p:cNvPr id="131" name="矩形 130">
            <a:extLst>
              <a:ext uri="{FF2B5EF4-FFF2-40B4-BE49-F238E27FC236}">
                <a16:creationId xmlns:a16="http://schemas.microsoft.com/office/drawing/2014/main" id="{20ECE439-0610-45E4-B78B-98EA24D0364D}"/>
              </a:ext>
            </a:extLst>
          </p:cNvPr>
          <p:cNvSpPr/>
          <p:nvPr/>
        </p:nvSpPr>
        <p:spPr>
          <a:xfrm>
            <a:off x="9817903" y="1260399"/>
            <a:ext cx="1707971" cy="523220"/>
          </a:xfrm>
          <a:prstGeom prst="rect">
            <a:avLst/>
          </a:prstGeom>
          <a:noFill/>
        </p:spPr>
        <p:txBody>
          <a:bodyPr wrap="square">
            <a:spAutoFit/>
          </a:bodyPr>
          <a:lstStyle/>
          <a:p>
            <a:r>
              <a:rPr lang="zh-CN" altLang="en-US" sz="2800" b="1" dirty="0">
                <a:solidFill>
                  <a:schemeClr val="bg1"/>
                </a:solidFill>
                <a:latin typeface="站酷庆科黄油体" panose="02000803000000020004" pitchFamily="2" charset="-122"/>
                <a:ea typeface="站酷庆科黄油体" panose="02000803000000020004" pitchFamily="2" charset="-122"/>
              </a:rPr>
              <a:t>Repeat</a:t>
            </a:r>
          </a:p>
        </p:txBody>
      </p:sp>
      <p:sp>
        <p:nvSpPr>
          <p:cNvPr id="132" name="矩形 131">
            <a:extLst>
              <a:ext uri="{FF2B5EF4-FFF2-40B4-BE49-F238E27FC236}">
                <a16:creationId xmlns:a16="http://schemas.microsoft.com/office/drawing/2014/main" id="{661B9EB2-52A4-4BDA-AA18-9FBBF9559B80}"/>
              </a:ext>
            </a:extLst>
          </p:cNvPr>
          <p:cNvSpPr/>
          <p:nvPr/>
        </p:nvSpPr>
        <p:spPr>
          <a:xfrm>
            <a:off x="9950862" y="2311241"/>
            <a:ext cx="1835436" cy="523220"/>
          </a:xfrm>
          <a:prstGeom prst="rect">
            <a:avLst/>
          </a:prstGeom>
        </p:spPr>
        <p:txBody>
          <a:bodyPr wrap="square">
            <a:spAutoFit/>
          </a:bodyPr>
          <a:lstStyle/>
          <a:p>
            <a:r>
              <a:rPr lang="en-US" altLang="zh-CN" sz="2800" b="1" dirty="0">
                <a:solidFill>
                  <a:schemeClr val="bg1"/>
                </a:solidFill>
                <a:latin typeface="站酷庆科黄油体" panose="02000803000000020004" pitchFamily="2" charset="-122"/>
                <a:ea typeface="站酷庆科黄油体" panose="02000803000000020004" pitchFamily="2" charset="-122"/>
              </a:rPr>
              <a:t>Relies</a:t>
            </a:r>
            <a:endParaRPr lang="zh-CN" altLang="en-US" sz="2800" b="1" dirty="0">
              <a:solidFill>
                <a:schemeClr val="bg1"/>
              </a:solidFill>
              <a:latin typeface="站酷庆科黄油体" panose="02000803000000020004" pitchFamily="2" charset="-122"/>
              <a:ea typeface="站酷庆科黄油体" panose="02000803000000020004" pitchFamily="2" charset="-122"/>
            </a:endParaRPr>
          </a:p>
        </p:txBody>
      </p:sp>
      <p:sp>
        <p:nvSpPr>
          <p:cNvPr id="134" name="矩形 133">
            <a:extLst>
              <a:ext uri="{FF2B5EF4-FFF2-40B4-BE49-F238E27FC236}">
                <a16:creationId xmlns:a16="http://schemas.microsoft.com/office/drawing/2014/main" id="{8B4C0044-404D-4985-B661-6A7D7295C3F5}"/>
              </a:ext>
            </a:extLst>
          </p:cNvPr>
          <p:cNvSpPr/>
          <p:nvPr/>
        </p:nvSpPr>
        <p:spPr>
          <a:xfrm>
            <a:off x="9356647" y="4491402"/>
            <a:ext cx="2468776" cy="523220"/>
          </a:xfrm>
          <a:prstGeom prst="rect">
            <a:avLst/>
          </a:prstGeom>
        </p:spPr>
        <p:txBody>
          <a:bodyPr wrap="square">
            <a:spAutoFit/>
          </a:bodyPr>
          <a:lstStyle/>
          <a:p>
            <a:r>
              <a:rPr lang="zh-CN" altLang="en-US" sz="2800" b="1" dirty="0">
                <a:solidFill>
                  <a:schemeClr val="bg1"/>
                </a:solidFill>
                <a:latin typeface="站酷庆科黄油体" panose="02000803000000020004" pitchFamily="2" charset="-122"/>
                <a:ea typeface="站酷庆科黄油体" panose="02000803000000020004" pitchFamily="2" charset="-122"/>
              </a:rPr>
              <a:t>Confidence</a:t>
            </a:r>
          </a:p>
        </p:txBody>
      </p:sp>
      <p:sp>
        <p:nvSpPr>
          <p:cNvPr id="90" name="文本框 89">
            <a:extLst>
              <a:ext uri="{FF2B5EF4-FFF2-40B4-BE49-F238E27FC236}">
                <a16:creationId xmlns:a16="http://schemas.microsoft.com/office/drawing/2014/main" id="{142CD1AB-9E74-4D46-B809-09E4DA78E4D9}"/>
              </a:ext>
            </a:extLst>
          </p:cNvPr>
          <p:cNvSpPr txBox="1"/>
          <p:nvPr/>
        </p:nvSpPr>
        <p:spPr>
          <a:xfrm>
            <a:off x="1241897" y="3381189"/>
            <a:ext cx="1547937" cy="523220"/>
          </a:xfrm>
          <a:prstGeom prst="rect">
            <a:avLst/>
          </a:prstGeom>
          <a:noFill/>
        </p:spPr>
        <p:txBody>
          <a:bodyPr wrap="square" rtlCol="0">
            <a:spAutoFit/>
          </a:bodyPr>
          <a:lstStyle/>
          <a:p>
            <a:r>
              <a:rPr lang="en-US" altLang="zh-CN" sz="2800" b="1" dirty="0">
                <a:latin typeface="站酷庆科黄油体" panose="02000803000000020004" pitchFamily="2" charset="-122"/>
                <a:ea typeface="站酷庆科黄油体" panose="02000803000000020004" pitchFamily="2" charset="-122"/>
              </a:rPr>
              <a:t>Zoom</a:t>
            </a:r>
            <a:endParaRPr lang="zh-CN" altLang="en-US" sz="2800" b="1" dirty="0">
              <a:latin typeface="站酷庆科黄油体" panose="02000803000000020004" pitchFamily="2" charset="-122"/>
              <a:ea typeface="站酷庆科黄油体" panose="02000803000000020004" pitchFamily="2" charset="-122"/>
            </a:endParaRPr>
          </a:p>
        </p:txBody>
      </p:sp>
      <p:sp>
        <p:nvSpPr>
          <p:cNvPr id="91" name="矩形 90">
            <a:extLst>
              <a:ext uri="{FF2B5EF4-FFF2-40B4-BE49-F238E27FC236}">
                <a16:creationId xmlns:a16="http://schemas.microsoft.com/office/drawing/2014/main" id="{3CB67FDA-FD80-4295-9822-2FD7F6400FAF}"/>
              </a:ext>
            </a:extLst>
          </p:cNvPr>
          <p:cNvSpPr/>
          <p:nvPr/>
        </p:nvSpPr>
        <p:spPr>
          <a:xfrm>
            <a:off x="1253758" y="1260399"/>
            <a:ext cx="1707971" cy="523220"/>
          </a:xfrm>
          <a:prstGeom prst="rect">
            <a:avLst/>
          </a:prstGeom>
          <a:noFill/>
        </p:spPr>
        <p:txBody>
          <a:bodyPr wrap="square">
            <a:spAutoFit/>
          </a:bodyPr>
          <a:lstStyle/>
          <a:p>
            <a:r>
              <a:rPr lang="zh-CN" altLang="en-US" sz="2800" b="1" dirty="0">
                <a:latin typeface="站酷庆科黄油体" panose="02000803000000020004" pitchFamily="2" charset="-122"/>
                <a:ea typeface="站酷庆科黄油体" panose="02000803000000020004" pitchFamily="2" charset="-122"/>
              </a:rPr>
              <a:t>Repeat</a:t>
            </a:r>
          </a:p>
        </p:txBody>
      </p:sp>
      <p:sp>
        <p:nvSpPr>
          <p:cNvPr id="92" name="矩形 91">
            <a:extLst>
              <a:ext uri="{FF2B5EF4-FFF2-40B4-BE49-F238E27FC236}">
                <a16:creationId xmlns:a16="http://schemas.microsoft.com/office/drawing/2014/main" id="{EDC32A2A-48BC-4DFC-9D9E-C58736521E5B}"/>
              </a:ext>
            </a:extLst>
          </p:cNvPr>
          <p:cNvSpPr/>
          <p:nvPr/>
        </p:nvSpPr>
        <p:spPr>
          <a:xfrm>
            <a:off x="1277645" y="2311241"/>
            <a:ext cx="1835436" cy="523220"/>
          </a:xfrm>
          <a:prstGeom prst="rect">
            <a:avLst/>
          </a:prstGeom>
        </p:spPr>
        <p:txBody>
          <a:bodyPr wrap="square">
            <a:spAutoFit/>
          </a:bodyPr>
          <a:lstStyle/>
          <a:p>
            <a:r>
              <a:rPr lang="en-US" altLang="zh-CN" sz="2800" b="1" dirty="0">
                <a:latin typeface="站酷庆科黄油体" panose="02000803000000020004" pitchFamily="2" charset="-122"/>
                <a:ea typeface="站酷庆科黄油体" panose="02000803000000020004" pitchFamily="2" charset="-122"/>
              </a:rPr>
              <a:t>Relies</a:t>
            </a:r>
            <a:endParaRPr lang="zh-CN" altLang="en-US" sz="2800" b="1" dirty="0">
              <a:latin typeface="站酷庆科黄油体" panose="02000803000000020004" pitchFamily="2" charset="-122"/>
              <a:ea typeface="站酷庆科黄油体" panose="02000803000000020004" pitchFamily="2" charset="-122"/>
            </a:endParaRPr>
          </a:p>
        </p:txBody>
      </p:sp>
      <p:sp>
        <p:nvSpPr>
          <p:cNvPr id="93" name="矩形 92">
            <a:extLst>
              <a:ext uri="{FF2B5EF4-FFF2-40B4-BE49-F238E27FC236}">
                <a16:creationId xmlns:a16="http://schemas.microsoft.com/office/drawing/2014/main" id="{8694AAE2-71AF-4F47-9F34-A3CDAD7952A1}"/>
              </a:ext>
            </a:extLst>
          </p:cNvPr>
          <p:cNvSpPr/>
          <p:nvPr/>
        </p:nvSpPr>
        <p:spPr>
          <a:xfrm>
            <a:off x="1232134" y="4491402"/>
            <a:ext cx="2468776" cy="523220"/>
          </a:xfrm>
          <a:prstGeom prst="rect">
            <a:avLst/>
          </a:prstGeom>
        </p:spPr>
        <p:txBody>
          <a:bodyPr wrap="square">
            <a:spAutoFit/>
          </a:bodyPr>
          <a:lstStyle/>
          <a:p>
            <a:r>
              <a:rPr lang="zh-CN" altLang="en-US" sz="2800" b="1" dirty="0">
                <a:latin typeface="站酷庆科黄油体" panose="02000803000000020004" pitchFamily="2" charset="-122"/>
                <a:ea typeface="站酷庆科黄油体" panose="02000803000000020004" pitchFamily="2" charset="-122"/>
              </a:rPr>
              <a:t>Confidence</a:t>
            </a:r>
          </a:p>
        </p:txBody>
      </p:sp>
      <p:grpSp>
        <p:nvGrpSpPr>
          <p:cNvPr id="94" name="组合 93">
            <a:extLst>
              <a:ext uri="{FF2B5EF4-FFF2-40B4-BE49-F238E27FC236}">
                <a16:creationId xmlns:a16="http://schemas.microsoft.com/office/drawing/2014/main" id="{48A80A12-6247-465E-9FA7-7E0AD07E53A4}"/>
              </a:ext>
            </a:extLst>
          </p:cNvPr>
          <p:cNvGrpSpPr/>
          <p:nvPr/>
        </p:nvGrpSpPr>
        <p:grpSpPr>
          <a:xfrm>
            <a:off x="732507" y="1280174"/>
            <a:ext cx="457241" cy="456820"/>
            <a:chOff x="9783763" y="1588"/>
            <a:chExt cx="1722437" cy="1720850"/>
          </a:xfrm>
          <a:solidFill>
            <a:schemeClr val="tx1"/>
          </a:solidFill>
        </p:grpSpPr>
        <p:sp>
          <p:nvSpPr>
            <p:cNvPr id="95" name="Freeform 5">
              <a:extLst>
                <a:ext uri="{FF2B5EF4-FFF2-40B4-BE49-F238E27FC236}">
                  <a16:creationId xmlns:a16="http://schemas.microsoft.com/office/drawing/2014/main" id="{31C0B04D-223E-4F77-A2D5-CB87BB7BC8AA}"/>
                </a:ext>
              </a:extLst>
            </p:cNvPr>
            <p:cNvSpPr>
              <a:spLocks noEditPoints="1"/>
            </p:cNvSpPr>
            <p:nvPr/>
          </p:nvSpPr>
          <p:spPr bwMode="auto">
            <a:xfrm>
              <a:off x="9783763" y="1588"/>
              <a:ext cx="1722437" cy="1720850"/>
            </a:xfrm>
            <a:custGeom>
              <a:avLst/>
              <a:gdLst>
                <a:gd name="T0" fmla="*/ 463 w 511"/>
                <a:gd name="T1" fmla="*/ 216 h 510"/>
                <a:gd name="T2" fmla="*/ 485 w 511"/>
                <a:gd name="T3" fmla="*/ 146 h 510"/>
                <a:gd name="T4" fmla="*/ 416 w 511"/>
                <a:gd name="T5" fmla="*/ 117 h 510"/>
                <a:gd name="T6" fmla="*/ 402 w 511"/>
                <a:gd name="T7" fmla="*/ 46 h 510"/>
                <a:gd name="T8" fmla="*/ 325 w 511"/>
                <a:gd name="T9" fmla="*/ 54 h 510"/>
                <a:gd name="T10" fmla="*/ 276 w 511"/>
                <a:gd name="T11" fmla="*/ 0 h 510"/>
                <a:gd name="T12" fmla="*/ 216 w 511"/>
                <a:gd name="T13" fmla="*/ 47 h 510"/>
                <a:gd name="T14" fmla="*/ 146 w 511"/>
                <a:gd name="T15" fmla="*/ 24 h 510"/>
                <a:gd name="T16" fmla="*/ 117 w 511"/>
                <a:gd name="T17" fmla="*/ 94 h 510"/>
                <a:gd name="T18" fmla="*/ 45 w 511"/>
                <a:gd name="T19" fmla="*/ 108 h 510"/>
                <a:gd name="T20" fmla="*/ 55 w 511"/>
                <a:gd name="T21" fmla="*/ 185 h 510"/>
                <a:gd name="T22" fmla="*/ 0 w 511"/>
                <a:gd name="T23" fmla="*/ 234 h 510"/>
                <a:gd name="T24" fmla="*/ 47 w 511"/>
                <a:gd name="T25" fmla="*/ 294 h 510"/>
                <a:gd name="T26" fmla="*/ 24 w 511"/>
                <a:gd name="T27" fmla="*/ 364 h 510"/>
                <a:gd name="T28" fmla="*/ 94 w 511"/>
                <a:gd name="T29" fmla="*/ 393 h 510"/>
                <a:gd name="T30" fmla="*/ 109 w 511"/>
                <a:gd name="T31" fmla="*/ 465 h 510"/>
                <a:gd name="T32" fmla="*/ 185 w 511"/>
                <a:gd name="T33" fmla="*/ 455 h 510"/>
                <a:gd name="T34" fmla="*/ 234 w 511"/>
                <a:gd name="T35" fmla="*/ 510 h 510"/>
                <a:gd name="T36" fmla="*/ 287 w 511"/>
                <a:gd name="T37" fmla="*/ 502 h 510"/>
                <a:gd name="T38" fmla="*/ 351 w 511"/>
                <a:gd name="T39" fmla="*/ 484 h 510"/>
                <a:gd name="T40" fmla="*/ 406 w 511"/>
                <a:gd name="T41" fmla="*/ 452 h 510"/>
                <a:gd name="T42" fmla="*/ 452 w 511"/>
                <a:gd name="T43" fmla="*/ 405 h 510"/>
                <a:gd name="T44" fmla="*/ 484 w 511"/>
                <a:gd name="T45" fmla="*/ 350 h 510"/>
                <a:gd name="T46" fmla="*/ 502 w 511"/>
                <a:gd name="T47" fmla="*/ 287 h 510"/>
                <a:gd name="T48" fmla="*/ 452 w 511"/>
                <a:gd name="T49" fmla="*/ 275 h 510"/>
                <a:gd name="T50" fmla="*/ 436 w 511"/>
                <a:gd name="T51" fmla="*/ 337 h 510"/>
                <a:gd name="T52" fmla="*/ 416 w 511"/>
                <a:gd name="T53" fmla="*/ 370 h 510"/>
                <a:gd name="T54" fmla="*/ 372 w 511"/>
                <a:gd name="T55" fmla="*/ 415 h 510"/>
                <a:gd name="T56" fmla="*/ 337 w 511"/>
                <a:gd name="T57" fmla="*/ 435 h 510"/>
                <a:gd name="T58" fmla="*/ 275 w 511"/>
                <a:gd name="T59" fmla="*/ 451 h 510"/>
                <a:gd name="T60" fmla="*/ 235 w 511"/>
                <a:gd name="T61" fmla="*/ 452 h 510"/>
                <a:gd name="T62" fmla="*/ 181 w 511"/>
                <a:gd name="T63" fmla="*/ 432 h 510"/>
                <a:gd name="T64" fmla="*/ 128 w 511"/>
                <a:gd name="T65" fmla="*/ 450 h 510"/>
                <a:gd name="T66" fmla="*/ 107 w 511"/>
                <a:gd name="T67" fmla="*/ 374 h 510"/>
                <a:gd name="T68" fmla="*/ 46 w 511"/>
                <a:gd name="T69" fmla="*/ 361 h 510"/>
                <a:gd name="T70" fmla="*/ 67 w 511"/>
                <a:gd name="T71" fmla="*/ 283 h 510"/>
                <a:gd name="T72" fmla="*/ 22 w 511"/>
                <a:gd name="T73" fmla="*/ 242 h 510"/>
                <a:gd name="T74" fmla="*/ 77 w 511"/>
                <a:gd name="T75" fmla="*/ 185 h 510"/>
                <a:gd name="T76" fmla="*/ 60 w 511"/>
                <a:gd name="T77" fmla="*/ 128 h 510"/>
                <a:gd name="T78" fmla="*/ 136 w 511"/>
                <a:gd name="T79" fmla="*/ 106 h 510"/>
                <a:gd name="T80" fmla="*/ 149 w 511"/>
                <a:gd name="T81" fmla="*/ 46 h 510"/>
                <a:gd name="T82" fmla="*/ 226 w 511"/>
                <a:gd name="T83" fmla="*/ 67 h 510"/>
                <a:gd name="T84" fmla="*/ 268 w 511"/>
                <a:gd name="T85" fmla="*/ 21 h 510"/>
                <a:gd name="T86" fmla="*/ 325 w 511"/>
                <a:gd name="T87" fmla="*/ 77 h 510"/>
                <a:gd name="T88" fmla="*/ 382 w 511"/>
                <a:gd name="T89" fmla="*/ 60 h 510"/>
                <a:gd name="T90" fmla="*/ 404 w 511"/>
                <a:gd name="T91" fmla="*/ 136 h 510"/>
                <a:gd name="T92" fmla="*/ 463 w 511"/>
                <a:gd name="T93" fmla="*/ 149 h 510"/>
                <a:gd name="T94" fmla="*/ 443 w 511"/>
                <a:gd name="T95" fmla="*/ 226 h 510"/>
                <a:gd name="T96" fmla="*/ 487 w 511"/>
                <a:gd name="T97" fmla="*/ 26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1" h="510">
                  <a:moveTo>
                    <a:pt x="510" y="234"/>
                  </a:moveTo>
                  <a:cubicBezTo>
                    <a:pt x="510" y="228"/>
                    <a:pt x="506" y="224"/>
                    <a:pt x="501" y="223"/>
                  </a:cubicBezTo>
                  <a:cubicBezTo>
                    <a:pt x="463" y="216"/>
                    <a:pt x="463" y="216"/>
                    <a:pt x="463" y="216"/>
                  </a:cubicBezTo>
                  <a:cubicBezTo>
                    <a:pt x="461" y="205"/>
                    <a:pt x="459" y="194"/>
                    <a:pt x="454" y="185"/>
                  </a:cubicBezTo>
                  <a:cubicBezTo>
                    <a:pt x="483" y="159"/>
                    <a:pt x="483" y="159"/>
                    <a:pt x="483" y="159"/>
                  </a:cubicBezTo>
                  <a:cubicBezTo>
                    <a:pt x="487" y="156"/>
                    <a:pt x="487" y="151"/>
                    <a:pt x="485" y="146"/>
                  </a:cubicBezTo>
                  <a:cubicBezTo>
                    <a:pt x="464" y="108"/>
                    <a:pt x="464" y="108"/>
                    <a:pt x="464" y="108"/>
                  </a:cubicBezTo>
                  <a:cubicBezTo>
                    <a:pt x="462" y="104"/>
                    <a:pt x="457" y="102"/>
                    <a:pt x="451" y="104"/>
                  </a:cubicBezTo>
                  <a:cubicBezTo>
                    <a:pt x="416" y="117"/>
                    <a:pt x="416" y="117"/>
                    <a:pt x="416" y="117"/>
                  </a:cubicBezTo>
                  <a:cubicBezTo>
                    <a:pt x="409" y="108"/>
                    <a:pt x="401" y="101"/>
                    <a:pt x="394" y="95"/>
                  </a:cubicBezTo>
                  <a:cubicBezTo>
                    <a:pt x="407" y="59"/>
                    <a:pt x="407" y="59"/>
                    <a:pt x="407" y="59"/>
                  </a:cubicBezTo>
                  <a:cubicBezTo>
                    <a:pt x="409" y="53"/>
                    <a:pt x="407" y="49"/>
                    <a:pt x="402" y="46"/>
                  </a:cubicBezTo>
                  <a:cubicBezTo>
                    <a:pt x="365" y="25"/>
                    <a:pt x="365" y="25"/>
                    <a:pt x="365" y="25"/>
                  </a:cubicBezTo>
                  <a:cubicBezTo>
                    <a:pt x="360" y="21"/>
                    <a:pt x="354" y="23"/>
                    <a:pt x="351" y="26"/>
                  </a:cubicBezTo>
                  <a:cubicBezTo>
                    <a:pt x="325" y="54"/>
                    <a:pt x="325" y="54"/>
                    <a:pt x="325" y="54"/>
                  </a:cubicBezTo>
                  <a:cubicBezTo>
                    <a:pt x="316" y="51"/>
                    <a:pt x="305" y="48"/>
                    <a:pt x="294" y="46"/>
                  </a:cubicBezTo>
                  <a:cubicBezTo>
                    <a:pt x="287" y="9"/>
                    <a:pt x="287" y="9"/>
                    <a:pt x="287" y="9"/>
                  </a:cubicBezTo>
                  <a:cubicBezTo>
                    <a:pt x="286" y="3"/>
                    <a:pt x="282" y="0"/>
                    <a:pt x="276" y="0"/>
                  </a:cubicBezTo>
                  <a:cubicBezTo>
                    <a:pt x="234" y="0"/>
                    <a:pt x="234" y="0"/>
                    <a:pt x="234" y="0"/>
                  </a:cubicBezTo>
                  <a:cubicBezTo>
                    <a:pt x="229" y="0"/>
                    <a:pt x="224" y="3"/>
                    <a:pt x="223" y="9"/>
                  </a:cubicBezTo>
                  <a:cubicBezTo>
                    <a:pt x="216" y="47"/>
                    <a:pt x="216" y="47"/>
                    <a:pt x="216" y="47"/>
                  </a:cubicBezTo>
                  <a:cubicBezTo>
                    <a:pt x="205" y="49"/>
                    <a:pt x="195" y="51"/>
                    <a:pt x="185" y="55"/>
                  </a:cubicBezTo>
                  <a:cubicBezTo>
                    <a:pt x="160" y="26"/>
                    <a:pt x="160" y="26"/>
                    <a:pt x="160" y="26"/>
                  </a:cubicBezTo>
                  <a:cubicBezTo>
                    <a:pt x="156" y="21"/>
                    <a:pt x="151" y="21"/>
                    <a:pt x="146" y="24"/>
                  </a:cubicBezTo>
                  <a:cubicBezTo>
                    <a:pt x="109" y="45"/>
                    <a:pt x="109" y="45"/>
                    <a:pt x="109" y="45"/>
                  </a:cubicBezTo>
                  <a:cubicBezTo>
                    <a:pt x="105" y="48"/>
                    <a:pt x="103" y="53"/>
                    <a:pt x="104" y="58"/>
                  </a:cubicBezTo>
                  <a:cubicBezTo>
                    <a:pt x="117" y="94"/>
                    <a:pt x="117" y="94"/>
                    <a:pt x="117" y="94"/>
                  </a:cubicBezTo>
                  <a:cubicBezTo>
                    <a:pt x="109" y="101"/>
                    <a:pt x="101" y="108"/>
                    <a:pt x="95" y="116"/>
                  </a:cubicBezTo>
                  <a:cubicBezTo>
                    <a:pt x="58" y="104"/>
                    <a:pt x="58" y="104"/>
                    <a:pt x="58" y="104"/>
                  </a:cubicBezTo>
                  <a:cubicBezTo>
                    <a:pt x="54" y="102"/>
                    <a:pt x="48" y="104"/>
                    <a:pt x="45" y="108"/>
                  </a:cubicBezTo>
                  <a:cubicBezTo>
                    <a:pt x="24" y="146"/>
                    <a:pt x="24" y="146"/>
                    <a:pt x="24" y="146"/>
                  </a:cubicBezTo>
                  <a:cubicBezTo>
                    <a:pt x="22" y="150"/>
                    <a:pt x="23" y="156"/>
                    <a:pt x="26" y="159"/>
                  </a:cubicBezTo>
                  <a:cubicBezTo>
                    <a:pt x="55" y="185"/>
                    <a:pt x="55" y="185"/>
                    <a:pt x="55" y="185"/>
                  </a:cubicBezTo>
                  <a:cubicBezTo>
                    <a:pt x="51" y="194"/>
                    <a:pt x="48" y="205"/>
                    <a:pt x="46" y="216"/>
                  </a:cubicBezTo>
                  <a:cubicBezTo>
                    <a:pt x="9" y="223"/>
                    <a:pt x="9" y="223"/>
                    <a:pt x="9" y="223"/>
                  </a:cubicBezTo>
                  <a:cubicBezTo>
                    <a:pt x="4" y="224"/>
                    <a:pt x="0" y="228"/>
                    <a:pt x="0" y="234"/>
                  </a:cubicBezTo>
                  <a:cubicBezTo>
                    <a:pt x="0" y="276"/>
                    <a:pt x="0" y="276"/>
                    <a:pt x="0" y="276"/>
                  </a:cubicBezTo>
                  <a:cubicBezTo>
                    <a:pt x="0" y="281"/>
                    <a:pt x="4" y="286"/>
                    <a:pt x="9" y="287"/>
                  </a:cubicBezTo>
                  <a:cubicBezTo>
                    <a:pt x="47" y="294"/>
                    <a:pt x="47" y="294"/>
                    <a:pt x="47" y="294"/>
                  </a:cubicBezTo>
                  <a:cubicBezTo>
                    <a:pt x="49" y="305"/>
                    <a:pt x="51" y="315"/>
                    <a:pt x="56" y="325"/>
                  </a:cubicBezTo>
                  <a:cubicBezTo>
                    <a:pt x="26" y="350"/>
                    <a:pt x="26" y="350"/>
                    <a:pt x="26" y="350"/>
                  </a:cubicBezTo>
                  <a:cubicBezTo>
                    <a:pt x="22" y="353"/>
                    <a:pt x="22" y="359"/>
                    <a:pt x="24" y="364"/>
                  </a:cubicBezTo>
                  <a:cubicBezTo>
                    <a:pt x="45" y="401"/>
                    <a:pt x="45" y="401"/>
                    <a:pt x="45" y="401"/>
                  </a:cubicBezTo>
                  <a:cubicBezTo>
                    <a:pt x="47" y="405"/>
                    <a:pt x="52" y="408"/>
                    <a:pt x="58" y="405"/>
                  </a:cubicBezTo>
                  <a:cubicBezTo>
                    <a:pt x="94" y="393"/>
                    <a:pt x="94" y="393"/>
                    <a:pt x="94" y="393"/>
                  </a:cubicBezTo>
                  <a:cubicBezTo>
                    <a:pt x="101" y="401"/>
                    <a:pt x="109" y="409"/>
                    <a:pt x="117" y="416"/>
                  </a:cubicBezTo>
                  <a:cubicBezTo>
                    <a:pt x="104" y="452"/>
                    <a:pt x="104" y="452"/>
                    <a:pt x="104" y="452"/>
                  </a:cubicBezTo>
                  <a:cubicBezTo>
                    <a:pt x="102" y="457"/>
                    <a:pt x="104" y="462"/>
                    <a:pt x="109" y="465"/>
                  </a:cubicBezTo>
                  <a:cubicBezTo>
                    <a:pt x="146" y="486"/>
                    <a:pt x="146" y="486"/>
                    <a:pt x="146" y="486"/>
                  </a:cubicBezTo>
                  <a:cubicBezTo>
                    <a:pt x="150" y="488"/>
                    <a:pt x="155" y="488"/>
                    <a:pt x="160" y="484"/>
                  </a:cubicBezTo>
                  <a:cubicBezTo>
                    <a:pt x="185" y="455"/>
                    <a:pt x="185" y="455"/>
                    <a:pt x="185" y="455"/>
                  </a:cubicBezTo>
                  <a:cubicBezTo>
                    <a:pt x="195" y="459"/>
                    <a:pt x="205" y="462"/>
                    <a:pt x="216" y="464"/>
                  </a:cubicBezTo>
                  <a:cubicBezTo>
                    <a:pt x="223" y="502"/>
                    <a:pt x="223" y="502"/>
                    <a:pt x="223" y="502"/>
                  </a:cubicBezTo>
                  <a:cubicBezTo>
                    <a:pt x="224" y="507"/>
                    <a:pt x="229" y="510"/>
                    <a:pt x="234" y="510"/>
                  </a:cubicBezTo>
                  <a:cubicBezTo>
                    <a:pt x="234" y="510"/>
                    <a:pt x="234" y="510"/>
                    <a:pt x="234" y="510"/>
                  </a:cubicBezTo>
                  <a:cubicBezTo>
                    <a:pt x="276" y="510"/>
                    <a:pt x="276" y="510"/>
                    <a:pt x="276" y="510"/>
                  </a:cubicBezTo>
                  <a:cubicBezTo>
                    <a:pt x="282" y="510"/>
                    <a:pt x="286" y="507"/>
                    <a:pt x="287" y="502"/>
                  </a:cubicBezTo>
                  <a:cubicBezTo>
                    <a:pt x="294" y="464"/>
                    <a:pt x="294" y="464"/>
                    <a:pt x="294" y="464"/>
                  </a:cubicBezTo>
                  <a:cubicBezTo>
                    <a:pt x="305" y="462"/>
                    <a:pt x="316" y="460"/>
                    <a:pt x="325" y="455"/>
                  </a:cubicBezTo>
                  <a:cubicBezTo>
                    <a:pt x="351" y="484"/>
                    <a:pt x="351" y="484"/>
                    <a:pt x="351" y="484"/>
                  </a:cubicBezTo>
                  <a:cubicBezTo>
                    <a:pt x="354" y="488"/>
                    <a:pt x="359" y="488"/>
                    <a:pt x="364" y="486"/>
                  </a:cubicBezTo>
                  <a:cubicBezTo>
                    <a:pt x="401" y="465"/>
                    <a:pt x="401" y="465"/>
                    <a:pt x="401" y="465"/>
                  </a:cubicBezTo>
                  <a:cubicBezTo>
                    <a:pt x="406" y="463"/>
                    <a:pt x="408" y="457"/>
                    <a:pt x="406" y="452"/>
                  </a:cubicBezTo>
                  <a:cubicBezTo>
                    <a:pt x="393" y="416"/>
                    <a:pt x="393" y="416"/>
                    <a:pt x="393" y="416"/>
                  </a:cubicBezTo>
                  <a:cubicBezTo>
                    <a:pt x="401" y="409"/>
                    <a:pt x="409" y="401"/>
                    <a:pt x="416" y="393"/>
                  </a:cubicBezTo>
                  <a:cubicBezTo>
                    <a:pt x="452" y="405"/>
                    <a:pt x="452" y="405"/>
                    <a:pt x="452" y="405"/>
                  </a:cubicBezTo>
                  <a:cubicBezTo>
                    <a:pt x="458" y="408"/>
                    <a:pt x="462" y="405"/>
                    <a:pt x="465" y="401"/>
                  </a:cubicBezTo>
                  <a:cubicBezTo>
                    <a:pt x="486" y="364"/>
                    <a:pt x="486" y="364"/>
                    <a:pt x="486" y="364"/>
                  </a:cubicBezTo>
                  <a:cubicBezTo>
                    <a:pt x="488" y="360"/>
                    <a:pt x="488" y="355"/>
                    <a:pt x="484" y="350"/>
                  </a:cubicBezTo>
                  <a:cubicBezTo>
                    <a:pt x="456" y="325"/>
                    <a:pt x="456" y="325"/>
                    <a:pt x="456" y="325"/>
                  </a:cubicBezTo>
                  <a:cubicBezTo>
                    <a:pt x="459" y="315"/>
                    <a:pt x="462" y="305"/>
                    <a:pt x="464" y="294"/>
                  </a:cubicBezTo>
                  <a:cubicBezTo>
                    <a:pt x="502" y="287"/>
                    <a:pt x="502" y="287"/>
                    <a:pt x="502" y="287"/>
                  </a:cubicBezTo>
                  <a:cubicBezTo>
                    <a:pt x="507" y="286"/>
                    <a:pt x="511" y="281"/>
                    <a:pt x="511" y="276"/>
                  </a:cubicBezTo>
                  <a:lnTo>
                    <a:pt x="510" y="234"/>
                  </a:lnTo>
                  <a:close/>
                  <a:moveTo>
                    <a:pt x="452" y="275"/>
                  </a:moveTo>
                  <a:cubicBezTo>
                    <a:pt x="448" y="276"/>
                    <a:pt x="445" y="279"/>
                    <a:pt x="444" y="283"/>
                  </a:cubicBezTo>
                  <a:cubicBezTo>
                    <a:pt x="442" y="297"/>
                    <a:pt x="439" y="311"/>
                    <a:pt x="433" y="325"/>
                  </a:cubicBezTo>
                  <a:cubicBezTo>
                    <a:pt x="431" y="329"/>
                    <a:pt x="433" y="333"/>
                    <a:pt x="436" y="337"/>
                  </a:cubicBezTo>
                  <a:cubicBezTo>
                    <a:pt x="464" y="361"/>
                    <a:pt x="464" y="361"/>
                    <a:pt x="464" y="361"/>
                  </a:cubicBezTo>
                  <a:cubicBezTo>
                    <a:pt x="451" y="382"/>
                    <a:pt x="451" y="382"/>
                    <a:pt x="451" y="382"/>
                  </a:cubicBezTo>
                  <a:cubicBezTo>
                    <a:pt x="416" y="370"/>
                    <a:pt x="416" y="370"/>
                    <a:pt x="416" y="370"/>
                  </a:cubicBezTo>
                  <a:cubicBezTo>
                    <a:pt x="412" y="369"/>
                    <a:pt x="408" y="370"/>
                    <a:pt x="405" y="374"/>
                  </a:cubicBezTo>
                  <a:cubicBezTo>
                    <a:pt x="396" y="384"/>
                    <a:pt x="386" y="395"/>
                    <a:pt x="375" y="403"/>
                  </a:cubicBezTo>
                  <a:cubicBezTo>
                    <a:pt x="372" y="407"/>
                    <a:pt x="370" y="411"/>
                    <a:pt x="372" y="415"/>
                  </a:cubicBezTo>
                  <a:cubicBezTo>
                    <a:pt x="383" y="450"/>
                    <a:pt x="383" y="450"/>
                    <a:pt x="383" y="450"/>
                  </a:cubicBezTo>
                  <a:cubicBezTo>
                    <a:pt x="362" y="463"/>
                    <a:pt x="362" y="463"/>
                    <a:pt x="362" y="463"/>
                  </a:cubicBezTo>
                  <a:cubicBezTo>
                    <a:pt x="337" y="435"/>
                    <a:pt x="337" y="435"/>
                    <a:pt x="337" y="435"/>
                  </a:cubicBezTo>
                  <a:cubicBezTo>
                    <a:pt x="334" y="432"/>
                    <a:pt x="329" y="431"/>
                    <a:pt x="325" y="432"/>
                  </a:cubicBezTo>
                  <a:cubicBezTo>
                    <a:pt x="312" y="437"/>
                    <a:pt x="299" y="440"/>
                    <a:pt x="284" y="443"/>
                  </a:cubicBezTo>
                  <a:cubicBezTo>
                    <a:pt x="279" y="444"/>
                    <a:pt x="275" y="447"/>
                    <a:pt x="275" y="451"/>
                  </a:cubicBezTo>
                  <a:cubicBezTo>
                    <a:pt x="268" y="488"/>
                    <a:pt x="268" y="488"/>
                    <a:pt x="268" y="488"/>
                  </a:cubicBezTo>
                  <a:cubicBezTo>
                    <a:pt x="242" y="488"/>
                    <a:pt x="242" y="488"/>
                    <a:pt x="242" y="488"/>
                  </a:cubicBezTo>
                  <a:cubicBezTo>
                    <a:pt x="235" y="452"/>
                    <a:pt x="235" y="452"/>
                    <a:pt x="235" y="452"/>
                  </a:cubicBezTo>
                  <a:cubicBezTo>
                    <a:pt x="234" y="448"/>
                    <a:pt x="231" y="445"/>
                    <a:pt x="226" y="444"/>
                  </a:cubicBezTo>
                  <a:cubicBezTo>
                    <a:pt x="213" y="442"/>
                    <a:pt x="199" y="438"/>
                    <a:pt x="185" y="433"/>
                  </a:cubicBezTo>
                  <a:cubicBezTo>
                    <a:pt x="184" y="433"/>
                    <a:pt x="183" y="432"/>
                    <a:pt x="181" y="432"/>
                  </a:cubicBezTo>
                  <a:cubicBezTo>
                    <a:pt x="178" y="432"/>
                    <a:pt x="174" y="433"/>
                    <a:pt x="172" y="435"/>
                  </a:cubicBezTo>
                  <a:cubicBezTo>
                    <a:pt x="149" y="463"/>
                    <a:pt x="149" y="463"/>
                    <a:pt x="149" y="463"/>
                  </a:cubicBezTo>
                  <a:cubicBezTo>
                    <a:pt x="128" y="450"/>
                    <a:pt x="128" y="450"/>
                    <a:pt x="128" y="450"/>
                  </a:cubicBezTo>
                  <a:cubicBezTo>
                    <a:pt x="139" y="415"/>
                    <a:pt x="139" y="415"/>
                    <a:pt x="139" y="415"/>
                  </a:cubicBezTo>
                  <a:cubicBezTo>
                    <a:pt x="140" y="411"/>
                    <a:pt x="139" y="407"/>
                    <a:pt x="136" y="403"/>
                  </a:cubicBezTo>
                  <a:cubicBezTo>
                    <a:pt x="126" y="395"/>
                    <a:pt x="115" y="384"/>
                    <a:pt x="107" y="374"/>
                  </a:cubicBezTo>
                  <a:cubicBezTo>
                    <a:pt x="103" y="370"/>
                    <a:pt x="99" y="368"/>
                    <a:pt x="95" y="370"/>
                  </a:cubicBezTo>
                  <a:cubicBezTo>
                    <a:pt x="59" y="382"/>
                    <a:pt x="59" y="382"/>
                    <a:pt x="59" y="382"/>
                  </a:cubicBezTo>
                  <a:cubicBezTo>
                    <a:pt x="46" y="361"/>
                    <a:pt x="46" y="361"/>
                    <a:pt x="46" y="361"/>
                  </a:cubicBezTo>
                  <a:cubicBezTo>
                    <a:pt x="75" y="337"/>
                    <a:pt x="75" y="337"/>
                    <a:pt x="75" y="337"/>
                  </a:cubicBezTo>
                  <a:cubicBezTo>
                    <a:pt x="78" y="333"/>
                    <a:pt x="79" y="329"/>
                    <a:pt x="78" y="325"/>
                  </a:cubicBezTo>
                  <a:cubicBezTo>
                    <a:pt x="73" y="312"/>
                    <a:pt x="69" y="298"/>
                    <a:pt x="67" y="283"/>
                  </a:cubicBezTo>
                  <a:cubicBezTo>
                    <a:pt x="66" y="279"/>
                    <a:pt x="63" y="276"/>
                    <a:pt x="59" y="275"/>
                  </a:cubicBezTo>
                  <a:cubicBezTo>
                    <a:pt x="22" y="268"/>
                    <a:pt x="22" y="268"/>
                    <a:pt x="22" y="268"/>
                  </a:cubicBezTo>
                  <a:cubicBezTo>
                    <a:pt x="22" y="242"/>
                    <a:pt x="22" y="242"/>
                    <a:pt x="22" y="242"/>
                  </a:cubicBezTo>
                  <a:cubicBezTo>
                    <a:pt x="58" y="235"/>
                    <a:pt x="58" y="235"/>
                    <a:pt x="58" y="235"/>
                  </a:cubicBezTo>
                  <a:cubicBezTo>
                    <a:pt x="62" y="234"/>
                    <a:pt x="65" y="230"/>
                    <a:pt x="66" y="226"/>
                  </a:cubicBezTo>
                  <a:cubicBezTo>
                    <a:pt x="68" y="212"/>
                    <a:pt x="72" y="199"/>
                    <a:pt x="77" y="185"/>
                  </a:cubicBezTo>
                  <a:cubicBezTo>
                    <a:pt x="79" y="181"/>
                    <a:pt x="77" y="176"/>
                    <a:pt x="74" y="173"/>
                  </a:cubicBezTo>
                  <a:cubicBezTo>
                    <a:pt x="47" y="149"/>
                    <a:pt x="47" y="149"/>
                    <a:pt x="47" y="149"/>
                  </a:cubicBezTo>
                  <a:cubicBezTo>
                    <a:pt x="60" y="128"/>
                    <a:pt x="60" y="128"/>
                    <a:pt x="60" y="128"/>
                  </a:cubicBezTo>
                  <a:cubicBezTo>
                    <a:pt x="95" y="139"/>
                    <a:pt x="95" y="139"/>
                    <a:pt x="95" y="139"/>
                  </a:cubicBezTo>
                  <a:cubicBezTo>
                    <a:pt x="99" y="140"/>
                    <a:pt x="103" y="139"/>
                    <a:pt x="107" y="136"/>
                  </a:cubicBezTo>
                  <a:cubicBezTo>
                    <a:pt x="115" y="125"/>
                    <a:pt x="126" y="115"/>
                    <a:pt x="136" y="106"/>
                  </a:cubicBezTo>
                  <a:cubicBezTo>
                    <a:pt x="139" y="103"/>
                    <a:pt x="142" y="99"/>
                    <a:pt x="139" y="95"/>
                  </a:cubicBezTo>
                  <a:cubicBezTo>
                    <a:pt x="128" y="59"/>
                    <a:pt x="128" y="59"/>
                    <a:pt x="128" y="59"/>
                  </a:cubicBezTo>
                  <a:cubicBezTo>
                    <a:pt x="149" y="46"/>
                    <a:pt x="149" y="46"/>
                    <a:pt x="149" y="46"/>
                  </a:cubicBezTo>
                  <a:cubicBezTo>
                    <a:pt x="173" y="75"/>
                    <a:pt x="173" y="75"/>
                    <a:pt x="173" y="75"/>
                  </a:cubicBezTo>
                  <a:cubicBezTo>
                    <a:pt x="177" y="78"/>
                    <a:pt x="181" y="79"/>
                    <a:pt x="185" y="78"/>
                  </a:cubicBezTo>
                  <a:cubicBezTo>
                    <a:pt x="198" y="72"/>
                    <a:pt x="212" y="69"/>
                    <a:pt x="226" y="67"/>
                  </a:cubicBezTo>
                  <a:cubicBezTo>
                    <a:pt x="231" y="66"/>
                    <a:pt x="234" y="63"/>
                    <a:pt x="235" y="59"/>
                  </a:cubicBezTo>
                  <a:cubicBezTo>
                    <a:pt x="242" y="21"/>
                    <a:pt x="242" y="21"/>
                    <a:pt x="242" y="21"/>
                  </a:cubicBezTo>
                  <a:cubicBezTo>
                    <a:pt x="268" y="21"/>
                    <a:pt x="268" y="21"/>
                    <a:pt x="268" y="21"/>
                  </a:cubicBezTo>
                  <a:cubicBezTo>
                    <a:pt x="275" y="58"/>
                    <a:pt x="275" y="58"/>
                    <a:pt x="275" y="58"/>
                  </a:cubicBezTo>
                  <a:cubicBezTo>
                    <a:pt x="276" y="62"/>
                    <a:pt x="279" y="65"/>
                    <a:pt x="284" y="66"/>
                  </a:cubicBezTo>
                  <a:cubicBezTo>
                    <a:pt x="297" y="68"/>
                    <a:pt x="311" y="71"/>
                    <a:pt x="325" y="77"/>
                  </a:cubicBezTo>
                  <a:cubicBezTo>
                    <a:pt x="329" y="79"/>
                    <a:pt x="334" y="77"/>
                    <a:pt x="337" y="73"/>
                  </a:cubicBezTo>
                  <a:cubicBezTo>
                    <a:pt x="361" y="47"/>
                    <a:pt x="361" y="47"/>
                    <a:pt x="361" y="47"/>
                  </a:cubicBezTo>
                  <a:cubicBezTo>
                    <a:pt x="382" y="60"/>
                    <a:pt x="382" y="60"/>
                    <a:pt x="382" y="60"/>
                  </a:cubicBezTo>
                  <a:cubicBezTo>
                    <a:pt x="371" y="95"/>
                    <a:pt x="371" y="95"/>
                    <a:pt x="371" y="95"/>
                  </a:cubicBezTo>
                  <a:cubicBezTo>
                    <a:pt x="370" y="99"/>
                    <a:pt x="371" y="103"/>
                    <a:pt x="374" y="106"/>
                  </a:cubicBezTo>
                  <a:cubicBezTo>
                    <a:pt x="384" y="115"/>
                    <a:pt x="395" y="125"/>
                    <a:pt x="404" y="136"/>
                  </a:cubicBezTo>
                  <a:cubicBezTo>
                    <a:pt x="407" y="139"/>
                    <a:pt x="411" y="141"/>
                    <a:pt x="415" y="139"/>
                  </a:cubicBezTo>
                  <a:cubicBezTo>
                    <a:pt x="450" y="128"/>
                    <a:pt x="450" y="128"/>
                    <a:pt x="450" y="128"/>
                  </a:cubicBezTo>
                  <a:cubicBezTo>
                    <a:pt x="463" y="149"/>
                    <a:pt x="463" y="149"/>
                    <a:pt x="463" y="149"/>
                  </a:cubicBezTo>
                  <a:cubicBezTo>
                    <a:pt x="435" y="173"/>
                    <a:pt x="435" y="173"/>
                    <a:pt x="435" y="173"/>
                  </a:cubicBezTo>
                  <a:cubicBezTo>
                    <a:pt x="432" y="176"/>
                    <a:pt x="431" y="181"/>
                    <a:pt x="432" y="185"/>
                  </a:cubicBezTo>
                  <a:cubicBezTo>
                    <a:pt x="437" y="198"/>
                    <a:pt x="441" y="211"/>
                    <a:pt x="443" y="226"/>
                  </a:cubicBezTo>
                  <a:cubicBezTo>
                    <a:pt x="444" y="230"/>
                    <a:pt x="447" y="234"/>
                    <a:pt x="451" y="235"/>
                  </a:cubicBezTo>
                  <a:cubicBezTo>
                    <a:pt x="487" y="242"/>
                    <a:pt x="487" y="242"/>
                    <a:pt x="487" y="242"/>
                  </a:cubicBezTo>
                  <a:cubicBezTo>
                    <a:pt x="487" y="268"/>
                    <a:pt x="487" y="268"/>
                    <a:pt x="487" y="268"/>
                  </a:cubicBezTo>
                  <a:lnTo>
                    <a:pt x="452" y="2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Rectangle 6">
              <a:extLst>
                <a:ext uri="{FF2B5EF4-FFF2-40B4-BE49-F238E27FC236}">
                  <a16:creationId xmlns:a16="http://schemas.microsoft.com/office/drawing/2014/main" id="{DA81858E-6C8F-4AE2-96F3-2AC6FB396D64}"/>
                </a:ext>
              </a:extLst>
            </p:cNvPr>
            <p:cNvSpPr>
              <a:spLocks noChangeArrowheads="1"/>
            </p:cNvSpPr>
            <p:nvPr/>
          </p:nvSpPr>
          <p:spPr bwMode="auto">
            <a:xfrm>
              <a:off x="10966450" y="825501"/>
              <a:ext cx="71437" cy="698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Rectangle 7">
              <a:extLst>
                <a:ext uri="{FF2B5EF4-FFF2-40B4-BE49-F238E27FC236}">
                  <a16:creationId xmlns:a16="http://schemas.microsoft.com/office/drawing/2014/main" id="{3150F34E-96E1-4C67-8F72-93038314F58B}"/>
                </a:ext>
              </a:extLst>
            </p:cNvPr>
            <p:cNvSpPr>
              <a:spLocks noChangeArrowheads="1"/>
            </p:cNvSpPr>
            <p:nvPr/>
          </p:nvSpPr>
          <p:spPr bwMode="auto">
            <a:xfrm>
              <a:off x="10248900" y="825501"/>
              <a:ext cx="74612" cy="698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8">
              <a:extLst>
                <a:ext uri="{FF2B5EF4-FFF2-40B4-BE49-F238E27FC236}">
                  <a16:creationId xmlns:a16="http://schemas.microsoft.com/office/drawing/2014/main" id="{3D0E01DD-1D56-4094-AB2D-4FF6C076C101}"/>
                </a:ext>
              </a:extLst>
            </p:cNvPr>
            <p:cNvSpPr>
              <a:spLocks/>
            </p:cNvSpPr>
            <p:nvPr/>
          </p:nvSpPr>
          <p:spPr bwMode="auto">
            <a:xfrm>
              <a:off x="10069513" y="288926"/>
              <a:ext cx="573087" cy="606425"/>
            </a:xfrm>
            <a:custGeom>
              <a:avLst/>
              <a:gdLst>
                <a:gd name="T0" fmla="*/ 170 w 170"/>
                <a:gd name="T1" fmla="*/ 21 h 180"/>
                <a:gd name="T2" fmla="*/ 22 w 170"/>
                <a:gd name="T3" fmla="*/ 170 h 180"/>
                <a:gd name="T4" fmla="*/ 22 w 170"/>
                <a:gd name="T5" fmla="*/ 180 h 180"/>
                <a:gd name="T6" fmla="*/ 0 w 170"/>
                <a:gd name="T7" fmla="*/ 180 h 180"/>
                <a:gd name="T8" fmla="*/ 0 w 170"/>
                <a:gd name="T9" fmla="*/ 170 h 180"/>
                <a:gd name="T10" fmla="*/ 170 w 170"/>
                <a:gd name="T11" fmla="*/ 0 h 180"/>
                <a:gd name="T12" fmla="*/ 170 w 170"/>
                <a:gd name="T13" fmla="*/ 21 h 180"/>
              </a:gdLst>
              <a:ahLst/>
              <a:cxnLst>
                <a:cxn ang="0">
                  <a:pos x="T0" y="T1"/>
                </a:cxn>
                <a:cxn ang="0">
                  <a:pos x="T2" y="T3"/>
                </a:cxn>
                <a:cxn ang="0">
                  <a:pos x="T4" y="T5"/>
                </a:cxn>
                <a:cxn ang="0">
                  <a:pos x="T6" y="T7"/>
                </a:cxn>
                <a:cxn ang="0">
                  <a:pos x="T8" y="T9"/>
                </a:cxn>
                <a:cxn ang="0">
                  <a:pos x="T10" y="T11"/>
                </a:cxn>
                <a:cxn ang="0">
                  <a:pos x="T12" y="T13"/>
                </a:cxn>
              </a:cxnLst>
              <a:rect l="0" t="0" r="r" b="b"/>
              <a:pathLst>
                <a:path w="170" h="180">
                  <a:moveTo>
                    <a:pt x="170" y="21"/>
                  </a:moveTo>
                  <a:cubicBezTo>
                    <a:pt x="88" y="21"/>
                    <a:pt x="22" y="88"/>
                    <a:pt x="22" y="170"/>
                  </a:cubicBezTo>
                  <a:cubicBezTo>
                    <a:pt x="22" y="180"/>
                    <a:pt x="22" y="180"/>
                    <a:pt x="22" y="180"/>
                  </a:cubicBezTo>
                  <a:cubicBezTo>
                    <a:pt x="0" y="180"/>
                    <a:pt x="0" y="180"/>
                    <a:pt x="0" y="180"/>
                  </a:cubicBezTo>
                  <a:cubicBezTo>
                    <a:pt x="0" y="170"/>
                    <a:pt x="0" y="170"/>
                    <a:pt x="0" y="170"/>
                  </a:cubicBezTo>
                  <a:cubicBezTo>
                    <a:pt x="0" y="77"/>
                    <a:pt x="77" y="0"/>
                    <a:pt x="170" y="0"/>
                  </a:cubicBezTo>
                  <a:lnTo>
                    <a:pt x="170"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
              <a:extLst>
                <a:ext uri="{FF2B5EF4-FFF2-40B4-BE49-F238E27FC236}">
                  <a16:creationId xmlns:a16="http://schemas.microsoft.com/office/drawing/2014/main" id="{3B8D1EDA-91D6-4B8B-82C5-62646D1027E2}"/>
                </a:ext>
              </a:extLst>
            </p:cNvPr>
            <p:cNvSpPr>
              <a:spLocks/>
            </p:cNvSpPr>
            <p:nvPr/>
          </p:nvSpPr>
          <p:spPr bwMode="auto">
            <a:xfrm>
              <a:off x="10642600" y="825501"/>
              <a:ext cx="574675" cy="609600"/>
            </a:xfrm>
            <a:custGeom>
              <a:avLst/>
              <a:gdLst>
                <a:gd name="T0" fmla="*/ 149 w 170"/>
                <a:gd name="T1" fmla="*/ 0 h 181"/>
                <a:gd name="T2" fmla="*/ 170 w 170"/>
                <a:gd name="T3" fmla="*/ 0 h 181"/>
                <a:gd name="T4" fmla="*/ 170 w 170"/>
                <a:gd name="T5" fmla="*/ 11 h 181"/>
                <a:gd name="T6" fmla="*/ 0 w 170"/>
                <a:gd name="T7" fmla="*/ 181 h 181"/>
                <a:gd name="T8" fmla="*/ 0 w 170"/>
                <a:gd name="T9" fmla="*/ 159 h 181"/>
                <a:gd name="T10" fmla="*/ 149 w 170"/>
                <a:gd name="T11" fmla="*/ 11 h 181"/>
                <a:gd name="T12" fmla="*/ 149 w 170"/>
                <a:gd name="T13" fmla="*/ 0 h 181"/>
              </a:gdLst>
              <a:ahLst/>
              <a:cxnLst>
                <a:cxn ang="0">
                  <a:pos x="T0" y="T1"/>
                </a:cxn>
                <a:cxn ang="0">
                  <a:pos x="T2" y="T3"/>
                </a:cxn>
                <a:cxn ang="0">
                  <a:pos x="T4" y="T5"/>
                </a:cxn>
                <a:cxn ang="0">
                  <a:pos x="T6" y="T7"/>
                </a:cxn>
                <a:cxn ang="0">
                  <a:pos x="T8" y="T9"/>
                </a:cxn>
                <a:cxn ang="0">
                  <a:pos x="T10" y="T11"/>
                </a:cxn>
                <a:cxn ang="0">
                  <a:pos x="T12" y="T13"/>
                </a:cxn>
              </a:cxnLst>
              <a:rect l="0" t="0" r="r" b="b"/>
              <a:pathLst>
                <a:path w="170" h="181">
                  <a:moveTo>
                    <a:pt x="149" y="0"/>
                  </a:moveTo>
                  <a:cubicBezTo>
                    <a:pt x="170" y="0"/>
                    <a:pt x="170" y="0"/>
                    <a:pt x="170" y="0"/>
                  </a:cubicBezTo>
                  <a:cubicBezTo>
                    <a:pt x="170" y="11"/>
                    <a:pt x="170" y="11"/>
                    <a:pt x="170" y="11"/>
                  </a:cubicBezTo>
                  <a:cubicBezTo>
                    <a:pt x="170" y="104"/>
                    <a:pt x="93" y="181"/>
                    <a:pt x="0" y="181"/>
                  </a:cubicBezTo>
                  <a:cubicBezTo>
                    <a:pt x="0" y="159"/>
                    <a:pt x="0" y="159"/>
                    <a:pt x="0" y="159"/>
                  </a:cubicBezTo>
                  <a:cubicBezTo>
                    <a:pt x="82" y="159"/>
                    <a:pt x="149" y="93"/>
                    <a:pt x="149" y="11"/>
                  </a:cubicBezTo>
                  <a:lnTo>
                    <a:pt x="14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0">
              <a:extLst>
                <a:ext uri="{FF2B5EF4-FFF2-40B4-BE49-F238E27FC236}">
                  <a16:creationId xmlns:a16="http://schemas.microsoft.com/office/drawing/2014/main" id="{4B1250CB-1CCA-4352-AC33-B76EAB201D76}"/>
                </a:ext>
              </a:extLst>
            </p:cNvPr>
            <p:cNvSpPr>
              <a:spLocks noEditPoints="1"/>
            </p:cNvSpPr>
            <p:nvPr/>
          </p:nvSpPr>
          <p:spPr bwMode="auto">
            <a:xfrm>
              <a:off x="10428288" y="433388"/>
              <a:ext cx="434975" cy="857250"/>
            </a:xfrm>
            <a:custGeom>
              <a:avLst/>
              <a:gdLst>
                <a:gd name="T0" fmla="*/ 126 w 129"/>
                <a:gd name="T1" fmla="*/ 100 h 254"/>
                <a:gd name="T2" fmla="*/ 117 w 129"/>
                <a:gd name="T3" fmla="*/ 95 h 254"/>
                <a:gd name="T4" fmla="*/ 79 w 129"/>
                <a:gd name="T5" fmla="*/ 95 h 254"/>
                <a:gd name="T6" fmla="*/ 106 w 129"/>
                <a:gd name="T7" fmla="*/ 13 h 254"/>
                <a:gd name="T8" fmla="*/ 105 w 129"/>
                <a:gd name="T9" fmla="*/ 4 h 254"/>
                <a:gd name="T10" fmla="*/ 96 w 129"/>
                <a:gd name="T11" fmla="*/ 0 h 254"/>
                <a:gd name="T12" fmla="*/ 32 w 129"/>
                <a:gd name="T13" fmla="*/ 0 h 254"/>
                <a:gd name="T14" fmla="*/ 22 w 129"/>
                <a:gd name="T15" fmla="*/ 8 h 254"/>
                <a:gd name="T16" fmla="*/ 0 w 129"/>
                <a:gd name="T17" fmla="*/ 146 h 254"/>
                <a:gd name="T18" fmla="*/ 3 w 129"/>
                <a:gd name="T19" fmla="*/ 154 h 254"/>
                <a:gd name="T20" fmla="*/ 11 w 129"/>
                <a:gd name="T21" fmla="*/ 159 h 254"/>
                <a:gd name="T22" fmla="*/ 41 w 129"/>
                <a:gd name="T23" fmla="*/ 159 h 254"/>
                <a:gd name="T24" fmla="*/ 22 w 129"/>
                <a:gd name="T25" fmla="*/ 241 h 254"/>
                <a:gd name="T26" fmla="*/ 24 w 129"/>
                <a:gd name="T27" fmla="*/ 250 h 254"/>
                <a:gd name="T28" fmla="*/ 32 w 129"/>
                <a:gd name="T29" fmla="*/ 254 h 254"/>
                <a:gd name="T30" fmla="*/ 53 w 129"/>
                <a:gd name="T31" fmla="*/ 254 h 254"/>
                <a:gd name="T32" fmla="*/ 63 w 129"/>
                <a:gd name="T33" fmla="*/ 248 h 254"/>
                <a:gd name="T34" fmla="*/ 127 w 129"/>
                <a:gd name="T35" fmla="*/ 110 h 254"/>
                <a:gd name="T36" fmla="*/ 126 w 129"/>
                <a:gd name="T37" fmla="*/ 100 h 254"/>
                <a:gd name="T38" fmla="*/ 47 w 129"/>
                <a:gd name="T39" fmla="*/ 233 h 254"/>
                <a:gd name="T40" fmla="*/ 46 w 129"/>
                <a:gd name="T41" fmla="*/ 233 h 254"/>
                <a:gd name="T42" fmla="*/ 64 w 129"/>
                <a:gd name="T43" fmla="*/ 150 h 254"/>
                <a:gd name="T44" fmla="*/ 62 w 129"/>
                <a:gd name="T45" fmla="*/ 142 h 254"/>
                <a:gd name="T46" fmla="*/ 53 w 129"/>
                <a:gd name="T47" fmla="*/ 137 h 254"/>
                <a:gd name="T48" fmla="*/ 24 w 129"/>
                <a:gd name="T49" fmla="*/ 137 h 254"/>
                <a:gd name="T50" fmla="*/ 42 w 129"/>
                <a:gd name="T51" fmla="*/ 21 h 254"/>
                <a:gd name="T52" fmla="*/ 82 w 129"/>
                <a:gd name="T53" fmla="*/ 21 h 254"/>
                <a:gd name="T54" fmla="*/ 54 w 129"/>
                <a:gd name="T55" fmla="*/ 102 h 254"/>
                <a:gd name="T56" fmla="*/ 56 w 129"/>
                <a:gd name="T57" fmla="*/ 112 h 254"/>
                <a:gd name="T58" fmla="*/ 64 w 129"/>
                <a:gd name="T59" fmla="*/ 116 h 254"/>
                <a:gd name="T60" fmla="*/ 100 w 129"/>
                <a:gd name="T61" fmla="*/ 116 h 254"/>
                <a:gd name="T62" fmla="*/ 47 w 129"/>
                <a:gd name="T63" fmla="*/ 23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254">
                  <a:moveTo>
                    <a:pt x="126" y="100"/>
                  </a:moveTo>
                  <a:cubicBezTo>
                    <a:pt x="125" y="97"/>
                    <a:pt x="120" y="95"/>
                    <a:pt x="117" y="95"/>
                  </a:cubicBezTo>
                  <a:cubicBezTo>
                    <a:pt x="79" y="95"/>
                    <a:pt x="79" y="95"/>
                    <a:pt x="79" y="95"/>
                  </a:cubicBezTo>
                  <a:cubicBezTo>
                    <a:pt x="106" y="13"/>
                    <a:pt x="106" y="13"/>
                    <a:pt x="106" y="13"/>
                  </a:cubicBezTo>
                  <a:cubicBezTo>
                    <a:pt x="108" y="10"/>
                    <a:pt x="108" y="7"/>
                    <a:pt x="105" y="4"/>
                  </a:cubicBezTo>
                  <a:cubicBezTo>
                    <a:pt x="102" y="2"/>
                    <a:pt x="99" y="0"/>
                    <a:pt x="96" y="0"/>
                  </a:cubicBezTo>
                  <a:cubicBezTo>
                    <a:pt x="32" y="0"/>
                    <a:pt x="32" y="0"/>
                    <a:pt x="32" y="0"/>
                  </a:cubicBezTo>
                  <a:cubicBezTo>
                    <a:pt x="27" y="0"/>
                    <a:pt x="23" y="4"/>
                    <a:pt x="22" y="8"/>
                  </a:cubicBezTo>
                  <a:cubicBezTo>
                    <a:pt x="0" y="146"/>
                    <a:pt x="0" y="146"/>
                    <a:pt x="0" y="146"/>
                  </a:cubicBezTo>
                  <a:cubicBezTo>
                    <a:pt x="0" y="149"/>
                    <a:pt x="0" y="152"/>
                    <a:pt x="3" y="154"/>
                  </a:cubicBezTo>
                  <a:cubicBezTo>
                    <a:pt x="5" y="157"/>
                    <a:pt x="8" y="159"/>
                    <a:pt x="11" y="159"/>
                  </a:cubicBezTo>
                  <a:cubicBezTo>
                    <a:pt x="41" y="159"/>
                    <a:pt x="41" y="159"/>
                    <a:pt x="41" y="159"/>
                  </a:cubicBezTo>
                  <a:cubicBezTo>
                    <a:pt x="22" y="241"/>
                    <a:pt x="22" y="241"/>
                    <a:pt x="22" y="241"/>
                  </a:cubicBezTo>
                  <a:cubicBezTo>
                    <a:pt x="21" y="245"/>
                    <a:pt x="22" y="248"/>
                    <a:pt x="24" y="250"/>
                  </a:cubicBezTo>
                  <a:cubicBezTo>
                    <a:pt x="26" y="252"/>
                    <a:pt x="29" y="254"/>
                    <a:pt x="32" y="254"/>
                  </a:cubicBezTo>
                  <a:cubicBezTo>
                    <a:pt x="53" y="254"/>
                    <a:pt x="53" y="254"/>
                    <a:pt x="53" y="254"/>
                  </a:cubicBezTo>
                  <a:cubicBezTo>
                    <a:pt x="58" y="254"/>
                    <a:pt x="61" y="252"/>
                    <a:pt x="63" y="248"/>
                  </a:cubicBezTo>
                  <a:cubicBezTo>
                    <a:pt x="127" y="110"/>
                    <a:pt x="127" y="110"/>
                    <a:pt x="127" y="110"/>
                  </a:cubicBezTo>
                  <a:cubicBezTo>
                    <a:pt x="129" y="107"/>
                    <a:pt x="128" y="102"/>
                    <a:pt x="126" y="100"/>
                  </a:cubicBezTo>
                  <a:close/>
                  <a:moveTo>
                    <a:pt x="47" y="233"/>
                  </a:moveTo>
                  <a:cubicBezTo>
                    <a:pt x="46" y="233"/>
                    <a:pt x="46" y="233"/>
                    <a:pt x="46" y="233"/>
                  </a:cubicBezTo>
                  <a:cubicBezTo>
                    <a:pt x="64" y="150"/>
                    <a:pt x="64" y="150"/>
                    <a:pt x="64" y="150"/>
                  </a:cubicBezTo>
                  <a:cubicBezTo>
                    <a:pt x="65" y="147"/>
                    <a:pt x="64" y="144"/>
                    <a:pt x="62" y="142"/>
                  </a:cubicBezTo>
                  <a:cubicBezTo>
                    <a:pt x="60" y="139"/>
                    <a:pt x="57" y="137"/>
                    <a:pt x="53" y="137"/>
                  </a:cubicBezTo>
                  <a:cubicBezTo>
                    <a:pt x="24" y="137"/>
                    <a:pt x="24" y="137"/>
                    <a:pt x="24" y="137"/>
                  </a:cubicBezTo>
                  <a:cubicBezTo>
                    <a:pt x="42" y="21"/>
                    <a:pt x="42" y="21"/>
                    <a:pt x="42" y="21"/>
                  </a:cubicBezTo>
                  <a:cubicBezTo>
                    <a:pt x="82" y="21"/>
                    <a:pt x="82" y="21"/>
                    <a:pt x="82" y="21"/>
                  </a:cubicBezTo>
                  <a:cubicBezTo>
                    <a:pt x="54" y="102"/>
                    <a:pt x="54" y="102"/>
                    <a:pt x="54" y="102"/>
                  </a:cubicBezTo>
                  <a:cubicBezTo>
                    <a:pt x="53" y="106"/>
                    <a:pt x="53" y="109"/>
                    <a:pt x="56" y="112"/>
                  </a:cubicBezTo>
                  <a:cubicBezTo>
                    <a:pt x="58" y="115"/>
                    <a:pt x="61" y="116"/>
                    <a:pt x="64" y="116"/>
                  </a:cubicBezTo>
                  <a:cubicBezTo>
                    <a:pt x="100" y="116"/>
                    <a:pt x="100" y="116"/>
                    <a:pt x="100" y="116"/>
                  </a:cubicBezTo>
                  <a:lnTo>
                    <a:pt x="47" y="2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a:extLst>
              <a:ext uri="{FF2B5EF4-FFF2-40B4-BE49-F238E27FC236}">
                <a16:creationId xmlns:a16="http://schemas.microsoft.com/office/drawing/2014/main" id="{6DB02406-EF7A-4B43-9F69-A9A4C049B2A6}"/>
              </a:ext>
            </a:extLst>
          </p:cNvPr>
          <p:cNvGrpSpPr/>
          <p:nvPr/>
        </p:nvGrpSpPr>
        <p:grpSpPr>
          <a:xfrm>
            <a:off x="731874" y="2355417"/>
            <a:ext cx="457242" cy="457665"/>
            <a:chOff x="1588" y="2684463"/>
            <a:chExt cx="1716087" cy="1717675"/>
          </a:xfrm>
          <a:solidFill>
            <a:schemeClr val="tx1"/>
          </a:solidFill>
        </p:grpSpPr>
        <p:sp>
          <p:nvSpPr>
            <p:cNvPr id="102" name="Freeform 74">
              <a:extLst>
                <a:ext uri="{FF2B5EF4-FFF2-40B4-BE49-F238E27FC236}">
                  <a16:creationId xmlns:a16="http://schemas.microsoft.com/office/drawing/2014/main" id="{6C507AD9-BAEB-4A57-AD85-D2CEE13F035A}"/>
                </a:ext>
              </a:extLst>
            </p:cNvPr>
            <p:cNvSpPr>
              <a:spLocks noEditPoints="1"/>
            </p:cNvSpPr>
            <p:nvPr/>
          </p:nvSpPr>
          <p:spPr bwMode="auto">
            <a:xfrm>
              <a:off x="284163" y="2684463"/>
              <a:ext cx="1076325" cy="1717675"/>
            </a:xfrm>
            <a:custGeom>
              <a:avLst/>
              <a:gdLst>
                <a:gd name="T0" fmla="*/ 170 w 319"/>
                <a:gd name="T1" fmla="*/ 11 h 509"/>
                <a:gd name="T2" fmla="*/ 159 w 319"/>
                <a:gd name="T3" fmla="*/ 0 h 509"/>
                <a:gd name="T4" fmla="*/ 149 w 319"/>
                <a:gd name="T5" fmla="*/ 11 h 509"/>
                <a:gd name="T6" fmla="*/ 83 w 319"/>
                <a:gd name="T7" fmla="*/ 148 h 509"/>
                <a:gd name="T8" fmla="*/ 0 w 319"/>
                <a:gd name="T9" fmla="*/ 340 h 509"/>
                <a:gd name="T10" fmla="*/ 159 w 319"/>
                <a:gd name="T11" fmla="*/ 509 h 509"/>
                <a:gd name="T12" fmla="*/ 319 w 319"/>
                <a:gd name="T13" fmla="*/ 340 h 509"/>
                <a:gd name="T14" fmla="*/ 236 w 319"/>
                <a:gd name="T15" fmla="*/ 148 h 509"/>
                <a:gd name="T16" fmla="*/ 170 w 319"/>
                <a:gd name="T17" fmla="*/ 11 h 509"/>
                <a:gd name="T18" fmla="*/ 159 w 319"/>
                <a:gd name="T19" fmla="*/ 488 h 509"/>
                <a:gd name="T20" fmla="*/ 22 w 319"/>
                <a:gd name="T21" fmla="*/ 340 h 509"/>
                <a:gd name="T22" fmla="*/ 101 w 319"/>
                <a:gd name="T23" fmla="*/ 160 h 509"/>
                <a:gd name="T24" fmla="*/ 159 w 319"/>
                <a:gd name="T25" fmla="*/ 64 h 509"/>
                <a:gd name="T26" fmla="*/ 218 w 319"/>
                <a:gd name="T27" fmla="*/ 160 h 509"/>
                <a:gd name="T28" fmla="*/ 297 w 319"/>
                <a:gd name="T29" fmla="*/ 340 h 509"/>
                <a:gd name="T30" fmla="*/ 159 w 319"/>
                <a:gd name="T31" fmla="*/ 48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509">
                  <a:moveTo>
                    <a:pt x="170" y="11"/>
                  </a:moveTo>
                  <a:cubicBezTo>
                    <a:pt x="170" y="5"/>
                    <a:pt x="166" y="0"/>
                    <a:pt x="159" y="0"/>
                  </a:cubicBezTo>
                  <a:cubicBezTo>
                    <a:pt x="153" y="0"/>
                    <a:pt x="149" y="5"/>
                    <a:pt x="149" y="11"/>
                  </a:cubicBezTo>
                  <a:cubicBezTo>
                    <a:pt x="149" y="58"/>
                    <a:pt x="117" y="101"/>
                    <a:pt x="83" y="148"/>
                  </a:cubicBezTo>
                  <a:cubicBezTo>
                    <a:pt x="45" y="202"/>
                    <a:pt x="0" y="263"/>
                    <a:pt x="0" y="340"/>
                  </a:cubicBezTo>
                  <a:cubicBezTo>
                    <a:pt x="0" y="433"/>
                    <a:pt x="71" y="509"/>
                    <a:pt x="159" y="509"/>
                  </a:cubicBezTo>
                  <a:cubicBezTo>
                    <a:pt x="248" y="509"/>
                    <a:pt x="319" y="433"/>
                    <a:pt x="319" y="340"/>
                  </a:cubicBezTo>
                  <a:cubicBezTo>
                    <a:pt x="319" y="263"/>
                    <a:pt x="274" y="202"/>
                    <a:pt x="236" y="148"/>
                  </a:cubicBezTo>
                  <a:cubicBezTo>
                    <a:pt x="202" y="101"/>
                    <a:pt x="170" y="58"/>
                    <a:pt x="170" y="11"/>
                  </a:cubicBezTo>
                  <a:close/>
                  <a:moveTo>
                    <a:pt x="159" y="488"/>
                  </a:moveTo>
                  <a:cubicBezTo>
                    <a:pt x="83" y="488"/>
                    <a:pt x="22" y="421"/>
                    <a:pt x="22" y="340"/>
                  </a:cubicBezTo>
                  <a:cubicBezTo>
                    <a:pt x="22" y="271"/>
                    <a:pt x="62" y="215"/>
                    <a:pt x="101" y="160"/>
                  </a:cubicBezTo>
                  <a:cubicBezTo>
                    <a:pt x="124" y="128"/>
                    <a:pt x="147" y="97"/>
                    <a:pt x="159" y="64"/>
                  </a:cubicBezTo>
                  <a:cubicBezTo>
                    <a:pt x="172" y="97"/>
                    <a:pt x="194" y="128"/>
                    <a:pt x="218" y="160"/>
                  </a:cubicBezTo>
                  <a:cubicBezTo>
                    <a:pt x="257" y="215"/>
                    <a:pt x="297" y="271"/>
                    <a:pt x="297" y="340"/>
                  </a:cubicBezTo>
                  <a:cubicBezTo>
                    <a:pt x="297" y="421"/>
                    <a:pt x="236" y="488"/>
                    <a:pt x="159" y="4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5">
              <a:extLst>
                <a:ext uri="{FF2B5EF4-FFF2-40B4-BE49-F238E27FC236}">
                  <a16:creationId xmlns:a16="http://schemas.microsoft.com/office/drawing/2014/main" id="{807CBBC4-7EB1-471B-9CDE-88E5926BFB81}"/>
                </a:ext>
              </a:extLst>
            </p:cNvPr>
            <p:cNvSpPr>
              <a:spLocks/>
            </p:cNvSpPr>
            <p:nvPr/>
          </p:nvSpPr>
          <p:spPr bwMode="auto">
            <a:xfrm>
              <a:off x="679450" y="3382963"/>
              <a:ext cx="287337" cy="752475"/>
            </a:xfrm>
            <a:custGeom>
              <a:avLst/>
              <a:gdLst>
                <a:gd name="T0" fmla="*/ 85 w 85"/>
                <a:gd name="T1" fmla="*/ 112 h 223"/>
                <a:gd name="T2" fmla="*/ 85 w 85"/>
                <a:gd name="T3" fmla="*/ 122 h 223"/>
                <a:gd name="T4" fmla="*/ 84 w 85"/>
                <a:gd name="T5" fmla="*/ 127 h 223"/>
                <a:gd name="T6" fmla="*/ 31 w 85"/>
                <a:gd name="T7" fmla="*/ 223 h 223"/>
                <a:gd name="T8" fmla="*/ 13 w 85"/>
                <a:gd name="T9" fmla="*/ 212 h 223"/>
                <a:gd name="T10" fmla="*/ 63 w 85"/>
                <a:gd name="T11" fmla="*/ 122 h 223"/>
                <a:gd name="T12" fmla="*/ 11 w 85"/>
                <a:gd name="T13" fmla="*/ 122 h 223"/>
                <a:gd name="T14" fmla="*/ 0 w 85"/>
                <a:gd name="T15" fmla="*/ 112 h 223"/>
                <a:gd name="T16" fmla="*/ 0 w 85"/>
                <a:gd name="T17" fmla="*/ 101 h 223"/>
                <a:gd name="T18" fmla="*/ 1 w 85"/>
                <a:gd name="T19" fmla="*/ 96 h 223"/>
                <a:gd name="T20" fmla="*/ 54 w 85"/>
                <a:gd name="T21" fmla="*/ 0 h 223"/>
                <a:gd name="T22" fmla="*/ 72 w 85"/>
                <a:gd name="T23" fmla="*/ 11 h 223"/>
                <a:gd name="T24" fmla="*/ 22 w 85"/>
                <a:gd name="T25" fmla="*/ 101 h 223"/>
                <a:gd name="T26" fmla="*/ 74 w 85"/>
                <a:gd name="T27" fmla="*/ 101 h 223"/>
                <a:gd name="T28" fmla="*/ 85 w 85"/>
                <a:gd name="T29"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23">
                  <a:moveTo>
                    <a:pt x="85" y="112"/>
                  </a:moveTo>
                  <a:cubicBezTo>
                    <a:pt x="85" y="122"/>
                    <a:pt x="85" y="122"/>
                    <a:pt x="85" y="122"/>
                  </a:cubicBezTo>
                  <a:cubicBezTo>
                    <a:pt x="85" y="124"/>
                    <a:pt x="85" y="125"/>
                    <a:pt x="84" y="127"/>
                  </a:cubicBezTo>
                  <a:cubicBezTo>
                    <a:pt x="31" y="223"/>
                    <a:pt x="31" y="223"/>
                    <a:pt x="31" y="223"/>
                  </a:cubicBezTo>
                  <a:cubicBezTo>
                    <a:pt x="13" y="212"/>
                    <a:pt x="13" y="212"/>
                    <a:pt x="13" y="212"/>
                  </a:cubicBezTo>
                  <a:cubicBezTo>
                    <a:pt x="63" y="122"/>
                    <a:pt x="63" y="122"/>
                    <a:pt x="63" y="122"/>
                  </a:cubicBezTo>
                  <a:cubicBezTo>
                    <a:pt x="11" y="122"/>
                    <a:pt x="11" y="122"/>
                    <a:pt x="11" y="122"/>
                  </a:cubicBezTo>
                  <a:cubicBezTo>
                    <a:pt x="4" y="122"/>
                    <a:pt x="0" y="118"/>
                    <a:pt x="0" y="112"/>
                  </a:cubicBezTo>
                  <a:cubicBezTo>
                    <a:pt x="0" y="101"/>
                    <a:pt x="0" y="101"/>
                    <a:pt x="0" y="101"/>
                  </a:cubicBezTo>
                  <a:cubicBezTo>
                    <a:pt x="0" y="99"/>
                    <a:pt x="0" y="98"/>
                    <a:pt x="1" y="96"/>
                  </a:cubicBezTo>
                  <a:cubicBezTo>
                    <a:pt x="54" y="0"/>
                    <a:pt x="54" y="0"/>
                    <a:pt x="54" y="0"/>
                  </a:cubicBezTo>
                  <a:cubicBezTo>
                    <a:pt x="72" y="11"/>
                    <a:pt x="72" y="11"/>
                    <a:pt x="72" y="11"/>
                  </a:cubicBezTo>
                  <a:cubicBezTo>
                    <a:pt x="22" y="101"/>
                    <a:pt x="22" y="101"/>
                    <a:pt x="22" y="101"/>
                  </a:cubicBezTo>
                  <a:cubicBezTo>
                    <a:pt x="74" y="101"/>
                    <a:pt x="74" y="101"/>
                    <a:pt x="74" y="101"/>
                  </a:cubicBezTo>
                  <a:cubicBezTo>
                    <a:pt x="81" y="101"/>
                    <a:pt x="85" y="105"/>
                    <a:pt x="85"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4" name="Rectangle 76">
              <a:extLst>
                <a:ext uri="{FF2B5EF4-FFF2-40B4-BE49-F238E27FC236}">
                  <a16:creationId xmlns:a16="http://schemas.microsoft.com/office/drawing/2014/main" id="{7FBAED48-92C7-4445-99BC-2E6AB2B35FD6}"/>
                </a:ext>
              </a:extLst>
            </p:cNvPr>
            <p:cNvSpPr>
              <a:spLocks noChangeArrowheads="1"/>
            </p:cNvSpPr>
            <p:nvPr/>
          </p:nvSpPr>
          <p:spPr bwMode="auto">
            <a:xfrm>
              <a:off x="1036638" y="3722688"/>
              <a:ext cx="71437" cy="714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Rectangle 77">
              <a:extLst>
                <a:ext uri="{FF2B5EF4-FFF2-40B4-BE49-F238E27FC236}">
                  <a16:creationId xmlns:a16="http://schemas.microsoft.com/office/drawing/2014/main" id="{DE2320B5-20ED-4EB3-8F57-3ACC5D0CA3F5}"/>
                </a:ext>
              </a:extLst>
            </p:cNvPr>
            <p:cNvSpPr>
              <a:spLocks noChangeArrowheads="1"/>
            </p:cNvSpPr>
            <p:nvPr/>
          </p:nvSpPr>
          <p:spPr bwMode="auto">
            <a:xfrm>
              <a:off x="538163" y="3722688"/>
              <a:ext cx="69850" cy="714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8">
              <a:extLst>
                <a:ext uri="{FF2B5EF4-FFF2-40B4-BE49-F238E27FC236}">
                  <a16:creationId xmlns:a16="http://schemas.microsoft.com/office/drawing/2014/main" id="{CAA1C603-DF8F-4289-B347-BAE0DEBFEAF6}"/>
                </a:ext>
              </a:extLst>
            </p:cNvPr>
            <p:cNvSpPr>
              <a:spLocks noEditPoints="1"/>
            </p:cNvSpPr>
            <p:nvPr/>
          </p:nvSpPr>
          <p:spPr bwMode="auto">
            <a:xfrm>
              <a:off x="1588" y="2720976"/>
              <a:ext cx="428625" cy="608013"/>
            </a:xfrm>
            <a:custGeom>
              <a:avLst/>
              <a:gdLst>
                <a:gd name="T0" fmla="*/ 127 w 127"/>
                <a:gd name="T1" fmla="*/ 117 h 180"/>
                <a:gd name="T2" fmla="*/ 95 w 127"/>
                <a:gd name="T3" fmla="*/ 50 h 180"/>
                <a:gd name="T4" fmla="*/ 74 w 127"/>
                <a:gd name="T5" fmla="*/ 11 h 180"/>
                <a:gd name="T6" fmla="*/ 63 w 127"/>
                <a:gd name="T7" fmla="*/ 0 h 180"/>
                <a:gd name="T8" fmla="*/ 53 w 127"/>
                <a:gd name="T9" fmla="*/ 11 h 180"/>
                <a:gd name="T10" fmla="*/ 31 w 127"/>
                <a:gd name="T11" fmla="*/ 50 h 180"/>
                <a:gd name="T12" fmla="*/ 0 w 127"/>
                <a:gd name="T13" fmla="*/ 117 h 180"/>
                <a:gd name="T14" fmla="*/ 63 w 127"/>
                <a:gd name="T15" fmla="*/ 180 h 180"/>
                <a:gd name="T16" fmla="*/ 127 w 127"/>
                <a:gd name="T17" fmla="*/ 117 h 180"/>
                <a:gd name="T18" fmla="*/ 63 w 127"/>
                <a:gd name="T19" fmla="*/ 159 h 180"/>
                <a:gd name="T20" fmla="*/ 21 w 127"/>
                <a:gd name="T21" fmla="*/ 117 h 180"/>
                <a:gd name="T22" fmla="*/ 47 w 127"/>
                <a:gd name="T23" fmla="*/ 64 h 180"/>
                <a:gd name="T24" fmla="*/ 63 w 127"/>
                <a:gd name="T25" fmla="*/ 42 h 180"/>
                <a:gd name="T26" fmla="*/ 79 w 127"/>
                <a:gd name="T27" fmla="*/ 64 h 180"/>
                <a:gd name="T28" fmla="*/ 106 w 127"/>
                <a:gd name="T29" fmla="*/ 117 h 180"/>
                <a:gd name="T30" fmla="*/ 63 w 127"/>
                <a:gd name="T31" fmla="*/ 15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80">
                  <a:moveTo>
                    <a:pt x="127" y="117"/>
                  </a:moveTo>
                  <a:cubicBezTo>
                    <a:pt x="127" y="89"/>
                    <a:pt x="110" y="68"/>
                    <a:pt x="95" y="50"/>
                  </a:cubicBezTo>
                  <a:cubicBezTo>
                    <a:pt x="83" y="36"/>
                    <a:pt x="74" y="23"/>
                    <a:pt x="74" y="11"/>
                  </a:cubicBezTo>
                  <a:cubicBezTo>
                    <a:pt x="74" y="4"/>
                    <a:pt x="70" y="0"/>
                    <a:pt x="63" y="0"/>
                  </a:cubicBezTo>
                  <a:cubicBezTo>
                    <a:pt x="57" y="0"/>
                    <a:pt x="53" y="4"/>
                    <a:pt x="53" y="11"/>
                  </a:cubicBezTo>
                  <a:cubicBezTo>
                    <a:pt x="53" y="23"/>
                    <a:pt x="43" y="36"/>
                    <a:pt x="31" y="50"/>
                  </a:cubicBezTo>
                  <a:cubicBezTo>
                    <a:pt x="16" y="68"/>
                    <a:pt x="0" y="89"/>
                    <a:pt x="0" y="117"/>
                  </a:cubicBezTo>
                  <a:cubicBezTo>
                    <a:pt x="0" y="152"/>
                    <a:pt x="28" y="180"/>
                    <a:pt x="63" y="180"/>
                  </a:cubicBezTo>
                  <a:cubicBezTo>
                    <a:pt x="98" y="180"/>
                    <a:pt x="127" y="152"/>
                    <a:pt x="127" y="117"/>
                  </a:cubicBezTo>
                  <a:close/>
                  <a:moveTo>
                    <a:pt x="63" y="159"/>
                  </a:moveTo>
                  <a:cubicBezTo>
                    <a:pt x="40" y="159"/>
                    <a:pt x="21" y="140"/>
                    <a:pt x="21" y="117"/>
                  </a:cubicBezTo>
                  <a:cubicBezTo>
                    <a:pt x="21" y="96"/>
                    <a:pt x="35" y="79"/>
                    <a:pt x="47" y="64"/>
                  </a:cubicBezTo>
                  <a:cubicBezTo>
                    <a:pt x="53" y="56"/>
                    <a:pt x="59" y="50"/>
                    <a:pt x="63" y="42"/>
                  </a:cubicBezTo>
                  <a:cubicBezTo>
                    <a:pt x="67" y="50"/>
                    <a:pt x="74" y="56"/>
                    <a:pt x="79" y="64"/>
                  </a:cubicBezTo>
                  <a:cubicBezTo>
                    <a:pt x="92" y="79"/>
                    <a:pt x="106" y="96"/>
                    <a:pt x="106" y="117"/>
                  </a:cubicBezTo>
                  <a:cubicBezTo>
                    <a:pt x="106" y="140"/>
                    <a:pt x="86" y="159"/>
                    <a:pt x="63"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9">
              <a:extLst>
                <a:ext uri="{FF2B5EF4-FFF2-40B4-BE49-F238E27FC236}">
                  <a16:creationId xmlns:a16="http://schemas.microsoft.com/office/drawing/2014/main" id="{885246BC-5198-409E-BAA3-C21943125196}"/>
                </a:ext>
              </a:extLst>
            </p:cNvPr>
            <p:cNvSpPr>
              <a:spLocks/>
            </p:cNvSpPr>
            <p:nvPr/>
          </p:nvSpPr>
          <p:spPr bwMode="auto">
            <a:xfrm>
              <a:off x="1262063" y="3078163"/>
              <a:ext cx="455612" cy="823913"/>
            </a:xfrm>
            <a:custGeom>
              <a:avLst/>
              <a:gdLst>
                <a:gd name="T0" fmla="*/ 135 w 135"/>
                <a:gd name="T1" fmla="*/ 159 h 244"/>
                <a:gd name="T2" fmla="*/ 50 w 135"/>
                <a:gd name="T3" fmla="*/ 244 h 244"/>
                <a:gd name="T4" fmla="*/ 50 w 135"/>
                <a:gd name="T5" fmla="*/ 223 h 244"/>
                <a:gd name="T6" fmla="*/ 113 w 135"/>
                <a:gd name="T7" fmla="*/ 159 h 244"/>
                <a:gd name="T8" fmla="*/ 75 w 135"/>
                <a:gd name="T9" fmla="*/ 82 h 244"/>
                <a:gd name="T10" fmla="*/ 50 w 135"/>
                <a:gd name="T11" fmla="*/ 47 h 244"/>
                <a:gd name="T12" fmla="*/ 24 w 135"/>
                <a:gd name="T13" fmla="*/ 82 h 244"/>
                <a:gd name="T14" fmla="*/ 17 w 135"/>
                <a:gd name="T15" fmla="*/ 91 h 244"/>
                <a:gd name="T16" fmla="*/ 0 w 135"/>
                <a:gd name="T17" fmla="*/ 78 h 244"/>
                <a:gd name="T18" fmla="*/ 7 w 135"/>
                <a:gd name="T19" fmla="*/ 69 h 244"/>
                <a:gd name="T20" fmla="*/ 39 w 135"/>
                <a:gd name="T21" fmla="*/ 11 h 244"/>
                <a:gd name="T22" fmla="*/ 50 w 135"/>
                <a:gd name="T23" fmla="*/ 0 h 244"/>
                <a:gd name="T24" fmla="*/ 60 w 135"/>
                <a:gd name="T25" fmla="*/ 11 h 244"/>
                <a:gd name="T26" fmla="*/ 91 w 135"/>
                <a:gd name="T27" fmla="*/ 69 h 244"/>
                <a:gd name="T28" fmla="*/ 135 w 135"/>
                <a:gd name="T29" fmla="*/ 15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244">
                  <a:moveTo>
                    <a:pt x="135" y="159"/>
                  </a:moveTo>
                  <a:cubicBezTo>
                    <a:pt x="135" y="206"/>
                    <a:pt x="96" y="244"/>
                    <a:pt x="50" y="244"/>
                  </a:cubicBezTo>
                  <a:cubicBezTo>
                    <a:pt x="50" y="223"/>
                    <a:pt x="50" y="223"/>
                    <a:pt x="50" y="223"/>
                  </a:cubicBezTo>
                  <a:cubicBezTo>
                    <a:pt x="85" y="223"/>
                    <a:pt x="113" y="194"/>
                    <a:pt x="113" y="159"/>
                  </a:cubicBezTo>
                  <a:cubicBezTo>
                    <a:pt x="113" y="129"/>
                    <a:pt x="94" y="105"/>
                    <a:pt x="75" y="82"/>
                  </a:cubicBezTo>
                  <a:cubicBezTo>
                    <a:pt x="66" y="70"/>
                    <a:pt x="57" y="58"/>
                    <a:pt x="50" y="47"/>
                  </a:cubicBezTo>
                  <a:cubicBezTo>
                    <a:pt x="43" y="59"/>
                    <a:pt x="34" y="70"/>
                    <a:pt x="24" y="82"/>
                  </a:cubicBezTo>
                  <a:cubicBezTo>
                    <a:pt x="22" y="85"/>
                    <a:pt x="19" y="88"/>
                    <a:pt x="17" y="91"/>
                  </a:cubicBezTo>
                  <a:cubicBezTo>
                    <a:pt x="0" y="78"/>
                    <a:pt x="0" y="78"/>
                    <a:pt x="0" y="78"/>
                  </a:cubicBezTo>
                  <a:cubicBezTo>
                    <a:pt x="2" y="75"/>
                    <a:pt x="5" y="72"/>
                    <a:pt x="7" y="69"/>
                  </a:cubicBezTo>
                  <a:cubicBezTo>
                    <a:pt x="23" y="49"/>
                    <a:pt x="39" y="31"/>
                    <a:pt x="39" y="11"/>
                  </a:cubicBezTo>
                  <a:cubicBezTo>
                    <a:pt x="39" y="4"/>
                    <a:pt x="43" y="0"/>
                    <a:pt x="50" y="0"/>
                  </a:cubicBezTo>
                  <a:cubicBezTo>
                    <a:pt x="56" y="0"/>
                    <a:pt x="60" y="4"/>
                    <a:pt x="60" y="11"/>
                  </a:cubicBezTo>
                  <a:cubicBezTo>
                    <a:pt x="60" y="30"/>
                    <a:pt x="75" y="49"/>
                    <a:pt x="91" y="69"/>
                  </a:cubicBezTo>
                  <a:cubicBezTo>
                    <a:pt x="111" y="93"/>
                    <a:pt x="135" y="122"/>
                    <a:pt x="135"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a:extLst>
              <a:ext uri="{FF2B5EF4-FFF2-40B4-BE49-F238E27FC236}">
                <a16:creationId xmlns:a16="http://schemas.microsoft.com/office/drawing/2014/main" id="{3E81571C-DC28-4AAA-AEE4-7A286D9B7755}"/>
              </a:ext>
            </a:extLst>
          </p:cNvPr>
          <p:cNvGrpSpPr/>
          <p:nvPr/>
        </p:nvGrpSpPr>
        <p:grpSpPr>
          <a:xfrm>
            <a:off x="720443" y="3446839"/>
            <a:ext cx="456392" cy="448835"/>
            <a:chOff x="5008563" y="2715751"/>
            <a:chExt cx="1725613" cy="1697038"/>
          </a:xfrm>
          <a:solidFill>
            <a:schemeClr val="tx1"/>
          </a:solidFill>
        </p:grpSpPr>
        <p:sp>
          <p:nvSpPr>
            <p:cNvPr id="109" name="Freeform 35">
              <a:extLst>
                <a:ext uri="{FF2B5EF4-FFF2-40B4-BE49-F238E27FC236}">
                  <a16:creationId xmlns:a16="http://schemas.microsoft.com/office/drawing/2014/main" id="{15BAFC14-5E29-43FC-8A29-FEBDA691B7AD}"/>
                </a:ext>
              </a:extLst>
            </p:cNvPr>
            <p:cNvSpPr>
              <a:spLocks noEditPoints="1"/>
            </p:cNvSpPr>
            <p:nvPr/>
          </p:nvSpPr>
          <p:spPr bwMode="auto">
            <a:xfrm>
              <a:off x="5684838" y="3434889"/>
              <a:ext cx="473075" cy="377825"/>
            </a:xfrm>
            <a:custGeom>
              <a:avLst/>
              <a:gdLst>
                <a:gd name="T0" fmla="*/ 130 w 155"/>
                <a:gd name="T1" fmla="*/ 3 h 123"/>
                <a:gd name="T2" fmla="*/ 121 w 155"/>
                <a:gd name="T3" fmla="*/ 3 h 123"/>
                <a:gd name="T4" fmla="*/ 62 w 155"/>
                <a:gd name="T5" fmla="*/ 61 h 123"/>
                <a:gd name="T6" fmla="*/ 35 w 155"/>
                <a:gd name="T7" fmla="*/ 34 h 123"/>
                <a:gd name="T8" fmla="*/ 26 w 155"/>
                <a:gd name="T9" fmla="*/ 34 h 123"/>
                <a:gd name="T10" fmla="*/ 3 w 155"/>
                <a:gd name="T11" fmla="*/ 57 h 123"/>
                <a:gd name="T12" fmla="*/ 3 w 155"/>
                <a:gd name="T13" fmla="*/ 66 h 123"/>
                <a:gd name="T14" fmla="*/ 57 w 155"/>
                <a:gd name="T15" fmla="*/ 121 h 123"/>
                <a:gd name="T16" fmla="*/ 67 w 155"/>
                <a:gd name="T17" fmla="*/ 121 h 123"/>
                <a:gd name="T18" fmla="*/ 153 w 155"/>
                <a:gd name="T19" fmla="*/ 35 h 123"/>
                <a:gd name="T20" fmla="*/ 153 w 155"/>
                <a:gd name="T21" fmla="*/ 25 h 123"/>
                <a:gd name="T22" fmla="*/ 130 w 155"/>
                <a:gd name="T23" fmla="*/ 3 h 123"/>
                <a:gd name="T24" fmla="*/ 80 w 155"/>
                <a:gd name="T25" fmla="*/ 89 h 123"/>
                <a:gd name="T26" fmla="*/ 80 w 155"/>
                <a:gd name="T27" fmla="*/ 89 h 123"/>
                <a:gd name="T28" fmla="*/ 64 w 155"/>
                <a:gd name="T29" fmla="*/ 105 h 123"/>
                <a:gd name="T30" fmla="*/ 62 w 155"/>
                <a:gd name="T31" fmla="*/ 106 h 123"/>
                <a:gd name="T32" fmla="*/ 17 w 155"/>
                <a:gd name="T33" fmla="*/ 61 h 123"/>
                <a:gd name="T34" fmla="*/ 30 w 155"/>
                <a:gd name="T35" fmla="*/ 48 h 123"/>
                <a:gd name="T36" fmla="*/ 57 w 155"/>
                <a:gd name="T37" fmla="*/ 75 h 123"/>
                <a:gd name="T38" fmla="*/ 57 w 155"/>
                <a:gd name="T39" fmla="*/ 75 h 123"/>
                <a:gd name="T40" fmla="*/ 67 w 155"/>
                <a:gd name="T41" fmla="*/ 75 h 123"/>
                <a:gd name="T42" fmla="*/ 67 w 155"/>
                <a:gd name="T43" fmla="*/ 75 h 123"/>
                <a:gd name="T44" fmla="*/ 67 w 155"/>
                <a:gd name="T45" fmla="*/ 75 h 123"/>
                <a:gd name="T46" fmla="*/ 125 w 155"/>
                <a:gd name="T47" fmla="*/ 17 h 123"/>
                <a:gd name="T48" fmla="*/ 139 w 155"/>
                <a:gd name="T49" fmla="*/ 30 h 123"/>
                <a:gd name="T50" fmla="*/ 80 w 155"/>
                <a:gd name="T51" fmla="*/ 8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5" h="123">
                  <a:moveTo>
                    <a:pt x="130" y="3"/>
                  </a:moveTo>
                  <a:cubicBezTo>
                    <a:pt x="128" y="0"/>
                    <a:pt x="123" y="0"/>
                    <a:pt x="121" y="3"/>
                  </a:cubicBezTo>
                  <a:cubicBezTo>
                    <a:pt x="62" y="61"/>
                    <a:pt x="62" y="61"/>
                    <a:pt x="62" y="61"/>
                  </a:cubicBezTo>
                  <a:cubicBezTo>
                    <a:pt x="35" y="34"/>
                    <a:pt x="35" y="34"/>
                    <a:pt x="35" y="34"/>
                  </a:cubicBezTo>
                  <a:cubicBezTo>
                    <a:pt x="33" y="31"/>
                    <a:pt x="28" y="31"/>
                    <a:pt x="26" y="34"/>
                  </a:cubicBezTo>
                  <a:cubicBezTo>
                    <a:pt x="3" y="57"/>
                    <a:pt x="3" y="57"/>
                    <a:pt x="3" y="57"/>
                  </a:cubicBezTo>
                  <a:cubicBezTo>
                    <a:pt x="0" y="59"/>
                    <a:pt x="0" y="64"/>
                    <a:pt x="3" y="66"/>
                  </a:cubicBezTo>
                  <a:cubicBezTo>
                    <a:pt x="57" y="121"/>
                    <a:pt x="57" y="121"/>
                    <a:pt x="57" y="121"/>
                  </a:cubicBezTo>
                  <a:cubicBezTo>
                    <a:pt x="60" y="123"/>
                    <a:pt x="64" y="123"/>
                    <a:pt x="67" y="121"/>
                  </a:cubicBezTo>
                  <a:cubicBezTo>
                    <a:pt x="153" y="35"/>
                    <a:pt x="153" y="35"/>
                    <a:pt x="153" y="35"/>
                  </a:cubicBezTo>
                  <a:cubicBezTo>
                    <a:pt x="155" y="32"/>
                    <a:pt x="155" y="28"/>
                    <a:pt x="153" y="25"/>
                  </a:cubicBezTo>
                  <a:lnTo>
                    <a:pt x="130" y="3"/>
                  </a:lnTo>
                  <a:close/>
                  <a:moveTo>
                    <a:pt x="80" y="89"/>
                  </a:moveTo>
                  <a:cubicBezTo>
                    <a:pt x="80" y="89"/>
                    <a:pt x="80" y="89"/>
                    <a:pt x="80" y="89"/>
                  </a:cubicBezTo>
                  <a:cubicBezTo>
                    <a:pt x="64" y="105"/>
                    <a:pt x="64" y="105"/>
                    <a:pt x="64" y="105"/>
                  </a:cubicBezTo>
                  <a:cubicBezTo>
                    <a:pt x="62" y="106"/>
                    <a:pt x="62" y="106"/>
                    <a:pt x="62" y="106"/>
                  </a:cubicBezTo>
                  <a:cubicBezTo>
                    <a:pt x="17" y="61"/>
                    <a:pt x="17" y="61"/>
                    <a:pt x="17" y="61"/>
                  </a:cubicBezTo>
                  <a:cubicBezTo>
                    <a:pt x="30" y="48"/>
                    <a:pt x="30" y="48"/>
                    <a:pt x="30" y="48"/>
                  </a:cubicBezTo>
                  <a:cubicBezTo>
                    <a:pt x="57" y="75"/>
                    <a:pt x="57" y="75"/>
                    <a:pt x="57" y="75"/>
                  </a:cubicBezTo>
                  <a:cubicBezTo>
                    <a:pt x="57" y="75"/>
                    <a:pt x="57" y="75"/>
                    <a:pt x="57" y="75"/>
                  </a:cubicBezTo>
                  <a:cubicBezTo>
                    <a:pt x="60" y="78"/>
                    <a:pt x="64" y="78"/>
                    <a:pt x="67" y="75"/>
                  </a:cubicBezTo>
                  <a:cubicBezTo>
                    <a:pt x="67" y="75"/>
                    <a:pt x="67" y="75"/>
                    <a:pt x="67" y="75"/>
                  </a:cubicBezTo>
                  <a:cubicBezTo>
                    <a:pt x="67" y="75"/>
                    <a:pt x="67" y="75"/>
                    <a:pt x="67" y="75"/>
                  </a:cubicBezTo>
                  <a:cubicBezTo>
                    <a:pt x="125" y="17"/>
                    <a:pt x="125" y="17"/>
                    <a:pt x="125" y="17"/>
                  </a:cubicBezTo>
                  <a:cubicBezTo>
                    <a:pt x="139" y="30"/>
                    <a:pt x="139" y="30"/>
                    <a:pt x="139" y="30"/>
                  </a:cubicBezTo>
                  <a:lnTo>
                    <a:pt x="80" y="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10" name="Freeform 36">
              <a:extLst>
                <a:ext uri="{FF2B5EF4-FFF2-40B4-BE49-F238E27FC236}">
                  <a16:creationId xmlns:a16="http://schemas.microsoft.com/office/drawing/2014/main" id="{595D58AE-E25D-4BDF-B691-C66810BECC8D}"/>
                </a:ext>
              </a:extLst>
            </p:cNvPr>
            <p:cNvSpPr>
              <a:spLocks noEditPoints="1"/>
            </p:cNvSpPr>
            <p:nvPr/>
          </p:nvSpPr>
          <p:spPr bwMode="auto">
            <a:xfrm>
              <a:off x="5484813" y="3180889"/>
              <a:ext cx="787400" cy="889000"/>
            </a:xfrm>
            <a:custGeom>
              <a:avLst/>
              <a:gdLst>
                <a:gd name="T0" fmla="*/ 257 w 257"/>
                <a:gd name="T1" fmla="*/ 105 h 290"/>
                <a:gd name="T2" fmla="*/ 257 w 257"/>
                <a:gd name="T3" fmla="*/ 48 h 290"/>
                <a:gd name="T4" fmla="*/ 252 w 257"/>
                <a:gd name="T5" fmla="*/ 41 h 290"/>
                <a:gd name="T6" fmla="*/ 131 w 257"/>
                <a:gd name="T7" fmla="*/ 1 h 290"/>
                <a:gd name="T8" fmla="*/ 126 w 257"/>
                <a:gd name="T9" fmla="*/ 1 h 290"/>
                <a:gd name="T10" fmla="*/ 5 w 257"/>
                <a:gd name="T11" fmla="*/ 41 h 290"/>
                <a:gd name="T12" fmla="*/ 0 w 257"/>
                <a:gd name="T13" fmla="*/ 48 h 290"/>
                <a:gd name="T14" fmla="*/ 0 w 257"/>
                <a:gd name="T15" fmla="*/ 105 h 290"/>
                <a:gd name="T16" fmla="*/ 71 w 257"/>
                <a:gd name="T17" fmla="*/ 253 h 290"/>
                <a:gd name="T18" fmla="*/ 122 w 257"/>
                <a:gd name="T19" fmla="*/ 289 h 290"/>
                <a:gd name="T20" fmla="*/ 127 w 257"/>
                <a:gd name="T21" fmla="*/ 290 h 290"/>
                <a:gd name="T22" fmla="*/ 132 w 257"/>
                <a:gd name="T23" fmla="*/ 289 h 290"/>
                <a:gd name="T24" fmla="*/ 185 w 257"/>
                <a:gd name="T25" fmla="*/ 252 h 290"/>
                <a:gd name="T26" fmla="*/ 257 w 257"/>
                <a:gd name="T27" fmla="*/ 105 h 290"/>
                <a:gd name="T28" fmla="*/ 176 w 257"/>
                <a:gd name="T29" fmla="*/ 242 h 290"/>
                <a:gd name="T30" fmla="*/ 127 w 257"/>
                <a:gd name="T31" fmla="*/ 276 h 290"/>
                <a:gd name="T32" fmla="*/ 79 w 257"/>
                <a:gd name="T33" fmla="*/ 242 h 290"/>
                <a:gd name="T34" fmla="*/ 14 w 257"/>
                <a:gd name="T35" fmla="*/ 105 h 290"/>
                <a:gd name="T36" fmla="*/ 14 w 257"/>
                <a:gd name="T37" fmla="*/ 52 h 290"/>
                <a:gd name="T38" fmla="*/ 129 w 257"/>
                <a:gd name="T39" fmla="*/ 15 h 290"/>
                <a:gd name="T40" fmla="*/ 243 w 257"/>
                <a:gd name="T41" fmla="*/ 52 h 290"/>
                <a:gd name="T42" fmla="*/ 243 w 257"/>
                <a:gd name="T43" fmla="*/ 105 h 290"/>
                <a:gd name="T44" fmla="*/ 176 w 257"/>
                <a:gd name="T45" fmla="*/ 24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7" h="290">
                  <a:moveTo>
                    <a:pt x="257" y="105"/>
                  </a:moveTo>
                  <a:cubicBezTo>
                    <a:pt x="257" y="48"/>
                    <a:pt x="257" y="48"/>
                    <a:pt x="257" y="48"/>
                  </a:cubicBezTo>
                  <a:cubicBezTo>
                    <a:pt x="257" y="45"/>
                    <a:pt x="255" y="42"/>
                    <a:pt x="252" y="41"/>
                  </a:cubicBezTo>
                  <a:cubicBezTo>
                    <a:pt x="131" y="1"/>
                    <a:pt x="131" y="1"/>
                    <a:pt x="131" y="1"/>
                  </a:cubicBezTo>
                  <a:cubicBezTo>
                    <a:pt x="129" y="0"/>
                    <a:pt x="128" y="0"/>
                    <a:pt x="126" y="1"/>
                  </a:cubicBezTo>
                  <a:cubicBezTo>
                    <a:pt x="5" y="41"/>
                    <a:pt x="5" y="41"/>
                    <a:pt x="5" y="41"/>
                  </a:cubicBezTo>
                  <a:cubicBezTo>
                    <a:pt x="2" y="42"/>
                    <a:pt x="0" y="45"/>
                    <a:pt x="0" y="48"/>
                  </a:cubicBezTo>
                  <a:cubicBezTo>
                    <a:pt x="0" y="105"/>
                    <a:pt x="0" y="105"/>
                    <a:pt x="0" y="105"/>
                  </a:cubicBezTo>
                  <a:cubicBezTo>
                    <a:pt x="0" y="163"/>
                    <a:pt x="26" y="217"/>
                    <a:pt x="71" y="253"/>
                  </a:cubicBezTo>
                  <a:cubicBezTo>
                    <a:pt x="122" y="289"/>
                    <a:pt x="122" y="289"/>
                    <a:pt x="122" y="289"/>
                  </a:cubicBezTo>
                  <a:cubicBezTo>
                    <a:pt x="123" y="290"/>
                    <a:pt x="125" y="290"/>
                    <a:pt x="127" y="290"/>
                  </a:cubicBezTo>
                  <a:cubicBezTo>
                    <a:pt x="129" y="290"/>
                    <a:pt x="130" y="290"/>
                    <a:pt x="132" y="289"/>
                  </a:cubicBezTo>
                  <a:cubicBezTo>
                    <a:pt x="185" y="252"/>
                    <a:pt x="185" y="252"/>
                    <a:pt x="185" y="252"/>
                  </a:cubicBezTo>
                  <a:cubicBezTo>
                    <a:pt x="230" y="217"/>
                    <a:pt x="256" y="163"/>
                    <a:pt x="257" y="105"/>
                  </a:cubicBezTo>
                  <a:close/>
                  <a:moveTo>
                    <a:pt x="176" y="242"/>
                  </a:moveTo>
                  <a:cubicBezTo>
                    <a:pt x="127" y="276"/>
                    <a:pt x="127" y="276"/>
                    <a:pt x="127" y="276"/>
                  </a:cubicBezTo>
                  <a:cubicBezTo>
                    <a:pt x="79" y="242"/>
                    <a:pt x="79" y="242"/>
                    <a:pt x="79" y="242"/>
                  </a:cubicBezTo>
                  <a:cubicBezTo>
                    <a:pt x="37" y="209"/>
                    <a:pt x="13" y="159"/>
                    <a:pt x="14" y="105"/>
                  </a:cubicBezTo>
                  <a:cubicBezTo>
                    <a:pt x="14" y="52"/>
                    <a:pt x="14" y="52"/>
                    <a:pt x="14" y="52"/>
                  </a:cubicBezTo>
                  <a:cubicBezTo>
                    <a:pt x="129" y="15"/>
                    <a:pt x="129" y="15"/>
                    <a:pt x="129" y="15"/>
                  </a:cubicBezTo>
                  <a:cubicBezTo>
                    <a:pt x="243" y="52"/>
                    <a:pt x="243" y="52"/>
                    <a:pt x="243" y="52"/>
                  </a:cubicBezTo>
                  <a:cubicBezTo>
                    <a:pt x="243" y="105"/>
                    <a:pt x="243" y="105"/>
                    <a:pt x="243" y="105"/>
                  </a:cubicBezTo>
                  <a:cubicBezTo>
                    <a:pt x="243" y="159"/>
                    <a:pt x="218" y="209"/>
                    <a:pt x="17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7">
              <a:extLst>
                <a:ext uri="{FF2B5EF4-FFF2-40B4-BE49-F238E27FC236}">
                  <a16:creationId xmlns:a16="http://schemas.microsoft.com/office/drawing/2014/main" id="{17BAA45C-B09C-4CA9-B146-083181D2B8BD}"/>
                </a:ext>
              </a:extLst>
            </p:cNvPr>
            <p:cNvSpPr>
              <a:spLocks noEditPoints="1"/>
            </p:cNvSpPr>
            <p:nvPr/>
          </p:nvSpPr>
          <p:spPr bwMode="auto">
            <a:xfrm>
              <a:off x="5008563" y="2715751"/>
              <a:ext cx="1725613" cy="1697038"/>
            </a:xfrm>
            <a:custGeom>
              <a:avLst/>
              <a:gdLst>
                <a:gd name="T0" fmla="*/ 546 w 564"/>
                <a:gd name="T1" fmla="*/ 287 h 554"/>
                <a:gd name="T2" fmla="*/ 508 w 564"/>
                <a:gd name="T3" fmla="*/ 213 h 554"/>
                <a:gd name="T4" fmla="*/ 465 w 564"/>
                <a:gd name="T5" fmla="*/ 329 h 554"/>
                <a:gd name="T6" fmla="*/ 453 w 564"/>
                <a:gd name="T7" fmla="*/ 166 h 554"/>
                <a:gd name="T8" fmla="*/ 466 w 564"/>
                <a:gd name="T9" fmla="*/ 95 h 554"/>
                <a:gd name="T10" fmla="*/ 358 w 564"/>
                <a:gd name="T11" fmla="*/ 130 h 554"/>
                <a:gd name="T12" fmla="*/ 320 w 564"/>
                <a:gd name="T13" fmla="*/ 13 h 554"/>
                <a:gd name="T14" fmla="*/ 501 w 564"/>
                <a:gd name="T15" fmla="*/ 57 h 554"/>
                <a:gd name="T16" fmla="*/ 504 w 564"/>
                <a:gd name="T17" fmla="*/ 50 h 554"/>
                <a:gd name="T18" fmla="*/ 321 w 564"/>
                <a:gd name="T19" fmla="*/ 7 h 554"/>
                <a:gd name="T20" fmla="*/ 307 w 564"/>
                <a:gd name="T21" fmla="*/ 18 h 554"/>
                <a:gd name="T22" fmla="*/ 273 w 564"/>
                <a:gd name="T23" fmla="*/ 83 h 554"/>
                <a:gd name="T24" fmla="*/ 208 w 564"/>
                <a:gd name="T25" fmla="*/ 81 h 554"/>
                <a:gd name="T26" fmla="*/ 183 w 564"/>
                <a:gd name="T27" fmla="*/ 12 h 554"/>
                <a:gd name="T28" fmla="*/ 98 w 564"/>
                <a:gd name="T29" fmla="*/ 54 h 554"/>
                <a:gd name="T30" fmla="*/ 186 w 564"/>
                <a:gd name="T31" fmla="*/ 29 h 554"/>
                <a:gd name="T32" fmla="*/ 209 w 564"/>
                <a:gd name="T33" fmla="*/ 88 h 554"/>
                <a:gd name="T34" fmla="*/ 277 w 564"/>
                <a:gd name="T35" fmla="*/ 108 h 554"/>
                <a:gd name="T36" fmla="*/ 86 w 564"/>
                <a:gd name="T37" fmla="*/ 237 h 554"/>
                <a:gd name="T38" fmla="*/ 150 w 564"/>
                <a:gd name="T39" fmla="*/ 114 h 554"/>
                <a:gd name="T40" fmla="*/ 162 w 564"/>
                <a:gd name="T41" fmla="*/ 105 h 554"/>
                <a:gd name="T42" fmla="*/ 27 w 564"/>
                <a:gd name="T43" fmla="*/ 57 h 554"/>
                <a:gd name="T44" fmla="*/ 72 w 564"/>
                <a:gd name="T45" fmla="*/ 235 h 554"/>
                <a:gd name="T46" fmla="*/ 116 w 564"/>
                <a:gd name="T47" fmla="*/ 232 h 554"/>
                <a:gd name="T48" fmla="*/ 63 w 564"/>
                <a:gd name="T49" fmla="*/ 282 h 554"/>
                <a:gd name="T50" fmla="*/ 0 w 564"/>
                <a:gd name="T51" fmla="*/ 338 h 554"/>
                <a:gd name="T52" fmla="*/ 32 w 564"/>
                <a:gd name="T53" fmla="*/ 388 h 554"/>
                <a:gd name="T54" fmla="*/ 111 w 564"/>
                <a:gd name="T55" fmla="*/ 380 h 554"/>
                <a:gd name="T56" fmla="*/ 76 w 564"/>
                <a:gd name="T57" fmla="*/ 296 h 554"/>
                <a:gd name="T58" fmla="*/ 90 w 564"/>
                <a:gd name="T59" fmla="*/ 434 h 554"/>
                <a:gd name="T60" fmla="*/ 50 w 564"/>
                <a:gd name="T61" fmla="*/ 515 h 554"/>
                <a:gd name="T62" fmla="*/ 84 w 564"/>
                <a:gd name="T63" fmla="*/ 450 h 554"/>
                <a:gd name="T64" fmla="*/ 93 w 564"/>
                <a:gd name="T65" fmla="*/ 439 h 554"/>
                <a:gd name="T66" fmla="*/ 147 w 564"/>
                <a:gd name="T67" fmla="*/ 447 h 554"/>
                <a:gd name="T68" fmla="*/ 200 w 564"/>
                <a:gd name="T69" fmla="*/ 431 h 554"/>
                <a:gd name="T70" fmla="*/ 232 w 564"/>
                <a:gd name="T71" fmla="*/ 551 h 554"/>
                <a:gd name="T72" fmla="*/ 277 w 564"/>
                <a:gd name="T73" fmla="*/ 488 h 554"/>
                <a:gd name="T74" fmla="*/ 439 w 564"/>
                <a:gd name="T75" fmla="*/ 532 h 554"/>
                <a:gd name="T76" fmla="*/ 504 w 564"/>
                <a:gd name="T77" fmla="*/ 414 h 554"/>
                <a:gd name="T78" fmla="*/ 535 w 564"/>
                <a:gd name="T79" fmla="*/ 448 h 554"/>
                <a:gd name="T80" fmla="*/ 555 w 564"/>
                <a:gd name="T81" fmla="*/ 295 h 554"/>
                <a:gd name="T82" fmla="*/ 98 w 564"/>
                <a:gd name="T83" fmla="*/ 369 h 554"/>
                <a:gd name="T84" fmla="*/ 18 w 564"/>
                <a:gd name="T85" fmla="*/ 335 h 554"/>
                <a:gd name="T86" fmla="*/ 100 w 564"/>
                <a:gd name="T87" fmla="*/ 365 h 554"/>
                <a:gd name="T88" fmla="*/ 430 w 564"/>
                <a:gd name="T89" fmla="*/ 154 h 554"/>
                <a:gd name="T90" fmla="*/ 329 w 564"/>
                <a:gd name="T91" fmla="*/ 119 h 554"/>
                <a:gd name="T92" fmla="*/ 217 w 564"/>
                <a:gd name="T93" fmla="*/ 429 h 554"/>
                <a:gd name="T94" fmla="*/ 440 w 564"/>
                <a:gd name="T95" fmla="*/ 171 h 554"/>
                <a:gd name="T96" fmla="*/ 448 w 564"/>
                <a:gd name="T97" fmla="*/ 526 h 554"/>
                <a:gd name="T98" fmla="*/ 358 w 564"/>
                <a:gd name="T99" fmla="*/ 439 h 554"/>
                <a:gd name="T100" fmla="*/ 468 w 564"/>
                <a:gd name="T101" fmla="*/ 347 h 554"/>
                <a:gd name="T102" fmla="*/ 476 w 564"/>
                <a:gd name="T103" fmla="*/ 337 h 554"/>
                <a:gd name="T104" fmla="*/ 473 w 564"/>
                <a:gd name="T105" fmla="*/ 34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4" h="554">
                  <a:moveTo>
                    <a:pt x="555" y="277"/>
                  </a:moveTo>
                  <a:cubicBezTo>
                    <a:pt x="550" y="277"/>
                    <a:pt x="546" y="281"/>
                    <a:pt x="546" y="286"/>
                  </a:cubicBezTo>
                  <a:cubicBezTo>
                    <a:pt x="546" y="286"/>
                    <a:pt x="546" y="286"/>
                    <a:pt x="546" y="286"/>
                  </a:cubicBezTo>
                  <a:cubicBezTo>
                    <a:pt x="546" y="286"/>
                    <a:pt x="546" y="287"/>
                    <a:pt x="546" y="287"/>
                  </a:cubicBezTo>
                  <a:cubicBezTo>
                    <a:pt x="472" y="330"/>
                    <a:pt x="472" y="330"/>
                    <a:pt x="472" y="330"/>
                  </a:cubicBezTo>
                  <a:cubicBezTo>
                    <a:pt x="472" y="330"/>
                    <a:pt x="472" y="330"/>
                    <a:pt x="472" y="330"/>
                  </a:cubicBezTo>
                  <a:cubicBezTo>
                    <a:pt x="500" y="224"/>
                    <a:pt x="500" y="224"/>
                    <a:pt x="500" y="224"/>
                  </a:cubicBezTo>
                  <a:cubicBezTo>
                    <a:pt x="506" y="223"/>
                    <a:pt x="509" y="218"/>
                    <a:pt x="508" y="213"/>
                  </a:cubicBezTo>
                  <a:cubicBezTo>
                    <a:pt x="508" y="208"/>
                    <a:pt x="503" y="205"/>
                    <a:pt x="498" y="205"/>
                  </a:cubicBezTo>
                  <a:cubicBezTo>
                    <a:pt x="493" y="206"/>
                    <a:pt x="489" y="211"/>
                    <a:pt x="490" y="216"/>
                  </a:cubicBezTo>
                  <a:cubicBezTo>
                    <a:pt x="490" y="218"/>
                    <a:pt x="492" y="220"/>
                    <a:pt x="494" y="222"/>
                  </a:cubicBezTo>
                  <a:cubicBezTo>
                    <a:pt x="465" y="329"/>
                    <a:pt x="465" y="329"/>
                    <a:pt x="465" y="329"/>
                  </a:cubicBezTo>
                  <a:cubicBezTo>
                    <a:pt x="461" y="329"/>
                    <a:pt x="458" y="332"/>
                    <a:pt x="457" y="335"/>
                  </a:cubicBezTo>
                  <a:cubicBezTo>
                    <a:pt x="435" y="337"/>
                    <a:pt x="435" y="337"/>
                    <a:pt x="435" y="337"/>
                  </a:cubicBezTo>
                  <a:cubicBezTo>
                    <a:pt x="447" y="307"/>
                    <a:pt x="453" y="276"/>
                    <a:pt x="453" y="244"/>
                  </a:cubicBezTo>
                  <a:cubicBezTo>
                    <a:pt x="453" y="166"/>
                    <a:pt x="453" y="166"/>
                    <a:pt x="453" y="166"/>
                  </a:cubicBezTo>
                  <a:cubicBezTo>
                    <a:pt x="453" y="163"/>
                    <a:pt x="451" y="161"/>
                    <a:pt x="449" y="160"/>
                  </a:cubicBezTo>
                  <a:cubicBezTo>
                    <a:pt x="437" y="156"/>
                    <a:pt x="437" y="156"/>
                    <a:pt x="437" y="156"/>
                  </a:cubicBezTo>
                  <a:cubicBezTo>
                    <a:pt x="457" y="104"/>
                    <a:pt x="457" y="104"/>
                    <a:pt x="457" y="104"/>
                  </a:cubicBezTo>
                  <a:cubicBezTo>
                    <a:pt x="462" y="104"/>
                    <a:pt x="466" y="100"/>
                    <a:pt x="466" y="95"/>
                  </a:cubicBezTo>
                  <a:cubicBezTo>
                    <a:pt x="466" y="89"/>
                    <a:pt x="462" y="85"/>
                    <a:pt x="456" y="85"/>
                  </a:cubicBezTo>
                  <a:cubicBezTo>
                    <a:pt x="451" y="85"/>
                    <a:pt x="447" y="90"/>
                    <a:pt x="447" y="95"/>
                  </a:cubicBezTo>
                  <a:cubicBezTo>
                    <a:pt x="447" y="95"/>
                    <a:pt x="447" y="95"/>
                    <a:pt x="447" y="95"/>
                  </a:cubicBezTo>
                  <a:cubicBezTo>
                    <a:pt x="358" y="130"/>
                    <a:pt x="358" y="130"/>
                    <a:pt x="358" y="130"/>
                  </a:cubicBezTo>
                  <a:cubicBezTo>
                    <a:pt x="336" y="122"/>
                    <a:pt x="336" y="122"/>
                    <a:pt x="336" y="122"/>
                  </a:cubicBezTo>
                  <a:cubicBezTo>
                    <a:pt x="316" y="18"/>
                    <a:pt x="316" y="18"/>
                    <a:pt x="316" y="18"/>
                  </a:cubicBezTo>
                  <a:cubicBezTo>
                    <a:pt x="318" y="17"/>
                    <a:pt x="319" y="15"/>
                    <a:pt x="320" y="13"/>
                  </a:cubicBezTo>
                  <a:cubicBezTo>
                    <a:pt x="320" y="13"/>
                    <a:pt x="320" y="13"/>
                    <a:pt x="320" y="13"/>
                  </a:cubicBezTo>
                  <a:cubicBezTo>
                    <a:pt x="404" y="22"/>
                    <a:pt x="404" y="22"/>
                    <a:pt x="404" y="22"/>
                  </a:cubicBezTo>
                  <a:cubicBezTo>
                    <a:pt x="405" y="27"/>
                    <a:pt x="410" y="30"/>
                    <a:pt x="415" y="28"/>
                  </a:cubicBezTo>
                  <a:cubicBezTo>
                    <a:pt x="417" y="28"/>
                    <a:pt x="419" y="27"/>
                    <a:pt x="420" y="25"/>
                  </a:cubicBezTo>
                  <a:cubicBezTo>
                    <a:pt x="501" y="57"/>
                    <a:pt x="501" y="57"/>
                    <a:pt x="501" y="57"/>
                  </a:cubicBezTo>
                  <a:cubicBezTo>
                    <a:pt x="501" y="62"/>
                    <a:pt x="505" y="66"/>
                    <a:pt x="510" y="66"/>
                  </a:cubicBezTo>
                  <a:cubicBezTo>
                    <a:pt x="516" y="66"/>
                    <a:pt x="520" y="62"/>
                    <a:pt x="520" y="57"/>
                  </a:cubicBezTo>
                  <a:cubicBezTo>
                    <a:pt x="520" y="52"/>
                    <a:pt x="516" y="47"/>
                    <a:pt x="510" y="47"/>
                  </a:cubicBezTo>
                  <a:cubicBezTo>
                    <a:pt x="508" y="47"/>
                    <a:pt x="505" y="49"/>
                    <a:pt x="504" y="50"/>
                  </a:cubicBezTo>
                  <a:cubicBezTo>
                    <a:pt x="423" y="19"/>
                    <a:pt x="423" y="19"/>
                    <a:pt x="423" y="19"/>
                  </a:cubicBezTo>
                  <a:cubicBezTo>
                    <a:pt x="422" y="14"/>
                    <a:pt x="418" y="10"/>
                    <a:pt x="413" y="10"/>
                  </a:cubicBezTo>
                  <a:cubicBezTo>
                    <a:pt x="410" y="10"/>
                    <a:pt x="407" y="12"/>
                    <a:pt x="405" y="15"/>
                  </a:cubicBezTo>
                  <a:cubicBezTo>
                    <a:pt x="321" y="7"/>
                    <a:pt x="321" y="7"/>
                    <a:pt x="321" y="7"/>
                  </a:cubicBezTo>
                  <a:cubicBezTo>
                    <a:pt x="320" y="7"/>
                    <a:pt x="320" y="7"/>
                    <a:pt x="320" y="7"/>
                  </a:cubicBezTo>
                  <a:cubicBezTo>
                    <a:pt x="318" y="2"/>
                    <a:pt x="313" y="0"/>
                    <a:pt x="308" y="1"/>
                  </a:cubicBezTo>
                  <a:cubicBezTo>
                    <a:pt x="304" y="3"/>
                    <a:pt x="301" y="8"/>
                    <a:pt x="303" y="13"/>
                  </a:cubicBezTo>
                  <a:cubicBezTo>
                    <a:pt x="304" y="15"/>
                    <a:pt x="305" y="17"/>
                    <a:pt x="307" y="18"/>
                  </a:cubicBezTo>
                  <a:cubicBezTo>
                    <a:pt x="296" y="108"/>
                    <a:pt x="296" y="108"/>
                    <a:pt x="296" y="108"/>
                  </a:cubicBezTo>
                  <a:cubicBezTo>
                    <a:pt x="287" y="106"/>
                    <a:pt x="287" y="106"/>
                    <a:pt x="287" y="106"/>
                  </a:cubicBezTo>
                  <a:cubicBezTo>
                    <a:pt x="286" y="105"/>
                    <a:pt x="285" y="105"/>
                    <a:pt x="284" y="106"/>
                  </a:cubicBezTo>
                  <a:cubicBezTo>
                    <a:pt x="273" y="83"/>
                    <a:pt x="273" y="83"/>
                    <a:pt x="273" y="83"/>
                  </a:cubicBezTo>
                  <a:cubicBezTo>
                    <a:pt x="276" y="79"/>
                    <a:pt x="276" y="73"/>
                    <a:pt x="272" y="69"/>
                  </a:cubicBezTo>
                  <a:cubicBezTo>
                    <a:pt x="268" y="66"/>
                    <a:pt x="262" y="66"/>
                    <a:pt x="259" y="70"/>
                  </a:cubicBezTo>
                  <a:cubicBezTo>
                    <a:pt x="258" y="71"/>
                    <a:pt x="257" y="73"/>
                    <a:pt x="257" y="74"/>
                  </a:cubicBezTo>
                  <a:cubicBezTo>
                    <a:pt x="208" y="81"/>
                    <a:pt x="208" y="81"/>
                    <a:pt x="208" y="81"/>
                  </a:cubicBezTo>
                  <a:cubicBezTo>
                    <a:pt x="207" y="79"/>
                    <a:pt x="205" y="77"/>
                    <a:pt x="202" y="76"/>
                  </a:cubicBezTo>
                  <a:cubicBezTo>
                    <a:pt x="193" y="27"/>
                    <a:pt x="193" y="27"/>
                    <a:pt x="193" y="27"/>
                  </a:cubicBezTo>
                  <a:cubicBezTo>
                    <a:pt x="197" y="25"/>
                    <a:pt x="198" y="19"/>
                    <a:pt x="196" y="15"/>
                  </a:cubicBezTo>
                  <a:cubicBezTo>
                    <a:pt x="193" y="10"/>
                    <a:pt x="187" y="9"/>
                    <a:pt x="183" y="12"/>
                  </a:cubicBezTo>
                  <a:cubicBezTo>
                    <a:pt x="180" y="13"/>
                    <a:pt x="179" y="16"/>
                    <a:pt x="179" y="19"/>
                  </a:cubicBezTo>
                  <a:cubicBezTo>
                    <a:pt x="112" y="42"/>
                    <a:pt x="112" y="42"/>
                    <a:pt x="112" y="42"/>
                  </a:cubicBezTo>
                  <a:cubicBezTo>
                    <a:pt x="109" y="38"/>
                    <a:pt x="103" y="38"/>
                    <a:pt x="99" y="41"/>
                  </a:cubicBezTo>
                  <a:cubicBezTo>
                    <a:pt x="96" y="44"/>
                    <a:pt x="95" y="50"/>
                    <a:pt x="98" y="54"/>
                  </a:cubicBezTo>
                  <a:cubicBezTo>
                    <a:pt x="102" y="58"/>
                    <a:pt x="107" y="58"/>
                    <a:pt x="111" y="55"/>
                  </a:cubicBezTo>
                  <a:cubicBezTo>
                    <a:pt x="113" y="53"/>
                    <a:pt x="114" y="51"/>
                    <a:pt x="115" y="48"/>
                  </a:cubicBezTo>
                  <a:cubicBezTo>
                    <a:pt x="181" y="26"/>
                    <a:pt x="181" y="26"/>
                    <a:pt x="181" y="26"/>
                  </a:cubicBezTo>
                  <a:cubicBezTo>
                    <a:pt x="182" y="27"/>
                    <a:pt x="184" y="28"/>
                    <a:pt x="186" y="29"/>
                  </a:cubicBezTo>
                  <a:cubicBezTo>
                    <a:pt x="195" y="78"/>
                    <a:pt x="195" y="78"/>
                    <a:pt x="195" y="78"/>
                  </a:cubicBezTo>
                  <a:cubicBezTo>
                    <a:pt x="191" y="81"/>
                    <a:pt x="190" y="87"/>
                    <a:pt x="192" y="91"/>
                  </a:cubicBezTo>
                  <a:cubicBezTo>
                    <a:pt x="195" y="95"/>
                    <a:pt x="201" y="97"/>
                    <a:pt x="205" y="94"/>
                  </a:cubicBezTo>
                  <a:cubicBezTo>
                    <a:pt x="207" y="93"/>
                    <a:pt x="209" y="90"/>
                    <a:pt x="209" y="88"/>
                  </a:cubicBezTo>
                  <a:cubicBezTo>
                    <a:pt x="258" y="81"/>
                    <a:pt x="258" y="81"/>
                    <a:pt x="258" y="81"/>
                  </a:cubicBezTo>
                  <a:cubicBezTo>
                    <a:pt x="259" y="84"/>
                    <a:pt x="262" y="86"/>
                    <a:pt x="266" y="86"/>
                  </a:cubicBezTo>
                  <a:cubicBezTo>
                    <a:pt x="266" y="86"/>
                    <a:pt x="266" y="86"/>
                    <a:pt x="266" y="86"/>
                  </a:cubicBezTo>
                  <a:cubicBezTo>
                    <a:pt x="277" y="108"/>
                    <a:pt x="277" y="108"/>
                    <a:pt x="277" y="108"/>
                  </a:cubicBezTo>
                  <a:cubicBezTo>
                    <a:pt x="121" y="160"/>
                    <a:pt x="121" y="160"/>
                    <a:pt x="121" y="160"/>
                  </a:cubicBezTo>
                  <a:cubicBezTo>
                    <a:pt x="118" y="161"/>
                    <a:pt x="116" y="163"/>
                    <a:pt x="116" y="166"/>
                  </a:cubicBezTo>
                  <a:cubicBezTo>
                    <a:pt x="116" y="225"/>
                    <a:pt x="116" y="225"/>
                    <a:pt x="116" y="225"/>
                  </a:cubicBezTo>
                  <a:cubicBezTo>
                    <a:pt x="86" y="237"/>
                    <a:pt x="86" y="237"/>
                    <a:pt x="86" y="237"/>
                  </a:cubicBezTo>
                  <a:cubicBezTo>
                    <a:pt x="84" y="234"/>
                    <a:pt x="82" y="233"/>
                    <a:pt x="79" y="232"/>
                  </a:cubicBezTo>
                  <a:cubicBezTo>
                    <a:pt x="24" y="64"/>
                    <a:pt x="24" y="64"/>
                    <a:pt x="24" y="64"/>
                  </a:cubicBezTo>
                  <a:cubicBezTo>
                    <a:pt x="24" y="64"/>
                    <a:pt x="23" y="63"/>
                    <a:pt x="24" y="63"/>
                  </a:cubicBezTo>
                  <a:cubicBezTo>
                    <a:pt x="150" y="114"/>
                    <a:pt x="150" y="114"/>
                    <a:pt x="150" y="114"/>
                  </a:cubicBezTo>
                  <a:cubicBezTo>
                    <a:pt x="150" y="114"/>
                    <a:pt x="150" y="114"/>
                    <a:pt x="150" y="114"/>
                  </a:cubicBezTo>
                  <a:cubicBezTo>
                    <a:pt x="150" y="120"/>
                    <a:pt x="155" y="124"/>
                    <a:pt x="160" y="124"/>
                  </a:cubicBezTo>
                  <a:cubicBezTo>
                    <a:pt x="166" y="124"/>
                    <a:pt x="170" y="120"/>
                    <a:pt x="170" y="114"/>
                  </a:cubicBezTo>
                  <a:cubicBezTo>
                    <a:pt x="171" y="109"/>
                    <a:pt x="167" y="105"/>
                    <a:pt x="162" y="105"/>
                  </a:cubicBezTo>
                  <a:cubicBezTo>
                    <a:pt x="162" y="105"/>
                    <a:pt x="162" y="105"/>
                    <a:pt x="162" y="105"/>
                  </a:cubicBezTo>
                  <a:cubicBezTo>
                    <a:pt x="159" y="105"/>
                    <a:pt x="157" y="106"/>
                    <a:pt x="155" y="108"/>
                  </a:cubicBezTo>
                  <a:cubicBezTo>
                    <a:pt x="27" y="57"/>
                    <a:pt x="27" y="57"/>
                    <a:pt x="27" y="57"/>
                  </a:cubicBezTo>
                  <a:cubicBezTo>
                    <a:pt x="27" y="57"/>
                    <a:pt x="27" y="57"/>
                    <a:pt x="27" y="57"/>
                  </a:cubicBezTo>
                  <a:cubicBezTo>
                    <a:pt x="27" y="52"/>
                    <a:pt x="23" y="48"/>
                    <a:pt x="18" y="48"/>
                  </a:cubicBezTo>
                  <a:cubicBezTo>
                    <a:pt x="13" y="48"/>
                    <a:pt x="9" y="52"/>
                    <a:pt x="9" y="57"/>
                  </a:cubicBezTo>
                  <a:cubicBezTo>
                    <a:pt x="9" y="62"/>
                    <a:pt x="13" y="66"/>
                    <a:pt x="18" y="66"/>
                  </a:cubicBezTo>
                  <a:cubicBezTo>
                    <a:pt x="72" y="235"/>
                    <a:pt x="72" y="235"/>
                    <a:pt x="72" y="235"/>
                  </a:cubicBezTo>
                  <a:cubicBezTo>
                    <a:pt x="68" y="238"/>
                    <a:pt x="67" y="244"/>
                    <a:pt x="71" y="248"/>
                  </a:cubicBezTo>
                  <a:cubicBezTo>
                    <a:pt x="74" y="252"/>
                    <a:pt x="80" y="252"/>
                    <a:pt x="84" y="249"/>
                  </a:cubicBezTo>
                  <a:cubicBezTo>
                    <a:pt x="85" y="248"/>
                    <a:pt x="86" y="246"/>
                    <a:pt x="87" y="244"/>
                  </a:cubicBezTo>
                  <a:cubicBezTo>
                    <a:pt x="116" y="232"/>
                    <a:pt x="116" y="232"/>
                    <a:pt x="116" y="232"/>
                  </a:cubicBezTo>
                  <a:cubicBezTo>
                    <a:pt x="116" y="244"/>
                    <a:pt x="116" y="244"/>
                    <a:pt x="116" y="244"/>
                  </a:cubicBezTo>
                  <a:cubicBezTo>
                    <a:pt x="116" y="253"/>
                    <a:pt x="117" y="263"/>
                    <a:pt x="118" y="272"/>
                  </a:cubicBezTo>
                  <a:cubicBezTo>
                    <a:pt x="76" y="284"/>
                    <a:pt x="76" y="284"/>
                    <a:pt x="76" y="284"/>
                  </a:cubicBezTo>
                  <a:cubicBezTo>
                    <a:pt x="73" y="280"/>
                    <a:pt x="67" y="279"/>
                    <a:pt x="63" y="282"/>
                  </a:cubicBezTo>
                  <a:cubicBezTo>
                    <a:pt x="60" y="285"/>
                    <a:pt x="59" y="289"/>
                    <a:pt x="60" y="293"/>
                  </a:cubicBezTo>
                  <a:cubicBezTo>
                    <a:pt x="14" y="330"/>
                    <a:pt x="14" y="330"/>
                    <a:pt x="14" y="330"/>
                  </a:cubicBezTo>
                  <a:cubicBezTo>
                    <a:pt x="12" y="329"/>
                    <a:pt x="11" y="328"/>
                    <a:pt x="9" y="328"/>
                  </a:cubicBezTo>
                  <a:cubicBezTo>
                    <a:pt x="4" y="328"/>
                    <a:pt x="0" y="333"/>
                    <a:pt x="0" y="338"/>
                  </a:cubicBezTo>
                  <a:cubicBezTo>
                    <a:pt x="0" y="343"/>
                    <a:pt x="4" y="347"/>
                    <a:pt x="9" y="347"/>
                  </a:cubicBezTo>
                  <a:cubicBezTo>
                    <a:pt x="10" y="347"/>
                    <a:pt x="10" y="347"/>
                    <a:pt x="11" y="347"/>
                  </a:cubicBezTo>
                  <a:cubicBezTo>
                    <a:pt x="30" y="375"/>
                    <a:pt x="30" y="375"/>
                    <a:pt x="30" y="375"/>
                  </a:cubicBezTo>
                  <a:cubicBezTo>
                    <a:pt x="27" y="379"/>
                    <a:pt x="28" y="385"/>
                    <a:pt x="32" y="388"/>
                  </a:cubicBezTo>
                  <a:cubicBezTo>
                    <a:pt x="36" y="391"/>
                    <a:pt x="42" y="390"/>
                    <a:pt x="45" y="386"/>
                  </a:cubicBezTo>
                  <a:cubicBezTo>
                    <a:pt x="46" y="385"/>
                    <a:pt x="46" y="384"/>
                    <a:pt x="46" y="383"/>
                  </a:cubicBezTo>
                  <a:cubicBezTo>
                    <a:pt x="99" y="376"/>
                    <a:pt x="99" y="376"/>
                    <a:pt x="99" y="376"/>
                  </a:cubicBezTo>
                  <a:cubicBezTo>
                    <a:pt x="101" y="380"/>
                    <a:pt x="107" y="382"/>
                    <a:pt x="111" y="380"/>
                  </a:cubicBezTo>
                  <a:cubicBezTo>
                    <a:pt x="116" y="377"/>
                    <a:pt x="118" y="372"/>
                    <a:pt x="115" y="367"/>
                  </a:cubicBezTo>
                  <a:cubicBezTo>
                    <a:pt x="114" y="364"/>
                    <a:pt x="110" y="362"/>
                    <a:pt x="107" y="362"/>
                  </a:cubicBezTo>
                  <a:cubicBezTo>
                    <a:pt x="106" y="362"/>
                    <a:pt x="106" y="362"/>
                    <a:pt x="106" y="362"/>
                  </a:cubicBezTo>
                  <a:cubicBezTo>
                    <a:pt x="76" y="296"/>
                    <a:pt x="76" y="296"/>
                    <a:pt x="76" y="296"/>
                  </a:cubicBezTo>
                  <a:cubicBezTo>
                    <a:pt x="77" y="295"/>
                    <a:pt x="78" y="293"/>
                    <a:pt x="78" y="291"/>
                  </a:cubicBezTo>
                  <a:cubicBezTo>
                    <a:pt x="118" y="279"/>
                    <a:pt x="118" y="279"/>
                    <a:pt x="118" y="279"/>
                  </a:cubicBezTo>
                  <a:cubicBezTo>
                    <a:pt x="124" y="320"/>
                    <a:pt x="139" y="358"/>
                    <a:pt x="163" y="392"/>
                  </a:cubicBezTo>
                  <a:cubicBezTo>
                    <a:pt x="90" y="434"/>
                    <a:pt x="90" y="434"/>
                    <a:pt x="90" y="434"/>
                  </a:cubicBezTo>
                  <a:cubicBezTo>
                    <a:pt x="86" y="431"/>
                    <a:pt x="80" y="432"/>
                    <a:pt x="77" y="437"/>
                  </a:cubicBezTo>
                  <a:cubicBezTo>
                    <a:pt x="75" y="440"/>
                    <a:pt x="76" y="444"/>
                    <a:pt x="78" y="447"/>
                  </a:cubicBezTo>
                  <a:cubicBezTo>
                    <a:pt x="59" y="505"/>
                    <a:pt x="59" y="505"/>
                    <a:pt x="59" y="505"/>
                  </a:cubicBezTo>
                  <a:cubicBezTo>
                    <a:pt x="54" y="505"/>
                    <a:pt x="50" y="510"/>
                    <a:pt x="50" y="515"/>
                  </a:cubicBezTo>
                  <a:cubicBezTo>
                    <a:pt x="50" y="520"/>
                    <a:pt x="55" y="524"/>
                    <a:pt x="60" y="524"/>
                  </a:cubicBezTo>
                  <a:cubicBezTo>
                    <a:pt x="65" y="523"/>
                    <a:pt x="69" y="519"/>
                    <a:pt x="69" y="514"/>
                  </a:cubicBezTo>
                  <a:cubicBezTo>
                    <a:pt x="69" y="511"/>
                    <a:pt x="67" y="509"/>
                    <a:pt x="65" y="507"/>
                  </a:cubicBezTo>
                  <a:cubicBezTo>
                    <a:pt x="84" y="450"/>
                    <a:pt x="84" y="450"/>
                    <a:pt x="84" y="450"/>
                  </a:cubicBezTo>
                  <a:cubicBezTo>
                    <a:pt x="84" y="450"/>
                    <a:pt x="84" y="450"/>
                    <a:pt x="84" y="450"/>
                  </a:cubicBezTo>
                  <a:cubicBezTo>
                    <a:pt x="89" y="450"/>
                    <a:pt x="93" y="446"/>
                    <a:pt x="93" y="441"/>
                  </a:cubicBezTo>
                  <a:cubicBezTo>
                    <a:pt x="93" y="441"/>
                    <a:pt x="93" y="441"/>
                    <a:pt x="93" y="441"/>
                  </a:cubicBezTo>
                  <a:cubicBezTo>
                    <a:pt x="93" y="440"/>
                    <a:pt x="93" y="440"/>
                    <a:pt x="93" y="439"/>
                  </a:cubicBezTo>
                  <a:cubicBezTo>
                    <a:pt x="168" y="397"/>
                    <a:pt x="168" y="397"/>
                    <a:pt x="168" y="397"/>
                  </a:cubicBezTo>
                  <a:cubicBezTo>
                    <a:pt x="176" y="407"/>
                    <a:pt x="185" y="418"/>
                    <a:pt x="195" y="427"/>
                  </a:cubicBezTo>
                  <a:cubicBezTo>
                    <a:pt x="160" y="449"/>
                    <a:pt x="160" y="449"/>
                    <a:pt x="160" y="449"/>
                  </a:cubicBezTo>
                  <a:cubicBezTo>
                    <a:pt x="157" y="445"/>
                    <a:pt x="152" y="444"/>
                    <a:pt x="147" y="447"/>
                  </a:cubicBezTo>
                  <a:cubicBezTo>
                    <a:pt x="143" y="450"/>
                    <a:pt x="142" y="455"/>
                    <a:pt x="145" y="460"/>
                  </a:cubicBezTo>
                  <a:cubicBezTo>
                    <a:pt x="148" y="464"/>
                    <a:pt x="154" y="465"/>
                    <a:pt x="158" y="462"/>
                  </a:cubicBezTo>
                  <a:cubicBezTo>
                    <a:pt x="160" y="461"/>
                    <a:pt x="161" y="458"/>
                    <a:pt x="162" y="456"/>
                  </a:cubicBezTo>
                  <a:cubicBezTo>
                    <a:pt x="200" y="431"/>
                    <a:pt x="200" y="431"/>
                    <a:pt x="200" y="431"/>
                  </a:cubicBezTo>
                  <a:cubicBezTo>
                    <a:pt x="203" y="434"/>
                    <a:pt x="206" y="436"/>
                    <a:pt x="209" y="439"/>
                  </a:cubicBezTo>
                  <a:cubicBezTo>
                    <a:pt x="223" y="535"/>
                    <a:pt x="223" y="535"/>
                    <a:pt x="223" y="535"/>
                  </a:cubicBezTo>
                  <a:cubicBezTo>
                    <a:pt x="219" y="538"/>
                    <a:pt x="217" y="544"/>
                    <a:pt x="220" y="548"/>
                  </a:cubicBezTo>
                  <a:cubicBezTo>
                    <a:pt x="222" y="552"/>
                    <a:pt x="228" y="554"/>
                    <a:pt x="232" y="551"/>
                  </a:cubicBezTo>
                  <a:cubicBezTo>
                    <a:pt x="237" y="549"/>
                    <a:pt x="238" y="543"/>
                    <a:pt x="236" y="539"/>
                  </a:cubicBezTo>
                  <a:cubicBezTo>
                    <a:pt x="234" y="536"/>
                    <a:pt x="232" y="535"/>
                    <a:pt x="230" y="534"/>
                  </a:cubicBezTo>
                  <a:cubicBezTo>
                    <a:pt x="217" y="445"/>
                    <a:pt x="217" y="445"/>
                    <a:pt x="217" y="445"/>
                  </a:cubicBezTo>
                  <a:cubicBezTo>
                    <a:pt x="277" y="488"/>
                    <a:pt x="277" y="488"/>
                    <a:pt x="277" y="488"/>
                  </a:cubicBezTo>
                  <a:cubicBezTo>
                    <a:pt x="277" y="488"/>
                    <a:pt x="277" y="488"/>
                    <a:pt x="277" y="488"/>
                  </a:cubicBezTo>
                  <a:cubicBezTo>
                    <a:pt x="280" y="490"/>
                    <a:pt x="284" y="490"/>
                    <a:pt x="287" y="488"/>
                  </a:cubicBezTo>
                  <a:cubicBezTo>
                    <a:pt x="333" y="456"/>
                    <a:pt x="333" y="456"/>
                    <a:pt x="333" y="456"/>
                  </a:cubicBezTo>
                  <a:cubicBezTo>
                    <a:pt x="439" y="532"/>
                    <a:pt x="439" y="532"/>
                    <a:pt x="439" y="532"/>
                  </a:cubicBezTo>
                  <a:cubicBezTo>
                    <a:pt x="438" y="537"/>
                    <a:pt x="441" y="542"/>
                    <a:pt x="445" y="544"/>
                  </a:cubicBezTo>
                  <a:cubicBezTo>
                    <a:pt x="450" y="545"/>
                    <a:pt x="455" y="542"/>
                    <a:pt x="457" y="537"/>
                  </a:cubicBezTo>
                  <a:cubicBezTo>
                    <a:pt x="458" y="534"/>
                    <a:pt x="457" y="530"/>
                    <a:pt x="454" y="528"/>
                  </a:cubicBezTo>
                  <a:cubicBezTo>
                    <a:pt x="504" y="414"/>
                    <a:pt x="504" y="414"/>
                    <a:pt x="504" y="414"/>
                  </a:cubicBezTo>
                  <a:cubicBezTo>
                    <a:pt x="522" y="449"/>
                    <a:pt x="522" y="449"/>
                    <a:pt x="522" y="449"/>
                  </a:cubicBezTo>
                  <a:cubicBezTo>
                    <a:pt x="519" y="453"/>
                    <a:pt x="520" y="458"/>
                    <a:pt x="523" y="462"/>
                  </a:cubicBezTo>
                  <a:cubicBezTo>
                    <a:pt x="527" y="465"/>
                    <a:pt x="533" y="464"/>
                    <a:pt x="536" y="461"/>
                  </a:cubicBezTo>
                  <a:cubicBezTo>
                    <a:pt x="540" y="457"/>
                    <a:pt x="539" y="451"/>
                    <a:pt x="535" y="448"/>
                  </a:cubicBezTo>
                  <a:cubicBezTo>
                    <a:pt x="534" y="446"/>
                    <a:pt x="531" y="445"/>
                    <a:pt x="529" y="445"/>
                  </a:cubicBezTo>
                  <a:cubicBezTo>
                    <a:pt x="528" y="445"/>
                    <a:pt x="528" y="445"/>
                    <a:pt x="528" y="445"/>
                  </a:cubicBezTo>
                  <a:cubicBezTo>
                    <a:pt x="507" y="406"/>
                    <a:pt x="507" y="406"/>
                    <a:pt x="507" y="406"/>
                  </a:cubicBezTo>
                  <a:cubicBezTo>
                    <a:pt x="555" y="295"/>
                    <a:pt x="555" y="295"/>
                    <a:pt x="555" y="295"/>
                  </a:cubicBezTo>
                  <a:cubicBezTo>
                    <a:pt x="555" y="295"/>
                    <a:pt x="555" y="295"/>
                    <a:pt x="555" y="295"/>
                  </a:cubicBezTo>
                  <a:cubicBezTo>
                    <a:pt x="560" y="295"/>
                    <a:pt x="564" y="291"/>
                    <a:pt x="564" y="286"/>
                  </a:cubicBezTo>
                  <a:cubicBezTo>
                    <a:pt x="564" y="281"/>
                    <a:pt x="560" y="277"/>
                    <a:pt x="555" y="277"/>
                  </a:cubicBezTo>
                  <a:close/>
                  <a:moveTo>
                    <a:pt x="98" y="369"/>
                  </a:moveTo>
                  <a:cubicBezTo>
                    <a:pt x="46" y="376"/>
                    <a:pt x="46" y="376"/>
                    <a:pt x="46" y="376"/>
                  </a:cubicBezTo>
                  <a:cubicBezTo>
                    <a:pt x="43" y="372"/>
                    <a:pt x="39" y="371"/>
                    <a:pt x="36" y="371"/>
                  </a:cubicBezTo>
                  <a:cubicBezTo>
                    <a:pt x="17" y="343"/>
                    <a:pt x="17" y="343"/>
                    <a:pt x="17" y="343"/>
                  </a:cubicBezTo>
                  <a:cubicBezTo>
                    <a:pt x="18" y="341"/>
                    <a:pt x="19" y="338"/>
                    <a:pt x="18" y="335"/>
                  </a:cubicBezTo>
                  <a:cubicBezTo>
                    <a:pt x="64" y="298"/>
                    <a:pt x="64" y="298"/>
                    <a:pt x="64" y="298"/>
                  </a:cubicBezTo>
                  <a:cubicBezTo>
                    <a:pt x="65" y="299"/>
                    <a:pt x="67" y="299"/>
                    <a:pt x="69" y="299"/>
                  </a:cubicBezTo>
                  <a:cubicBezTo>
                    <a:pt x="69" y="299"/>
                    <a:pt x="69" y="299"/>
                    <a:pt x="69" y="299"/>
                  </a:cubicBezTo>
                  <a:cubicBezTo>
                    <a:pt x="100" y="365"/>
                    <a:pt x="100" y="365"/>
                    <a:pt x="100" y="365"/>
                  </a:cubicBezTo>
                  <a:cubicBezTo>
                    <a:pt x="99" y="366"/>
                    <a:pt x="98" y="367"/>
                    <a:pt x="98" y="369"/>
                  </a:cubicBezTo>
                  <a:close/>
                  <a:moveTo>
                    <a:pt x="450" y="101"/>
                  </a:moveTo>
                  <a:cubicBezTo>
                    <a:pt x="451" y="102"/>
                    <a:pt x="451" y="102"/>
                    <a:pt x="451" y="102"/>
                  </a:cubicBezTo>
                  <a:cubicBezTo>
                    <a:pt x="430" y="154"/>
                    <a:pt x="430" y="154"/>
                    <a:pt x="430" y="154"/>
                  </a:cubicBezTo>
                  <a:cubicBezTo>
                    <a:pt x="369" y="133"/>
                    <a:pt x="369" y="133"/>
                    <a:pt x="369" y="133"/>
                  </a:cubicBezTo>
                  <a:lnTo>
                    <a:pt x="450" y="101"/>
                  </a:lnTo>
                  <a:close/>
                  <a:moveTo>
                    <a:pt x="312" y="32"/>
                  </a:moveTo>
                  <a:cubicBezTo>
                    <a:pt x="329" y="119"/>
                    <a:pt x="329" y="119"/>
                    <a:pt x="329" y="119"/>
                  </a:cubicBezTo>
                  <a:cubicBezTo>
                    <a:pt x="302" y="111"/>
                    <a:pt x="302" y="111"/>
                    <a:pt x="302" y="111"/>
                  </a:cubicBezTo>
                  <a:lnTo>
                    <a:pt x="312" y="32"/>
                  </a:lnTo>
                  <a:close/>
                  <a:moveTo>
                    <a:pt x="283" y="475"/>
                  </a:moveTo>
                  <a:cubicBezTo>
                    <a:pt x="217" y="429"/>
                    <a:pt x="217" y="429"/>
                    <a:pt x="217" y="429"/>
                  </a:cubicBezTo>
                  <a:cubicBezTo>
                    <a:pt x="161" y="384"/>
                    <a:pt x="129" y="316"/>
                    <a:pt x="130" y="244"/>
                  </a:cubicBezTo>
                  <a:cubicBezTo>
                    <a:pt x="130" y="171"/>
                    <a:pt x="130" y="171"/>
                    <a:pt x="130" y="171"/>
                  </a:cubicBezTo>
                  <a:cubicBezTo>
                    <a:pt x="285" y="119"/>
                    <a:pt x="285" y="119"/>
                    <a:pt x="285" y="119"/>
                  </a:cubicBezTo>
                  <a:cubicBezTo>
                    <a:pt x="440" y="171"/>
                    <a:pt x="440" y="171"/>
                    <a:pt x="440" y="171"/>
                  </a:cubicBezTo>
                  <a:cubicBezTo>
                    <a:pt x="440" y="244"/>
                    <a:pt x="440" y="244"/>
                    <a:pt x="440" y="244"/>
                  </a:cubicBezTo>
                  <a:cubicBezTo>
                    <a:pt x="439" y="316"/>
                    <a:pt x="406" y="384"/>
                    <a:pt x="350" y="428"/>
                  </a:cubicBezTo>
                  <a:lnTo>
                    <a:pt x="283" y="475"/>
                  </a:lnTo>
                  <a:close/>
                  <a:moveTo>
                    <a:pt x="448" y="526"/>
                  </a:moveTo>
                  <a:cubicBezTo>
                    <a:pt x="448" y="526"/>
                    <a:pt x="448" y="526"/>
                    <a:pt x="448" y="526"/>
                  </a:cubicBezTo>
                  <a:cubicBezTo>
                    <a:pt x="446" y="526"/>
                    <a:pt x="445" y="526"/>
                    <a:pt x="443" y="527"/>
                  </a:cubicBezTo>
                  <a:cubicBezTo>
                    <a:pt x="339" y="452"/>
                    <a:pt x="339" y="452"/>
                    <a:pt x="339" y="452"/>
                  </a:cubicBezTo>
                  <a:cubicBezTo>
                    <a:pt x="358" y="439"/>
                    <a:pt x="358" y="439"/>
                    <a:pt x="358" y="439"/>
                  </a:cubicBezTo>
                  <a:cubicBezTo>
                    <a:pt x="390" y="414"/>
                    <a:pt x="415" y="381"/>
                    <a:pt x="431" y="344"/>
                  </a:cubicBezTo>
                  <a:cubicBezTo>
                    <a:pt x="458" y="342"/>
                    <a:pt x="458" y="342"/>
                    <a:pt x="458" y="342"/>
                  </a:cubicBezTo>
                  <a:cubicBezTo>
                    <a:pt x="460" y="345"/>
                    <a:pt x="463" y="347"/>
                    <a:pt x="466" y="347"/>
                  </a:cubicBezTo>
                  <a:cubicBezTo>
                    <a:pt x="468" y="347"/>
                    <a:pt x="468" y="347"/>
                    <a:pt x="468" y="347"/>
                  </a:cubicBezTo>
                  <a:cubicBezTo>
                    <a:pt x="500" y="407"/>
                    <a:pt x="500" y="407"/>
                    <a:pt x="500" y="407"/>
                  </a:cubicBezTo>
                  <a:lnTo>
                    <a:pt x="448" y="526"/>
                  </a:lnTo>
                  <a:close/>
                  <a:moveTo>
                    <a:pt x="473" y="343"/>
                  </a:moveTo>
                  <a:cubicBezTo>
                    <a:pt x="475" y="342"/>
                    <a:pt x="476" y="340"/>
                    <a:pt x="476" y="337"/>
                  </a:cubicBezTo>
                  <a:cubicBezTo>
                    <a:pt x="476" y="337"/>
                    <a:pt x="476" y="337"/>
                    <a:pt x="476" y="336"/>
                  </a:cubicBezTo>
                  <a:cubicBezTo>
                    <a:pt x="548" y="294"/>
                    <a:pt x="548" y="294"/>
                    <a:pt x="548" y="294"/>
                  </a:cubicBezTo>
                  <a:cubicBezTo>
                    <a:pt x="503" y="398"/>
                    <a:pt x="503" y="398"/>
                    <a:pt x="503" y="398"/>
                  </a:cubicBezTo>
                  <a:lnTo>
                    <a:pt x="473"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a:extLst>
              <a:ext uri="{FF2B5EF4-FFF2-40B4-BE49-F238E27FC236}">
                <a16:creationId xmlns:a16="http://schemas.microsoft.com/office/drawing/2014/main" id="{21D45AD9-B6B8-4295-959F-1D5C685EBD49}"/>
              </a:ext>
            </a:extLst>
          </p:cNvPr>
          <p:cNvGrpSpPr/>
          <p:nvPr/>
        </p:nvGrpSpPr>
        <p:grpSpPr>
          <a:xfrm>
            <a:off x="718257" y="4527946"/>
            <a:ext cx="457292" cy="456820"/>
            <a:chOff x="2481263" y="390525"/>
            <a:chExt cx="1538287" cy="1536701"/>
          </a:xfrm>
          <a:solidFill>
            <a:schemeClr val="tx1"/>
          </a:solidFill>
        </p:grpSpPr>
        <p:sp>
          <p:nvSpPr>
            <p:cNvPr id="113" name="Freeform 83">
              <a:extLst>
                <a:ext uri="{FF2B5EF4-FFF2-40B4-BE49-F238E27FC236}">
                  <a16:creationId xmlns:a16="http://schemas.microsoft.com/office/drawing/2014/main" id="{DDA4BD7E-A64B-4D21-9BFA-3DE0F51DAAE1}"/>
                </a:ext>
              </a:extLst>
            </p:cNvPr>
            <p:cNvSpPr>
              <a:spLocks noEditPoints="1"/>
            </p:cNvSpPr>
            <p:nvPr/>
          </p:nvSpPr>
          <p:spPr bwMode="auto">
            <a:xfrm>
              <a:off x="2657475" y="915988"/>
              <a:ext cx="136525" cy="127000"/>
            </a:xfrm>
            <a:custGeom>
              <a:avLst/>
              <a:gdLst>
                <a:gd name="T0" fmla="*/ 23 w 46"/>
                <a:gd name="T1" fmla="*/ 42 h 42"/>
                <a:gd name="T2" fmla="*/ 38 w 46"/>
                <a:gd name="T3" fmla="*/ 35 h 42"/>
                <a:gd name="T4" fmla="*/ 38 w 46"/>
                <a:gd name="T5" fmla="*/ 6 h 42"/>
                <a:gd name="T6" fmla="*/ 23 w 46"/>
                <a:gd name="T7" fmla="*/ 0 h 42"/>
                <a:gd name="T8" fmla="*/ 8 w 46"/>
                <a:gd name="T9" fmla="*/ 6 h 42"/>
                <a:gd name="T10" fmla="*/ 8 w 46"/>
                <a:gd name="T11" fmla="*/ 35 h 42"/>
                <a:gd name="T12" fmla="*/ 23 w 46"/>
                <a:gd name="T13" fmla="*/ 42 h 42"/>
                <a:gd name="T14" fmla="*/ 12 w 46"/>
                <a:gd name="T15" fmla="*/ 11 h 42"/>
                <a:gd name="T16" fmla="*/ 23 w 46"/>
                <a:gd name="T17" fmla="*/ 6 h 42"/>
                <a:gd name="T18" fmla="*/ 33 w 46"/>
                <a:gd name="T19" fmla="*/ 11 h 42"/>
                <a:gd name="T20" fmla="*/ 33 w 46"/>
                <a:gd name="T21" fmla="*/ 32 h 42"/>
                <a:gd name="T22" fmla="*/ 23 w 46"/>
                <a:gd name="T23" fmla="*/ 37 h 42"/>
                <a:gd name="T24" fmla="*/ 12 w 46"/>
                <a:gd name="T25" fmla="*/ 32 h 42"/>
                <a:gd name="T26" fmla="*/ 12 w 46"/>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4" y="40"/>
                    <a:pt x="38" y="35"/>
                  </a:cubicBezTo>
                  <a:cubicBezTo>
                    <a:pt x="46" y="27"/>
                    <a:pt x="46" y="14"/>
                    <a:pt x="38" y="6"/>
                  </a:cubicBezTo>
                  <a:cubicBezTo>
                    <a:pt x="34" y="2"/>
                    <a:pt x="29" y="0"/>
                    <a:pt x="23" y="0"/>
                  </a:cubicBezTo>
                  <a:cubicBezTo>
                    <a:pt x="18" y="0"/>
                    <a:pt x="13" y="2"/>
                    <a:pt x="8" y="6"/>
                  </a:cubicBezTo>
                  <a:cubicBezTo>
                    <a:pt x="0" y="14"/>
                    <a:pt x="0" y="27"/>
                    <a:pt x="8" y="35"/>
                  </a:cubicBezTo>
                  <a:cubicBezTo>
                    <a:pt x="12" y="40"/>
                    <a:pt x="18" y="42"/>
                    <a:pt x="23" y="42"/>
                  </a:cubicBezTo>
                  <a:close/>
                  <a:moveTo>
                    <a:pt x="12" y="11"/>
                  </a:moveTo>
                  <a:cubicBezTo>
                    <a:pt x="15" y="8"/>
                    <a:pt x="19" y="6"/>
                    <a:pt x="23" y="6"/>
                  </a:cubicBezTo>
                  <a:cubicBezTo>
                    <a:pt x="27" y="6"/>
                    <a:pt x="31" y="8"/>
                    <a:pt x="33" y="11"/>
                  </a:cubicBezTo>
                  <a:cubicBezTo>
                    <a:pt x="39" y="17"/>
                    <a:pt x="39" y="26"/>
                    <a:pt x="33" y="32"/>
                  </a:cubicBezTo>
                  <a:cubicBezTo>
                    <a:pt x="30" y="35"/>
                    <a:pt x="27" y="37"/>
                    <a:pt x="23" y="37"/>
                  </a:cubicBezTo>
                  <a:cubicBezTo>
                    <a:pt x="19" y="37"/>
                    <a:pt x="15" y="35"/>
                    <a:pt x="12" y="32"/>
                  </a:cubicBezTo>
                  <a:cubicBezTo>
                    <a:pt x="7" y="26"/>
                    <a:pt x="7" y="17"/>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4">
              <a:extLst>
                <a:ext uri="{FF2B5EF4-FFF2-40B4-BE49-F238E27FC236}">
                  <a16:creationId xmlns:a16="http://schemas.microsoft.com/office/drawing/2014/main" id="{A6A88044-26B3-45DE-8F13-0CFD0ED44604}"/>
                </a:ext>
              </a:extLst>
            </p:cNvPr>
            <p:cNvSpPr>
              <a:spLocks noEditPoints="1"/>
            </p:cNvSpPr>
            <p:nvPr/>
          </p:nvSpPr>
          <p:spPr bwMode="auto">
            <a:xfrm>
              <a:off x="3181350" y="390525"/>
              <a:ext cx="138112" cy="125413"/>
            </a:xfrm>
            <a:custGeom>
              <a:avLst/>
              <a:gdLst>
                <a:gd name="T0" fmla="*/ 23 w 46"/>
                <a:gd name="T1" fmla="*/ 42 h 42"/>
                <a:gd name="T2" fmla="*/ 38 w 46"/>
                <a:gd name="T3" fmla="*/ 36 h 42"/>
                <a:gd name="T4" fmla="*/ 38 w 46"/>
                <a:gd name="T5" fmla="*/ 6 h 42"/>
                <a:gd name="T6" fmla="*/ 23 w 46"/>
                <a:gd name="T7" fmla="*/ 0 h 42"/>
                <a:gd name="T8" fmla="*/ 8 w 46"/>
                <a:gd name="T9" fmla="*/ 6 h 42"/>
                <a:gd name="T10" fmla="*/ 8 w 46"/>
                <a:gd name="T11" fmla="*/ 36 h 42"/>
                <a:gd name="T12" fmla="*/ 23 w 46"/>
                <a:gd name="T13" fmla="*/ 42 h 42"/>
                <a:gd name="T14" fmla="*/ 13 w 46"/>
                <a:gd name="T15" fmla="*/ 10 h 42"/>
                <a:gd name="T16" fmla="*/ 23 w 46"/>
                <a:gd name="T17" fmla="*/ 6 h 42"/>
                <a:gd name="T18" fmla="*/ 33 w 46"/>
                <a:gd name="T19" fmla="*/ 10 h 42"/>
                <a:gd name="T20" fmla="*/ 33 w 46"/>
                <a:gd name="T21" fmla="*/ 32 h 42"/>
                <a:gd name="T22" fmla="*/ 23 w 46"/>
                <a:gd name="T23" fmla="*/ 36 h 42"/>
                <a:gd name="T24" fmla="*/ 13 w 46"/>
                <a:gd name="T25" fmla="*/ 32 h 42"/>
                <a:gd name="T26" fmla="*/ 13 w 46"/>
                <a:gd name="T27"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3" y="40"/>
                    <a:pt x="38" y="36"/>
                  </a:cubicBezTo>
                  <a:cubicBezTo>
                    <a:pt x="46" y="28"/>
                    <a:pt x="46" y="14"/>
                    <a:pt x="38" y="6"/>
                  </a:cubicBezTo>
                  <a:cubicBezTo>
                    <a:pt x="34" y="2"/>
                    <a:pt x="29" y="0"/>
                    <a:pt x="23" y="0"/>
                  </a:cubicBezTo>
                  <a:cubicBezTo>
                    <a:pt x="18" y="0"/>
                    <a:pt x="13" y="2"/>
                    <a:pt x="8" y="6"/>
                  </a:cubicBezTo>
                  <a:cubicBezTo>
                    <a:pt x="0" y="14"/>
                    <a:pt x="0" y="28"/>
                    <a:pt x="8" y="36"/>
                  </a:cubicBezTo>
                  <a:cubicBezTo>
                    <a:pt x="13" y="40"/>
                    <a:pt x="18" y="42"/>
                    <a:pt x="23" y="42"/>
                  </a:cubicBezTo>
                  <a:close/>
                  <a:moveTo>
                    <a:pt x="13" y="10"/>
                  </a:moveTo>
                  <a:cubicBezTo>
                    <a:pt x="16" y="8"/>
                    <a:pt x="19" y="6"/>
                    <a:pt x="23" y="6"/>
                  </a:cubicBezTo>
                  <a:cubicBezTo>
                    <a:pt x="27" y="6"/>
                    <a:pt x="31" y="8"/>
                    <a:pt x="33" y="10"/>
                  </a:cubicBezTo>
                  <a:cubicBezTo>
                    <a:pt x="39" y="16"/>
                    <a:pt x="39" y="26"/>
                    <a:pt x="33" y="32"/>
                  </a:cubicBezTo>
                  <a:cubicBezTo>
                    <a:pt x="31" y="35"/>
                    <a:pt x="27" y="36"/>
                    <a:pt x="23" y="36"/>
                  </a:cubicBezTo>
                  <a:cubicBezTo>
                    <a:pt x="19" y="36"/>
                    <a:pt x="15" y="35"/>
                    <a:pt x="13" y="32"/>
                  </a:cubicBezTo>
                  <a:cubicBezTo>
                    <a:pt x="7" y="26"/>
                    <a:pt x="7"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
              <a:extLst>
                <a:ext uri="{FF2B5EF4-FFF2-40B4-BE49-F238E27FC236}">
                  <a16:creationId xmlns:a16="http://schemas.microsoft.com/office/drawing/2014/main" id="{6B1B5481-0C1E-492D-9663-89F193704DF7}"/>
                </a:ext>
              </a:extLst>
            </p:cNvPr>
            <p:cNvSpPr>
              <a:spLocks/>
            </p:cNvSpPr>
            <p:nvPr/>
          </p:nvSpPr>
          <p:spPr bwMode="auto">
            <a:xfrm>
              <a:off x="2481263" y="1087438"/>
              <a:ext cx="485775" cy="309563"/>
            </a:xfrm>
            <a:custGeom>
              <a:avLst/>
              <a:gdLst>
                <a:gd name="T0" fmla="*/ 126 w 163"/>
                <a:gd name="T1" fmla="*/ 8 h 104"/>
                <a:gd name="T2" fmla="*/ 124 w 163"/>
                <a:gd name="T3" fmla="*/ 35 h 104"/>
                <a:gd name="T4" fmla="*/ 94 w 163"/>
                <a:gd name="T5" fmla="*/ 65 h 104"/>
                <a:gd name="T6" fmla="*/ 70 w 163"/>
                <a:gd name="T7" fmla="*/ 65 h 104"/>
                <a:gd name="T8" fmla="*/ 40 w 163"/>
                <a:gd name="T9" fmla="*/ 35 h 104"/>
                <a:gd name="T10" fmla="*/ 38 w 163"/>
                <a:gd name="T11" fmla="*/ 8 h 104"/>
                <a:gd name="T12" fmla="*/ 8 w 163"/>
                <a:gd name="T13" fmla="*/ 8 h 104"/>
                <a:gd name="T14" fmla="*/ 8 w 163"/>
                <a:gd name="T15" fmla="*/ 38 h 104"/>
                <a:gd name="T16" fmla="*/ 36 w 163"/>
                <a:gd name="T17" fmla="*/ 39 h 104"/>
                <a:gd name="T18" fmla="*/ 65 w 163"/>
                <a:gd name="T19" fmla="*/ 69 h 104"/>
                <a:gd name="T20" fmla="*/ 67 w 163"/>
                <a:gd name="T21" fmla="*/ 96 h 104"/>
                <a:gd name="T22" fmla="*/ 96 w 163"/>
                <a:gd name="T23" fmla="*/ 96 h 104"/>
                <a:gd name="T24" fmla="*/ 98 w 163"/>
                <a:gd name="T25" fmla="*/ 69 h 104"/>
                <a:gd name="T26" fmla="*/ 128 w 163"/>
                <a:gd name="T27" fmla="*/ 39 h 104"/>
                <a:gd name="T28" fmla="*/ 155 w 163"/>
                <a:gd name="T29" fmla="*/ 38 h 104"/>
                <a:gd name="T30" fmla="*/ 155 w 163"/>
                <a:gd name="T31" fmla="*/ 8 h 104"/>
                <a:gd name="T32" fmla="*/ 126 w 163"/>
                <a:gd name="T33"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04">
                  <a:moveTo>
                    <a:pt x="126" y="8"/>
                  </a:moveTo>
                  <a:cubicBezTo>
                    <a:pt x="119" y="16"/>
                    <a:pt x="118" y="27"/>
                    <a:pt x="124" y="35"/>
                  </a:cubicBezTo>
                  <a:cubicBezTo>
                    <a:pt x="94" y="65"/>
                    <a:pt x="94" y="65"/>
                    <a:pt x="94" y="65"/>
                  </a:cubicBezTo>
                  <a:cubicBezTo>
                    <a:pt x="87" y="59"/>
                    <a:pt x="77" y="59"/>
                    <a:pt x="70" y="65"/>
                  </a:cubicBezTo>
                  <a:cubicBezTo>
                    <a:pt x="40" y="35"/>
                    <a:pt x="40" y="35"/>
                    <a:pt x="40" y="35"/>
                  </a:cubicBezTo>
                  <a:cubicBezTo>
                    <a:pt x="46" y="27"/>
                    <a:pt x="45" y="16"/>
                    <a:pt x="38" y="8"/>
                  </a:cubicBezTo>
                  <a:cubicBezTo>
                    <a:pt x="29" y="0"/>
                    <a:pt x="16" y="0"/>
                    <a:pt x="8" y="8"/>
                  </a:cubicBezTo>
                  <a:cubicBezTo>
                    <a:pt x="0" y="16"/>
                    <a:pt x="0" y="30"/>
                    <a:pt x="8" y="38"/>
                  </a:cubicBezTo>
                  <a:cubicBezTo>
                    <a:pt x="16" y="45"/>
                    <a:pt x="28" y="46"/>
                    <a:pt x="36" y="39"/>
                  </a:cubicBezTo>
                  <a:cubicBezTo>
                    <a:pt x="65" y="69"/>
                    <a:pt x="65" y="69"/>
                    <a:pt x="65" y="69"/>
                  </a:cubicBezTo>
                  <a:cubicBezTo>
                    <a:pt x="59" y="77"/>
                    <a:pt x="59" y="89"/>
                    <a:pt x="67" y="96"/>
                  </a:cubicBezTo>
                  <a:cubicBezTo>
                    <a:pt x="75" y="104"/>
                    <a:pt x="88" y="104"/>
                    <a:pt x="96" y="96"/>
                  </a:cubicBezTo>
                  <a:cubicBezTo>
                    <a:pt x="104" y="89"/>
                    <a:pt x="104" y="77"/>
                    <a:pt x="98" y="69"/>
                  </a:cubicBezTo>
                  <a:cubicBezTo>
                    <a:pt x="128" y="39"/>
                    <a:pt x="128" y="39"/>
                    <a:pt x="128" y="39"/>
                  </a:cubicBezTo>
                  <a:cubicBezTo>
                    <a:pt x="136" y="45"/>
                    <a:pt x="147" y="45"/>
                    <a:pt x="155" y="38"/>
                  </a:cubicBezTo>
                  <a:cubicBezTo>
                    <a:pt x="163" y="30"/>
                    <a:pt x="163" y="16"/>
                    <a:pt x="155" y="8"/>
                  </a:cubicBezTo>
                  <a:cubicBezTo>
                    <a:pt x="147" y="0"/>
                    <a:pt x="134" y="0"/>
                    <a:pt x="1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6">
              <a:extLst>
                <a:ext uri="{FF2B5EF4-FFF2-40B4-BE49-F238E27FC236}">
                  <a16:creationId xmlns:a16="http://schemas.microsoft.com/office/drawing/2014/main" id="{12B08C69-D219-4BD2-823C-F306AA8D5E12}"/>
                </a:ext>
              </a:extLst>
            </p:cNvPr>
            <p:cNvSpPr>
              <a:spLocks noEditPoints="1"/>
            </p:cNvSpPr>
            <p:nvPr/>
          </p:nvSpPr>
          <p:spPr bwMode="auto">
            <a:xfrm>
              <a:off x="3005138" y="915988"/>
              <a:ext cx="138112" cy="127000"/>
            </a:xfrm>
            <a:custGeom>
              <a:avLst/>
              <a:gdLst>
                <a:gd name="T0" fmla="*/ 38 w 46"/>
                <a:gd name="T1" fmla="*/ 6 h 42"/>
                <a:gd name="T2" fmla="*/ 23 w 46"/>
                <a:gd name="T3" fmla="*/ 0 h 42"/>
                <a:gd name="T4" fmla="*/ 8 w 46"/>
                <a:gd name="T5" fmla="*/ 6 h 42"/>
                <a:gd name="T6" fmla="*/ 8 w 46"/>
                <a:gd name="T7" fmla="*/ 35 h 42"/>
                <a:gd name="T8" fmla="*/ 23 w 46"/>
                <a:gd name="T9" fmla="*/ 42 h 42"/>
                <a:gd name="T10" fmla="*/ 38 w 46"/>
                <a:gd name="T11" fmla="*/ 35 h 42"/>
                <a:gd name="T12" fmla="*/ 38 w 46"/>
                <a:gd name="T13" fmla="*/ 6 h 42"/>
                <a:gd name="T14" fmla="*/ 34 w 46"/>
                <a:gd name="T15" fmla="*/ 31 h 42"/>
                <a:gd name="T16" fmla="*/ 24 w 46"/>
                <a:gd name="T17" fmla="*/ 36 h 42"/>
                <a:gd name="T18" fmla="*/ 13 w 46"/>
                <a:gd name="T19" fmla="*/ 31 h 42"/>
                <a:gd name="T20" fmla="*/ 13 w 46"/>
                <a:gd name="T21" fmla="*/ 10 h 42"/>
                <a:gd name="T22" fmla="*/ 24 w 46"/>
                <a:gd name="T23" fmla="*/ 6 h 42"/>
                <a:gd name="T24" fmla="*/ 34 w 46"/>
                <a:gd name="T25" fmla="*/ 10 h 42"/>
                <a:gd name="T26" fmla="*/ 38 w 46"/>
                <a:gd name="T27" fmla="*/ 21 h 42"/>
                <a:gd name="T28" fmla="*/ 34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38" y="6"/>
                  </a:moveTo>
                  <a:cubicBezTo>
                    <a:pt x="34" y="2"/>
                    <a:pt x="29" y="0"/>
                    <a:pt x="23" y="0"/>
                  </a:cubicBezTo>
                  <a:cubicBezTo>
                    <a:pt x="18" y="0"/>
                    <a:pt x="13" y="2"/>
                    <a:pt x="8" y="6"/>
                  </a:cubicBezTo>
                  <a:cubicBezTo>
                    <a:pt x="0" y="14"/>
                    <a:pt x="0" y="27"/>
                    <a:pt x="8" y="35"/>
                  </a:cubicBezTo>
                  <a:cubicBezTo>
                    <a:pt x="12" y="40"/>
                    <a:pt x="17" y="42"/>
                    <a:pt x="23" y="42"/>
                  </a:cubicBezTo>
                  <a:cubicBezTo>
                    <a:pt x="28" y="42"/>
                    <a:pt x="33" y="40"/>
                    <a:pt x="38" y="35"/>
                  </a:cubicBezTo>
                  <a:cubicBezTo>
                    <a:pt x="46" y="27"/>
                    <a:pt x="46" y="15"/>
                    <a:pt x="38" y="6"/>
                  </a:cubicBezTo>
                  <a:close/>
                  <a:moveTo>
                    <a:pt x="34" y="31"/>
                  </a:moveTo>
                  <a:cubicBezTo>
                    <a:pt x="31" y="34"/>
                    <a:pt x="28" y="36"/>
                    <a:pt x="24" y="36"/>
                  </a:cubicBezTo>
                  <a:cubicBezTo>
                    <a:pt x="20" y="36"/>
                    <a:pt x="15" y="34"/>
                    <a:pt x="13" y="31"/>
                  </a:cubicBezTo>
                  <a:cubicBezTo>
                    <a:pt x="7" y="26"/>
                    <a:pt x="7" y="16"/>
                    <a:pt x="13" y="10"/>
                  </a:cubicBezTo>
                  <a:cubicBezTo>
                    <a:pt x="16" y="7"/>
                    <a:pt x="20" y="6"/>
                    <a:pt x="24" y="6"/>
                  </a:cubicBezTo>
                  <a:cubicBezTo>
                    <a:pt x="28" y="6"/>
                    <a:pt x="32" y="7"/>
                    <a:pt x="34" y="10"/>
                  </a:cubicBezTo>
                  <a:cubicBezTo>
                    <a:pt x="36" y="13"/>
                    <a:pt x="38" y="17"/>
                    <a:pt x="38" y="21"/>
                  </a:cubicBezTo>
                  <a:cubicBezTo>
                    <a:pt x="38" y="25"/>
                    <a:pt x="37" y="29"/>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7">
              <a:extLst>
                <a:ext uri="{FF2B5EF4-FFF2-40B4-BE49-F238E27FC236}">
                  <a16:creationId xmlns:a16="http://schemas.microsoft.com/office/drawing/2014/main" id="{E9272DE2-1F83-4DE2-B55D-48F9AEE02E3B}"/>
                </a:ext>
              </a:extLst>
            </p:cNvPr>
            <p:cNvSpPr>
              <a:spLocks noEditPoints="1"/>
            </p:cNvSpPr>
            <p:nvPr/>
          </p:nvSpPr>
          <p:spPr bwMode="auto">
            <a:xfrm>
              <a:off x="3181350" y="742950"/>
              <a:ext cx="138112" cy="123825"/>
            </a:xfrm>
            <a:custGeom>
              <a:avLst/>
              <a:gdLst>
                <a:gd name="T0" fmla="*/ 23 w 46"/>
                <a:gd name="T1" fmla="*/ 41 h 41"/>
                <a:gd name="T2" fmla="*/ 38 w 46"/>
                <a:gd name="T3" fmla="*/ 35 h 41"/>
                <a:gd name="T4" fmla="*/ 38 w 46"/>
                <a:gd name="T5" fmla="*/ 6 h 41"/>
                <a:gd name="T6" fmla="*/ 23 w 46"/>
                <a:gd name="T7" fmla="*/ 0 h 41"/>
                <a:gd name="T8" fmla="*/ 8 w 46"/>
                <a:gd name="T9" fmla="*/ 6 h 41"/>
                <a:gd name="T10" fmla="*/ 8 w 46"/>
                <a:gd name="T11" fmla="*/ 35 h 41"/>
                <a:gd name="T12" fmla="*/ 23 w 46"/>
                <a:gd name="T13" fmla="*/ 41 h 41"/>
                <a:gd name="T14" fmla="*/ 13 w 46"/>
                <a:gd name="T15" fmla="*/ 10 h 41"/>
                <a:gd name="T16" fmla="*/ 23 w 46"/>
                <a:gd name="T17" fmla="*/ 5 h 41"/>
                <a:gd name="T18" fmla="*/ 33 w 46"/>
                <a:gd name="T19" fmla="*/ 10 h 41"/>
                <a:gd name="T20" fmla="*/ 33 w 46"/>
                <a:gd name="T21" fmla="*/ 31 h 41"/>
                <a:gd name="T22" fmla="*/ 23 w 46"/>
                <a:gd name="T23" fmla="*/ 35 h 41"/>
                <a:gd name="T24" fmla="*/ 13 w 46"/>
                <a:gd name="T25" fmla="*/ 31 h 41"/>
                <a:gd name="T26" fmla="*/ 13 w 46"/>
                <a:gd name="T27"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1">
                  <a:moveTo>
                    <a:pt x="23" y="41"/>
                  </a:moveTo>
                  <a:cubicBezTo>
                    <a:pt x="28" y="41"/>
                    <a:pt x="33" y="39"/>
                    <a:pt x="38" y="35"/>
                  </a:cubicBezTo>
                  <a:cubicBezTo>
                    <a:pt x="46" y="27"/>
                    <a:pt x="46" y="14"/>
                    <a:pt x="38" y="6"/>
                  </a:cubicBezTo>
                  <a:cubicBezTo>
                    <a:pt x="34" y="2"/>
                    <a:pt x="28" y="0"/>
                    <a:pt x="23" y="0"/>
                  </a:cubicBezTo>
                  <a:cubicBezTo>
                    <a:pt x="18" y="0"/>
                    <a:pt x="13" y="2"/>
                    <a:pt x="8" y="6"/>
                  </a:cubicBezTo>
                  <a:cubicBezTo>
                    <a:pt x="0" y="14"/>
                    <a:pt x="0" y="27"/>
                    <a:pt x="8" y="35"/>
                  </a:cubicBezTo>
                  <a:cubicBezTo>
                    <a:pt x="13" y="39"/>
                    <a:pt x="18" y="41"/>
                    <a:pt x="23" y="41"/>
                  </a:cubicBezTo>
                  <a:close/>
                  <a:moveTo>
                    <a:pt x="13" y="10"/>
                  </a:moveTo>
                  <a:cubicBezTo>
                    <a:pt x="16" y="7"/>
                    <a:pt x="19" y="5"/>
                    <a:pt x="23" y="5"/>
                  </a:cubicBezTo>
                  <a:cubicBezTo>
                    <a:pt x="27" y="5"/>
                    <a:pt x="31" y="7"/>
                    <a:pt x="33" y="10"/>
                  </a:cubicBezTo>
                  <a:cubicBezTo>
                    <a:pt x="39" y="15"/>
                    <a:pt x="39" y="25"/>
                    <a:pt x="33" y="31"/>
                  </a:cubicBezTo>
                  <a:cubicBezTo>
                    <a:pt x="31" y="34"/>
                    <a:pt x="27" y="35"/>
                    <a:pt x="23" y="35"/>
                  </a:cubicBezTo>
                  <a:cubicBezTo>
                    <a:pt x="19" y="35"/>
                    <a:pt x="15" y="34"/>
                    <a:pt x="13" y="31"/>
                  </a:cubicBezTo>
                  <a:cubicBezTo>
                    <a:pt x="6" y="25"/>
                    <a:pt x="6"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8">
              <a:extLst>
                <a:ext uri="{FF2B5EF4-FFF2-40B4-BE49-F238E27FC236}">
                  <a16:creationId xmlns:a16="http://schemas.microsoft.com/office/drawing/2014/main" id="{77D12CE9-D730-4DF1-96C0-DA8750BCDEC5}"/>
                </a:ext>
              </a:extLst>
            </p:cNvPr>
            <p:cNvSpPr>
              <a:spLocks noEditPoints="1"/>
            </p:cNvSpPr>
            <p:nvPr/>
          </p:nvSpPr>
          <p:spPr bwMode="auto">
            <a:xfrm>
              <a:off x="2830513" y="1443038"/>
              <a:ext cx="136525" cy="125413"/>
            </a:xfrm>
            <a:custGeom>
              <a:avLst/>
              <a:gdLst>
                <a:gd name="T0" fmla="*/ 23 w 46"/>
                <a:gd name="T1" fmla="*/ 0 h 42"/>
                <a:gd name="T2" fmla="*/ 8 w 46"/>
                <a:gd name="T3" fmla="*/ 7 h 42"/>
                <a:gd name="T4" fmla="*/ 8 w 46"/>
                <a:gd name="T5" fmla="*/ 36 h 42"/>
                <a:gd name="T6" fmla="*/ 23 w 46"/>
                <a:gd name="T7" fmla="*/ 42 h 42"/>
                <a:gd name="T8" fmla="*/ 38 w 46"/>
                <a:gd name="T9" fmla="*/ 36 h 42"/>
                <a:gd name="T10" fmla="*/ 38 w 46"/>
                <a:gd name="T11" fmla="*/ 7 h 42"/>
                <a:gd name="T12" fmla="*/ 23 w 46"/>
                <a:gd name="T13" fmla="*/ 0 h 42"/>
                <a:gd name="T14" fmla="*/ 34 w 46"/>
                <a:gd name="T15" fmla="*/ 32 h 42"/>
                <a:gd name="T16" fmla="*/ 24 w 46"/>
                <a:gd name="T17" fmla="*/ 36 h 42"/>
                <a:gd name="T18" fmla="*/ 14 w 46"/>
                <a:gd name="T19" fmla="*/ 32 h 42"/>
                <a:gd name="T20" fmla="*/ 14 w 46"/>
                <a:gd name="T21" fmla="*/ 11 h 42"/>
                <a:gd name="T22" fmla="*/ 24 w 46"/>
                <a:gd name="T23" fmla="*/ 6 h 42"/>
                <a:gd name="T24" fmla="*/ 34 w 46"/>
                <a:gd name="T25" fmla="*/ 11 h 42"/>
                <a:gd name="T26" fmla="*/ 34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3"/>
                    <a:pt x="8" y="7"/>
                  </a:cubicBezTo>
                  <a:cubicBezTo>
                    <a:pt x="0" y="15"/>
                    <a:pt x="0" y="28"/>
                    <a:pt x="8" y="36"/>
                  </a:cubicBezTo>
                  <a:cubicBezTo>
                    <a:pt x="12" y="40"/>
                    <a:pt x="18" y="42"/>
                    <a:pt x="23" y="42"/>
                  </a:cubicBezTo>
                  <a:cubicBezTo>
                    <a:pt x="29" y="42"/>
                    <a:pt x="34" y="40"/>
                    <a:pt x="38" y="36"/>
                  </a:cubicBezTo>
                  <a:cubicBezTo>
                    <a:pt x="46" y="28"/>
                    <a:pt x="46" y="15"/>
                    <a:pt x="38" y="7"/>
                  </a:cubicBezTo>
                  <a:cubicBezTo>
                    <a:pt x="34" y="3"/>
                    <a:pt x="29" y="0"/>
                    <a:pt x="23" y="0"/>
                  </a:cubicBezTo>
                  <a:close/>
                  <a:moveTo>
                    <a:pt x="34" y="32"/>
                  </a:moveTo>
                  <a:cubicBezTo>
                    <a:pt x="31" y="35"/>
                    <a:pt x="28" y="36"/>
                    <a:pt x="24" y="36"/>
                  </a:cubicBezTo>
                  <a:cubicBezTo>
                    <a:pt x="20" y="36"/>
                    <a:pt x="16" y="35"/>
                    <a:pt x="14" y="32"/>
                  </a:cubicBezTo>
                  <a:cubicBezTo>
                    <a:pt x="8" y="26"/>
                    <a:pt x="8" y="16"/>
                    <a:pt x="14" y="11"/>
                  </a:cubicBezTo>
                  <a:cubicBezTo>
                    <a:pt x="16" y="8"/>
                    <a:pt x="20" y="6"/>
                    <a:pt x="24" y="6"/>
                  </a:cubicBezTo>
                  <a:cubicBezTo>
                    <a:pt x="28" y="6"/>
                    <a:pt x="32" y="8"/>
                    <a:pt x="34" y="11"/>
                  </a:cubicBezTo>
                  <a:cubicBezTo>
                    <a:pt x="40" y="16"/>
                    <a:pt x="40" y="26"/>
                    <a:pt x="34" y="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9">
              <a:extLst>
                <a:ext uri="{FF2B5EF4-FFF2-40B4-BE49-F238E27FC236}">
                  <a16:creationId xmlns:a16="http://schemas.microsoft.com/office/drawing/2014/main" id="{F5D1AAE9-D2BA-4C08-B55E-0C1BA9F448BE}"/>
                </a:ext>
              </a:extLst>
            </p:cNvPr>
            <p:cNvSpPr>
              <a:spLocks noEditPoints="1"/>
            </p:cNvSpPr>
            <p:nvPr/>
          </p:nvSpPr>
          <p:spPr bwMode="auto">
            <a:xfrm>
              <a:off x="3008313" y="1270000"/>
              <a:ext cx="138112" cy="125413"/>
            </a:xfrm>
            <a:custGeom>
              <a:avLst/>
              <a:gdLst>
                <a:gd name="T0" fmla="*/ 23 w 46"/>
                <a:gd name="T1" fmla="*/ 0 h 42"/>
                <a:gd name="T2" fmla="*/ 8 w 46"/>
                <a:gd name="T3" fmla="*/ 6 h 42"/>
                <a:gd name="T4" fmla="*/ 8 w 46"/>
                <a:gd name="T5" fmla="*/ 35 h 42"/>
                <a:gd name="T6" fmla="*/ 23 w 46"/>
                <a:gd name="T7" fmla="*/ 42 h 42"/>
                <a:gd name="T8" fmla="*/ 37 w 46"/>
                <a:gd name="T9" fmla="*/ 35 h 42"/>
                <a:gd name="T10" fmla="*/ 37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5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7" y="0"/>
                    <a:pt x="12" y="2"/>
                    <a:pt x="8" y="6"/>
                  </a:cubicBezTo>
                  <a:cubicBezTo>
                    <a:pt x="0" y="14"/>
                    <a:pt x="0" y="27"/>
                    <a:pt x="8" y="35"/>
                  </a:cubicBezTo>
                  <a:cubicBezTo>
                    <a:pt x="12" y="39"/>
                    <a:pt x="17" y="42"/>
                    <a:pt x="23" y="42"/>
                  </a:cubicBezTo>
                  <a:cubicBezTo>
                    <a:pt x="28" y="42"/>
                    <a:pt x="33" y="39"/>
                    <a:pt x="37" y="35"/>
                  </a:cubicBezTo>
                  <a:cubicBezTo>
                    <a:pt x="46" y="27"/>
                    <a:pt x="46" y="14"/>
                    <a:pt x="37" y="6"/>
                  </a:cubicBezTo>
                  <a:cubicBezTo>
                    <a:pt x="33" y="2"/>
                    <a:pt x="28" y="0"/>
                    <a:pt x="23" y="0"/>
                  </a:cubicBezTo>
                  <a:close/>
                  <a:moveTo>
                    <a:pt x="33" y="31"/>
                  </a:moveTo>
                  <a:cubicBezTo>
                    <a:pt x="30" y="34"/>
                    <a:pt x="27" y="36"/>
                    <a:pt x="23" y="36"/>
                  </a:cubicBezTo>
                  <a:cubicBezTo>
                    <a:pt x="19" y="36"/>
                    <a:pt x="14" y="34"/>
                    <a:pt x="12" y="31"/>
                  </a:cubicBezTo>
                  <a:cubicBezTo>
                    <a:pt x="6" y="26"/>
                    <a:pt x="6" y="16"/>
                    <a:pt x="12" y="10"/>
                  </a:cubicBezTo>
                  <a:cubicBezTo>
                    <a:pt x="15" y="7"/>
                    <a:pt x="19" y="5"/>
                    <a:pt x="23" y="5"/>
                  </a:cubicBezTo>
                  <a:cubicBezTo>
                    <a:pt x="27" y="5"/>
                    <a:pt x="31" y="7"/>
                    <a:pt x="33" y="10"/>
                  </a:cubicBezTo>
                  <a:cubicBezTo>
                    <a:pt x="39" y="16"/>
                    <a:pt x="39" y="26"/>
                    <a:pt x="33"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90">
              <a:extLst>
                <a:ext uri="{FF2B5EF4-FFF2-40B4-BE49-F238E27FC236}">
                  <a16:creationId xmlns:a16="http://schemas.microsoft.com/office/drawing/2014/main" id="{1430686D-8E47-4399-BEAD-6A887284444C}"/>
                </a:ext>
              </a:extLst>
            </p:cNvPr>
            <p:cNvSpPr>
              <a:spLocks/>
            </p:cNvSpPr>
            <p:nvPr/>
          </p:nvSpPr>
          <p:spPr bwMode="auto">
            <a:xfrm>
              <a:off x="3005138" y="1439863"/>
              <a:ext cx="314325" cy="487363"/>
            </a:xfrm>
            <a:custGeom>
              <a:avLst/>
              <a:gdLst>
                <a:gd name="T0" fmla="*/ 97 w 105"/>
                <a:gd name="T1" fmla="*/ 37 h 163"/>
                <a:gd name="T2" fmla="*/ 97 w 105"/>
                <a:gd name="T3" fmla="*/ 8 h 163"/>
                <a:gd name="T4" fmla="*/ 67 w 105"/>
                <a:gd name="T5" fmla="*/ 8 h 163"/>
                <a:gd name="T6" fmla="*/ 66 w 105"/>
                <a:gd name="T7" fmla="*/ 35 h 163"/>
                <a:gd name="T8" fmla="*/ 36 w 105"/>
                <a:gd name="T9" fmla="*/ 64 h 163"/>
                <a:gd name="T10" fmla="*/ 8 w 105"/>
                <a:gd name="T11" fmla="*/ 66 h 163"/>
                <a:gd name="T12" fmla="*/ 8 w 105"/>
                <a:gd name="T13" fmla="*/ 95 h 163"/>
                <a:gd name="T14" fmla="*/ 36 w 105"/>
                <a:gd name="T15" fmla="*/ 97 h 163"/>
                <a:gd name="T16" fmla="*/ 65 w 105"/>
                <a:gd name="T17" fmla="*/ 127 h 163"/>
                <a:gd name="T18" fmla="*/ 67 w 105"/>
                <a:gd name="T19" fmla="*/ 155 h 163"/>
                <a:gd name="T20" fmla="*/ 96 w 105"/>
                <a:gd name="T21" fmla="*/ 155 h 163"/>
                <a:gd name="T22" fmla="*/ 96 w 105"/>
                <a:gd name="T23" fmla="*/ 125 h 163"/>
                <a:gd name="T24" fmla="*/ 70 w 105"/>
                <a:gd name="T25" fmla="*/ 123 h 163"/>
                <a:gd name="T26" fmla="*/ 39 w 105"/>
                <a:gd name="T27" fmla="*/ 94 h 163"/>
                <a:gd name="T28" fmla="*/ 39 w 105"/>
                <a:gd name="T29" fmla="*/ 70 h 163"/>
                <a:gd name="T30" fmla="*/ 70 w 105"/>
                <a:gd name="T31" fmla="*/ 40 h 163"/>
                <a:gd name="T32" fmla="*/ 97 w 105"/>
                <a:gd name="T33" fmla="*/ 3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63">
                  <a:moveTo>
                    <a:pt x="97" y="37"/>
                  </a:moveTo>
                  <a:cubicBezTo>
                    <a:pt x="105" y="29"/>
                    <a:pt x="105" y="16"/>
                    <a:pt x="97" y="8"/>
                  </a:cubicBezTo>
                  <a:cubicBezTo>
                    <a:pt x="88" y="0"/>
                    <a:pt x="75" y="0"/>
                    <a:pt x="67" y="8"/>
                  </a:cubicBezTo>
                  <a:cubicBezTo>
                    <a:pt x="60" y="15"/>
                    <a:pt x="59" y="27"/>
                    <a:pt x="66" y="35"/>
                  </a:cubicBezTo>
                  <a:cubicBezTo>
                    <a:pt x="36" y="64"/>
                    <a:pt x="36" y="64"/>
                    <a:pt x="36" y="64"/>
                  </a:cubicBezTo>
                  <a:cubicBezTo>
                    <a:pt x="28" y="58"/>
                    <a:pt x="15" y="59"/>
                    <a:pt x="8" y="66"/>
                  </a:cubicBezTo>
                  <a:cubicBezTo>
                    <a:pt x="0" y="74"/>
                    <a:pt x="0" y="87"/>
                    <a:pt x="8" y="95"/>
                  </a:cubicBezTo>
                  <a:cubicBezTo>
                    <a:pt x="15" y="103"/>
                    <a:pt x="27" y="104"/>
                    <a:pt x="36" y="97"/>
                  </a:cubicBezTo>
                  <a:cubicBezTo>
                    <a:pt x="65" y="127"/>
                    <a:pt x="65" y="127"/>
                    <a:pt x="65" y="127"/>
                  </a:cubicBezTo>
                  <a:cubicBezTo>
                    <a:pt x="59" y="135"/>
                    <a:pt x="59" y="147"/>
                    <a:pt x="67" y="155"/>
                  </a:cubicBezTo>
                  <a:cubicBezTo>
                    <a:pt x="75" y="163"/>
                    <a:pt x="88" y="163"/>
                    <a:pt x="96" y="155"/>
                  </a:cubicBezTo>
                  <a:cubicBezTo>
                    <a:pt x="104" y="147"/>
                    <a:pt x="104" y="133"/>
                    <a:pt x="96" y="125"/>
                  </a:cubicBezTo>
                  <a:cubicBezTo>
                    <a:pt x="89" y="118"/>
                    <a:pt x="78" y="117"/>
                    <a:pt x="70" y="123"/>
                  </a:cubicBezTo>
                  <a:cubicBezTo>
                    <a:pt x="39" y="94"/>
                    <a:pt x="39" y="94"/>
                    <a:pt x="39" y="94"/>
                  </a:cubicBezTo>
                  <a:cubicBezTo>
                    <a:pt x="44" y="86"/>
                    <a:pt x="44" y="77"/>
                    <a:pt x="39" y="70"/>
                  </a:cubicBezTo>
                  <a:cubicBezTo>
                    <a:pt x="70" y="40"/>
                    <a:pt x="70" y="40"/>
                    <a:pt x="70" y="40"/>
                  </a:cubicBezTo>
                  <a:cubicBezTo>
                    <a:pt x="78" y="45"/>
                    <a:pt x="90" y="44"/>
                    <a:pt x="9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1">
              <a:extLst>
                <a:ext uri="{FF2B5EF4-FFF2-40B4-BE49-F238E27FC236}">
                  <a16:creationId xmlns:a16="http://schemas.microsoft.com/office/drawing/2014/main" id="{7682C49D-4B52-4E05-B597-BA5078B51497}"/>
                </a:ext>
              </a:extLst>
            </p:cNvPr>
            <p:cNvSpPr>
              <a:spLocks noEditPoints="1"/>
            </p:cNvSpPr>
            <p:nvPr/>
          </p:nvSpPr>
          <p:spPr bwMode="auto">
            <a:xfrm>
              <a:off x="335756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2 w 46"/>
                <a:gd name="T19" fmla="*/ 31 h 42"/>
                <a:gd name="T20" fmla="*/ 12 w 46"/>
                <a:gd name="T21" fmla="*/ 9 h 42"/>
                <a:gd name="T22" fmla="*/ 23 w 46"/>
                <a:gd name="T23" fmla="*/ 5 h 42"/>
                <a:gd name="T24" fmla="*/ 33 w 46"/>
                <a:gd name="T25" fmla="*/ 9 h 42"/>
                <a:gd name="T26" fmla="*/ 38 w 46"/>
                <a:gd name="T27" fmla="*/ 20 h 42"/>
                <a:gd name="T28" fmla="*/ 33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23" y="0"/>
                  </a:moveTo>
                  <a:cubicBezTo>
                    <a:pt x="18" y="0"/>
                    <a:pt x="12"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2" y="31"/>
                  </a:cubicBezTo>
                  <a:cubicBezTo>
                    <a:pt x="7" y="25"/>
                    <a:pt x="7" y="15"/>
                    <a:pt x="12" y="9"/>
                  </a:cubicBezTo>
                  <a:cubicBezTo>
                    <a:pt x="15" y="7"/>
                    <a:pt x="19" y="5"/>
                    <a:pt x="23" y="5"/>
                  </a:cubicBezTo>
                  <a:cubicBezTo>
                    <a:pt x="27" y="5"/>
                    <a:pt x="31" y="7"/>
                    <a:pt x="33" y="9"/>
                  </a:cubicBezTo>
                  <a:cubicBezTo>
                    <a:pt x="35" y="12"/>
                    <a:pt x="38" y="16"/>
                    <a:pt x="38" y="20"/>
                  </a:cubicBezTo>
                  <a:cubicBezTo>
                    <a:pt x="38" y="24"/>
                    <a:pt x="36" y="28"/>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2">
              <a:extLst>
                <a:ext uri="{FF2B5EF4-FFF2-40B4-BE49-F238E27FC236}">
                  <a16:creationId xmlns:a16="http://schemas.microsoft.com/office/drawing/2014/main" id="{EE2737EE-41AF-47E7-9DD0-9EF4C1D25A76}"/>
                </a:ext>
              </a:extLst>
            </p:cNvPr>
            <p:cNvSpPr>
              <a:spLocks noEditPoints="1"/>
            </p:cNvSpPr>
            <p:nvPr/>
          </p:nvSpPr>
          <p:spPr bwMode="auto">
            <a:xfrm>
              <a:off x="3530600" y="1093788"/>
              <a:ext cx="136525" cy="125413"/>
            </a:xfrm>
            <a:custGeom>
              <a:avLst/>
              <a:gdLst>
                <a:gd name="T0" fmla="*/ 23 w 46"/>
                <a:gd name="T1" fmla="*/ 0 h 42"/>
                <a:gd name="T2" fmla="*/ 8 w 46"/>
                <a:gd name="T3" fmla="*/ 6 h 42"/>
                <a:gd name="T4" fmla="*/ 8 w 46"/>
                <a:gd name="T5" fmla="*/ 36 h 42"/>
                <a:gd name="T6" fmla="*/ 23 w 46"/>
                <a:gd name="T7" fmla="*/ 42 h 42"/>
                <a:gd name="T8" fmla="*/ 38 w 46"/>
                <a:gd name="T9" fmla="*/ 36 h 42"/>
                <a:gd name="T10" fmla="*/ 38 w 46"/>
                <a:gd name="T11" fmla="*/ 6 h 42"/>
                <a:gd name="T12" fmla="*/ 23 w 46"/>
                <a:gd name="T13" fmla="*/ 0 h 42"/>
                <a:gd name="T14" fmla="*/ 34 w 46"/>
                <a:gd name="T15" fmla="*/ 31 h 42"/>
                <a:gd name="T16" fmla="*/ 23 w 46"/>
                <a:gd name="T17" fmla="*/ 36 h 42"/>
                <a:gd name="T18" fmla="*/ 13 w 46"/>
                <a:gd name="T19" fmla="*/ 31 h 42"/>
                <a:gd name="T20" fmla="*/ 13 w 46"/>
                <a:gd name="T21" fmla="*/ 10 h 42"/>
                <a:gd name="T22" fmla="*/ 23 w 46"/>
                <a:gd name="T23" fmla="*/ 5 h 42"/>
                <a:gd name="T24" fmla="*/ 34 w 46"/>
                <a:gd name="T25" fmla="*/ 10 h 42"/>
                <a:gd name="T26" fmla="*/ 34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8"/>
                    <a:pt x="8" y="36"/>
                  </a:cubicBezTo>
                  <a:cubicBezTo>
                    <a:pt x="12" y="40"/>
                    <a:pt x="18" y="42"/>
                    <a:pt x="23" y="42"/>
                  </a:cubicBezTo>
                  <a:cubicBezTo>
                    <a:pt x="29" y="42"/>
                    <a:pt x="34" y="40"/>
                    <a:pt x="38" y="36"/>
                  </a:cubicBezTo>
                  <a:cubicBezTo>
                    <a:pt x="46" y="28"/>
                    <a:pt x="46" y="14"/>
                    <a:pt x="38" y="6"/>
                  </a:cubicBezTo>
                  <a:cubicBezTo>
                    <a:pt x="34" y="2"/>
                    <a:pt x="29" y="0"/>
                    <a:pt x="23" y="0"/>
                  </a:cubicBezTo>
                  <a:close/>
                  <a:moveTo>
                    <a:pt x="34" y="31"/>
                  </a:moveTo>
                  <a:cubicBezTo>
                    <a:pt x="31" y="34"/>
                    <a:pt x="27" y="36"/>
                    <a:pt x="23" y="36"/>
                  </a:cubicBezTo>
                  <a:cubicBezTo>
                    <a:pt x="19" y="36"/>
                    <a:pt x="15" y="34"/>
                    <a:pt x="13" y="31"/>
                  </a:cubicBezTo>
                  <a:cubicBezTo>
                    <a:pt x="7" y="25"/>
                    <a:pt x="7" y="16"/>
                    <a:pt x="13" y="10"/>
                  </a:cubicBezTo>
                  <a:cubicBezTo>
                    <a:pt x="16" y="7"/>
                    <a:pt x="19" y="5"/>
                    <a:pt x="23" y="5"/>
                  </a:cubicBezTo>
                  <a:cubicBezTo>
                    <a:pt x="27" y="5"/>
                    <a:pt x="31" y="7"/>
                    <a:pt x="34" y="10"/>
                  </a:cubicBezTo>
                  <a:cubicBezTo>
                    <a:pt x="40" y="16"/>
                    <a:pt x="40" y="25"/>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3">
              <a:extLst>
                <a:ext uri="{FF2B5EF4-FFF2-40B4-BE49-F238E27FC236}">
                  <a16:creationId xmlns:a16="http://schemas.microsoft.com/office/drawing/2014/main" id="{FDAB3411-3E85-4022-945E-C3D873532BEA}"/>
                </a:ext>
              </a:extLst>
            </p:cNvPr>
            <p:cNvSpPr>
              <a:spLocks/>
            </p:cNvSpPr>
            <p:nvPr/>
          </p:nvSpPr>
          <p:spPr bwMode="auto">
            <a:xfrm>
              <a:off x="3184525" y="558800"/>
              <a:ext cx="661987" cy="661988"/>
            </a:xfrm>
            <a:custGeom>
              <a:avLst/>
              <a:gdLst>
                <a:gd name="T0" fmla="*/ 185 w 222"/>
                <a:gd name="T1" fmla="*/ 124 h 222"/>
                <a:gd name="T2" fmla="*/ 155 w 222"/>
                <a:gd name="T3" fmla="*/ 95 h 222"/>
                <a:gd name="T4" fmla="*/ 154 w 222"/>
                <a:gd name="T5" fmla="*/ 67 h 222"/>
                <a:gd name="T6" fmla="*/ 126 w 222"/>
                <a:gd name="T7" fmla="*/ 65 h 222"/>
                <a:gd name="T8" fmla="*/ 96 w 222"/>
                <a:gd name="T9" fmla="*/ 35 h 222"/>
                <a:gd name="T10" fmla="*/ 95 w 222"/>
                <a:gd name="T11" fmla="*/ 8 h 222"/>
                <a:gd name="T12" fmla="*/ 65 w 222"/>
                <a:gd name="T13" fmla="*/ 8 h 222"/>
                <a:gd name="T14" fmla="*/ 65 w 222"/>
                <a:gd name="T15" fmla="*/ 37 h 222"/>
                <a:gd name="T16" fmla="*/ 92 w 222"/>
                <a:gd name="T17" fmla="*/ 39 h 222"/>
                <a:gd name="T18" fmla="*/ 122 w 222"/>
                <a:gd name="T19" fmla="*/ 69 h 222"/>
                <a:gd name="T20" fmla="*/ 123 w 222"/>
                <a:gd name="T21" fmla="*/ 94 h 222"/>
                <a:gd name="T22" fmla="*/ 94 w 222"/>
                <a:gd name="T23" fmla="*/ 125 h 222"/>
                <a:gd name="T24" fmla="*/ 66 w 222"/>
                <a:gd name="T25" fmla="*/ 126 h 222"/>
                <a:gd name="T26" fmla="*/ 65 w 222"/>
                <a:gd name="T27" fmla="*/ 154 h 222"/>
                <a:gd name="T28" fmla="*/ 36 w 222"/>
                <a:gd name="T29" fmla="*/ 184 h 222"/>
                <a:gd name="T30" fmla="*/ 8 w 222"/>
                <a:gd name="T31" fmla="*/ 185 h 222"/>
                <a:gd name="T32" fmla="*/ 8 w 222"/>
                <a:gd name="T33" fmla="*/ 214 h 222"/>
                <a:gd name="T34" fmla="*/ 37 w 222"/>
                <a:gd name="T35" fmla="*/ 214 h 222"/>
                <a:gd name="T36" fmla="*/ 40 w 222"/>
                <a:gd name="T37" fmla="*/ 188 h 222"/>
                <a:gd name="T38" fmla="*/ 70 w 222"/>
                <a:gd name="T39" fmla="*/ 158 h 222"/>
                <a:gd name="T40" fmla="*/ 96 w 222"/>
                <a:gd name="T41" fmla="*/ 155 h 222"/>
                <a:gd name="T42" fmla="*/ 99 w 222"/>
                <a:gd name="T43" fmla="*/ 129 h 222"/>
                <a:gd name="T44" fmla="*/ 128 w 222"/>
                <a:gd name="T45" fmla="*/ 99 h 222"/>
                <a:gd name="T46" fmla="*/ 153 w 222"/>
                <a:gd name="T47" fmla="*/ 99 h 222"/>
                <a:gd name="T48" fmla="*/ 182 w 222"/>
                <a:gd name="T49" fmla="*/ 129 h 222"/>
                <a:gd name="T50" fmla="*/ 185 w 222"/>
                <a:gd name="T51" fmla="*/ 156 h 222"/>
                <a:gd name="T52" fmla="*/ 214 w 222"/>
                <a:gd name="T53" fmla="*/ 156 h 222"/>
                <a:gd name="T54" fmla="*/ 214 w 222"/>
                <a:gd name="T55" fmla="*/ 127 h 222"/>
                <a:gd name="T56" fmla="*/ 185 w 222"/>
                <a:gd name="T57" fmla="*/ 12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222">
                  <a:moveTo>
                    <a:pt x="185" y="124"/>
                  </a:moveTo>
                  <a:cubicBezTo>
                    <a:pt x="155" y="95"/>
                    <a:pt x="155" y="95"/>
                    <a:pt x="155" y="95"/>
                  </a:cubicBezTo>
                  <a:cubicBezTo>
                    <a:pt x="162" y="87"/>
                    <a:pt x="161" y="74"/>
                    <a:pt x="154" y="67"/>
                  </a:cubicBezTo>
                  <a:cubicBezTo>
                    <a:pt x="146" y="60"/>
                    <a:pt x="135" y="59"/>
                    <a:pt x="126" y="65"/>
                  </a:cubicBezTo>
                  <a:cubicBezTo>
                    <a:pt x="96" y="35"/>
                    <a:pt x="96" y="35"/>
                    <a:pt x="96" y="35"/>
                  </a:cubicBezTo>
                  <a:cubicBezTo>
                    <a:pt x="103" y="27"/>
                    <a:pt x="102" y="15"/>
                    <a:pt x="95" y="8"/>
                  </a:cubicBezTo>
                  <a:cubicBezTo>
                    <a:pt x="86" y="0"/>
                    <a:pt x="73" y="0"/>
                    <a:pt x="65" y="8"/>
                  </a:cubicBezTo>
                  <a:cubicBezTo>
                    <a:pt x="57" y="16"/>
                    <a:pt x="57" y="29"/>
                    <a:pt x="65" y="37"/>
                  </a:cubicBezTo>
                  <a:cubicBezTo>
                    <a:pt x="73" y="45"/>
                    <a:pt x="84" y="45"/>
                    <a:pt x="92" y="39"/>
                  </a:cubicBezTo>
                  <a:cubicBezTo>
                    <a:pt x="122" y="69"/>
                    <a:pt x="122" y="69"/>
                    <a:pt x="122" y="69"/>
                  </a:cubicBezTo>
                  <a:cubicBezTo>
                    <a:pt x="117" y="77"/>
                    <a:pt x="117" y="87"/>
                    <a:pt x="123" y="94"/>
                  </a:cubicBezTo>
                  <a:cubicBezTo>
                    <a:pt x="94" y="125"/>
                    <a:pt x="94" y="125"/>
                    <a:pt x="94" y="125"/>
                  </a:cubicBezTo>
                  <a:cubicBezTo>
                    <a:pt x="86" y="118"/>
                    <a:pt x="74" y="119"/>
                    <a:pt x="66" y="126"/>
                  </a:cubicBezTo>
                  <a:cubicBezTo>
                    <a:pt x="59" y="134"/>
                    <a:pt x="58" y="146"/>
                    <a:pt x="65" y="154"/>
                  </a:cubicBezTo>
                  <a:cubicBezTo>
                    <a:pt x="36" y="184"/>
                    <a:pt x="36" y="184"/>
                    <a:pt x="36" y="184"/>
                  </a:cubicBezTo>
                  <a:cubicBezTo>
                    <a:pt x="28" y="177"/>
                    <a:pt x="16" y="177"/>
                    <a:pt x="8" y="185"/>
                  </a:cubicBezTo>
                  <a:cubicBezTo>
                    <a:pt x="0" y="193"/>
                    <a:pt x="0" y="206"/>
                    <a:pt x="8" y="214"/>
                  </a:cubicBezTo>
                  <a:cubicBezTo>
                    <a:pt x="16" y="222"/>
                    <a:pt x="29" y="222"/>
                    <a:pt x="37" y="214"/>
                  </a:cubicBezTo>
                  <a:cubicBezTo>
                    <a:pt x="44" y="207"/>
                    <a:pt x="45" y="196"/>
                    <a:pt x="40" y="188"/>
                  </a:cubicBezTo>
                  <a:cubicBezTo>
                    <a:pt x="70" y="158"/>
                    <a:pt x="70" y="158"/>
                    <a:pt x="70" y="158"/>
                  </a:cubicBezTo>
                  <a:cubicBezTo>
                    <a:pt x="78" y="164"/>
                    <a:pt x="89" y="162"/>
                    <a:pt x="96" y="155"/>
                  </a:cubicBezTo>
                  <a:cubicBezTo>
                    <a:pt x="104" y="148"/>
                    <a:pt x="104" y="137"/>
                    <a:pt x="99" y="129"/>
                  </a:cubicBezTo>
                  <a:cubicBezTo>
                    <a:pt x="128" y="99"/>
                    <a:pt x="128" y="99"/>
                    <a:pt x="128" y="99"/>
                  </a:cubicBezTo>
                  <a:cubicBezTo>
                    <a:pt x="136" y="104"/>
                    <a:pt x="146" y="104"/>
                    <a:pt x="153" y="99"/>
                  </a:cubicBezTo>
                  <a:cubicBezTo>
                    <a:pt x="182" y="129"/>
                    <a:pt x="182" y="129"/>
                    <a:pt x="182" y="129"/>
                  </a:cubicBezTo>
                  <a:cubicBezTo>
                    <a:pt x="177" y="137"/>
                    <a:pt x="177" y="149"/>
                    <a:pt x="185" y="156"/>
                  </a:cubicBezTo>
                  <a:cubicBezTo>
                    <a:pt x="193" y="164"/>
                    <a:pt x="206" y="164"/>
                    <a:pt x="214" y="156"/>
                  </a:cubicBezTo>
                  <a:cubicBezTo>
                    <a:pt x="222" y="148"/>
                    <a:pt x="222" y="135"/>
                    <a:pt x="214" y="127"/>
                  </a:cubicBezTo>
                  <a:cubicBezTo>
                    <a:pt x="205" y="119"/>
                    <a:pt x="193" y="118"/>
                    <a:pt x="185"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4" name="Freeform 94">
              <a:extLst>
                <a:ext uri="{FF2B5EF4-FFF2-40B4-BE49-F238E27FC236}">
                  <a16:creationId xmlns:a16="http://schemas.microsoft.com/office/drawing/2014/main" id="{EDCCBC45-4F77-4565-B685-D07226CFEAB3}"/>
                </a:ext>
              </a:extLst>
            </p:cNvPr>
            <p:cNvSpPr>
              <a:spLocks noEditPoints="1"/>
            </p:cNvSpPr>
            <p:nvPr/>
          </p:nvSpPr>
          <p:spPr bwMode="auto">
            <a:xfrm>
              <a:off x="3357563" y="161925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6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2" y="2"/>
                    <a:pt x="8" y="6"/>
                  </a:cubicBezTo>
                  <a:cubicBezTo>
                    <a:pt x="0" y="14"/>
                    <a:pt x="0" y="27"/>
                    <a:pt x="8" y="35"/>
                  </a:cubicBezTo>
                  <a:cubicBezTo>
                    <a:pt x="12" y="40"/>
                    <a:pt x="17" y="42"/>
                    <a:pt x="23" y="42"/>
                  </a:cubicBezTo>
                  <a:cubicBezTo>
                    <a:pt x="28" y="42"/>
                    <a:pt x="33" y="40"/>
                    <a:pt x="38" y="35"/>
                  </a:cubicBezTo>
                  <a:cubicBezTo>
                    <a:pt x="46" y="27"/>
                    <a:pt x="46" y="14"/>
                    <a:pt x="38" y="6"/>
                  </a:cubicBezTo>
                  <a:cubicBezTo>
                    <a:pt x="33" y="2"/>
                    <a:pt x="28" y="0"/>
                    <a:pt x="23" y="0"/>
                  </a:cubicBezTo>
                  <a:close/>
                  <a:moveTo>
                    <a:pt x="33" y="31"/>
                  </a:moveTo>
                  <a:cubicBezTo>
                    <a:pt x="30" y="34"/>
                    <a:pt x="27" y="36"/>
                    <a:pt x="23" y="36"/>
                  </a:cubicBezTo>
                  <a:cubicBezTo>
                    <a:pt x="19" y="36"/>
                    <a:pt x="15" y="34"/>
                    <a:pt x="12" y="31"/>
                  </a:cubicBezTo>
                  <a:cubicBezTo>
                    <a:pt x="7" y="26"/>
                    <a:pt x="7" y="16"/>
                    <a:pt x="12" y="10"/>
                  </a:cubicBezTo>
                  <a:cubicBezTo>
                    <a:pt x="15" y="7"/>
                    <a:pt x="19" y="6"/>
                    <a:pt x="23" y="6"/>
                  </a:cubicBezTo>
                  <a:cubicBezTo>
                    <a:pt x="27" y="6"/>
                    <a:pt x="31" y="7"/>
                    <a:pt x="33" y="10"/>
                  </a:cubicBezTo>
                  <a:cubicBezTo>
                    <a:pt x="39" y="16"/>
                    <a:pt x="39"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5">
              <a:extLst>
                <a:ext uri="{FF2B5EF4-FFF2-40B4-BE49-F238E27FC236}">
                  <a16:creationId xmlns:a16="http://schemas.microsoft.com/office/drawing/2014/main" id="{C961DE5D-0E3D-4278-A93E-B80A3C648C07}"/>
                </a:ext>
              </a:extLst>
            </p:cNvPr>
            <p:cNvSpPr>
              <a:spLocks/>
            </p:cNvSpPr>
            <p:nvPr/>
          </p:nvSpPr>
          <p:spPr bwMode="auto">
            <a:xfrm>
              <a:off x="3533775" y="1436688"/>
              <a:ext cx="133350" cy="136525"/>
            </a:xfrm>
            <a:custGeom>
              <a:avLst/>
              <a:gdLst>
                <a:gd name="T0" fmla="*/ 8 w 45"/>
                <a:gd name="T1" fmla="*/ 8 h 46"/>
                <a:gd name="T2" fmla="*/ 37 w 45"/>
                <a:gd name="T3" fmla="*/ 8 h 46"/>
                <a:gd name="T4" fmla="*/ 37 w 45"/>
                <a:gd name="T5" fmla="*/ 37 h 46"/>
                <a:gd name="T6" fmla="*/ 8 w 45"/>
                <a:gd name="T7" fmla="*/ 37 h 46"/>
                <a:gd name="T8" fmla="*/ 8 w 45"/>
                <a:gd name="T9" fmla="*/ 8 h 46"/>
              </a:gdLst>
              <a:ahLst/>
              <a:cxnLst>
                <a:cxn ang="0">
                  <a:pos x="T0" y="T1"/>
                </a:cxn>
                <a:cxn ang="0">
                  <a:pos x="T2" y="T3"/>
                </a:cxn>
                <a:cxn ang="0">
                  <a:pos x="T4" y="T5"/>
                </a:cxn>
                <a:cxn ang="0">
                  <a:pos x="T6" y="T7"/>
                </a:cxn>
                <a:cxn ang="0">
                  <a:pos x="T8" y="T9"/>
                </a:cxn>
              </a:cxnLst>
              <a:rect l="0" t="0" r="r" b="b"/>
              <a:pathLst>
                <a:path w="45" h="46">
                  <a:moveTo>
                    <a:pt x="8" y="8"/>
                  </a:moveTo>
                  <a:cubicBezTo>
                    <a:pt x="16" y="0"/>
                    <a:pt x="29" y="0"/>
                    <a:pt x="37" y="8"/>
                  </a:cubicBezTo>
                  <a:cubicBezTo>
                    <a:pt x="45" y="16"/>
                    <a:pt x="45" y="29"/>
                    <a:pt x="37" y="37"/>
                  </a:cubicBezTo>
                  <a:cubicBezTo>
                    <a:pt x="29" y="46"/>
                    <a:pt x="16" y="46"/>
                    <a:pt x="8" y="37"/>
                  </a:cubicBezTo>
                  <a:cubicBezTo>
                    <a:pt x="0" y="29"/>
                    <a:pt x="0" y="16"/>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6">
              <a:extLst>
                <a:ext uri="{FF2B5EF4-FFF2-40B4-BE49-F238E27FC236}">
                  <a16:creationId xmlns:a16="http://schemas.microsoft.com/office/drawing/2014/main" id="{599DF3C5-7938-4B6E-A007-37B9E9BD0882}"/>
                </a:ext>
              </a:extLst>
            </p:cNvPr>
            <p:cNvSpPr>
              <a:spLocks noEditPoints="1"/>
            </p:cNvSpPr>
            <p:nvPr/>
          </p:nvSpPr>
          <p:spPr bwMode="auto">
            <a:xfrm>
              <a:off x="370681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3 w 46"/>
                <a:gd name="T19" fmla="*/ 31 h 42"/>
                <a:gd name="T20" fmla="*/ 13 w 46"/>
                <a:gd name="T21" fmla="*/ 9 h 42"/>
                <a:gd name="T22" fmla="*/ 23 w 46"/>
                <a:gd name="T23" fmla="*/ 5 h 42"/>
                <a:gd name="T24" fmla="*/ 33 w 46"/>
                <a:gd name="T25" fmla="*/ 9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3" y="31"/>
                  </a:cubicBezTo>
                  <a:cubicBezTo>
                    <a:pt x="7" y="25"/>
                    <a:pt x="7" y="15"/>
                    <a:pt x="13" y="9"/>
                  </a:cubicBezTo>
                  <a:cubicBezTo>
                    <a:pt x="15" y="7"/>
                    <a:pt x="19" y="5"/>
                    <a:pt x="23" y="5"/>
                  </a:cubicBezTo>
                  <a:cubicBezTo>
                    <a:pt x="27" y="5"/>
                    <a:pt x="31" y="7"/>
                    <a:pt x="33" y="9"/>
                  </a:cubicBezTo>
                  <a:cubicBezTo>
                    <a:pt x="40" y="15"/>
                    <a:pt x="40"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7">
              <a:extLst>
                <a:ext uri="{FF2B5EF4-FFF2-40B4-BE49-F238E27FC236}">
                  <a16:creationId xmlns:a16="http://schemas.microsoft.com/office/drawing/2014/main" id="{AE6B11B5-343E-4770-BC1B-12421F40B34B}"/>
                </a:ext>
              </a:extLst>
            </p:cNvPr>
            <p:cNvSpPr>
              <a:spLocks noEditPoints="1"/>
            </p:cNvSpPr>
            <p:nvPr/>
          </p:nvSpPr>
          <p:spPr bwMode="auto">
            <a:xfrm>
              <a:off x="3881438" y="1090613"/>
              <a:ext cx="138112" cy="125413"/>
            </a:xfrm>
            <a:custGeom>
              <a:avLst/>
              <a:gdLst>
                <a:gd name="T0" fmla="*/ 37 w 46"/>
                <a:gd name="T1" fmla="*/ 7 h 42"/>
                <a:gd name="T2" fmla="*/ 23 w 46"/>
                <a:gd name="T3" fmla="*/ 0 h 42"/>
                <a:gd name="T4" fmla="*/ 8 w 46"/>
                <a:gd name="T5" fmla="*/ 7 h 42"/>
                <a:gd name="T6" fmla="*/ 8 w 46"/>
                <a:gd name="T7" fmla="*/ 36 h 42"/>
                <a:gd name="T8" fmla="*/ 23 w 46"/>
                <a:gd name="T9" fmla="*/ 42 h 42"/>
                <a:gd name="T10" fmla="*/ 37 w 46"/>
                <a:gd name="T11" fmla="*/ 36 h 42"/>
                <a:gd name="T12" fmla="*/ 37 w 46"/>
                <a:gd name="T13" fmla="*/ 7 h 42"/>
                <a:gd name="T14" fmla="*/ 33 w 46"/>
                <a:gd name="T15" fmla="*/ 32 h 42"/>
                <a:gd name="T16" fmla="*/ 23 w 46"/>
                <a:gd name="T17" fmla="*/ 37 h 42"/>
                <a:gd name="T18" fmla="*/ 13 w 46"/>
                <a:gd name="T19" fmla="*/ 32 h 42"/>
                <a:gd name="T20" fmla="*/ 13 w 46"/>
                <a:gd name="T21" fmla="*/ 11 h 42"/>
                <a:gd name="T22" fmla="*/ 23 w 46"/>
                <a:gd name="T23" fmla="*/ 6 h 42"/>
                <a:gd name="T24" fmla="*/ 33 w 46"/>
                <a:gd name="T25" fmla="*/ 11 h 42"/>
                <a:gd name="T26" fmla="*/ 33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37" y="7"/>
                  </a:moveTo>
                  <a:cubicBezTo>
                    <a:pt x="33" y="3"/>
                    <a:pt x="28" y="0"/>
                    <a:pt x="23" y="0"/>
                  </a:cubicBezTo>
                  <a:cubicBezTo>
                    <a:pt x="17" y="0"/>
                    <a:pt x="12" y="3"/>
                    <a:pt x="8" y="7"/>
                  </a:cubicBezTo>
                  <a:cubicBezTo>
                    <a:pt x="0" y="15"/>
                    <a:pt x="0" y="28"/>
                    <a:pt x="8" y="36"/>
                  </a:cubicBezTo>
                  <a:cubicBezTo>
                    <a:pt x="12" y="40"/>
                    <a:pt x="17" y="42"/>
                    <a:pt x="23" y="42"/>
                  </a:cubicBezTo>
                  <a:cubicBezTo>
                    <a:pt x="28" y="42"/>
                    <a:pt x="33" y="40"/>
                    <a:pt x="37" y="36"/>
                  </a:cubicBezTo>
                  <a:cubicBezTo>
                    <a:pt x="46" y="28"/>
                    <a:pt x="46" y="15"/>
                    <a:pt x="37" y="7"/>
                  </a:cubicBezTo>
                  <a:close/>
                  <a:moveTo>
                    <a:pt x="33" y="32"/>
                  </a:moveTo>
                  <a:cubicBezTo>
                    <a:pt x="31" y="35"/>
                    <a:pt x="27" y="37"/>
                    <a:pt x="23" y="37"/>
                  </a:cubicBezTo>
                  <a:cubicBezTo>
                    <a:pt x="19" y="37"/>
                    <a:pt x="15" y="35"/>
                    <a:pt x="13" y="32"/>
                  </a:cubicBezTo>
                  <a:cubicBezTo>
                    <a:pt x="7" y="26"/>
                    <a:pt x="7" y="17"/>
                    <a:pt x="13" y="11"/>
                  </a:cubicBezTo>
                  <a:cubicBezTo>
                    <a:pt x="16" y="8"/>
                    <a:pt x="19" y="6"/>
                    <a:pt x="23" y="6"/>
                  </a:cubicBezTo>
                  <a:cubicBezTo>
                    <a:pt x="27" y="6"/>
                    <a:pt x="31" y="8"/>
                    <a:pt x="33" y="11"/>
                  </a:cubicBezTo>
                  <a:cubicBezTo>
                    <a:pt x="39" y="17"/>
                    <a:pt x="39" y="26"/>
                    <a:pt x="3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98">
              <a:extLst>
                <a:ext uri="{FF2B5EF4-FFF2-40B4-BE49-F238E27FC236}">
                  <a16:creationId xmlns:a16="http://schemas.microsoft.com/office/drawing/2014/main" id="{5340284A-1931-43AC-814E-54341D1DB944}"/>
                </a:ext>
              </a:extLst>
            </p:cNvPr>
            <p:cNvSpPr>
              <a:spLocks/>
            </p:cNvSpPr>
            <p:nvPr/>
          </p:nvSpPr>
          <p:spPr bwMode="auto">
            <a:xfrm>
              <a:off x="2832100" y="561975"/>
              <a:ext cx="311150" cy="309563"/>
            </a:xfrm>
            <a:custGeom>
              <a:avLst/>
              <a:gdLst>
                <a:gd name="T0" fmla="*/ 69 w 104"/>
                <a:gd name="T1" fmla="*/ 40 h 104"/>
                <a:gd name="T2" fmla="*/ 96 w 104"/>
                <a:gd name="T3" fmla="*/ 37 h 104"/>
                <a:gd name="T4" fmla="*/ 96 w 104"/>
                <a:gd name="T5" fmla="*/ 8 h 104"/>
                <a:gd name="T6" fmla="*/ 67 w 104"/>
                <a:gd name="T7" fmla="*/ 8 h 104"/>
                <a:gd name="T8" fmla="*/ 65 w 104"/>
                <a:gd name="T9" fmla="*/ 36 h 104"/>
                <a:gd name="T10" fmla="*/ 35 w 104"/>
                <a:gd name="T11" fmla="*/ 65 h 104"/>
                <a:gd name="T12" fmla="*/ 8 w 104"/>
                <a:gd name="T13" fmla="*/ 67 h 104"/>
                <a:gd name="T14" fmla="*/ 8 w 104"/>
                <a:gd name="T15" fmla="*/ 96 h 104"/>
                <a:gd name="T16" fmla="*/ 37 w 104"/>
                <a:gd name="T17" fmla="*/ 96 h 104"/>
                <a:gd name="T18" fmla="*/ 39 w 104"/>
                <a:gd name="T19" fmla="*/ 69 h 104"/>
                <a:gd name="T20" fmla="*/ 69 w 104"/>
                <a:gd name="T21"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04">
                  <a:moveTo>
                    <a:pt x="69" y="40"/>
                  </a:moveTo>
                  <a:cubicBezTo>
                    <a:pt x="78" y="45"/>
                    <a:pt x="89" y="45"/>
                    <a:pt x="96" y="37"/>
                  </a:cubicBezTo>
                  <a:cubicBezTo>
                    <a:pt x="104" y="29"/>
                    <a:pt x="104" y="16"/>
                    <a:pt x="96" y="8"/>
                  </a:cubicBezTo>
                  <a:cubicBezTo>
                    <a:pt x="88" y="0"/>
                    <a:pt x="75" y="0"/>
                    <a:pt x="67" y="8"/>
                  </a:cubicBezTo>
                  <a:cubicBezTo>
                    <a:pt x="59" y="15"/>
                    <a:pt x="59" y="28"/>
                    <a:pt x="65" y="36"/>
                  </a:cubicBezTo>
                  <a:cubicBezTo>
                    <a:pt x="35" y="65"/>
                    <a:pt x="35" y="65"/>
                    <a:pt x="35" y="65"/>
                  </a:cubicBezTo>
                  <a:cubicBezTo>
                    <a:pt x="27" y="59"/>
                    <a:pt x="15" y="59"/>
                    <a:pt x="8" y="67"/>
                  </a:cubicBezTo>
                  <a:cubicBezTo>
                    <a:pt x="0" y="75"/>
                    <a:pt x="0" y="88"/>
                    <a:pt x="8" y="96"/>
                  </a:cubicBezTo>
                  <a:cubicBezTo>
                    <a:pt x="16" y="104"/>
                    <a:pt x="29" y="104"/>
                    <a:pt x="37" y="96"/>
                  </a:cubicBezTo>
                  <a:cubicBezTo>
                    <a:pt x="45" y="88"/>
                    <a:pt x="45" y="77"/>
                    <a:pt x="39" y="69"/>
                  </a:cubicBezTo>
                  <a:lnTo>
                    <a:pt x="6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矩形 129">
            <a:extLst>
              <a:ext uri="{FF2B5EF4-FFF2-40B4-BE49-F238E27FC236}">
                <a16:creationId xmlns:a16="http://schemas.microsoft.com/office/drawing/2014/main" id="{A78D54E7-2AC8-4445-BA2A-25651ACEE54F}"/>
              </a:ext>
            </a:extLst>
          </p:cNvPr>
          <p:cNvSpPr/>
          <p:nvPr/>
        </p:nvSpPr>
        <p:spPr>
          <a:xfrm>
            <a:off x="1262583" y="1736429"/>
            <a:ext cx="3426355" cy="552395"/>
          </a:xfrm>
          <a:prstGeom prst="rect">
            <a:avLst/>
          </a:prstGeom>
        </p:spPr>
        <p:txBody>
          <a:bodyPr wrap="square">
            <a:spAutoFit/>
          </a:bodyPr>
          <a:lstStyle/>
          <a:p>
            <a:pPr marL="171450" indent="-171450" algn="just">
              <a:lnSpc>
                <a:spcPct val="130000"/>
              </a:lnSpc>
              <a:buBlip>
                <a:blip r:embed="rId5"/>
              </a:buBlip>
            </a:pPr>
            <a:r>
              <a:rPr lang="en-US" altLang="zh-CN" sz="1200" dirty="0">
                <a:solidFill>
                  <a:schemeClr val="tx1">
                    <a:alpha val="70000"/>
                  </a:schemeClr>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tx1">
                  <a:alpha val="70000"/>
                </a:schemeClr>
              </a:solidFill>
              <a:latin typeface="思源黑体 CN Bold" panose="020B0800000000000000" pitchFamily="34" charset="-122"/>
              <a:ea typeface="思源黑体 CN Bold" panose="020B0800000000000000" pitchFamily="34" charset="-122"/>
            </a:endParaRPr>
          </a:p>
        </p:txBody>
      </p:sp>
      <p:sp>
        <p:nvSpPr>
          <p:cNvPr id="133" name="矩形 132">
            <a:extLst>
              <a:ext uri="{FF2B5EF4-FFF2-40B4-BE49-F238E27FC236}">
                <a16:creationId xmlns:a16="http://schemas.microsoft.com/office/drawing/2014/main" id="{81EA53DF-3142-41B6-94EA-E3F36B3F0DFD}"/>
              </a:ext>
            </a:extLst>
          </p:cNvPr>
          <p:cNvSpPr/>
          <p:nvPr/>
        </p:nvSpPr>
        <p:spPr>
          <a:xfrm>
            <a:off x="1293278" y="2820419"/>
            <a:ext cx="3395660" cy="552395"/>
          </a:xfrm>
          <a:prstGeom prst="rect">
            <a:avLst/>
          </a:prstGeom>
        </p:spPr>
        <p:txBody>
          <a:bodyPr wrap="square">
            <a:spAutoFit/>
          </a:bodyPr>
          <a:lstStyle/>
          <a:p>
            <a:pPr marL="171450" indent="-171450" algn="just">
              <a:lnSpc>
                <a:spcPct val="130000"/>
              </a:lnSpc>
              <a:buBlip>
                <a:blip r:embed="rId5"/>
              </a:buBlip>
            </a:pPr>
            <a:r>
              <a:rPr lang="en-US" altLang="zh-CN" sz="1200" dirty="0">
                <a:solidFill>
                  <a:schemeClr val="tx1">
                    <a:alpha val="70000"/>
                  </a:schemeClr>
                </a:solidFill>
                <a:latin typeface="思源黑体 CN Bold" panose="020B0800000000000000" pitchFamily="34" charset="-122"/>
                <a:ea typeface="思源黑体 CN Bold" panose="020B0800000000000000" pitchFamily="34" charset="-122"/>
              </a:rPr>
              <a:t>The town relies on its specific landscape for developing the tourist industry.</a:t>
            </a:r>
            <a:endParaRPr lang="zh-CN" altLang="en-US" sz="1200" dirty="0">
              <a:solidFill>
                <a:schemeClr val="tx1">
                  <a:alpha val="70000"/>
                </a:schemeClr>
              </a:solidFill>
              <a:latin typeface="思源黑体 CN Bold" panose="020B0800000000000000" pitchFamily="34" charset="-122"/>
              <a:ea typeface="思源黑体 CN Bold" panose="020B0800000000000000" pitchFamily="34" charset="-122"/>
            </a:endParaRPr>
          </a:p>
        </p:txBody>
      </p:sp>
      <p:sp>
        <p:nvSpPr>
          <p:cNvPr id="136" name="矩形 135">
            <a:extLst>
              <a:ext uri="{FF2B5EF4-FFF2-40B4-BE49-F238E27FC236}">
                <a16:creationId xmlns:a16="http://schemas.microsoft.com/office/drawing/2014/main" id="{2D1CC573-92CA-4E39-AF06-A74632C93965}"/>
              </a:ext>
            </a:extLst>
          </p:cNvPr>
          <p:cNvSpPr/>
          <p:nvPr/>
        </p:nvSpPr>
        <p:spPr>
          <a:xfrm>
            <a:off x="1262582" y="3933370"/>
            <a:ext cx="3896343" cy="311304"/>
          </a:xfrm>
          <a:prstGeom prst="rect">
            <a:avLst/>
          </a:prstGeom>
        </p:spPr>
        <p:txBody>
          <a:bodyPr wrap="square">
            <a:spAutoFit/>
          </a:bodyPr>
          <a:lstStyle/>
          <a:p>
            <a:pPr marL="171450" indent="-171450" algn="just">
              <a:lnSpc>
                <a:spcPct val="130000"/>
              </a:lnSpc>
              <a:buBlip>
                <a:blip r:embed="rId5"/>
              </a:buBlip>
            </a:pPr>
            <a:r>
              <a:rPr lang="en-US" altLang="zh-CN" sz="1200" dirty="0">
                <a:solidFill>
                  <a:schemeClr val="tx1">
                    <a:alpha val="70000"/>
                  </a:schemeClr>
                </a:solidFill>
                <a:latin typeface="思源黑体 CN Bold" panose="020B0800000000000000" pitchFamily="34" charset="-122"/>
                <a:ea typeface="思源黑体 CN Bold" panose="020B0800000000000000" pitchFamily="34" charset="-122"/>
              </a:rPr>
              <a:t>The economy shrank and inflation zoomed.</a:t>
            </a:r>
            <a:endParaRPr lang="zh-CN" altLang="en-US" sz="1200" dirty="0">
              <a:solidFill>
                <a:schemeClr val="tx1">
                  <a:alpha val="70000"/>
                </a:schemeClr>
              </a:solidFill>
              <a:latin typeface="思源黑体 CN Bold" panose="020B0800000000000000" pitchFamily="34" charset="-122"/>
              <a:ea typeface="思源黑体 CN Bold" panose="020B0800000000000000" pitchFamily="34" charset="-122"/>
            </a:endParaRPr>
          </a:p>
        </p:txBody>
      </p:sp>
      <p:sp>
        <p:nvSpPr>
          <p:cNvPr id="141" name="矩形 140">
            <a:extLst>
              <a:ext uri="{FF2B5EF4-FFF2-40B4-BE49-F238E27FC236}">
                <a16:creationId xmlns:a16="http://schemas.microsoft.com/office/drawing/2014/main" id="{2A55DD6A-FBA2-4425-9F9D-3A7CF4F2064C}"/>
              </a:ext>
            </a:extLst>
          </p:cNvPr>
          <p:cNvSpPr/>
          <p:nvPr/>
        </p:nvSpPr>
        <p:spPr>
          <a:xfrm>
            <a:off x="1293278" y="5006891"/>
            <a:ext cx="3426355" cy="552395"/>
          </a:xfrm>
          <a:prstGeom prst="rect">
            <a:avLst/>
          </a:prstGeom>
        </p:spPr>
        <p:txBody>
          <a:bodyPr wrap="square">
            <a:spAutoFit/>
          </a:bodyPr>
          <a:lstStyle/>
          <a:p>
            <a:pPr marL="171450" indent="-171450" algn="just">
              <a:lnSpc>
                <a:spcPct val="130000"/>
              </a:lnSpc>
              <a:buBlip>
                <a:blip r:embed="rId5"/>
              </a:buBlip>
            </a:pPr>
            <a:r>
              <a:rPr lang="en-US" altLang="zh-CN" sz="1200" dirty="0">
                <a:solidFill>
                  <a:schemeClr val="tx1">
                    <a:alpha val="70000"/>
                  </a:schemeClr>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tx1">
                  <a:alpha val="70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005698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2000" fill="hold"/>
                                        <p:tgtEl>
                                          <p:spTgt spid="4"/>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898801FA-9807-4981-B403-ED9868ECC64A}"/>
              </a:ext>
            </a:extLst>
          </p:cNvPr>
          <p:cNvSpPr/>
          <p:nvPr/>
        </p:nvSpPr>
        <p:spPr>
          <a:xfrm>
            <a:off x="4152109" y="1651631"/>
            <a:ext cx="10267477" cy="3201664"/>
          </a:xfrm>
          <a:custGeom>
            <a:avLst/>
            <a:gdLst>
              <a:gd name="connsiteX0" fmla="*/ 0 w 1794076"/>
              <a:gd name="connsiteY0" fmla="*/ 1562600 h 1562600"/>
              <a:gd name="connsiteX1" fmla="*/ 474562 w 1794076"/>
              <a:gd name="connsiteY1" fmla="*/ 46316 h 1562600"/>
              <a:gd name="connsiteX2" fmla="*/ 1018572 w 1794076"/>
              <a:gd name="connsiteY2" fmla="*/ 1470002 h 1562600"/>
              <a:gd name="connsiteX3" fmla="*/ 1412111 w 1794076"/>
              <a:gd name="connsiteY3" fmla="*/ 18 h 1562600"/>
              <a:gd name="connsiteX4" fmla="*/ 1794076 w 1794076"/>
              <a:gd name="connsiteY4" fmla="*/ 1435278 h 1562600"/>
              <a:gd name="connsiteX0" fmla="*/ 0 w 1773416"/>
              <a:gd name="connsiteY0" fmla="*/ 1547724 h 1547724"/>
              <a:gd name="connsiteX1" fmla="*/ 453902 w 1773416"/>
              <a:gd name="connsiteY1" fmla="*/ 46316 h 1547724"/>
              <a:gd name="connsiteX2" fmla="*/ 997912 w 1773416"/>
              <a:gd name="connsiteY2" fmla="*/ 1470002 h 1547724"/>
              <a:gd name="connsiteX3" fmla="*/ 1391451 w 1773416"/>
              <a:gd name="connsiteY3" fmla="*/ 18 h 1547724"/>
              <a:gd name="connsiteX4" fmla="*/ 1773416 w 1773416"/>
              <a:gd name="connsiteY4" fmla="*/ 1435278 h 1547724"/>
              <a:gd name="connsiteX0" fmla="*/ 0 w 1739844"/>
              <a:gd name="connsiteY0" fmla="*/ 1562600 h 1562600"/>
              <a:gd name="connsiteX1" fmla="*/ 420330 w 1739844"/>
              <a:gd name="connsiteY1" fmla="*/ 46316 h 1562600"/>
              <a:gd name="connsiteX2" fmla="*/ 964340 w 1739844"/>
              <a:gd name="connsiteY2" fmla="*/ 1470002 h 1562600"/>
              <a:gd name="connsiteX3" fmla="*/ 1357879 w 1739844"/>
              <a:gd name="connsiteY3" fmla="*/ 18 h 1562600"/>
              <a:gd name="connsiteX4" fmla="*/ 1739844 w 1739844"/>
              <a:gd name="connsiteY4" fmla="*/ 1435278 h 156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844" h="1562600">
                <a:moveTo>
                  <a:pt x="0" y="1562600"/>
                </a:moveTo>
                <a:cubicBezTo>
                  <a:pt x="152400" y="812174"/>
                  <a:pt x="259607" y="61749"/>
                  <a:pt x="420330" y="46316"/>
                </a:cubicBezTo>
                <a:cubicBezTo>
                  <a:pt x="581053" y="30883"/>
                  <a:pt x="808082" y="1477718"/>
                  <a:pt x="964340" y="1470002"/>
                </a:cubicBezTo>
                <a:cubicBezTo>
                  <a:pt x="1120598" y="1462286"/>
                  <a:pt x="1228628" y="5805"/>
                  <a:pt x="1357879" y="18"/>
                </a:cubicBezTo>
                <a:cubicBezTo>
                  <a:pt x="1487130" y="-5769"/>
                  <a:pt x="1552720" y="1375476"/>
                  <a:pt x="1739844" y="1435278"/>
                </a:cubicBezTo>
              </a:path>
            </a:pathLst>
          </a:custGeom>
          <a:noFill/>
          <a:ln w="12700">
            <a:gradFill>
              <a:gsLst>
                <a:gs pos="0">
                  <a:srgbClr val="2951E7">
                    <a:alpha val="40000"/>
                  </a:srgbClr>
                </a:gs>
                <a:gs pos="100000">
                  <a:srgbClr val="2951E7">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2" name="3D 模型 1">
                <a:extLst>
                  <a:ext uri="{FF2B5EF4-FFF2-40B4-BE49-F238E27FC236}">
                    <a16:creationId xmlns:a16="http://schemas.microsoft.com/office/drawing/2014/main" id="{3E413E38-8A25-4DD9-A2EC-9CBD7BB6AF41}"/>
                  </a:ext>
                </a:extLst>
              </p:cNvPr>
              <p:cNvGraphicFramePr>
                <a:graphicFrameLocks noChangeAspect="1"/>
              </p:cNvGraphicFramePr>
              <p:nvPr>
                <p:extLst>
                  <p:ext uri="{D42A27DB-BD31-4B8C-83A1-F6EECF244321}">
                    <p14:modId xmlns:p14="http://schemas.microsoft.com/office/powerpoint/2010/main" val="3319549756"/>
                  </p:ext>
                </p:extLst>
              </p:nvPr>
            </p:nvGraphicFramePr>
            <p:xfrm rot="1819844">
              <a:off x="713088" y="1491870"/>
              <a:ext cx="3874260" cy="3874260"/>
            </p:xfrm>
            <a:graphic>
              <a:graphicData uri="http://schemas.microsoft.com/office/drawing/2017/model3d">
                <am3d:model3d r:embed="rId2">
                  <am3d:spPr>
                    <a:xfrm rot="1819844">
                      <a:off x="0" y="0"/>
                      <a:ext cx="3874260" cy="3874260"/>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1489056" ay="1981460" az="848655"/>
                    <am3d:postTrans dx="0" dy="0" dz="0"/>
                  </am3d:trans>
                  <am3d:raster rName="Office3DRenderer" rVer="16.0.8326">
                    <am3d:blip r:embed="rId3"/>
                  </am3d:raster>
                  <am3d:objViewport viewportSz="1057568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模型 1">
                <a:extLst>
                  <a:ext uri="{FF2B5EF4-FFF2-40B4-BE49-F238E27FC236}">
                    <a16:creationId xmlns:a16="http://schemas.microsoft.com/office/drawing/2014/main" id="{3E413E38-8A25-4DD9-A2EC-9CBD7BB6AF41}"/>
                  </a:ext>
                </a:extLst>
              </p:cNvPr>
              <p:cNvPicPr>
                <a:picLocks noGrp="1" noRot="1" noChangeAspect="1" noMove="1" noResize="1" noEditPoints="1" noAdjustHandles="1" noChangeArrowheads="1" noChangeShapeType="1" noCrop="1"/>
              </p:cNvPicPr>
              <p:nvPr/>
            </p:nvPicPr>
            <p:blipFill>
              <a:blip r:embed="rId3"/>
              <a:stretch>
                <a:fillRect/>
              </a:stretch>
            </p:blipFill>
            <p:spPr>
              <a:xfrm rot="1819844">
                <a:off x="713088" y="1491870"/>
                <a:ext cx="3874260" cy="3874260"/>
              </a:xfrm>
              <a:prstGeom prst="rect">
                <a:avLst/>
              </a:prstGeom>
            </p:spPr>
          </p:pic>
        </mc:Fallback>
      </mc:AlternateContent>
      <p:sp>
        <p:nvSpPr>
          <p:cNvPr id="4" name="任意多边形: 形状 3">
            <a:extLst>
              <a:ext uri="{FF2B5EF4-FFF2-40B4-BE49-F238E27FC236}">
                <a16:creationId xmlns:a16="http://schemas.microsoft.com/office/drawing/2014/main" id="{4AB36AA6-6598-4A1B-9564-5947FD81C5E2}"/>
              </a:ext>
            </a:extLst>
          </p:cNvPr>
          <p:cNvSpPr/>
          <p:nvPr/>
        </p:nvSpPr>
        <p:spPr>
          <a:xfrm rot="10800000">
            <a:off x="3809380" y="1976255"/>
            <a:ext cx="8543747" cy="3626584"/>
          </a:xfrm>
          <a:custGeom>
            <a:avLst/>
            <a:gdLst>
              <a:gd name="connsiteX0" fmla="*/ 0 w 1794076"/>
              <a:gd name="connsiteY0" fmla="*/ 1562600 h 1562600"/>
              <a:gd name="connsiteX1" fmla="*/ 474562 w 1794076"/>
              <a:gd name="connsiteY1" fmla="*/ 46316 h 1562600"/>
              <a:gd name="connsiteX2" fmla="*/ 1018572 w 1794076"/>
              <a:gd name="connsiteY2" fmla="*/ 1470002 h 1562600"/>
              <a:gd name="connsiteX3" fmla="*/ 1412111 w 1794076"/>
              <a:gd name="connsiteY3" fmla="*/ 18 h 1562600"/>
              <a:gd name="connsiteX4" fmla="*/ 1794076 w 1794076"/>
              <a:gd name="connsiteY4" fmla="*/ 1435278 h 1562600"/>
              <a:gd name="connsiteX0" fmla="*/ 0 w 1853591"/>
              <a:gd name="connsiteY0" fmla="*/ 1562597 h 1769986"/>
              <a:gd name="connsiteX1" fmla="*/ 474562 w 1853591"/>
              <a:gd name="connsiteY1" fmla="*/ 46313 h 1769986"/>
              <a:gd name="connsiteX2" fmla="*/ 1018572 w 1853591"/>
              <a:gd name="connsiteY2" fmla="*/ 1469999 h 1769986"/>
              <a:gd name="connsiteX3" fmla="*/ 1412111 w 1853591"/>
              <a:gd name="connsiteY3" fmla="*/ 15 h 1769986"/>
              <a:gd name="connsiteX4" fmla="*/ 1853591 w 1853591"/>
              <a:gd name="connsiteY4" fmla="*/ 1769986 h 176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591" h="1769986">
                <a:moveTo>
                  <a:pt x="0" y="1562597"/>
                </a:moveTo>
                <a:cubicBezTo>
                  <a:pt x="152400" y="812171"/>
                  <a:pt x="304800" y="61746"/>
                  <a:pt x="474562" y="46313"/>
                </a:cubicBezTo>
                <a:cubicBezTo>
                  <a:pt x="644324" y="30880"/>
                  <a:pt x="862314" y="1477715"/>
                  <a:pt x="1018572" y="1469999"/>
                </a:cubicBezTo>
                <a:cubicBezTo>
                  <a:pt x="1174830" y="1462283"/>
                  <a:pt x="1282860" y="5802"/>
                  <a:pt x="1412111" y="15"/>
                </a:cubicBezTo>
                <a:cubicBezTo>
                  <a:pt x="1541362" y="-5772"/>
                  <a:pt x="1666467" y="1710184"/>
                  <a:pt x="1853591" y="1769986"/>
                </a:cubicBezTo>
              </a:path>
            </a:pathLst>
          </a:custGeom>
          <a:noFill/>
          <a:ln w="12700">
            <a:gradFill>
              <a:gsLst>
                <a:gs pos="0">
                  <a:srgbClr val="2951E7">
                    <a:alpha val="50000"/>
                  </a:srgbClr>
                </a:gs>
                <a:gs pos="100000">
                  <a:srgbClr val="2951E7">
                    <a:alpha val="25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927A4713-B7EF-4F59-9A04-DADBC000DB5C}"/>
              </a:ext>
            </a:extLst>
          </p:cNvPr>
          <p:cNvSpPr/>
          <p:nvPr/>
        </p:nvSpPr>
        <p:spPr>
          <a:xfrm>
            <a:off x="5005515" y="108293"/>
            <a:ext cx="13527219" cy="4585775"/>
          </a:xfrm>
          <a:custGeom>
            <a:avLst/>
            <a:gdLst>
              <a:gd name="connsiteX0" fmla="*/ 0 w 1794076"/>
              <a:gd name="connsiteY0" fmla="*/ 1562600 h 1562600"/>
              <a:gd name="connsiteX1" fmla="*/ 474562 w 1794076"/>
              <a:gd name="connsiteY1" fmla="*/ 46316 h 1562600"/>
              <a:gd name="connsiteX2" fmla="*/ 1018572 w 1794076"/>
              <a:gd name="connsiteY2" fmla="*/ 1470002 h 1562600"/>
              <a:gd name="connsiteX3" fmla="*/ 1412111 w 1794076"/>
              <a:gd name="connsiteY3" fmla="*/ 18 h 1562600"/>
              <a:gd name="connsiteX4" fmla="*/ 1794076 w 1794076"/>
              <a:gd name="connsiteY4" fmla="*/ 1435278 h 156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4076" h="1562600">
                <a:moveTo>
                  <a:pt x="0" y="1562600"/>
                </a:moveTo>
                <a:cubicBezTo>
                  <a:pt x="152400" y="812174"/>
                  <a:pt x="304800" y="61749"/>
                  <a:pt x="474562" y="46316"/>
                </a:cubicBezTo>
                <a:cubicBezTo>
                  <a:pt x="644324" y="30883"/>
                  <a:pt x="862314" y="1477718"/>
                  <a:pt x="1018572" y="1470002"/>
                </a:cubicBezTo>
                <a:cubicBezTo>
                  <a:pt x="1174830" y="1462286"/>
                  <a:pt x="1282860" y="5805"/>
                  <a:pt x="1412111" y="18"/>
                </a:cubicBezTo>
                <a:cubicBezTo>
                  <a:pt x="1541362" y="-5769"/>
                  <a:pt x="1606952" y="1375476"/>
                  <a:pt x="1794076" y="1435278"/>
                </a:cubicBezTo>
              </a:path>
            </a:pathLst>
          </a:custGeom>
          <a:noFill/>
          <a:ln w="12700">
            <a:gradFill>
              <a:gsLst>
                <a:gs pos="0">
                  <a:srgbClr val="2951E7">
                    <a:alpha val="50000"/>
                  </a:srgbClr>
                </a:gs>
                <a:gs pos="100000">
                  <a:srgbClr val="2951E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2087B2C-4E8E-4E35-A60B-2DFC88668C0B}"/>
              </a:ext>
            </a:extLst>
          </p:cNvPr>
          <p:cNvSpPr/>
          <p:nvPr/>
        </p:nvSpPr>
        <p:spPr>
          <a:xfrm>
            <a:off x="4812909" y="3549861"/>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735F6DD5-2F8F-41E5-A06A-75E876DA734A}"/>
              </a:ext>
            </a:extLst>
          </p:cNvPr>
          <p:cNvSpPr/>
          <p:nvPr/>
        </p:nvSpPr>
        <p:spPr>
          <a:xfrm>
            <a:off x="6608451" y="1676911"/>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30A14F43-2C6C-4EED-8BFA-80E2932D9707}"/>
              </a:ext>
            </a:extLst>
          </p:cNvPr>
          <p:cNvSpPr/>
          <p:nvPr/>
        </p:nvSpPr>
        <p:spPr>
          <a:xfrm>
            <a:off x="7748186" y="2596490"/>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C817B-BA26-41DE-8286-7E0E1F875E1C}"/>
              </a:ext>
            </a:extLst>
          </p:cNvPr>
          <p:cNvSpPr/>
          <p:nvPr/>
        </p:nvSpPr>
        <p:spPr>
          <a:xfrm>
            <a:off x="8772062" y="3889876"/>
            <a:ext cx="112137" cy="112137"/>
          </a:xfrm>
          <a:prstGeom prst="ellipse">
            <a:avLst/>
          </a:prstGeom>
          <a:solidFill>
            <a:schemeClr val="bg1"/>
          </a:solidFill>
          <a:ln>
            <a:no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图形 34">
            <a:extLst>
              <a:ext uri="{FF2B5EF4-FFF2-40B4-BE49-F238E27FC236}">
                <a16:creationId xmlns:a16="http://schemas.microsoft.com/office/drawing/2014/main" id="{56F421A9-6F4F-4E51-8195-1ED72DD70F25}"/>
              </a:ext>
            </a:extLst>
          </p:cNvPr>
          <p:cNvGrpSpPr/>
          <p:nvPr/>
        </p:nvGrpSpPr>
        <p:grpSpPr>
          <a:xfrm>
            <a:off x="5080974" y="3355262"/>
            <a:ext cx="433754" cy="501334"/>
            <a:chOff x="3129231" y="0"/>
            <a:chExt cx="5933538" cy="6858000"/>
          </a:xfrm>
          <a:solidFill>
            <a:schemeClr val="bg1"/>
          </a:solidFill>
        </p:grpSpPr>
        <p:sp>
          <p:nvSpPr>
            <p:cNvPr id="11" name="任意多边形: 形状 10">
              <a:extLst>
                <a:ext uri="{FF2B5EF4-FFF2-40B4-BE49-F238E27FC236}">
                  <a16:creationId xmlns:a16="http://schemas.microsoft.com/office/drawing/2014/main" id="{34C7C3F3-A521-4256-BCE2-B40E0322A709}"/>
                </a:ext>
              </a:extLst>
            </p:cNvPr>
            <p:cNvSpPr/>
            <p:nvPr/>
          </p:nvSpPr>
          <p:spPr>
            <a:xfrm>
              <a:off x="3129231" y="4528"/>
              <a:ext cx="5924105" cy="6839133"/>
            </a:xfrm>
            <a:custGeom>
              <a:avLst/>
              <a:gdLst>
                <a:gd name="connsiteX0" fmla="*/ 3910475 w 5924104"/>
                <a:gd name="connsiteY0" fmla="*/ 754380 h 6839133"/>
                <a:gd name="connsiteX1" fmla="*/ 3862177 w 5924104"/>
                <a:gd name="connsiteY1" fmla="*/ 741456 h 6839133"/>
                <a:gd name="connsiteX2" fmla="*/ 2963845 w 5924104"/>
                <a:gd name="connsiteY2" fmla="*/ 222909 h 6839133"/>
                <a:gd name="connsiteX3" fmla="*/ 2065513 w 5924104"/>
                <a:gd name="connsiteY3" fmla="*/ 741456 h 6839133"/>
                <a:gd name="connsiteX4" fmla="*/ 1933541 w 5924104"/>
                <a:gd name="connsiteY4" fmla="*/ 706082 h 6839133"/>
                <a:gd name="connsiteX5" fmla="*/ 1923730 w 5924104"/>
                <a:gd name="connsiteY5" fmla="*/ 632691 h 6839133"/>
                <a:gd name="connsiteX6" fmla="*/ 1968916 w 5924104"/>
                <a:gd name="connsiteY6" fmla="*/ 574110 h 6839133"/>
                <a:gd name="connsiteX7" fmla="*/ 2963750 w 5924104"/>
                <a:gd name="connsiteY7" fmla="*/ 0 h 6839133"/>
                <a:gd name="connsiteX8" fmla="*/ 3958679 w 5924104"/>
                <a:gd name="connsiteY8" fmla="*/ 574204 h 6839133"/>
                <a:gd name="connsiteX9" fmla="*/ 4003676 w 5924104"/>
                <a:gd name="connsiteY9" fmla="*/ 682781 h 6839133"/>
                <a:gd name="connsiteX10" fmla="*/ 3910475 w 5924104"/>
                <a:gd name="connsiteY10" fmla="*/ 754380 h 6839133"/>
                <a:gd name="connsiteX11" fmla="*/ 3910475 w 5924104"/>
                <a:gd name="connsiteY11" fmla="*/ 754380 h 6839133"/>
                <a:gd name="connsiteX12" fmla="*/ 2963750 w 5924104"/>
                <a:gd name="connsiteY12" fmla="*/ 6844039 h 6839133"/>
                <a:gd name="connsiteX13" fmla="*/ 1968822 w 5924104"/>
                <a:gd name="connsiteY13" fmla="*/ 6269835 h 6839133"/>
                <a:gd name="connsiteX14" fmla="*/ 1934013 w 5924104"/>
                <a:gd name="connsiteY14" fmla="*/ 6138240 h 6839133"/>
                <a:gd name="connsiteX15" fmla="*/ 2065418 w 5924104"/>
                <a:gd name="connsiteY15" fmla="*/ 6102583 h 6839133"/>
                <a:gd name="connsiteX16" fmla="*/ 2963750 w 5924104"/>
                <a:gd name="connsiteY16" fmla="*/ 6621130 h 6839133"/>
                <a:gd name="connsiteX17" fmla="*/ 3862083 w 5924104"/>
                <a:gd name="connsiteY17" fmla="*/ 6102583 h 6839133"/>
                <a:gd name="connsiteX18" fmla="*/ 3993488 w 5924104"/>
                <a:gd name="connsiteY18" fmla="*/ 6138240 h 6839133"/>
                <a:gd name="connsiteX19" fmla="*/ 3958679 w 5924104"/>
                <a:gd name="connsiteY19" fmla="*/ 6269835 h 6839133"/>
                <a:gd name="connsiteX20" fmla="*/ 2963750 w 5924104"/>
                <a:gd name="connsiteY20" fmla="*/ 6844039 h 6839133"/>
                <a:gd name="connsiteX21" fmla="*/ 96597 w 5924104"/>
                <a:gd name="connsiteY21" fmla="*/ 2956204 h 6839133"/>
                <a:gd name="connsiteX22" fmla="*/ 28300 w 5924104"/>
                <a:gd name="connsiteY22" fmla="*/ 2927904 h 6839133"/>
                <a:gd name="connsiteX23" fmla="*/ 0 w 5924104"/>
                <a:gd name="connsiteY23" fmla="*/ 2859607 h 6839133"/>
                <a:gd name="connsiteX24" fmla="*/ 189 w 5924104"/>
                <a:gd name="connsiteY24" fmla="*/ 1710915 h 6839133"/>
                <a:gd name="connsiteX25" fmla="*/ 994740 w 5924104"/>
                <a:gd name="connsiteY25" fmla="*/ 1136334 h 6839133"/>
                <a:gd name="connsiteX26" fmla="*/ 1126712 w 5924104"/>
                <a:gd name="connsiteY26" fmla="*/ 1171709 h 6839133"/>
                <a:gd name="connsiteX27" fmla="*/ 1091337 w 5924104"/>
                <a:gd name="connsiteY27" fmla="*/ 1303680 h 6839133"/>
                <a:gd name="connsiteX28" fmla="*/ 193382 w 5924104"/>
                <a:gd name="connsiteY28" fmla="*/ 1822511 h 6839133"/>
                <a:gd name="connsiteX29" fmla="*/ 193194 w 5924104"/>
                <a:gd name="connsiteY29" fmla="*/ 2859796 h 6839133"/>
                <a:gd name="connsiteX30" fmla="*/ 164894 w 5924104"/>
                <a:gd name="connsiteY30" fmla="*/ 2927998 h 6839133"/>
                <a:gd name="connsiteX31" fmla="*/ 96597 w 5924104"/>
                <a:gd name="connsiteY31" fmla="*/ 2956204 h 6839133"/>
                <a:gd name="connsiteX32" fmla="*/ 96597 w 5924104"/>
                <a:gd name="connsiteY32" fmla="*/ 2956204 h 6839133"/>
                <a:gd name="connsiteX33" fmla="*/ 4884274 w 5924104"/>
                <a:gd name="connsiteY33" fmla="*/ 5720440 h 6839133"/>
                <a:gd name="connsiteX34" fmla="*/ 4790978 w 5924104"/>
                <a:gd name="connsiteY34" fmla="*/ 5648841 h 6839133"/>
                <a:gd name="connsiteX35" fmla="*/ 4835975 w 5924104"/>
                <a:gd name="connsiteY35" fmla="*/ 5540170 h 6839133"/>
                <a:gd name="connsiteX36" fmla="*/ 5733930 w 5924104"/>
                <a:gd name="connsiteY36" fmla="*/ 5021433 h 6839133"/>
                <a:gd name="connsiteX37" fmla="*/ 5734118 w 5924104"/>
                <a:gd name="connsiteY37" fmla="*/ 3984149 h 6839133"/>
                <a:gd name="connsiteX38" fmla="*/ 5830715 w 5924104"/>
                <a:gd name="connsiteY38" fmla="*/ 3887552 h 6839133"/>
                <a:gd name="connsiteX39" fmla="*/ 5927313 w 5924104"/>
                <a:gd name="connsiteY39" fmla="*/ 3984149 h 6839133"/>
                <a:gd name="connsiteX40" fmla="*/ 5927124 w 5924104"/>
                <a:gd name="connsiteY40" fmla="*/ 5132840 h 6839133"/>
                <a:gd name="connsiteX41" fmla="*/ 4932667 w 5924104"/>
                <a:gd name="connsiteY41" fmla="*/ 5707517 h 6839133"/>
                <a:gd name="connsiteX42" fmla="*/ 4884274 w 5924104"/>
                <a:gd name="connsiteY42" fmla="*/ 5720440 h 6839133"/>
                <a:gd name="connsiteX43" fmla="*/ 4884274 w 5924104"/>
                <a:gd name="connsiteY43" fmla="*/ 5720440 h 6839133"/>
                <a:gd name="connsiteX44" fmla="*/ 1043227 w 5924104"/>
                <a:gd name="connsiteY44" fmla="*/ 5720440 h 6839133"/>
                <a:gd name="connsiteX45" fmla="*/ 994929 w 5924104"/>
                <a:gd name="connsiteY45" fmla="*/ 5707422 h 6839133"/>
                <a:gd name="connsiteX46" fmla="*/ 189 w 5924104"/>
                <a:gd name="connsiteY46" fmla="*/ 5132935 h 6839133"/>
                <a:gd name="connsiteX47" fmla="*/ 0 w 5924104"/>
                <a:gd name="connsiteY47" fmla="*/ 3984149 h 6839133"/>
                <a:gd name="connsiteX48" fmla="*/ 96597 w 5924104"/>
                <a:gd name="connsiteY48" fmla="*/ 3887552 h 6839133"/>
                <a:gd name="connsiteX49" fmla="*/ 193194 w 5924104"/>
                <a:gd name="connsiteY49" fmla="*/ 3984149 h 6839133"/>
                <a:gd name="connsiteX50" fmla="*/ 193382 w 5924104"/>
                <a:gd name="connsiteY50" fmla="*/ 5021433 h 6839133"/>
                <a:gd name="connsiteX51" fmla="*/ 1091337 w 5924104"/>
                <a:gd name="connsiteY51" fmla="*/ 5540170 h 6839133"/>
                <a:gd name="connsiteX52" fmla="*/ 1136334 w 5924104"/>
                <a:gd name="connsiteY52" fmla="*/ 5648747 h 6839133"/>
                <a:gd name="connsiteX53" fmla="*/ 1043227 w 5924104"/>
                <a:gd name="connsiteY53" fmla="*/ 5720440 h 6839133"/>
                <a:gd name="connsiteX54" fmla="*/ 1043227 w 5924104"/>
                <a:gd name="connsiteY54" fmla="*/ 5720440 h 6839133"/>
                <a:gd name="connsiteX55" fmla="*/ 5830998 w 5924104"/>
                <a:gd name="connsiteY55" fmla="*/ 2956204 h 6839133"/>
                <a:gd name="connsiteX56" fmla="*/ 5734402 w 5924104"/>
                <a:gd name="connsiteY56" fmla="*/ 2859607 h 6839133"/>
                <a:gd name="connsiteX57" fmla="*/ 5734213 w 5924104"/>
                <a:gd name="connsiteY57" fmla="*/ 1822323 h 6839133"/>
                <a:gd name="connsiteX58" fmla="*/ 4836258 w 5924104"/>
                <a:gd name="connsiteY58" fmla="*/ 1303586 h 6839133"/>
                <a:gd name="connsiteX59" fmla="*/ 4801449 w 5924104"/>
                <a:gd name="connsiteY59" fmla="*/ 1171992 h 6839133"/>
                <a:gd name="connsiteX60" fmla="*/ 4932855 w 5924104"/>
                <a:gd name="connsiteY60" fmla="*/ 1136334 h 6839133"/>
                <a:gd name="connsiteX61" fmla="*/ 5927406 w 5924104"/>
                <a:gd name="connsiteY61" fmla="*/ 1710915 h 6839133"/>
                <a:gd name="connsiteX62" fmla="*/ 5927595 w 5924104"/>
                <a:gd name="connsiteY62" fmla="*/ 2859607 h 6839133"/>
                <a:gd name="connsiteX63" fmla="*/ 5830998 w 5924104"/>
                <a:gd name="connsiteY63" fmla="*/ 2956204 h 6839133"/>
                <a:gd name="connsiteX64" fmla="*/ 5830998 w 5924104"/>
                <a:gd name="connsiteY64" fmla="*/ 2956204 h 683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924104" h="6839133">
                  <a:moveTo>
                    <a:pt x="3910475" y="754380"/>
                  </a:moveTo>
                  <a:cubicBezTo>
                    <a:pt x="3893495" y="754474"/>
                    <a:pt x="3876798" y="749946"/>
                    <a:pt x="3862177" y="741456"/>
                  </a:cubicBezTo>
                  <a:lnTo>
                    <a:pt x="2963845" y="222909"/>
                  </a:lnTo>
                  <a:lnTo>
                    <a:pt x="2065513" y="741456"/>
                  </a:lnTo>
                  <a:cubicBezTo>
                    <a:pt x="2019290" y="768058"/>
                    <a:pt x="1960332" y="752210"/>
                    <a:pt x="1933541" y="706082"/>
                  </a:cubicBezTo>
                  <a:cubicBezTo>
                    <a:pt x="1920618" y="683913"/>
                    <a:pt x="1917033" y="657500"/>
                    <a:pt x="1923730" y="632691"/>
                  </a:cubicBezTo>
                  <a:cubicBezTo>
                    <a:pt x="1930334" y="607881"/>
                    <a:pt x="1946653" y="586845"/>
                    <a:pt x="1968916" y="574110"/>
                  </a:cubicBezTo>
                  <a:lnTo>
                    <a:pt x="2963750" y="0"/>
                  </a:lnTo>
                  <a:lnTo>
                    <a:pt x="3958679" y="574204"/>
                  </a:lnTo>
                  <a:cubicBezTo>
                    <a:pt x="3996507" y="596089"/>
                    <a:pt x="4014996" y="640615"/>
                    <a:pt x="4003676" y="682781"/>
                  </a:cubicBezTo>
                  <a:cubicBezTo>
                    <a:pt x="3992451" y="724948"/>
                    <a:pt x="3954151" y="754380"/>
                    <a:pt x="3910475" y="754380"/>
                  </a:cubicBezTo>
                  <a:lnTo>
                    <a:pt x="3910475" y="754380"/>
                  </a:lnTo>
                  <a:close/>
                  <a:moveTo>
                    <a:pt x="2963750" y="6844039"/>
                  </a:moveTo>
                  <a:lnTo>
                    <a:pt x="1968822" y="6269835"/>
                  </a:lnTo>
                  <a:cubicBezTo>
                    <a:pt x="1922976" y="6243044"/>
                    <a:pt x="1907505" y="6184180"/>
                    <a:pt x="1934013" y="6138240"/>
                  </a:cubicBezTo>
                  <a:cubicBezTo>
                    <a:pt x="1960520" y="6092206"/>
                    <a:pt x="2019290" y="6076358"/>
                    <a:pt x="2065418" y="6102583"/>
                  </a:cubicBezTo>
                  <a:lnTo>
                    <a:pt x="2963750" y="6621130"/>
                  </a:lnTo>
                  <a:lnTo>
                    <a:pt x="3862083" y="6102583"/>
                  </a:lnTo>
                  <a:cubicBezTo>
                    <a:pt x="3908211" y="6076358"/>
                    <a:pt x="3966981" y="6092300"/>
                    <a:pt x="3993488" y="6138240"/>
                  </a:cubicBezTo>
                  <a:cubicBezTo>
                    <a:pt x="4020090" y="6184275"/>
                    <a:pt x="4004525" y="6243044"/>
                    <a:pt x="3958679" y="6269835"/>
                  </a:cubicBezTo>
                  <a:lnTo>
                    <a:pt x="2963750" y="6844039"/>
                  </a:lnTo>
                  <a:close/>
                  <a:moveTo>
                    <a:pt x="96597" y="2956204"/>
                  </a:moveTo>
                  <a:cubicBezTo>
                    <a:pt x="71033" y="2956204"/>
                    <a:pt x="46412" y="2946016"/>
                    <a:pt x="28300" y="2927904"/>
                  </a:cubicBezTo>
                  <a:cubicBezTo>
                    <a:pt x="10188" y="2909792"/>
                    <a:pt x="0" y="2885171"/>
                    <a:pt x="0" y="2859607"/>
                  </a:cubicBezTo>
                  <a:lnTo>
                    <a:pt x="189" y="1710915"/>
                  </a:lnTo>
                  <a:lnTo>
                    <a:pt x="994740" y="1136334"/>
                  </a:lnTo>
                  <a:cubicBezTo>
                    <a:pt x="1040963" y="1109638"/>
                    <a:pt x="1100016" y="1125486"/>
                    <a:pt x="1126712" y="1171709"/>
                  </a:cubicBezTo>
                  <a:cubicBezTo>
                    <a:pt x="1153408" y="1217932"/>
                    <a:pt x="1137560" y="1276984"/>
                    <a:pt x="1091337" y="1303680"/>
                  </a:cubicBezTo>
                  <a:lnTo>
                    <a:pt x="193382" y="1822511"/>
                  </a:lnTo>
                  <a:lnTo>
                    <a:pt x="193194" y="2859796"/>
                  </a:lnTo>
                  <a:cubicBezTo>
                    <a:pt x="193194" y="2885360"/>
                    <a:pt x="183006" y="2909981"/>
                    <a:pt x="164894" y="2927998"/>
                  </a:cubicBezTo>
                  <a:cubicBezTo>
                    <a:pt x="146782" y="2946110"/>
                    <a:pt x="122161" y="2956298"/>
                    <a:pt x="96597" y="2956204"/>
                  </a:cubicBezTo>
                  <a:lnTo>
                    <a:pt x="96597" y="2956204"/>
                  </a:lnTo>
                  <a:close/>
                  <a:moveTo>
                    <a:pt x="4884274" y="5720440"/>
                  </a:moveTo>
                  <a:cubicBezTo>
                    <a:pt x="4840598" y="5720440"/>
                    <a:pt x="4802298" y="5691103"/>
                    <a:pt x="4790978" y="5648841"/>
                  </a:cubicBezTo>
                  <a:cubicBezTo>
                    <a:pt x="4779658" y="5606580"/>
                    <a:pt x="4798148" y="5562055"/>
                    <a:pt x="4835975" y="5540170"/>
                  </a:cubicBezTo>
                  <a:lnTo>
                    <a:pt x="5733930" y="5021433"/>
                  </a:lnTo>
                  <a:lnTo>
                    <a:pt x="5734118" y="3984149"/>
                  </a:lnTo>
                  <a:cubicBezTo>
                    <a:pt x="5734118" y="3930757"/>
                    <a:pt x="5777417" y="3887552"/>
                    <a:pt x="5830715" y="3887552"/>
                  </a:cubicBezTo>
                  <a:cubicBezTo>
                    <a:pt x="5884108" y="3887552"/>
                    <a:pt x="5927313" y="3930851"/>
                    <a:pt x="5927313" y="3984149"/>
                  </a:cubicBezTo>
                  <a:lnTo>
                    <a:pt x="5927124" y="5132840"/>
                  </a:lnTo>
                  <a:lnTo>
                    <a:pt x="4932667" y="5707517"/>
                  </a:lnTo>
                  <a:cubicBezTo>
                    <a:pt x="4917951" y="5716006"/>
                    <a:pt x="4901254" y="5720440"/>
                    <a:pt x="4884274" y="5720440"/>
                  </a:cubicBezTo>
                  <a:lnTo>
                    <a:pt x="4884274" y="5720440"/>
                  </a:lnTo>
                  <a:close/>
                  <a:moveTo>
                    <a:pt x="1043227" y="5720440"/>
                  </a:moveTo>
                  <a:cubicBezTo>
                    <a:pt x="1026247" y="5720440"/>
                    <a:pt x="1009550" y="5716006"/>
                    <a:pt x="994929" y="5707422"/>
                  </a:cubicBezTo>
                  <a:lnTo>
                    <a:pt x="189" y="5132935"/>
                  </a:lnTo>
                  <a:lnTo>
                    <a:pt x="0" y="3984149"/>
                  </a:lnTo>
                  <a:cubicBezTo>
                    <a:pt x="0" y="3930757"/>
                    <a:pt x="43299" y="3887552"/>
                    <a:pt x="96597" y="3887552"/>
                  </a:cubicBezTo>
                  <a:cubicBezTo>
                    <a:pt x="149989" y="3887552"/>
                    <a:pt x="193194" y="3930851"/>
                    <a:pt x="193194" y="3984149"/>
                  </a:cubicBezTo>
                  <a:lnTo>
                    <a:pt x="193382" y="5021433"/>
                  </a:lnTo>
                  <a:lnTo>
                    <a:pt x="1091337" y="5540170"/>
                  </a:lnTo>
                  <a:cubicBezTo>
                    <a:pt x="1129165" y="5562055"/>
                    <a:pt x="1147654" y="5606486"/>
                    <a:pt x="1136334" y="5648747"/>
                  </a:cubicBezTo>
                  <a:cubicBezTo>
                    <a:pt x="1125108" y="5691008"/>
                    <a:pt x="1086903" y="5720346"/>
                    <a:pt x="1043227" y="5720440"/>
                  </a:cubicBezTo>
                  <a:lnTo>
                    <a:pt x="1043227" y="5720440"/>
                  </a:lnTo>
                  <a:close/>
                  <a:moveTo>
                    <a:pt x="5830998" y="2956204"/>
                  </a:moveTo>
                  <a:cubicBezTo>
                    <a:pt x="5777606" y="2956204"/>
                    <a:pt x="5734402" y="2912905"/>
                    <a:pt x="5734402" y="2859607"/>
                  </a:cubicBezTo>
                  <a:lnTo>
                    <a:pt x="5734213" y="1822323"/>
                  </a:lnTo>
                  <a:lnTo>
                    <a:pt x="4836258" y="1303586"/>
                  </a:lnTo>
                  <a:cubicBezTo>
                    <a:pt x="4790413" y="1276701"/>
                    <a:pt x="4774942" y="1217932"/>
                    <a:pt x="4801449" y="1171992"/>
                  </a:cubicBezTo>
                  <a:cubicBezTo>
                    <a:pt x="4827957" y="1125957"/>
                    <a:pt x="4886727" y="1110015"/>
                    <a:pt x="4932855" y="1136334"/>
                  </a:cubicBezTo>
                  <a:lnTo>
                    <a:pt x="5927406" y="1710915"/>
                  </a:lnTo>
                  <a:lnTo>
                    <a:pt x="5927595" y="2859607"/>
                  </a:lnTo>
                  <a:cubicBezTo>
                    <a:pt x="5927595" y="2912999"/>
                    <a:pt x="5884297" y="2956204"/>
                    <a:pt x="5830998" y="2956204"/>
                  </a:cubicBezTo>
                  <a:lnTo>
                    <a:pt x="5830998" y="2956204"/>
                  </a:lnTo>
                  <a:close/>
                </a:path>
              </a:pathLst>
            </a:custGeom>
            <a:grpFill/>
            <a:ln w="941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8377EB5D-88AF-4EFE-A76A-8A8CEA265DFC}"/>
                </a:ext>
              </a:extLst>
            </p:cNvPr>
            <p:cNvSpPr/>
            <p:nvPr/>
          </p:nvSpPr>
          <p:spPr>
            <a:xfrm>
              <a:off x="4648934" y="2704864"/>
              <a:ext cx="622597" cy="1905524"/>
            </a:xfrm>
            <a:custGeom>
              <a:avLst/>
              <a:gdLst>
                <a:gd name="connsiteX0" fmla="*/ 628446 w 622596"/>
                <a:gd name="connsiteY0" fmla="*/ 1221459 h 1905524"/>
                <a:gd name="connsiteX1" fmla="*/ 626465 w 622596"/>
                <a:gd name="connsiteY1" fmla="*/ 1885091 h 1905524"/>
                <a:gd name="connsiteX2" fmla="*/ 614296 w 622596"/>
                <a:gd name="connsiteY2" fmla="*/ 1906127 h 1905524"/>
                <a:gd name="connsiteX3" fmla="*/ 589958 w 622596"/>
                <a:gd name="connsiteY3" fmla="*/ 1906127 h 1905524"/>
                <a:gd name="connsiteX4" fmla="*/ 12169 w 622596"/>
                <a:gd name="connsiteY4" fmla="*/ 1572472 h 1905524"/>
                <a:gd name="connsiteX5" fmla="*/ 0 w 622596"/>
                <a:gd name="connsiteY5" fmla="*/ 1551341 h 1905524"/>
                <a:gd name="connsiteX6" fmla="*/ 1981 w 622596"/>
                <a:gd name="connsiteY6" fmla="*/ 887709 h 1905524"/>
                <a:gd name="connsiteX7" fmla="*/ 38488 w 622596"/>
                <a:gd name="connsiteY7" fmla="*/ 866673 h 1905524"/>
                <a:gd name="connsiteX8" fmla="*/ 616277 w 622596"/>
                <a:gd name="connsiteY8" fmla="*/ 1200328 h 1905524"/>
                <a:gd name="connsiteX9" fmla="*/ 628446 w 622596"/>
                <a:gd name="connsiteY9" fmla="*/ 1221459 h 1905524"/>
                <a:gd name="connsiteX10" fmla="*/ 628446 w 622596"/>
                <a:gd name="connsiteY10" fmla="*/ 1221459 h 1905524"/>
                <a:gd name="connsiteX11" fmla="*/ 630710 w 622596"/>
                <a:gd name="connsiteY11" fmla="*/ 357842 h 1905524"/>
                <a:gd name="connsiteX12" fmla="*/ 628823 w 622596"/>
                <a:gd name="connsiteY12" fmla="*/ 1021473 h 1905524"/>
                <a:gd name="connsiteX13" fmla="*/ 616654 w 622596"/>
                <a:gd name="connsiteY13" fmla="*/ 1042604 h 1905524"/>
                <a:gd name="connsiteX14" fmla="*/ 592316 w 622596"/>
                <a:gd name="connsiteY14" fmla="*/ 1042604 h 1905524"/>
                <a:gd name="connsiteX15" fmla="*/ 14527 w 622596"/>
                <a:gd name="connsiteY15" fmla="*/ 708949 h 1905524"/>
                <a:gd name="connsiteX16" fmla="*/ 2358 w 622596"/>
                <a:gd name="connsiteY16" fmla="*/ 687912 h 1905524"/>
                <a:gd name="connsiteX17" fmla="*/ 4339 w 622596"/>
                <a:gd name="connsiteY17" fmla="*/ 24280 h 1905524"/>
                <a:gd name="connsiteX18" fmla="*/ 40846 w 622596"/>
                <a:gd name="connsiteY18" fmla="*/ 3244 h 1905524"/>
                <a:gd name="connsiteX19" fmla="*/ 618635 w 622596"/>
                <a:gd name="connsiteY19" fmla="*/ 336900 h 1905524"/>
                <a:gd name="connsiteX20" fmla="*/ 630710 w 622596"/>
                <a:gd name="connsiteY20" fmla="*/ 357842 h 1905524"/>
                <a:gd name="connsiteX21" fmla="*/ 630710 w 622596"/>
                <a:gd name="connsiteY21" fmla="*/ 357842 h 19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2596" h="1905524">
                  <a:moveTo>
                    <a:pt x="628446" y="1221459"/>
                  </a:moveTo>
                  <a:lnTo>
                    <a:pt x="626465" y="1885091"/>
                  </a:lnTo>
                  <a:cubicBezTo>
                    <a:pt x="626465" y="1893769"/>
                    <a:pt x="621842" y="1901788"/>
                    <a:pt x="614296" y="1906127"/>
                  </a:cubicBezTo>
                  <a:cubicBezTo>
                    <a:pt x="606749" y="1910466"/>
                    <a:pt x="597504" y="1910466"/>
                    <a:pt x="589958" y="1906127"/>
                  </a:cubicBezTo>
                  <a:lnTo>
                    <a:pt x="12169" y="1572472"/>
                  </a:lnTo>
                  <a:cubicBezTo>
                    <a:pt x="4622" y="1568132"/>
                    <a:pt x="0" y="1560114"/>
                    <a:pt x="0" y="1551341"/>
                  </a:cubicBezTo>
                  <a:lnTo>
                    <a:pt x="1981" y="887709"/>
                  </a:lnTo>
                  <a:cubicBezTo>
                    <a:pt x="1981" y="868937"/>
                    <a:pt x="22263" y="857334"/>
                    <a:pt x="38488" y="866673"/>
                  </a:cubicBezTo>
                  <a:lnTo>
                    <a:pt x="616277" y="1200328"/>
                  </a:lnTo>
                  <a:cubicBezTo>
                    <a:pt x="623823" y="1204668"/>
                    <a:pt x="628446" y="1212780"/>
                    <a:pt x="628446" y="1221459"/>
                  </a:cubicBezTo>
                  <a:lnTo>
                    <a:pt x="628446" y="1221459"/>
                  </a:lnTo>
                  <a:close/>
                  <a:moveTo>
                    <a:pt x="630710" y="357842"/>
                  </a:moveTo>
                  <a:lnTo>
                    <a:pt x="628823" y="1021473"/>
                  </a:lnTo>
                  <a:cubicBezTo>
                    <a:pt x="628823" y="1030152"/>
                    <a:pt x="624201" y="1038170"/>
                    <a:pt x="616654" y="1042604"/>
                  </a:cubicBezTo>
                  <a:cubicBezTo>
                    <a:pt x="609107" y="1046943"/>
                    <a:pt x="599863" y="1046943"/>
                    <a:pt x="592316" y="1042604"/>
                  </a:cubicBezTo>
                  <a:lnTo>
                    <a:pt x="14527" y="708949"/>
                  </a:lnTo>
                  <a:cubicBezTo>
                    <a:pt x="6981" y="704609"/>
                    <a:pt x="2358" y="696591"/>
                    <a:pt x="2358" y="687912"/>
                  </a:cubicBezTo>
                  <a:lnTo>
                    <a:pt x="4339" y="24280"/>
                  </a:lnTo>
                  <a:cubicBezTo>
                    <a:pt x="4339" y="5602"/>
                    <a:pt x="24621" y="-6000"/>
                    <a:pt x="40846" y="3244"/>
                  </a:cubicBezTo>
                  <a:lnTo>
                    <a:pt x="618635" y="336900"/>
                  </a:lnTo>
                  <a:cubicBezTo>
                    <a:pt x="626276" y="341239"/>
                    <a:pt x="630898" y="349163"/>
                    <a:pt x="630710" y="357842"/>
                  </a:cubicBezTo>
                  <a:lnTo>
                    <a:pt x="630710" y="357842"/>
                  </a:lnTo>
                  <a:close/>
                </a:path>
              </a:pathLst>
            </a:custGeom>
            <a:grpFill/>
            <a:ln w="941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9F3B004D-86F6-4818-A384-24FC77C5DD51}"/>
                </a:ext>
              </a:extLst>
            </p:cNvPr>
            <p:cNvSpPr/>
            <p:nvPr/>
          </p:nvSpPr>
          <p:spPr>
            <a:xfrm>
              <a:off x="5400201" y="4002130"/>
              <a:ext cx="622597" cy="1037662"/>
            </a:xfrm>
            <a:custGeom>
              <a:avLst/>
              <a:gdLst>
                <a:gd name="connsiteX0" fmla="*/ 628445 w 622596"/>
                <a:gd name="connsiteY0" fmla="*/ 357936 h 1037661"/>
                <a:gd name="connsiteX1" fmla="*/ 626559 w 622596"/>
                <a:gd name="connsiteY1" fmla="*/ 1021567 h 1037661"/>
                <a:gd name="connsiteX2" fmla="*/ 614390 w 622596"/>
                <a:gd name="connsiteY2" fmla="*/ 1042604 h 1037661"/>
                <a:gd name="connsiteX3" fmla="*/ 590052 w 622596"/>
                <a:gd name="connsiteY3" fmla="*/ 1042604 h 1037661"/>
                <a:gd name="connsiteX4" fmla="*/ 12169 w 622596"/>
                <a:gd name="connsiteY4" fmla="*/ 708948 h 1037661"/>
                <a:gd name="connsiteX5" fmla="*/ 0 w 622596"/>
                <a:gd name="connsiteY5" fmla="*/ 687912 h 1037661"/>
                <a:gd name="connsiteX6" fmla="*/ 1887 w 622596"/>
                <a:gd name="connsiteY6" fmla="*/ 24280 h 1037661"/>
                <a:gd name="connsiteX7" fmla="*/ 38393 w 622596"/>
                <a:gd name="connsiteY7" fmla="*/ 3244 h 1037661"/>
                <a:gd name="connsiteX8" fmla="*/ 616277 w 622596"/>
                <a:gd name="connsiteY8" fmla="*/ 336899 h 1037661"/>
                <a:gd name="connsiteX9" fmla="*/ 628445 w 622596"/>
                <a:gd name="connsiteY9" fmla="*/ 357936 h 1037661"/>
                <a:gd name="connsiteX10" fmla="*/ 628445 w 622596"/>
                <a:gd name="connsiteY10" fmla="*/ 357936 h 103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96" h="1037661">
                  <a:moveTo>
                    <a:pt x="628445" y="357936"/>
                  </a:moveTo>
                  <a:lnTo>
                    <a:pt x="626559" y="1021567"/>
                  </a:lnTo>
                  <a:cubicBezTo>
                    <a:pt x="626559" y="1030246"/>
                    <a:pt x="621842" y="1038264"/>
                    <a:pt x="614390" y="1042604"/>
                  </a:cubicBezTo>
                  <a:cubicBezTo>
                    <a:pt x="606938" y="1046943"/>
                    <a:pt x="597599" y="1046943"/>
                    <a:pt x="590052" y="1042604"/>
                  </a:cubicBezTo>
                  <a:lnTo>
                    <a:pt x="12169" y="708948"/>
                  </a:lnTo>
                  <a:cubicBezTo>
                    <a:pt x="4622" y="704609"/>
                    <a:pt x="0" y="696591"/>
                    <a:pt x="0" y="687912"/>
                  </a:cubicBezTo>
                  <a:lnTo>
                    <a:pt x="1887" y="24280"/>
                  </a:lnTo>
                  <a:cubicBezTo>
                    <a:pt x="1887" y="5602"/>
                    <a:pt x="22168" y="-6001"/>
                    <a:pt x="38393" y="3244"/>
                  </a:cubicBezTo>
                  <a:lnTo>
                    <a:pt x="616277" y="336899"/>
                  </a:lnTo>
                  <a:cubicBezTo>
                    <a:pt x="623823" y="341145"/>
                    <a:pt x="628445" y="349257"/>
                    <a:pt x="628445" y="357936"/>
                  </a:cubicBezTo>
                  <a:lnTo>
                    <a:pt x="628445" y="357936"/>
                  </a:lnTo>
                  <a:close/>
                </a:path>
              </a:pathLst>
            </a:custGeom>
            <a:grpFill/>
            <a:ln w="941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5C3D23B-02CE-49A0-8323-DD99128ECFEA}"/>
                </a:ext>
              </a:extLst>
            </p:cNvPr>
            <p:cNvSpPr/>
            <p:nvPr/>
          </p:nvSpPr>
          <p:spPr>
            <a:xfrm>
              <a:off x="6906408" y="2704854"/>
              <a:ext cx="622597" cy="1905524"/>
            </a:xfrm>
            <a:custGeom>
              <a:avLst/>
              <a:gdLst>
                <a:gd name="connsiteX0" fmla="*/ 2269 w 622596"/>
                <a:gd name="connsiteY0" fmla="*/ 1221469 h 1905524"/>
                <a:gd name="connsiteX1" fmla="*/ 4250 w 622596"/>
                <a:gd name="connsiteY1" fmla="*/ 1885101 h 1905524"/>
                <a:gd name="connsiteX2" fmla="*/ 40757 w 622596"/>
                <a:gd name="connsiteY2" fmla="*/ 1906137 h 1905524"/>
                <a:gd name="connsiteX3" fmla="*/ 618546 w 622596"/>
                <a:gd name="connsiteY3" fmla="*/ 1572482 h 1905524"/>
                <a:gd name="connsiteX4" fmla="*/ 630715 w 622596"/>
                <a:gd name="connsiteY4" fmla="*/ 1551351 h 1905524"/>
                <a:gd name="connsiteX5" fmla="*/ 628734 w 622596"/>
                <a:gd name="connsiteY5" fmla="*/ 887720 h 1905524"/>
                <a:gd name="connsiteX6" fmla="*/ 616565 w 622596"/>
                <a:gd name="connsiteY6" fmla="*/ 866589 h 1905524"/>
                <a:gd name="connsiteX7" fmla="*/ 592227 w 622596"/>
                <a:gd name="connsiteY7" fmla="*/ 866589 h 1905524"/>
                <a:gd name="connsiteX8" fmla="*/ 14438 w 622596"/>
                <a:gd name="connsiteY8" fmla="*/ 1200244 h 1905524"/>
                <a:gd name="connsiteX9" fmla="*/ 2269 w 622596"/>
                <a:gd name="connsiteY9" fmla="*/ 1221469 h 1905524"/>
                <a:gd name="connsiteX10" fmla="*/ 2269 w 622596"/>
                <a:gd name="connsiteY10" fmla="*/ 1221469 h 1905524"/>
                <a:gd name="connsiteX11" fmla="*/ 6 w 622596"/>
                <a:gd name="connsiteY11" fmla="*/ 357852 h 1905524"/>
                <a:gd name="connsiteX12" fmla="*/ 1892 w 622596"/>
                <a:gd name="connsiteY12" fmla="*/ 1021484 h 1905524"/>
                <a:gd name="connsiteX13" fmla="*/ 38399 w 622596"/>
                <a:gd name="connsiteY13" fmla="*/ 1042614 h 1905524"/>
                <a:gd name="connsiteX14" fmla="*/ 616188 w 622596"/>
                <a:gd name="connsiteY14" fmla="*/ 708959 h 1905524"/>
                <a:gd name="connsiteX15" fmla="*/ 628357 w 622596"/>
                <a:gd name="connsiteY15" fmla="*/ 687923 h 1905524"/>
                <a:gd name="connsiteX16" fmla="*/ 626376 w 622596"/>
                <a:gd name="connsiteY16" fmla="*/ 24291 h 1905524"/>
                <a:gd name="connsiteX17" fmla="*/ 614207 w 622596"/>
                <a:gd name="connsiteY17" fmla="*/ 3254 h 1905524"/>
                <a:gd name="connsiteX18" fmla="*/ 589869 w 622596"/>
                <a:gd name="connsiteY18" fmla="*/ 3254 h 1905524"/>
                <a:gd name="connsiteX19" fmla="*/ 12080 w 622596"/>
                <a:gd name="connsiteY19" fmla="*/ 336910 h 1905524"/>
                <a:gd name="connsiteX20" fmla="*/ 6 w 622596"/>
                <a:gd name="connsiteY20" fmla="*/ 357852 h 1905524"/>
                <a:gd name="connsiteX21" fmla="*/ 6 w 622596"/>
                <a:gd name="connsiteY21" fmla="*/ 357852 h 19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2596" h="1905524">
                  <a:moveTo>
                    <a:pt x="2269" y="1221469"/>
                  </a:moveTo>
                  <a:lnTo>
                    <a:pt x="4250" y="1885101"/>
                  </a:lnTo>
                  <a:cubicBezTo>
                    <a:pt x="4250" y="1903873"/>
                    <a:pt x="24532" y="1915476"/>
                    <a:pt x="40757" y="1906137"/>
                  </a:cubicBezTo>
                  <a:lnTo>
                    <a:pt x="618546" y="1572482"/>
                  </a:lnTo>
                  <a:cubicBezTo>
                    <a:pt x="626093" y="1568143"/>
                    <a:pt x="630715" y="1560124"/>
                    <a:pt x="630715" y="1551351"/>
                  </a:cubicBezTo>
                  <a:lnTo>
                    <a:pt x="628734" y="887720"/>
                  </a:lnTo>
                  <a:cubicBezTo>
                    <a:pt x="628734" y="879041"/>
                    <a:pt x="624112" y="871023"/>
                    <a:pt x="616565" y="866589"/>
                  </a:cubicBezTo>
                  <a:cubicBezTo>
                    <a:pt x="609019" y="862250"/>
                    <a:pt x="599774" y="862250"/>
                    <a:pt x="592227" y="866589"/>
                  </a:cubicBezTo>
                  <a:lnTo>
                    <a:pt x="14438" y="1200244"/>
                  </a:lnTo>
                  <a:cubicBezTo>
                    <a:pt x="6892" y="1204678"/>
                    <a:pt x="2269" y="1212791"/>
                    <a:pt x="2269" y="1221469"/>
                  </a:cubicBezTo>
                  <a:lnTo>
                    <a:pt x="2269" y="1221469"/>
                  </a:lnTo>
                  <a:close/>
                  <a:moveTo>
                    <a:pt x="6" y="357852"/>
                  </a:moveTo>
                  <a:lnTo>
                    <a:pt x="1892" y="1021484"/>
                  </a:lnTo>
                  <a:cubicBezTo>
                    <a:pt x="1892" y="1040256"/>
                    <a:pt x="22174" y="1051859"/>
                    <a:pt x="38399" y="1042614"/>
                  </a:cubicBezTo>
                  <a:lnTo>
                    <a:pt x="616188" y="708959"/>
                  </a:lnTo>
                  <a:cubicBezTo>
                    <a:pt x="623735" y="704619"/>
                    <a:pt x="628357" y="696601"/>
                    <a:pt x="628357" y="687923"/>
                  </a:cubicBezTo>
                  <a:lnTo>
                    <a:pt x="626376" y="24291"/>
                  </a:lnTo>
                  <a:cubicBezTo>
                    <a:pt x="626376" y="15612"/>
                    <a:pt x="621754" y="7594"/>
                    <a:pt x="614207" y="3254"/>
                  </a:cubicBezTo>
                  <a:cubicBezTo>
                    <a:pt x="606660" y="-1085"/>
                    <a:pt x="597416" y="-1085"/>
                    <a:pt x="589869" y="3254"/>
                  </a:cubicBezTo>
                  <a:lnTo>
                    <a:pt x="12080" y="336910"/>
                  </a:lnTo>
                  <a:cubicBezTo>
                    <a:pt x="4439" y="341061"/>
                    <a:pt x="-183" y="349173"/>
                    <a:pt x="6" y="357852"/>
                  </a:cubicBezTo>
                  <a:lnTo>
                    <a:pt x="6" y="357852"/>
                  </a:lnTo>
                  <a:close/>
                </a:path>
              </a:pathLst>
            </a:custGeom>
            <a:grpFill/>
            <a:ln w="941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215D1249-E9EF-4C70-93EA-025BAD3FB4A1}"/>
                </a:ext>
              </a:extLst>
            </p:cNvPr>
            <p:cNvSpPr/>
            <p:nvPr/>
          </p:nvSpPr>
          <p:spPr>
            <a:xfrm>
              <a:off x="6157316" y="4002119"/>
              <a:ext cx="622597" cy="1037662"/>
            </a:xfrm>
            <a:custGeom>
              <a:avLst/>
              <a:gdLst>
                <a:gd name="connsiteX0" fmla="*/ 0 w 622596"/>
                <a:gd name="connsiteY0" fmla="*/ 357946 h 1037661"/>
                <a:gd name="connsiteX1" fmla="*/ 1887 w 622596"/>
                <a:gd name="connsiteY1" fmla="*/ 1021578 h 1037661"/>
                <a:gd name="connsiteX2" fmla="*/ 38394 w 622596"/>
                <a:gd name="connsiteY2" fmla="*/ 1042614 h 1037661"/>
                <a:gd name="connsiteX3" fmla="*/ 616277 w 622596"/>
                <a:gd name="connsiteY3" fmla="*/ 708959 h 1037661"/>
                <a:gd name="connsiteX4" fmla="*/ 628446 w 622596"/>
                <a:gd name="connsiteY4" fmla="*/ 687922 h 1037661"/>
                <a:gd name="connsiteX5" fmla="*/ 626559 w 622596"/>
                <a:gd name="connsiteY5" fmla="*/ 24290 h 1037661"/>
                <a:gd name="connsiteX6" fmla="*/ 614390 w 622596"/>
                <a:gd name="connsiteY6" fmla="*/ 3254 h 1037661"/>
                <a:gd name="connsiteX7" fmla="*/ 590052 w 622596"/>
                <a:gd name="connsiteY7" fmla="*/ 3254 h 1037661"/>
                <a:gd name="connsiteX8" fmla="*/ 12169 w 622596"/>
                <a:gd name="connsiteY8" fmla="*/ 336910 h 1037661"/>
                <a:gd name="connsiteX9" fmla="*/ 0 w 622596"/>
                <a:gd name="connsiteY9" fmla="*/ 357946 h 1037661"/>
                <a:gd name="connsiteX10" fmla="*/ 0 w 622596"/>
                <a:gd name="connsiteY10" fmla="*/ 357946 h 103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96" h="1037661">
                  <a:moveTo>
                    <a:pt x="0" y="357946"/>
                  </a:moveTo>
                  <a:lnTo>
                    <a:pt x="1887" y="1021578"/>
                  </a:lnTo>
                  <a:cubicBezTo>
                    <a:pt x="1887" y="1040350"/>
                    <a:pt x="22168" y="1051859"/>
                    <a:pt x="38394" y="1042614"/>
                  </a:cubicBezTo>
                  <a:lnTo>
                    <a:pt x="616277" y="708959"/>
                  </a:lnTo>
                  <a:cubicBezTo>
                    <a:pt x="623823" y="704619"/>
                    <a:pt x="628446" y="696601"/>
                    <a:pt x="628446" y="687922"/>
                  </a:cubicBezTo>
                  <a:lnTo>
                    <a:pt x="626559" y="24290"/>
                  </a:lnTo>
                  <a:cubicBezTo>
                    <a:pt x="626559" y="15612"/>
                    <a:pt x="621842" y="7594"/>
                    <a:pt x="614390" y="3254"/>
                  </a:cubicBezTo>
                  <a:cubicBezTo>
                    <a:pt x="606843" y="-1085"/>
                    <a:pt x="597599" y="-1085"/>
                    <a:pt x="590052" y="3254"/>
                  </a:cubicBezTo>
                  <a:lnTo>
                    <a:pt x="12169" y="336910"/>
                  </a:lnTo>
                  <a:cubicBezTo>
                    <a:pt x="4717" y="341155"/>
                    <a:pt x="0" y="349267"/>
                    <a:pt x="0" y="357946"/>
                  </a:cubicBezTo>
                  <a:lnTo>
                    <a:pt x="0" y="357946"/>
                  </a:lnTo>
                  <a:close/>
                </a:path>
              </a:pathLst>
            </a:custGeom>
            <a:grpFill/>
            <a:ln w="941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EC65A626-C6DF-4C1C-B551-BFDDA4479854}"/>
                </a:ext>
              </a:extLst>
            </p:cNvPr>
            <p:cNvSpPr/>
            <p:nvPr/>
          </p:nvSpPr>
          <p:spPr>
            <a:xfrm>
              <a:off x="5494156" y="1791051"/>
              <a:ext cx="1198028" cy="707497"/>
            </a:xfrm>
            <a:custGeom>
              <a:avLst/>
              <a:gdLst>
                <a:gd name="connsiteX0" fmla="*/ 614296 w 1198027"/>
                <a:gd name="connsiteY0" fmla="*/ 712449 h 707496"/>
                <a:gd name="connsiteX1" fmla="*/ 1188123 w 1198027"/>
                <a:gd name="connsiteY1" fmla="*/ 378982 h 707496"/>
                <a:gd name="connsiteX2" fmla="*/ 1200292 w 1198027"/>
                <a:gd name="connsiteY2" fmla="*/ 357946 h 707496"/>
                <a:gd name="connsiteX3" fmla="*/ 1188123 w 1198027"/>
                <a:gd name="connsiteY3" fmla="*/ 336910 h 707496"/>
                <a:gd name="connsiteX4" fmla="*/ 610240 w 1198027"/>
                <a:gd name="connsiteY4" fmla="*/ 3255 h 707496"/>
                <a:gd name="connsiteX5" fmla="*/ 585902 w 1198027"/>
                <a:gd name="connsiteY5" fmla="*/ 3255 h 707496"/>
                <a:gd name="connsiteX6" fmla="*/ 12075 w 1198027"/>
                <a:gd name="connsiteY6" fmla="*/ 336721 h 707496"/>
                <a:gd name="connsiteX7" fmla="*/ 0 w 1198027"/>
                <a:gd name="connsiteY7" fmla="*/ 357757 h 707496"/>
                <a:gd name="connsiteX8" fmla="*/ 12075 w 1198027"/>
                <a:gd name="connsiteY8" fmla="*/ 378794 h 707496"/>
                <a:gd name="connsiteX9" fmla="*/ 589958 w 1198027"/>
                <a:gd name="connsiteY9" fmla="*/ 712449 h 707496"/>
                <a:gd name="connsiteX10" fmla="*/ 614296 w 1198027"/>
                <a:gd name="connsiteY10" fmla="*/ 712449 h 707496"/>
                <a:gd name="connsiteX11" fmla="*/ 614296 w 1198027"/>
                <a:gd name="connsiteY11" fmla="*/ 712449 h 70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8027" h="707496">
                  <a:moveTo>
                    <a:pt x="614296" y="712449"/>
                  </a:moveTo>
                  <a:lnTo>
                    <a:pt x="1188123" y="378982"/>
                  </a:lnTo>
                  <a:cubicBezTo>
                    <a:pt x="1195669" y="374643"/>
                    <a:pt x="1200292" y="366625"/>
                    <a:pt x="1200292" y="357946"/>
                  </a:cubicBezTo>
                  <a:cubicBezTo>
                    <a:pt x="1200292" y="349267"/>
                    <a:pt x="1195669" y="341249"/>
                    <a:pt x="1188123" y="336910"/>
                  </a:cubicBezTo>
                  <a:lnTo>
                    <a:pt x="610240" y="3255"/>
                  </a:lnTo>
                  <a:cubicBezTo>
                    <a:pt x="602693" y="-1085"/>
                    <a:pt x="593448" y="-1085"/>
                    <a:pt x="585902" y="3255"/>
                  </a:cubicBezTo>
                  <a:lnTo>
                    <a:pt x="12075" y="336721"/>
                  </a:lnTo>
                  <a:cubicBezTo>
                    <a:pt x="4622" y="341061"/>
                    <a:pt x="0" y="349079"/>
                    <a:pt x="0" y="357757"/>
                  </a:cubicBezTo>
                  <a:cubicBezTo>
                    <a:pt x="0" y="366436"/>
                    <a:pt x="4622" y="374454"/>
                    <a:pt x="12075" y="378794"/>
                  </a:cubicBezTo>
                  <a:lnTo>
                    <a:pt x="589958" y="712449"/>
                  </a:lnTo>
                  <a:cubicBezTo>
                    <a:pt x="597505" y="716788"/>
                    <a:pt x="606843" y="716788"/>
                    <a:pt x="614296" y="712449"/>
                  </a:cubicBezTo>
                  <a:lnTo>
                    <a:pt x="614296" y="712449"/>
                  </a:lnTo>
                  <a:close/>
                </a:path>
              </a:pathLst>
            </a:custGeom>
            <a:grpFill/>
            <a:ln w="941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55FCAEC-7160-4772-80E2-DCDAE836B30C}"/>
                </a:ext>
              </a:extLst>
            </p:cNvPr>
            <p:cNvSpPr/>
            <p:nvPr/>
          </p:nvSpPr>
          <p:spPr>
            <a:xfrm>
              <a:off x="4747700" y="2224888"/>
              <a:ext cx="2697920" cy="1999857"/>
            </a:xfrm>
            <a:custGeom>
              <a:avLst/>
              <a:gdLst>
                <a:gd name="connsiteX0" fmla="*/ 614296 w 2697920"/>
                <a:gd name="connsiteY0" fmla="*/ 712449 h 1999856"/>
                <a:gd name="connsiteX1" fmla="*/ 1188028 w 2697920"/>
                <a:gd name="connsiteY1" fmla="*/ 378982 h 1999856"/>
                <a:gd name="connsiteX2" fmla="*/ 1200197 w 2697920"/>
                <a:gd name="connsiteY2" fmla="*/ 357946 h 1999856"/>
                <a:gd name="connsiteX3" fmla="*/ 1188028 w 2697920"/>
                <a:gd name="connsiteY3" fmla="*/ 336910 h 1999856"/>
                <a:gd name="connsiteX4" fmla="*/ 610239 w 2697920"/>
                <a:gd name="connsiteY4" fmla="*/ 3254 h 1999856"/>
                <a:gd name="connsiteX5" fmla="*/ 585901 w 2697920"/>
                <a:gd name="connsiteY5" fmla="*/ 3254 h 1999856"/>
                <a:gd name="connsiteX6" fmla="*/ 12169 w 2697920"/>
                <a:gd name="connsiteY6" fmla="*/ 336721 h 1999856"/>
                <a:gd name="connsiteX7" fmla="*/ 0 w 2697920"/>
                <a:gd name="connsiteY7" fmla="*/ 357757 h 1999856"/>
                <a:gd name="connsiteX8" fmla="*/ 12169 w 2697920"/>
                <a:gd name="connsiteY8" fmla="*/ 378794 h 1999856"/>
                <a:gd name="connsiteX9" fmla="*/ 589958 w 2697920"/>
                <a:gd name="connsiteY9" fmla="*/ 712449 h 1999856"/>
                <a:gd name="connsiteX10" fmla="*/ 614296 w 2697920"/>
                <a:gd name="connsiteY10" fmla="*/ 712449 h 1999856"/>
                <a:gd name="connsiteX11" fmla="*/ 614296 w 2697920"/>
                <a:gd name="connsiteY11" fmla="*/ 712449 h 1999856"/>
                <a:gd name="connsiteX12" fmla="*/ 2112113 w 2697920"/>
                <a:gd name="connsiteY12" fmla="*/ 712449 h 1999856"/>
                <a:gd name="connsiteX13" fmla="*/ 2685846 w 2697920"/>
                <a:gd name="connsiteY13" fmla="*/ 378982 h 1999856"/>
                <a:gd name="connsiteX14" fmla="*/ 2698015 w 2697920"/>
                <a:gd name="connsiteY14" fmla="*/ 357946 h 1999856"/>
                <a:gd name="connsiteX15" fmla="*/ 2685846 w 2697920"/>
                <a:gd name="connsiteY15" fmla="*/ 336910 h 1999856"/>
                <a:gd name="connsiteX16" fmla="*/ 2108057 w 2697920"/>
                <a:gd name="connsiteY16" fmla="*/ 3254 h 1999856"/>
                <a:gd name="connsiteX17" fmla="*/ 2083719 w 2697920"/>
                <a:gd name="connsiteY17" fmla="*/ 3254 h 1999856"/>
                <a:gd name="connsiteX18" fmla="*/ 1509987 w 2697920"/>
                <a:gd name="connsiteY18" fmla="*/ 336721 h 1999856"/>
                <a:gd name="connsiteX19" fmla="*/ 1497912 w 2697920"/>
                <a:gd name="connsiteY19" fmla="*/ 357757 h 1999856"/>
                <a:gd name="connsiteX20" fmla="*/ 1509987 w 2697920"/>
                <a:gd name="connsiteY20" fmla="*/ 378794 h 1999856"/>
                <a:gd name="connsiteX21" fmla="*/ 2087775 w 2697920"/>
                <a:gd name="connsiteY21" fmla="*/ 712449 h 1999856"/>
                <a:gd name="connsiteX22" fmla="*/ 2112113 w 2697920"/>
                <a:gd name="connsiteY22" fmla="*/ 712449 h 1999856"/>
                <a:gd name="connsiteX23" fmla="*/ 2112113 w 2697920"/>
                <a:gd name="connsiteY23" fmla="*/ 712449 h 1999856"/>
                <a:gd name="connsiteX24" fmla="*/ 2037967 w 2697920"/>
                <a:gd name="connsiteY24" fmla="*/ 837818 h 1999856"/>
                <a:gd name="connsiteX25" fmla="*/ 2035986 w 2697920"/>
                <a:gd name="connsiteY25" fmla="*/ 1501449 h 1999856"/>
                <a:gd name="connsiteX26" fmla="*/ 2023817 w 2697920"/>
                <a:gd name="connsiteY26" fmla="*/ 1522580 h 1999856"/>
                <a:gd name="connsiteX27" fmla="*/ 1999480 w 2697920"/>
                <a:gd name="connsiteY27" fmla="*/ 1522580 h 1999856"/>
                <a:gd name="connsiteX28" fmla="*/ 1421691 w 2697920"/>
                <a:gd name="connsiteY28" fmla="*/ 1188925 h 1999856"/>
                <a:gd name="connsiteX29" fmla="*/ 1409522 w 2697920"/>
                <a:gd name="connsiteY29" fmla="*/ 1167888 h 1999856"/>
                <a:gd name="connsiteX30" fmla="*/ 1411409 w 2697920"/>
                <a:gd name="connsiteY30" fmla="*/ 504256 h 1999856"/>
                <a:gd name="connsiteX31" fmla="*/ 1447915 w 2697920"/>
                <a:gd name="connsiteY31" fmla="*/ 483220 h 1999856"/>
                <a:gd name="connsiteX32" fmla="*/ 2025704 w 2697920"/>
                <a:gd name="connsiteY32" fmla="*/ 816876 h 1999856"/>
                <a:gd name="connsiteX33" fmla="*/ 2037967 w 2697920"/>
                <a:gd name="connsiteY33" fmla="*/ 837818 h 1999856"/>
                <a:gd name="connsiteX34" fmla="*/ 2037967 w 2697920"/>
                <a:gd name="connsiteY34" fmla="*/ 837818 h 1999856"/>
                <a:gd name="connsiteX35" fmla="*/ 652689 w 2697920"/>
                <a:gd name="connsiteY35" fmla="*/ 837818 h 1999856"/>
                <a:gd name="connsiteX36" fmla="*/ 654670 w 2697920"/>
                <a:gd name="connsiteY36" fmla="*/ 1501449 h 1999856"/>
                <a:gd name="connsiteX37" fmla="*/ 691177 w 2697920"/>
                <a:gd name="connsiteY37" fmla="*/ 1522580 h 1999856"/>
                <a:gd name="connsiteX38" fmla="*/ 1268966 w 2697920"/>
                <a:gd name="connsiteY38" fmla="*/ 1188925 h 1999856"/>
                <a:gd name="connsiteX39" fmla="*/ 1281135 w 2697920"/>
                <a:gd name="connsiteY39" fmla="*/ 1167888 h 1999856"/>
                <a:gd name="connsiteX40" fmla="*/ 1279248 w 2697920"/>
                <a:gd name="connsiteY40" fmla="*/ 504256 h 1999856"/>
                <a:gd name="connsiteX41" fmla="*/ 1267079 w 2697920"/>
                <a:gd name="connsiteY41" fmla="*/ 483220 h 1999856"/>
                <a:gd name="connsiteX42" fmla="*/ 1242741 w 2697920"/>
                <a:gd name="connsiteY42" fmla="*/ 483220 h 1999856"/>
                <a:gd name="connsiteX43" fmla="*/ 664952 w 2697920"/>
                <a:gd name="connsiteY43" fmla="*/ 816876 h 1999856"/>
                <a:gd name="connsiteX44" fmla="*/ 652689 w 2697920"/>
                <a:gd name="connsiteY44" fmla="*/ 837818 h 1999856"/>
                <a:gd name="connsiteX45" fmla="*/ 652689 w 2697920"/>
                <a:gd name="connsiteY45" fmla="*/ 837818 h 1999856"/>
                <a:gd name="connsiteX46" fmla="*/ 1360752 w 2697920"/>
                <a:gd name="connsiteY46" fmla="*/ 2000281 h 1999856"/>
                <a:gd name="connsiteX47" fmla="*/ 1934579 w 2697920"/>
                <a:gd name="connsiteY47" fmla="*/ 1666815 h 1999856"/>
                <a:gd name="connsiteX48" fmla="*/ 1946748 w 2697920"/>
                <a:gd name="connsiteY48" fmla="*/ 1645779 h 1999856"/>
                <a:gd name="connsiteX49" fmla="*/ 1934579 w 2697920"/>
                <a:gd name="connsiteY49" fmla="*/ 1624742 h 1999856"/>
                <a:gd name="connsiteX50" fmla="*/ 1356696 w 2697920"/>
                <a:gd name="connsiteY50" fmla="*/ 1291087 h 1999856"/>
                <a:gd name="connsiteX51" fmla="*/ 1332358 w 2697920"/>
                <a:gd name="connsiteY51" fmla="*/ 1291087 h 1999856"/>
                <a:gd name="connsiteX52" fmla="*/ 758531 w 2697920"/>
                <a:gd name="connsiteY52" fmla="*/ 1624554 h 1999856"/>
                <a:gd name="connsiteX53" fmla="*/ 746456 w 2697920"/>
                <a:gd name="connsiteY53" fmla="*/ 1645590 h 1999856"/>
                <a:gd name="connsiteX54" fmla="*/ 758531 w 2697920"/>
                <a:gd name="connsiteY54" fmla="*/ 1666626 h 1999856"/>
                <a:gd name="connsiteX55" fmla="*/ 1336414 w 2697920"/>
                <a:gd name="connsiteY55" fmla="*/ 2000281 h 1999856"/>
                <a:gd name="connsiteX56" fmla="*/ 1360752 w 2697920"/>
                <a:gd name="connsiteY56" fmla="*/ 2000281 h 1999856"/>
                <a:gd name="connsiteX57" fmla="*/ 1360752 w 2697920"/>
                <a:gd name="connsiteY57" fmla="*/ 2000281 h 19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697920" h="1999856">
                  <a:moveTo>
                    <a:pt x="614296" y="712449"/>
                  </a:moveTo>
                  <a:lnTo>
                    <a:pt x="1188028" y="378982"/>
                  </a:lnTo>
                  <a:cubicBezTo>
                    <a:pt x="1195575" y="374643"/>
                    <a:pt x="1200197" y="366625"/>
                    <a:pt x="1200197" y="357946"/>
                  </a:cubicBezTo>
                  <a:cubicBezTo>
                    <a:pt x="1200197" y="349267"/>
                    <a:pt x="1195575" y="341249"/>
                    <a:pt x="1188028" y="336910"/>
                  </a:cubicBezTo>
                  <a:lnTo>
                    <a:pt x="610239" y="3254"/>
                  </a:lnTo>
                  <a:cubicBezTo>
                    <a:pt x="602693" y="-1085"/>
                    <a:pt x="593448" y="-1085"/>
                    <a:pt x="585901" y="3254"/>
                  </a:cubicBezTo>
                  <a:lnTo>
                    <a:pt x="12169" y="336721"/>
                  </a:lnTo>
                  <a:cubicBezTo>
                    <a:pt x="4622" y="341061"/>
                    <a:pt x="0" y="349079"/>
                    <a:pt x="0" y="357757"/>
                  </a:cubicBezTo>
                  <a:cubicBezTo>
                    <a:pt x="0" y="366436"/>
                    <a:pt x="4622" y="374454"/>
                    <a:pt x="12169" y="378794"/>
                  </a:cubicBezTo>
                  <a:lnTo>
                    <a:pt x="589958" y="712449"/>
                  </a:lnTo>
                  <a:cubicBezTo>
                    <a:pt x="597504" y="716788"/>
                    <a:pt x="606749" y="716788"/>
                    <a:pt x="614296" y="712449"/>
                  </a:cubicBezTo>
                  <a:lnTo>
                    <a:pt x="614296" y="712449"/>
                  </a:lnTo>
                  <a:close/>
                  <a:moveTo>
                    <a:pt x="2112113" y="712449"/>
                  </a:moveTo>
                  <a:lnTo>
                    <a:pt x="2685846" y="378982"/>
                  </a:lnTo>
                  <a:cubicBezTo>
                    <a:pt x="2693392" y="374643"/>
                    <a:pt x="2698015" y="366625"/>
                    <a:pt x="2698015" y="357946"/>
                  </a:cubicBezTo>
                  <a:cubicBezTo>
                    <a:pt x="2698015" y="349267"/>
                    <a:pt x="2693392" y="341249"/>
                    <a:pt x="2685846" y="336910"/>
                  </a:cubicBezTo>
                  <a:lnTo>
                    <a:pt x="2108057" y="3254"/>
                  </a:lnTo>
                  <a:cubicBezTo>
                    <a:pt x="2100510" y="-1085"/>
                    <a:pt x="2091266" y="-1085"/>
                    <a:pt x="2083719" y="3254"/>
                  </a:cubicBezTo>
                  <a:lnTo>
                    <a:pt x="1509987" y="336721"/>
                  </a:lnTo>
                  <a:cubicBezTo>
                    <a:pt x="1502440" y="341061"/>
                    <a:pt x="1497912" y="349079"/>
                    <a:pt x="1497912" y="357757"/>
                  </a:cubicBezTo>
                  <a:cubicBezTo>
                    <a:pt x="1497912" y="366436"/>
                    <a:pt x="1502534" y="374454"/>
                    <a:pt x="1509987" y="378794"/>
                  </a:cubicBezTo>
                  <a:lnTo>
                    <a:pt x="2087775" y="712449"/>
                  </a:lnTo>
                  <a:cubicBezTo>
                    <a:pt x="2095322" y="716788"/>
                    <a:pt x="2104567" y="716788"/>
                    <a:pt x="2112113" y="712449"/>
                  </a:cubicBezTo>
                  <a:lnTo>
                    <a:pt x="2112113" y="712449"/>
                  </a:lnTo>
                  <a:close/>
                  <a:moveTo>
                    <a:pt x="2037967" y="837818"/>
                  </a:moveTo>
                  <a:lnTo>
                    <a:pt x="2035986" y="1501449"/>
                  </a:lnTo>
                  <a:cubicBezTo>
                    <a:pt x="2035986" y="1510128"/>
                    <a:pt x="2031364" y="1518146"/>
                    <a:pt x="2023817" y="1522580"/>
                  </a:cubicBezTo>
                  <a:cubicBezTo>
                    <a:pt x="2016271" y="1526919"/>
                    <a:pt x="2007026" y="1526919"/>
                    <a:pt x="1999480" y="1522580"/>
                  </a:cubicBezTo>
                  <a:lnTo>
                    <a:pt x="1421691" y="1188925"/>
                  </a:lnTo>
                  <a:cubicBezTo>
                    <a:pt x="1414144" y="1184585"/>
                    <a:pt x="1409522" y="1176567"/>
                    <a:pt x="1409522" y="1167888"/>
                  </a:cubicBezTo>
                  <a:lnTo>
                    <a:pt x="1411409" y="504256"/>
                  </a:lnTo>
                  <a:cubicBezTo>
                    <a:pt x="1411409" y="485578"/>
                    <a:pt x="1431690" y="473976"/>
                    <a:pt x="1447915" y="483220"/>
                  </a:cubicBezTo>
                  <a:lnTo>
                    <a:pt x="2025704" y="816876"/>
                  </a:lnTo>
                  <a:cubicBezTo>
                    <a:pt x="2033251" y="821120"/>
                    <a:pt x="2037967" y="829139"/>
                    <a:pt x="2037967" y="837818"/>
                  </a:cubicBezTo>
                  <a:lnTo>
                    <a:pt x="2037967" y="837818"/>
                  </a:lnTo>
                  <a:close/>
                  <a:moveTo>
                    <a:pt x="652689" y="837818"/>
                  </a:moveTo>
                  <a:lnTo>
                    <a:pt x="654670" y="1501449"/>
                  </a:lnTo>
                  <a:cubicBezTo>
                    <a:pt x="654670" y="1520222"/>
                    <a:pt x="674952" y="1531824"/>
                    <a:pt x="691177" y="1522580"/>
                  </a:cubicBezTo>
                  <a:lnTo>
                    <a:pt x="1268966" y="1188925"/>
                  </a:lnTo>
                  <a:cubicBezTo>
                    <a:pt x="1276513" y="1184585"/>
                    <a:pt x="1281135" y="1176567"/>
                    <a:pt x="1281135" y="1167888"/>
                  </a:cubicBezTo>
                  <a:lnTo>
                    <a:pt x="1279248" y="504256"/>
                  </a:lnTo>
                  <a:cubicBezTo>
                    <a:pt x="1279248" y="495578"/>
                    <a:pt x="1274626" y="487560"/>
                    <a:pt x="1267079" y="483220"/>
                  </a:cubicBezTo>
                  <a:cubicBezTo>
                    <a:pt x="1259533" y="478881"/>
                    <a:pt x="1250288" y="478881"/>
                    <a:pt x="1242741" y="483220"/>
                  </a:cubicBezTo>
                  <a:lnTo>
                    <a:pt x="664952" y="816876"/>
                  </a:lnTo>
                  <a:cubicBezTo>
                    <a:pt x="657311" y="821120"/>
                    <a:pt x="652784" y="829139"/>
                    <a:pt x="652689" y="837818"/>
                  </a:cubicBezTo>
                  <a:lnTo>
                    <a:pt x="652689" y="837818"/>
                  </a:lnTo>
                  <a:close/>
                  <a:moveTo>
                    <a:pt x="1360752" y="2000281"/>
                  </a:moveTo>
                  <a:lnTo>
                    <a:pt x="1934579" y="1666815"/>
                  </a:lnTo>
                  <a:cubicBezTo>
                    <a:pt x="1942125" y="1662475"/>
                    <a:pt x="1946748" y="1654457"/>
                    <a:pt x="1946748" y="1645779"/>
                  </a:cubicBezTo>
                  <a:cubicBezTo>
                    <a:pt x="1946748" y="1637100"/>
                    <a:pt x="1942125" y="1629081"/>
                    <a:pt x="1934579" y="1624742"/>
                  </a:cubicBezTo>
                  <a:lnTo>
                    <a:pt x="1356696" y="1291087"/>
                  </a:lnTo>
                  <a:cubicBezTo>
                    <a:pt x="1349149" y="1286748"/>
                    <a:pt x="1339904" y="1286748"/>
                    <a:pt x="1332358" y="1291087"/>
                  </a:cubicBezTo>
                  <a:lnTo>
                    <a:pt x="758531" y="1624554"/>
                  </a:lnTo>
                  <a:cubicBezTo>
                    <a:pt x="751078" y="1628893"/>
                    <a:pt x="746456" y="1636911"/>
                    <a:pt x="746456" y="1645590"/>
                  </a:cubicBezTo>
                  <a:cubicBezTo>
                    <a:pt x="746456" y="1654269"/>
                    <a:pt x="751078" y="1662287"/>
                    <a:pt x="758531" y="1666626"/>
                  </a:cubicBezTo>
                  <a:lnTo>
                    <a:pt x="1336414" y="2000281"/>
                  </a:lnTo>
                  <a:cubicBezTo>
                    <a:pt x="1343961" y="2004527"/>
                    <a:pt x="1353205" y="2004527"/>
                    <a:pt x="1360752" y="2000281"/>
                  </a:cubicBezTo>
                  <a:lnTo>
                    <a:pt x="1360752" y="2000281"/>
                  </a:lnTo>
                  <a:close/>
                </a:path>
              </a:pathLst>
            </a:custGeom>
            <a:grpFill/>
            <a:ln w="9419" cap="flat">
              <a:noFill/>
              <a:prstDash val="solid"/>
              <a:miter/>
            </a:ln>
          </p:spPr>
          <p:txBody>
            <a:bodyPr rtlCol="0" anchor="ctr"/>
            <a:lstStyle/>
            <a:p>
              <a:endParaRPr lang="zh-CN" altLang="en-US"/>
            </a:p>
          </p:txBody>
        </p:sp>
      </p:grpSp>
      <p:grpSp>
        <p:nvGrpSpPr>
          <p:cNvPr id="18" name="图形 43">
            <a:extLst>
              <a:ext uri="{FF2B5EF4-FFF2-40B4-BE49-F238E27FC236}">
                <a16:creationId xmlns:a16="http://schemas.microsoft.com/office/drawing/2014/main" id="{E01F5268-008A-4A16-957F-49B5FCA78ADC}"/>
              </a:ext>
            </a:extLst>
          </p:cNvPr>
          <p:cNvGrpSpPr/>
          <p:nvPr/>
        </p:nvGrpSpPr>
        <p:grpSpPr>
          <a:xfrm>
            <a:off x="6869994" y="1467868"/>
            <a:ext cx="337601" cy="418085"/>
            <a:chOff x="3327104" y="0"/>
            <a:chExt cx="5537791" cy="6858000"/>
          </a:xfrm>
          <a:solidFill>
            <a:schemeClr val="bg1"/>
          </a:solidFill>
        </p:grpSpPr>
        <p:sp>
          <p:nvSpPr>
            <p:cNvPr id="19" name="任意多边形: 形状 18">
              <a:extLst>
                <a:ext uri="{FF2B5EF4-FFF2-40B4-BE49-F238E27FC236}">
                  <a16:creationId xmlns:a16="http://schemas.microsoft.com/office/drawing/2014/main" id="{749A97F9-D5A6-4490-91B9-2262934DF209}"/>
                </a:ext>
              </a:extLst>
            </p:cNvPr>
            <p:cNvSpPr/>
            <p:nvPr/>
          </p:nvSpPr>
          <p:spPr>
            <a:xfrm>
              <a:off x="3327104" y="0"/>
              <a:ext cx="5528931" cy="6840279"/>
            </a:xfrm>
            <a:custGeom>
              <a:avLst/>
              <a:gdLst>
                <a:gd name="connsiteX0" fmla="*/ 4122066 w 5528930"/>
                <a:gd name="connsiteY0" fmla="*/ 6847456 h 6840279"/>
                <a:gd name="connsiteX1" fmla="*/ 4031335 w 5528930"/>
                <a:gd name="connsiteY1" fmla="*/ 6756725 h 6840279"/>
                <a:gd name="connsiteX2" fmla="*/ 4286694 w 5528930"/>
                <a:gd name="connsiteY2" fmla="*/ 6143935 h 6840279"/>
                <a:gd name="connsiteX3" fmla="*/ 4742831 w 5528930"/>
                <a:gd name="connsiteY3" fmla="*/ 5142083 h 6840279"/>
                <a:gd name="connsiteX4" fmla="*/ 5013961 w 5528930"/>
                <a:gd name="connsiteY4" fmla="*/ 4796613 h 6840279"/>
                <a:gd name="connsiteX5" fmla="*/ 5350216 w 5528930"/>
                <a:gd name="connsiteY5" fmla="*/ 4036296 h 6840279"/>
                <a:gd name="connsiteX6" fmla="*/ 5162019 w 5528930"/>
                <a:gd name="connsiteY6" fmla="*/ 3573780 h 6840279"/>
                <a:gd name="connsiteX7" fmla="*/ 5102122 w 5528930"/>
                <a:gd name="connsiteY7" fmla="*/ 3542946 h 6840279"/>
                <a:gd name="connsiteX8" fmla="*/ 5112843 w 5528930"/>
                <a:gd name="connsiteY8" fmla="*/ 3475960 h 6840279"/>
                <a:gd name="connsiteX9" fmla="*/ 5279066 w 5528930"/>
                <a:gd name="connsiteY9" fmla="*/ 2327290 h 6840279"/>
                <a:gd name="connsiteX10" fmla="*/ 4762944 w 5528930"/>
                <a:gd name="connsiteY10" fmla="*/ 921134 h 6840279"/>
                <a:gd name="connsiteX11" fmla="*/ 2765263 w 5528930"/>
                <a:gd name="connsiteY11" fmla="*/ 181462 h 6840279"/>
                <a:gd name="connsiteX12" fmla="*/ 762443 w 5528930"/>
                <a:gd name="connsiteY12" fmla="*/ 924324 h 6840279"/>
                <a:gd name="connsiteX13" fmla="*/ 251815 w 5528930"/>
                <a:gd name="connsiteY13" fmla="*/ 2326847 h 6840279"/>
                <a:gd name="connsiteX14" fmla="*/ 420784 w 5528930"/>
                <a:gd name="connsiteY14" fmla="*/ 3475872 h 6840279"/>
                <a:gd name="connsiteX15" fmla="*/ 433454 w 5528930"/>
                <a:gd name="connsiteY15" fmla="*/ 3545604 h 6840279"/>
                <a:gd name="connsiteX16" fmla="*/ 369039 w 5528930"/>
                <a:gd name="connsiteY16" fmla="*/ 3575021 h 6840279"/>
                <a:gd name="connsiteX17" fmla="*/ 181019 w 5528930"/>
                <a:gd name="connsiteY17" fmla="*/ 4043385 h 6840279"/>
                <a:gd name="connsiteX18" fmla="*/ 516743 w 5528930"/>
                <a:gd name="connsiteY18" fmla="*/ 4796790 h 6840279"/>
                <a:gd name="connsiteX19" fmla="*/ 788050 w 5528930"/>
                <a:gd name="connsiteY19" fmla="*/ 5142614 h 6840279"/>
                <a:gd name="connsiteX20" fmla="*/ 1244098 w 5528930"/>
                <a:gd name="connsiteY20" fmla="*/ 6144113 h 6840279"/>
                <a:gd name="connsiteX21" fmla="*/ 1499634 w 5528930"/>
                <a:gd name="connsiteY21" fmla="*/ 6756903 h 6840279"/>
                <a:gd name="connsiteX22" fmla="*/ 1408903 w 5528930"/>
                <a:gd name="connsiteY22" fmla="*/ 6847634 h 6840279"/>
                <a:gd name="connsiteX23" fmla="*/ 1318172 w 5528930"/>
                <a:gd name="connsiteY23" fmla="*/ 6756903 h 6840279"/>
                <a:gd name="connsiteX24" fmla="*/ 1108090 w 5528930"/>
                <a:gd name="connsiteY24" fmla="*/ 6263995 h 6840279"/>
                <a:gd name="connsiteX25" fmla="*/ 609777 w 5528930"/>
                <a:gd name="connsiteY25" fmla="*/ 5175221 h 6840279"/>
                <a:gd name="connsiteX26" fmla="*/ 438327 w 5528930"/>
                <a:gd name="connsiteY26" fmla="*/ 4960000 h 6840279"/>
                <a:gd name="connsiteX27" fmla="*/ 0 w 5528930"/>
                <a:gd name="connsiteY27" fmla="*/ 4050030 h 6840279"/>
                <a:gd name="connsiteX28" fmla="*/ 231879 w 5528930"/>
                <a:gd name="connsiteY28" fmla="*/ 3450088 h 6840279"/>
                <a:gd name="connsiteX29" fmla="*/ 71238 w 5528930"/>
                <a:gd name="connsiteY29" fmla="*/ 2344302 h 6840279"/>
                <a:gd name="connsiteX30" fmla="*/ 628296 w 5528930"/>
                <a:gd name="connsiteY30" fmla="*/ 802227 h 6840279"/>
                <a:gd name="connsiteX31" fmla="*/ 2765263 w 5528930"/>
                <a:gd name="connsiteY31" fmla="*/ 0 h 6840279"/>
                <a:gd name="connsiteX32" fmla="*/ 4896914 w 5528930"/>
                <a:gd name="connsiteY32" fmla="*/ 798594 h 6840279"/>
                <a:gd name="connsiteX33" fmla="*/ 5459642 w 5528930"/>
                <a:gd name="connsiteY33" fmla="*/ 2343770 h 6840279"/>
                <a:gd name="connsiteX34" fmla="*/ 5301572 w 5528930"/>
                <a:gd name="connsiteY34" fmla="*/ 3450708 h 6840279"/>
                <a:gd name="connsiteX35" fmla="*/ 5531323 w 5528930"/>
                <a:gd name="connsiteY35" fmla="*/ 4043208 h 6840279"/>
                <a:gd name="connsiteX36" fmla="*/ 5092907 w 5528930"/>
                <a:gd name="connsiteY36" fmla="*/ 4960177 h 6840279"/>
                <a:gd name="connsiteX37" fmla="*/ 4921369 w 5528930"/>
                <a:gd name="connsiteY37" fmla="*/ 5175043 h 6840279"/>
                <a:gd name="connsiteX38" fmla="*/ 4423056 w 5528930"/>
                <a:gd name="connsiteY38" fmla="*/ 6264172 h 6840279"/>
                <a:gd name="connsiteX39" fmla="*/ 4212886 w 5528930"/>
                <a:gd name="connsiteY39" fmla="*/ 6757079 h 6840279"/>
                <a:gd name="connsiteX40" fmla="*/ 4122066 w 5528930"/>
                <a:gd name="connsiteY40" fmla="*/ 6847456 h 6840279"/>
                <a:gd name="connsiteX41" fmla="*/ 4122066 w 5528930"/>
                <a:gd name="connsiteY41" fmla="*/ 6847456 h 684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528930" h="6840279">
                  <a:moveTo>
                    <a:pt x="4122066" y="6847456"/>
                  </a:moveTo>
                  <a:cubicBezTo>
                    <a:pt x="4071916" y="6847456"/>
                    <a:pt x="4031335" y="6806787"/>
                    <a:pt x="4031335" y="6756725"/>
                  </a:cubicBezTo>
                  <a:cubicBezTo>
                    <a:pt x="4031335" y="6434115"/>
                    <a:pt x="4149622" y="6299437"/>
                    <a:pt x="4286694" y="6143935"/>
                  </a:cubicBezTo>
                  <a:cubicBezTo>
                    <a:pt x="4439271" y="5970891"/>
                    <a:pt x="4629062" y="5755227"/>
                    <a:pt x="4742831" y="5142083"/>
                  </a:cubicBezTo>
                  <a:cubicBezTo>
                    <a:pt x="4785272" y="4906749"/>
                    <a:pt x="4906661" y="4848269"/>
                    <a:pt x="5013961" y="4796613"/>
                  </a:cubicBezTo>
                  <a:cubicBezTo>
                    <a:pt x="5149172" y="4731489"/>
                    <a:pt x="5302280" y="4657415"/>
                    <a:pt x="5350216" y="4036296"/>
                  </a:cubicBezTo>
                  <a:cubicBezTo>
                    <a:pt x="5349861" y="3675055"/>
                    <a:pt x="5169639" y="3577590"/>
                    <a:pt x="5162019" y="3573780"/>
                  </a:cubicBezTo>
                  <a:lnTo>
                    <a:pt x="5102122" y="3542946"/>
                  </a:lnTo>
                  <a:lnTo>
                    <a:pt x="5112843" y="3475960"/>
                  </a:lnTo>
                  <a:cubicBezTo>
                    <a:pt x="5114084" y="3469404"/>
                    <a:pt x="5233346" y="2818869"/>
                    <a:pt x="5279066" y="2327290"/>
                  </a:cubicBezTo>
                  <a:cubicBezTo>
                    <a:pt x="5305204" y="2043666"/>
                    <a:pt x="5225726" y="1428130"/>
                    <a:pt x="4762944" y="921134"/>
                  </a:cubicBezTo>
                  <a:cubicBezTo>
                    <a:pt x="4315136" y="430264"/>
                    <a:pt x="3642981" y="181462"/>
                    <a:pt x="2765263" y="181462"/>
                  </a:cubicBezTo>
                  <a:cubicBezTo>
                    <a:pt x="1884090" y="181462"/>
                    <a:pt x="1210340" y="431327"/>
                    <a:pt x="762443" y="924324"/>
                  </a:cubicBezTo>
                  <a:cubicBezTo>
                    <a:pt x="301522" y="1431674"/>
                    <a:pt x="224347" y="2044641"/>
                    <a:pt x="251815" y="2326847"/>
                  </a:cubicBezTo>
                  <a:cubicBezTo>
                    <a:pt x="300281" y="2818603"/>
                    <a:pt x="419543" y="3469138"/>
                    <a:pt x="420784" y="3475872"/>
                  </a:cubicBezTo>
                  <a:lnTo>
                    <a:pt x="433454" y="3545604"/>
                  </a:lnTo>
                  <a:lnTo>
                    <a:pt x="369039" y="3575021"/>
                  </a:lnTo>
                  <a:cubicBezTo>
                    <a:pt x="362748" y="3578299"/>
                    <a:pt x="181019" y="3673372"/>
                    <a:pt x="181019" y="4043385"/>
                  </a:cubicBezTo>
                  <a:cubicBezTo>
                    <a:pt x="228423" y="4657769"/>
                    <a:pt x="381532" y="4731666"/>
                    <a:pt x="516743" y="4796790"/>
                  </a:cubicBezTo>
                  <a:cubicBezTo>
                    <a:pt x="623954" y="4848536"/>
                    <a:pt x="745520" y="4906926"/>
                    <a:pt x="788050" y="5142614"/>
                  </a:cubicBezTo>
                  <a:cubicBezTo>
                    <a:pt x="901641" y="5755404"/>
                    <a:pt x="1091610" y="5970802"/>
                    <a:pt x="1244098" y="6144113"/>
                  </a:cubicBezTo>
                  <a:cubicBezTo>
                    <a:pt x="1381347" y="6299614"/>
                    <a:pt x="1499634" y="6434293"/>
                    <a:pt x="1499634" y="6756903"/>
                  </a:cubicBezTo>
                  <a:cubicBezTo>
                    <a:pt x="1499634" y="6807053"/>
                    <a:pt x="1459053" y="6847634"/>
                    <a:pt x="1408903" y="6847634"/>
                  </a:cubicBezTo>
                  <a:cubicBezTo>
                    <a:pt x="1358753" y="6847634"/>
                    <a:pt x="1318172" y="6807053"/>
                    <a:pt x="1318172" y="6756903"/>
                  </a:cubicBezTo>
                  <a:cubicBezTo>
                    <a:pt x="1318172" y="6502696"/>
                    <a:pt x="1234529" y="6407800"/>
                    <a:pt x="1108090" y="6263995"/>
                  </a:cubicBezTo>
                  <a:cubicBezTo>
                    <a:pt x="949665" y="6084216"/>
                    <a:pt x="732672" y="5837717"/>
                    <a:pt x="609777" y="5175221"/>
                  </a:cubicBezTo>
                  <a:cubicBezTo>
                    <a:pt x="583462" y="5030263"/>
                    <a:pt x="531983" y="5005189"/>
                    <a:pt x="438327" y="4960000"/>
                  </a:cubicBezTo>
                  <a:cubicBezTo>
                    <a:pt x="229043" y="4859168"/>
                    <a:pt x="51568" y="4721122"/>
                    <a:pt x="0" y="4050030"/>
                  </a:cubicBezTo>
                  <a:cubicBezTo>
                    <a:pt x="-177" y="3690207"/>
                    <a:pt x="145578" y="3519820"/>
                    <a:pt x="231879" y="3450088"/>
                  </a:cubicBezTo>
                  <a:cubicBezTo>
                    <a:pt x="201399" y="3277486"/>
                    <a:pt x="112085" y="2756934"/>
                    <a:pt x="71238" y="2344302"/>
                  </a:cubicBezTo>
                  <a:cubicBezTo>
                    <a:pt x="41290" y="2032325"/>
                    <a:pt x="124756" y="1356803"/>
                    <a:pt x="628296" y="802227"/>
                  </a:cubicBezTo>
                  <a:cubicBezTo>
                    <a:pt x="1111811" y="269978"/>
                    <a:pt x="1831015" y="0"/>
                    <a:pt x="2765263" y="0"/>
                  </a:cubicBezTo>
                  <a:cubicBezTo>
                    <a:pt x="3696143" y="0"/>
                    <a:pt x="4413310" y="268738"/>
                    <a:pt x="4896914" y="798594"/>
                  </a:cubicBezTo>
                  <a:cubicBezTo>
                    <a:pt x="5402138" y="1352196"/>
                    <a:pt x="5488350" y="2030376"/>
                    <a:pt x="5459642" y="2343770"/>
                  </a:cubicBezTo>
                  <a:cubicBezTo>
                    <a:pt x="5421188" y="2756934"/>
                    <a:pt x="5332052" y="3278638"/>
                    <a:pt x="5301572" y="3450708"/>
                  </a:cubicBezTo>
                  <a:cubicBezTo>
                    <a:pt x="5386986" y="3520351"/>
                    <a:pt x="5531323" y="3690207"/>
                    <a:pt x="5531323" y="4043208"/>
                  </a:cubicBezTo>
                  <a:cubicBezTo>
                    <a:pt x="5479578" y="4720945"/>
                    <a:pt x="5302191" y="4859256"/>
                    <a:pt x="5092907" y="4960177"/>
                  </a:cubicBezTo>
                  <a:cubicBezTo>
                    <a:pt x="4999075" y="5005365"/>
                    <a:pt x="4947330" y="5030352"/>
                    <a:pt x="4921369" y="5175043"/>
                  </a:cubicBezTo>
                  <a:cubicBezTo>
                    <a:pt x="4798297" y="5837984"/>
                    <a:pt x="4581481" y="6084393"/>
                    <a:pt x="4423056" y="6264172"/>
                  </a:cubicBezTo>
                  <a:cubicBezTo>
                    <a:pt x="4296618" y="6407889"/>
                    <a:pt x="4212886" y="6502607"/>
                    <a:pt x="4212886" y="6757079"/>
                  </a:cubicBezTo>
                  <a:cubicBezTo>
                    <a:pt x="4212797" y="6806964"/>
                    <a:pt x="4172216" y="6847456"/>
                    <a:pt x="4122066" y="6847456"/>
                  </a:cubicBezTo>
                  <a:lnTo>
                    <a:pt x="4122066" y="6847456"/>
                  </a:lnTo>
                  <a:close/>
                </a:path>
              </a:pathLst>
            </a:custGeom>
            <a:grpFill/>
            <a:ln w="8854"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1CE51D08-1F61-4FFE-AA78-93B3ACD71CFA}"/>
                </a:ext>
              </a:extLst>
            </p:cNvPr>
            <p:cNvSpPr/>
            <p:nvPr/>
          </p:nvSpPr>
          <p:spPr>
            <a:xfrm>
              <a:off x="4133835" y="750739"/>
              <a:ext cx="2835349" cy="3872023"/>
            </a:xfrm>
            <a:custGeom>
              <a:avLst/>
              <a:gdLst>
                <a:gd name="connsiteX0" fmla="*/ 1767146 w 2835348"/>
                <a:gd name="connsiteY0" fmla="*/ 267240 h 3872023"/>
                <a:gd name="connsiteX1" fmla="*/ 1760855 w 2835348"/>
                <a:gd name="connsiteY1" fmla="*/ 3675241 h 3872023"/>
                <a:gd name="connsiteX2" fmla="*/ 1718945 w 2835348"/>
                <a:gd name="connsiteY2" fmla="*/ 3705721 h 3872023"/>
                <a:gd name="connsiteX3" fmla="*/ 781508 w 2835348"/>
                <a:gd name="connsiteY3" fmla="*/ 3751441 h 3872023"/>
                <a:gd name="connsiteX4" fmla="*/ 585868 w 2835348"/>
                <a:gd name="connsiteY4" fmla="*/ 3498652 h 3872023"/>
                <a:gd name="connsiteX5" fmla="*/ 657018 w 2835348"/>
                <a:gd name="connsiteY5" fmla="*/ 3219192 h 3872023"/>
                <a:gd name="connsiteX6" fmla="*/ 748458 w 2835348"/>
                <a:gd name="connsiteY6" fmla="*/ 2943544 h 3872023"/>
                <a:gd name="connsiteX7" fmla="*/ 660828 w 2835348"/>
                <a:gd name="connsiteY7" fmla="*/ 2793624 h 3872023"/>
                <a:gd name="connsiteX8" fmla="*/ 512238 w 2835348"/>
                <a:gd name="connsiteY8" fmla="*/ 2382056 h 3872023"/>
                <a:gd name="connsiteX9" fmla="*/ 482998 w 2835348"/>
                <a:gd name="connsiteY9" fmla="*/ 2294426 h 3872023"/>
                <a:gd name="connsiteX10" fmla="*/ 433114 w 2835348"/>
                <a:gd name="connsiteY10" fmla="*/ 2290705 h 3872023"/>
                <a:gd name="connsiteX11" fmla="*/ 395368 w 2835348"/>
                <a:gd name="connsiteY11" fmla="*/ 2323665 h 3872023"/>
                <a:gd name="connsiteX12" fmla="*/ 583299 w 2835348"/>
                <a:gd name="connsiteY12" fmla="*/ 2897824 h 3872023"/>
                <a:gd name="connsiteX13" fmla="*/ 554059 w 2835348"/>
                <a:gd name="connsiteY13" fmla="*/ 3137853 h 3872023"/>
                <a:gd name="connsiteX14" fmla="*/ 474049 w 2835348"/>
                <a:gd name="connsiteY14" fmla="*/ 3294064 h 3872023"/>
                <a:gd name="connsiteX15" fmla="*/ 179350 w 2835348"/>
                <a:gd name="connsiteY15" fmla="*/ 3064134 h 3872023"/>
                <a:gd name="connsiteX16" fmla="*/ 113251 w 2835348"/>
                <a:gd name="connsiteY16" fmla="*/ 2971454 h 3872023"/>
                <a:gd name="connsiteX17" fmla="*/ 73911 w 2835348"/>
                <a:gd name="connsiteY17" fmla="*/ 2371955 h 3872023"/>
                <a:gd name="connsiteX18" fmla="*/ 407950 w 2835348"/>
                <a:gd name="connsiteY18" fmla="*/ 2064497 h 3872023"/>
                <a:gd name="connsiteX19" fmla="*/ 825810 w 2835348"/>
                <a:gd name="connsiteY19" fmla="*/ 2110217 h 3872023"/>
                <a:gd name="connsiteX20" fmla="*/ 1011259 w 2835348"/>
                <a:gd name="connsiteY20" fmla="*/ 2810105 h 3872023"/>
                <a:gd name="connsiteX21" fmla="*/ 1007449 w 2835348"/>
                <a:gd name="connsiteY21" fmla="*/ 2820294 h 3872023"/>
                <a:gd name="connsiteX22" fmla="*/ 1021449 w 2835348"/>
                <a:gd name="connsiteY22" fmla="*/ 2966315 h 3872023"/>
                <a:gd name="connsiteX23" fmla="*/ 1130699 w 2835348"/>
                <a:gd name="connsiteY23" fmla="*/ 3005744 h 3872023"/>
                <a:gd name="connsiteX24" fmla="*/ 1316148 w 2835348"/>
                <a:gd name="connsiteY24" fmla="*/ 3076893 h 3872023"/>
                <a:gd name="connsiteX25" fmla="*/ 1328819 w 2835348"/>
                <a:gd name="connsiteY25" fmla="*/ 3261103 h 3872023"/>
                <a:gd name="connsiteX26" fmla="*/ 1170039 w 2835348"/>
                <a:gd name="connsiteY26" fmla="*/ 3381782 h 3872023"/>
                <a:gd name="connsiteX27" fmla="*/ 955350 w 2835348"/>
                <a:gd name="connsiteY27" fmla="*/ 3290342 h 3872023"/>
                <a:gd name="connsiteX28" fmla="*/ 910250 w 2835348"/>
                <a:gd name="connsiteY28" fmla="*/ 3271292 h 3872023"/>
                <a:gd name="connsiteX29" fmla="*/ 865150 w 2835348"/>
                <a:gd name="connsiteY29" fmla="*/ 3290342 h 3872023"/>
                <a:gd name="connsiteX30" fmla="*/ 846100 w 2835348"/>
                <a:gd name="connsiteY30" fmla="*/ 3336062 h 3872023"/>
                <a:gd name="connsiteX31" fmla="*/ 865150 w 2835348"/>
                <a:gd name="connsiteY31" fmla="*/ 3381782 h 3872023"/>
                <a:gd name="connsiteX32" fmla="*/ 1147090 w 2835348"/>
                <a:gd name="connsiteY32" fmla="*/ 3511411 h 3872023"/>
                <a:gd name="connsiteX33" fmla="*/ 1180140 w 2835348"/>
                <a:gd name="connsiteY33" fmla="*/ 3507601 h 3872023"/>
                <a:gd name="connsiteX34" fmla="*/ 1439220 w 2835348"/>
                <a:gd name="connsiteY34" fmla="*/ 3319582 h 3872023"/>
                <a:gd name="connsiteX35" fmla="*/ 1445599 w 2835348"/>
                <a:gd name="connsiteY35" fmla="*/ 3306911 h 3872023"/>
                <a:gd name="connsiteX36" fmla="*/ 1420170 w 2835348"/>
                <a:gd name="connsiteY36" fmla="*/ 3002023 h 3872023"/>
                <a:gd name="connsiteX37" fmla="*/ 1128040 w 2835348"/>
                <a:gd name="connsiteY37" fmla="*/ 2878774 h 3872023"/>
                <a:gd name="connsiteX38" fmla="*/ 1130610 w 2835348"/>
                <a:gd name="connsiteY38" fmla="*/ 2868584 h 3872023"/>
                <a:gd name="connsiteX39" fmla="*/ 894390 w 2835348"/>
                <a:gd name="connsiteY39" fmla="*/ 1999815 h 3872023"/>
                <a:gd name="connsiteX40" fmla="*/ 543781 w 2835348"/>
                <a:gd name="connsiteY40" fmla="*/ 1915907 h 3872023"/>
                <a:gd name="connsiteX41" fmla="*/ 541212 w 2835348"/>
                <a:gd name="connsiteY41" fmla="*/ 1914666 h 3872023"/>
                <a:gd name="connsiteX42" fmla="*/ 491682 w 2835348"/>
                <a:gd name="connsiteY42" fmla="*/ 1538628 h 3872023"/>
                <a:gd name="connsiteX43" fmla="*/ 437101 w 2835348"/>
                <a:gd name="connsiteY43" fmla="*/ 1467479 h 3872023"/>
                <a:gd name="connsiteX44" fmla="*/ 365952 w 2835348"/>
                <a:gd name="connsiteY44" fmla="*/ 1522059 h 3872023"/>
                <a:gd name="connsiteX45" fmla="*/ 399001 w 2835348"/>
                <a:gd name="connsiteY45" fmla="*/ 1934868 h 3872023"/>
                <a:gd name="connsiteX46" fmla="*/ 230032 w 2835348"/>
                <a:gd name="connsiteY46" fmla="*/ 2007258 h 3872023"/>
                <a:gd name="connsiteX47" fmla="*/ 219843 w 2835348"/>
                <a:gd name="connsiteY47" fmla="*/ 1995828 h 3872023"/>
                <a:gd name="connsiteX48" fmla="*/ 67443 w 2835348"/>
                <a:gd name="connsiteY48" fmla="*/ 1359470 h 3872023"/>
                <a:gd name="connsiteX49" fmla="*/ 70012 w 2835348"/>
                <a:gd name="connsiteY49" fmla="*/ 1353090 h 3872023"/>
                <a:gd name="connsiteX50" fmla="*/ 644170 w 2835348"/>
                <a:gd name="connsiteY50" fmla="*/ 1187931 h 3872023"/>
                <a:gd name="connsiteX51" fmla="*/ 835999 w 2835348"/>
                <a:gd name="connsiteY51" fmla="*/ 1772279 h 3872023"/>
                <a:gd name="connsiteX52" fmla="*/ 877909 w 2835348"/>
                <a:gd name="connsiteY52" fmla="*/ 1853618 h 3872023"/>
                <a:gd name="connsiteX53" fmla="*/ 959248 w 2835348"/>
                <a:gd name="connsiteY53" fmla="*/ 1810378 h 3872023"/>
                <a:gd name="connsiteX54" fmla="*/ 969438 w 2835348"/>
                <a:gd name="connsiteY54" fmla="*/ 1384899 h 3872023"/>
                <a:gd name="connsiteX55" fmla="*/ 1290807 w 2835348"/>
                <a:gd name="connsiteY55" fmla="*/ 1421759 h 3872023"/>
                <a:gd name="connsiteX56" fmla="*/ 1368336 w 2835348"/>
                <a:gd name="connsiteY56" fmla="*/ 1826948 h 3872023"/>
                <a:gd name="connsiteX57" fmla="*/ 1297187 w 2835348"/>
                <a:gd name="connsiteY57" fmla="*/ 1979348 h 3872023"/>
                <a:gd name="connsiteX58" fmla="*/ 1349286 w 2835348"/>
                <a:gd name="connsiteY58" fmla="*/ 2073357 h 3872023"/>
                <a:gd name="connsiteX59" fmla="*/ 1481396 w 2835348"/>
                <a:gd name="connsiteY59" fmla="*/ 2333766 h 3872023"/>
                <a:gd name="connsiteX60" fmla="*/ 1378526 w 2835348"/>
                <a:gd name="connsiteY60" fmla="*/ 2686856 h 3872023"/>
                <a:gd name="connsiteX61" fmla="*/ 1358501 w 2835348"/>
                <a:gd name="connsiteY61" fmla="*/ 2732576 h 3872023"/>
                <a:gd name="connsiteX62" fmla="*/ 1378526 w 2835348"/>
                <a:gd name="connsiteY62" fmla="*/ 2778296 h 3872023"/>
                <a:gd name="connsiteX63" fmla="*/ 1426727 w 2835348"/>
                <a:gd name="connsiteY63" fmla="*/ 2801156 h 3872023"/>
                <a:gd name="connsiteX64" fmla="*/ 1472447 w 2835348"/>
                <a:gd name="connsiteY64" fmla="*/ 2780865 h 3872023"/>
                <a:gd name="connsiteX65" fmla="*/ 1610936 w 2835348"/>
                <a:gd name="connsiteY65" fmla="*/ 2307096 h 3872023"/>
                <a:gd name="connsiteX66" fmla="*/ 1610936 w 2835348"/>
                <a:gd name="connsiteY66" fmla="*/ 2300805 h 3872023"/>
                <a:gd name="connsiteX67" fmla="*/ 1439397 w 2835348"/>
                <a:gd name="connsiteY67" fmla="*/ 1979436 h 3872023"/>
                <a:gd name="connsiteX68" fmla="*/ 1429208 w 2835348"/>
                <a:gd name="connsiteY68" fmla="*/ 1970576 h 3872023"/>
                <a:gd name="connsiteX69" fmla="*/ 1464738 w 2835348"/>
                <a:gd name="connsiteY69" fmla="*/ 1918565 h 3872023"/>
                <a:gd name="connsiteX70" fmla="*/ 1472358 w 2835348"/>
                <a:gd name="connsiteY70" fmla="*/ 1912185 h 3872023"/>
                <a:gd name="connsiteX71" fmla="*/ 1474928 w 2835348"/>
                <a:gd name="connsiteY71" fmla="*/ 1905894 h 3872023"/>
                <a:gd name="connsiteX72" fmla="*/ 1384728 w 2835348"/>
                <a:gd name="connsiteY72" fmla="*/ 1330496 h 3872023"/>
                <a:gd name="connsiteX73" fmla="*/ 918579 w 2835348"/>
                <a:gd name="connsiteY73" fmla="*/ 1263156 h 3872023"/>
                <a:gd name="connsiteX74" fmla="*/ 693700 w 2835348"/>
                <a:gd name="connsiteY74" fmla="*/ 1068846 h 3872023"/>
                <a:gd name="connsiteX75" fmla="*/ 686080 w 2835348"/>
                <a:gd name="connsiteY75" fmla="*/ 1065036 h 3872023"/>
                <a:gd name="connsiteX76" fmla="*/ 551401 w 2835348"/>
                <a:gd name="connsiteY76" fmla="*/ 1037126 h 3872023"/>
                <a:gd name="connsiteX77" fmla="*/ 560262 w 2835348"/>
                <a:gd name="connsiteY77" fmla="*/ 795767 h 3872023"/>
                <a:gd name="connsiteX78" fmla="*/ 581084 w 2835348"/>
                <a:gd name="connsiteY78" fmla="*/ 750578 h 3872023"/>
                <a:gd name="connsiteX79" fmla="*/ 562831 w 2835348"/>
                <a:gd name="connsiteY79" fmla="*/ 704327 h 3872023"/>
                <a:gd name="connsiteX80" fmla="*/ 518263 w 2835348"/>
                <a:gd name="connsiteY80" fmla="*/ 683416 h 3872023"/>
                <a:gd name="connsiteX81" fmla="*/ 472632 w 2835348"/>
                <a:gd name="connsiteY81" fmla="*/ 701757 h 3872023"/>
                <a:gd name="connsiteX82" fmla="*/ 415482 w 2835348"/>
                <a:gd name="connsiteY82" fmla="*/ 1030746 h 3872023"/>
                <a:gd name="connsiteX83" fmla="*/ 156313 w 2835348"/>
                <a:gd name="connsiteY83" fmla="*/ 1094276 h 3872023"/>
                <a:gd name="connsiteX84" fmla="*/ 196983 w 2835348"/>
                <a:gd name="connsiteY84" fmla="*/ 649746 h 3872023"/>
                <a:gd name="connsiteX85" fmla="*/ 531022 w 2835348"/>
                <a:gd name="connsiteY85" fmla="*/ 516396 h 3872023"/>
                <a:gd name="connsiteX86" fmla="*/ 881631 w 2835348"/>
                <a:gd name="connsiteY86" fmla="*/ 808526 h 3872023"/>
                <a:gd name="connsiteX87" fmla="*/ 1079751 w 2835348"/>
                <a:gd name="connsiteY87" fmla="*/ 1013025 h 3872023"/>
                <a:gd name="connsiteX88" fmla="*/ 1384640 w 2835348"/>
                <a:gd name="connsiteY88" fmla="*/ 977406 h 3872023"/>
                <a:gd name="connsiteX89" fmla="*/ 1393500 w 2835348"/>
                <a:gd name="connsiteY89" fmla="*/ 971027 h 3872023"/>
                <a:gd name="connsiteX90" fmla="*/ 1399879 w 2835348"/>
                <a:gd name="connsiteY90" fmla="*/ 960926 h 3872023"/>
                <a:gd name="connsiteX91" fmla="*/ 1507800 w 2835348"/>
                <a:gd name="connsiteY91" fmla="*/ 656037 h 3872023"/>
                <a:gd name="connsiteX92" fmla="*/ 1345210 w 2835348"/>
                <a:gd name="connsiteY92" fmla="*/ 445158 h 3872023"/>
                <a:gd name="connsiteX93" fmla="*/ 1338831 w 2835348"/>
                <a:gd name="connsiteY93" fmla="*/ 442588 h 3872023"/>
                <a:gd name="connsiteX94" fmla="*/ 1328641 w 2835348"/>
                <a:gd name="connsiteY94" fmla="*/ 438779 h 3872023"/>
                <a:gd name="connsiteX95" fmla="*/ 1063182 w 2835348"/>
                <a:gd name="connsiteY95" fmla="*/ 299049 h 3872023"/>
                <a:gd name="connsiteX96" fmla="*/ 1069561 w 2835348"/>
                <a:gd name="connsiteY96" fmla="*/ 215229 h 3872023"/>
                <a:gd name="connsiteX97" fmla="*/ 1050511 w 2835348"/>
                <a:gd name="connsiteY97" fmla="*/ 123789 h 3872023"/>
                <a:gd name="connsiteX98" fmla="*/ 962881 w 2835348"/>
                <a:gd name="connsiteY98" fmla="*/ 144168 h 3872023"/>
                <a:gd name="connsiteX99" fmla="*/ 942591 w 2835348"/>
                <a:gd name="connsiteY99" fmla="*/ 348668 h 3872023"/>
                <a:gd name="connsiteX100" fmla="*/ 1293199 w 2835348"/>
                <a:gd name="connsiteY100" fmla="*/ 565926 h 3872023"/>
                <a:gd name="connsiteX101" fmla="*/ 1380829 w 2835348"/>
                <a:gd name="connsiteY101" fmla="*/ 682796 h 3872023"/>
                <a:gd name="connsiteX102" fmla="*/ 1309680 w 2835348"/>
                <a:gd name="connsiteY102" fmla="*/ 866916 h 3872023"/>
                <a:gd name="connsiteX103" fmla="*/ 1121661 w 2835348"/>
                <a:gd name="connsiteY103" fmla="*/ 887207 h 3872023"/>
                <a:gd name="connsiteX104" fmla="*/ 1000981 w 2835348"/>
                <a:gd name="connsiteY104" fmla="*/ 753857 h 3872023"/>
                <a:gd name="connsiteX105" fmla="*/ 998412 w 2835348"/>
                <a:gd name="connsiteY105" fmla="*/ 747477 h 3872023"/>
                <a:gd name="connsiteX106" fmla="*/ 553794 w 2835348"/>
                <a:gd name="connsiteY106" fmla="*/ 386679 h 3872023"/>
                <a:gd name="connsiteX107" fmla="*/ 469974 w 2835348"/>
                <a:gd name="connsiteY107" fmla="*/ 380299 h 3872023"/>
                <a:gd name="connsiteX108" fmla="*/ 854872 w 2835348"/>
                <a:gd name="connsiteY108" fmla="*/ 23400 h 3872023"/>
                <a:gd name="connsiteX109" fmla="*/ 1767146 w 2835348"/>
                <a:gd name="connsiteY109" fmla="*/ 267240 h 3872023"/>
                <a:gd name="connsiteX110" fmla="*/ 1767146 w 2835348"/>
                <a:gd name="connsiteY110" fmla="*/ 267240 h 3872023"/>
                <a:gd name="connsiteX111" fmla="*/ 2741620 w 2835348"/>
                <a:gd name="connsiteY111" fmla="*/ 652847 h 3872023"/>
                <a:gd name="connsiteX112" fmla="*/ 2835629 w 2835348"/>
                <a:gd name="connsiteY112" fmla="*/ 559015 h 3872023"/>
                <a:gd name="connsiteX113" fmla="*/ 2741797 w 2835348"/>
                <a:gd name="connsiteY113" fmla="*/ 465006 h 3872023"/>
                <a:gd name="connsiteX114" fmla="*/ 2647788 w 2835348"/>
                <a:gd name="connsiteY114" fmla="*/ 558838 h 3872023"/>
                <a:gd name="connsiteX115" fmla="*/ 2741620 w 2835348"/>
                <a:gd name="connsiteY115" fmla="*/ 652847 h 3872023"/>
                <a:gd name="connsiteX116" fmla="*/ 2741620 w 2835348"/>
                <a:gd name="connsiteY116" fmla="*/ 652847 h 387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2835348" h="3872023">
                  <a:moveTo>
                    <a:pt x="1767146" y="267240"/>
                  </a:moveTo>
                  <a:lnTo>
                    <a:pt x="1760855" y="3675241"/>
                  </a:lnTo>
                  <a:cubicBezTo>
                    <a:pt x="1746590" y="3684987"/>
                    <a:pt x="1732590" y="3695088"/>
                    <a:pt x="1718945" y="3705721"/>
                  </a:cubicBezTo>
                  <a:cubicBezTo>
                    <a:pt x="1269276" y="4049950"/>
                    <a:pt x="784077" y="3755251"/>
                    <a:pt x="781508" y="3751441"/>
                  </a:cubicBezTo>
                  <a:cubicBezTo>
                    <a:pt x="671018" y="3680291"/>
                    <a:pt x="606159" y="3595231"/>
                    <a:pt x="585868" y="3498652"/>
                  </a:cubicBezTo>
                  <a:cubicBezTo>
                    <a:pt x="560439" y="3352543"/>
                    <a:pt x="657018" y="3223003"/>
                    <a:pt x="657018" y="3219192"/>
                  </a:cubicBezTo>
                  <a:cubicBezTo>
                    <a:pt x="731978" y="3121373"/>
                    <a:pt x="761128" y="3031173"/>
                    <a:pt x="748458" y="2943544"/>
                  </a:cubicBezTo>
                  <a:cubicBezTo>
                    <a:pt x="739598" y="2884178"/>
                    <a:pt x="708231" y="2830484"/>
                    <a:pt x="660828" y="2793624"/>
                  </a:cubicBezTo>
                  <a:cubicBezTo>
                    <a:pt x="408039" y="2603124"/>
                    <a:pt x="512238" y="2382056"/>
                    <a:pt x="512238" y="2382056"/>
                  </a:cubicBezTo>
                  <a:cubicBezTo>
                    <a:pt x="527567" y="2349715"/>
                    <a:pt x="514630" y="2311084"/>
                    <a:pt x="482998" y="2294426"/>
                  </a:cubicBezTo>
                  <a:cubicBezTo>
                    <a:pt x="467493" y="2286540"/>
                    <a:pt x="449594" y="2285211"/>
                    <a:pt x="433114" y="2290705"/>
                  </a:cubicBezTo>
                  <a:cubicBezTo>
                    <a:pt x="416634" y="2296198"/>
                    <a:pt x="403077" y="2308071"/>
                    <a:pt x="395368" y="2323665"/>
                  </a:cubicBezTo>
                  <a:cubicBezTo>
                    <a:pt x="343269" y="2434155"/>
                    <a:pt x="314029" y="2693324"/>
                    <a:pt x="583299" y="2897824"/>
                  </a:cubicBezTo>
                  <a:cubicBezTo>
                    <a:pt x="592159" y="2907925"/>
                    <a:pt x="677309" y="2976593"/>
                    <a:pt x="554059" y="3137853"/>
                  </a:cubicBezTo>
                  <a:cubicBezTo>
                    <a:pt x="518618" y="3184903"/>
                    <a:pt x="491505" y="3237800"/>
                    <a:pt x="474049" y="3294064"/>
                  </a:cubicBezTo>
                  <a:cubicBezTo>
                    <a:pt x="341940" y="3224243"/>
                    <a:pt x="246690" y="3145474"/>
                    <a:pt x="179350" y="3064134"/>
                  </a:cubicBezTo>
                  <a:lnTo>
                    <a:pt x="113251" y="2971454"/>
                  </a:lnTo>
                  <a:cubicBezTo>
                    <a:pt x="-55718" y="2686945"/>
                    <a:pt x="59911" y="2399865"/>
                    <a:pt x="73911" y="2371955"/>
                  </a:cubicBezTo>
                  <a:cubicBezTo>
                    <a:pt x="161541" y="2210606"/>
                    <a:pt x="272031" y="2106495"/>
                    <a:pt x="407950" y="2064497"/>
                  </a:cubicBezTo>
                  <a:cubicBezTo>
                    <a:pt x="621310" y="1999727"/>
                    <a:pt x="825810" y="2106407"/>
                    <a:pt x="825810" y="2110217"/>
                  </a:cubicBezTo>
                  <a:cubicBezTo>
                    <a:pt x="1244999" y="2356626"/>
                    <a:pt x="1021449" y="2791055"/>
                    <a:pt x="1011259" y="2810105"/>
                  </a:cubicBezTo>
                  <a:lnTo>
                    <a:pt x="1007449" y="2820294"/>
                  </a:lnTo>
                  <a:cubicBezTo>
                    <a:pt x="984589" y="2881254"/>
                    <a:pt x="992209" y="2930784"/>
                    <a:pt x="1021449" y="2966315"/>
                  </a:cubicBezTo>
                  <a:cubicBezTo>
                    <a:pt x="1050689" y="3001934"/>
                    <a:pt x="1095168" y="3008225"/>
                    <a:pt x="1130699" y="3005744"/>
                  </a:cubicBezTo>
                  <a:cubicBezTo>
                    <a:pt x="1222139" y="3008314"/>
                    <a:pt x="1283099" y="3031173"/>
                    <a:pt x="1316148" y="3076893"/>
                  </a:cubicBezTo>
                  <a:cubicBezTo>
                    <a:pt x="1361868" y="3141663"/>
                    <a:pt x="1335198" y="3235673"/>
                    <a:pt x="1328819" y="3261103"/>
                  </a:cubicBezTo>
                  <a:cubicBezTo>
                    <a:pt x="1283099" y="3332252"/>
                    <a:pt x="1228518" y="3375403"/>
                    <a:pt x="1170039" y="3381782"/>
                  </a:cubicBezTo>
                  <a:cubicBezTo>
                    <a:pt x="1059549" y="3394452"/>
                    <a:pt x="955350" y="3294152"/>
                    <a:pt x="955350" y="3290342"/>
                  </a:cubicBezTo>
                  <a:cubicBezTo>
                    <a:pt x="943477" y="3278203"/>
                    <a:pt x="927174" y="3271292"/>
                    <a:pt x="910250" y="3271292"/>
                  </a:cubicBezTo>
                  <a:cubicBezTo>
                    <a:pt x="893238" y="3271292"/>
                    <a:pt x="877023" y="3278203"/>
                    <a:pt x="865150" y="3290342"/>
                  </a:cubicBezTo>
                  <a:cubicBezTo>
                    <a:pt x="852923" y="3302392"/>
                    <a:pt x="846100" y="3318873"/>
                    <a:pt x="846100" y="3336062"/>
                  </a:cubicBezTo>
                  <a:cubicBezTo>
                    <a:pt x="846100" y="3353251"/>
                    <a:pt x="852923" y="3369732"/>
                    <a:pt x="865150" y="3381782"/>
                  </a:cubicBezTo>
                  <a:cubicBezTo>
                    <a:pt x="868960" y="3388162"/>
                    <a:pt x="992209" y="3511411"/>
                    <a:pt x="1147090" y="3511411"/>
                  </a:cubicBezTo>
                  <a:cubicBezTo>
                    <a:pt x="1157280" y="3511411"/>
                    <a:pt x="1169950" y="3511411"/>
                    <a:pt x="1180140" y="3507601"/>
                  </a:cubicBezTo>
                  <a:cubicBezTo>
                    <a:pt x="1280440" y="3494930"/>
                    <a:pt x="1368070" y="3433882"/>
                    <a:pt x="1439220" y="3319582"/>
                  </a:cubicBezTo>
                  <a:lnTo>
                    <a:pt x="1445599" y="3306911"/>
                  </a:lnTo>
                  <a:cubicBezTo>
                    <a:pt x="1449410" y="3300620"/>
                    <a:pt x="1507800" y="3131563"/>
                    <a:pt x="1420170" y="3002023"/>
                  </a:cubicBezTo>
                  <a:cubicBezTo>
                    <a:pt x="1364260" y="2920683"/>
                    <a:pt x="1263960" y="2878774"/>
                    <a:pt x="1128040" y="2878774"/>
                  </a:cubicBezTo>
                  <a:cubicBezTo>
                    <a:pt x="1128040" y="2878774"/>
                    <a:pt x="1128040" y="2868584"/>
                    <a:pt x="1130610" y="2868584"/>
                  </a:cubicBezTo>
                  <a:cubicBezTo>
                    <a:pt x="1232239" y="2674274"/>
                    <a:pt x="1309680" y="2246136"/>
                    <a:pt x="894390" y="1999815"/>
                  </a:cubicBezTo>
                  <a:cubicBezTo>
                    <a:pt x="884200" y="1994765"/>
                    <a:pt x="735610" y="1913426"/>
                    <a:pt x="543781" y="1915907"/>
                  </a:cubicBezTo>
                  <a:cubicBezTo>
                    <a:pt x="542452" y="1915907"/>
                    <a:pt x="541212" y="1915907"/>
                    <a:pt x="541212" y="1914666"/>
                  </a:cubicBezTo>
                  <a:cubicBezTo>
                    <a:pt x="514542" y="1898186"/>
                    <a:pt x="459961" y="1804176"/>
                    <a:pt x="491682" y="1538628"/>
                  </a:cubicBezTo>
                  <a:cubicBezTo>
                    <a:pt x="495492" y="1503098"/>
                    <a:pt x="468822" y="1470048"/>
                    <a:pt x="437101" y="1467479"/>
                  </a:cubicBezTo>
                  <a:cubicBezTo>
                    <a:pt x="401482" y="1463669"/>
                    <a:pt x="368521" y="1490339"/>
                    <a:pt x="365952" y="1522059"/>
                  </a:cubicBezTo>
                  <a:cubicBezTo>
                    <a:pt x="340522" y="1735508"/>
                    <a:pt x="363382" y="1859997"/>
                    <a:pt x="399001" y="1934868"/>
                  </a:cubicBezTo>
                  <a:cubicBezTo>
                    <a:pt x="339016" y="1949399"/>
                    <a:pt x="281955" y="1973854"/>
                    <a:pt x="230032" y="2007258"/>
                  </a:cubicBezTo>
                  <a:cubicBezTo>
                    <a:pt x="226222" y="2003448"/>
                    <a:pt x="223653" y="1999638"/>
                    <a:pt x="219843" y="1995828"/>
                  </a:cubicBezTo>
                  <a:cubicBezTo>
                    <a:pt x="-151056" y="1674459"/>
                    <a:pt x="57253" y="1373380"/>
                    <a:pt x="67443" y="1359470"/>
                  </a:cubicBezTo>
                  <a:lnTo>
                    <a:pt x="70012" y="1353090"/>
                  </a:lnTo>
                  <a:cubicBezTo>
                    <a:pt x="226222" y="1074871"/>
                    <a:pt x="608551" y="1177830"/>
                    <a:pt x="644170" y="1187931"/>
                  </a:cubicBezTo>
                  <a:cubicBezTo>
                    <a:pt x="965539" y="1327661"/>
                    <a:pt x="835999" y="1768469"/>
                    <a:pt x="835999" y="1772279"/>
                  </a:cubicBezTo>
                  <a:cubicBezTo>
                    <a:pt x="825987" y="1806214"/>
                    <a:pt x="844505" y="1842010"/>
                    <a:pt x="877909" y="1853618"/>
                  </a:cubicBezTo>
                  <a:cubicBezTo>
                    <a:pt x="912199" y="1863098"/>
                    <a:pt x="947819" y="1844137"/>
                    <a:pt x="959248" y="1810378"/>
                  </a:cubicBezTo>
                  <a:cubicBezTo>
                    <a:pt x="990969" y="1704939"/>
                    <a:pt x="1012589" y="1538539"/>
                    <a:pt x="969438" y="1384899"/>
                  </a:cubicBezTo>
                  <a:cubicBezTo>
                    <a:pt x="1189178" y="1320129"/>
                    <a:pt x="1286997" y="1415379"/>
                    <a:pt x="1290807" y="1421759"/>
                  </a:cubicBezTo>
                  <a:cubicBezTo>
                    <a:pt x="1478826" y="1616069"/>
                    <a:pt x="1387386" y="1795227"/>
                    <a:pt x="1368336" y="1826948"/>
                  </a:cubicBezTo>
                  <a:cubicBezTo>
                    <a:pt x="1316237" y="1876478"/>
                    <a:pt x="1293377" y="1927337"/>
                    <a:pt x="1297187" y="1979348"/>
                  </a:cubicBezTo>
                  <a:cubicBezTo>
                    <a:pt x="1299668" y="2022587"/>
                    <a:pt x="1326426" y="2054307"/>
                    <a:pt x="1349286" y="2073357"/>
                  </a:cubicBezTo>
                  <a:cubicBezTo>
                    <a:pt x="1416626" y="2145747"/>
                    <a:pt x="1464827" y="2281667"/>
                    <a:pt x="1481396" y="2333766"/>
                  </a:cubicBezTo>
                  <a:cubicBezTo>
                    <a:pt x="1520825" y="2538266"/>
                    <a:pt x="1378526" y="2684375"/>
                    <a:pt x="1378526" y="2686856"/>
                  </a:cubicBezTo>
                  <a:cubicBezTo>
                    <a:pt x="1365767" y="2698640"/>
                    <a:pt x="1358501" y="2715209"/>
                    <a:pt x="1358501" y="2732576"/>
                  </a:cubicBezTo>
                  <a:cubicBezTo>
                    <a:pt x="1358501" y="2749942"/>
                    <a:pt x="1365767" y="2766511"/>
                    <a:pt x="1378526" y="2778296"/>
                  </a:cubicBezTo>
                  <a:cubicBezTo>
                    <a:pt x="1390930" y="2792118"/>
                    <a:pt x="1408297" y="2800358"/>
                    <a:pt x="1426727" y="2801156"/>
                  </a:cubicBezTo>
                  <a:cubicBezTo>
                    <a:pt x="1444005" y="2800447"/>
                    <a:pt x="1460308" y="2793181"/>
                    <a:pt x="1472447" y="2780865"/>
                  </a:cubicBezTo>
                  <a:cubicBezTo>
                    <a:pt x="1478738" y="2774574"/>
                    <a:pt x="1666757" y="2582745"/>
                    <a:pt x="1610936" y="2307096"/>
                  </a:cubicBezTo>
                  <a:lnTo>
                    <a:pt x="1610936" y="2300805"/>
                  </a:lnTo>
                  <a:cubicBezTo>
                    <a:pt x="1608366" y="2291945"/>
                    <a:pt x="1549976" y="2089926"/>
                    <a:pt x="1439397" y="1979436"/>
                  </a:cubicBezTo>
                  <a:lnTo>
                    <a:pt x="1429208" y="1970576"/>
                  </a:lnTo>
                  <a:cubicBezTo>
                    <a:pt x="1429208" y="1964285"/>
                    <a:pt x="1435587" y="1947716"/>
                    <a:pt x="1464738" y="1918565"/>
                  </a:cubicBezTo>
                  <a:lnTo>
                    <a:pt x="1472358" y="1912185"/>
                  </a:lnTo>
                  <a:lnTo>
                    <a:pt x="1474928" y="1905894"/>
                  </a:lnTo>
                  <a:cubicBezTo>
                    <a:pt x="1539698" y="1808075"/>
                    <a:pt x="1608278" y="1561665"/>
                    <a:pt x="1384728" y="1330496"/>
                  </a:cubicBezTo>
                  <a:cubicBezTo>
                    <a:pt x="1378437" y="1325445"/>
                    <a:pt x="1227189" y="1169147"/>
                    <a:pt x="918579" y="1263156"/>
                  </a:cubicBezTo>
                  <a:cubicBezTo>
                    <a:pt x="867720" y="1174906"/>
                    <a:pt x="788507" y="1106415"/>
                    <a:pt x="693700" y="1068846"/>
                  </a:cubicBezTo>
                  <a:lnTo>
                    <a:pt x="686080" y="1065036"/>
                  </a:lnTo>
                  <a:cubicBezTo>
                    <a:pt x="642044" y="1051923"/>
                    <a:pt x="597033" y="1042531"/>
                    <a:pt x="551401" y="1037126"/>
                  </a:cubicBezTo>
                  <a:cubicBezTo>
                    <a:pt x="532351" y="971027"/>
                    <a:pt x="513301" y="839006"/>
                    <a:pt x="560262" y="795767"/>
                  </a:cubicBezTo>
                  <a:cubicBezTo>
                    <a:pt x="573109" y="784159"/>
                    <a:pt x="580552" y="767856"/>
                    <a:pt x="581084" y="750578"/>
                  </a:cubicBezTo>
                  <a:cubicBezTo>
                    <a:pt x="581527" y="733300"/>
                    <a:pt x="574970" y="716554"/>
                    <a:pt x="562831" y="704327"/>
                  </a:cubicBezTo>
                  <a:cubicBezTo>
                    <a:pt x="551490" y="691479"/>
                    <a:pt x="535364" y="683948"/>
                    <a:pt x="518263" y="683416"/>
                  </a:cubicBezTo>
                  <a:cubicBezTo>
                    <a:pt x="501162" y="682973"/>
                    <a:pt x="484682" y="689618"/>
                    <a:pt x="472632" y="701757"/>
                  </a:cubicBezTo>
                  <a:cubicBezTo>
                    <a:pt x="379863" y="786818"/>
                    <a:pt x="397672" y="946926"/>
                    <a:pt x="415482" y="1030746"/>
                  </a:cubicBezTo>
                  <a:cubicBezTo>
                    <a:pt x="325548" y="1033227"/>
                    <a:pt x="237209" y="1054935"/>
                    <a:pt x="156313" y="1094276"/>
                  </a:cubicBezTo>
                  <a:cubicBezTo>
                    <a:pt x="-20276" y="859296"/>
                    <a:pt x="171553" y="671277"/>
                    <a:pt x="196983" y="649746"/>
                  </a:cubicBezTo>
                  <a:cubicBezTo>
                    <a:pt x="310042" y="543066"/>
                    <a:pt x="424342" y="497346"/>
                    <a:pt x="531022" y="516396"/>
                  </a:cubicBezTo>
                  <a:cubicBezTo>
                    <a:pt x="731712" y="549446"/>
                    <a:pt x="865062" y="779375"/>
                    <a:pt x="881631" y="808526"/>
                  </a:cubicBezTo>
                  <a:cubicBezTo>
                    <a:pt x="923541" y="912636"/>
                    <a:pt x="992121" y="983786"/>
                    <a:pt x="1079751" y="1013025"/>
                  </a:cubicBezTo>
                  <a:cubicBezTo>
                    <a:pt x="1228341" y="1065036"/>
                    <a:pt x="1378260" y="983786"/>
                    <a:pt x="1384640" y="977406"/>
                  </a:cubicBezTo>
                  <a:lnTo>
                    <a:pt x="1393500" y="971027"/>
                  </a:lnTo>
                  <a:lnTo>
                    <a:pt x="1399879" y="960926"/>
                  </a:lnTo>
                  <a:cubicBezTo>
                    <a:pt x="1491319" y="858056"/>
                    <a:pt x="1526939" y="753857"/>
                    <a:pt x="1507800" y="656037"/>
                  </a:cubicBezTo>
                  <a:cubicBezTo>
                    <a:pt x="1481130" y="516308"/>
                    <a:pt x="1351590" y="448968"/>
                    <a:pt x="1345210" y="445158"/>
                  </a:cubicBezTo>
                  <a:lnTo>
                    <a:pt x="1338831" y="442588"/>
                  </a:lnTo>
                  <a:lnTo>
                    <a:pt x="1328641" y="438779"/>
                  </a:lnTo>
                  <a:cubicBezTo>
                    <a:pt x="1130521" y="396869"/>
                    <a:pt x="1075852" y="332099"/>
                    <a:pt x="1063182" y="299049"/>
                  </a:cubicBezTo>
                  <a:cubicBezTo>
                    <a:pt x="1042891" y="257139"/>
                    <a:pt x="1069561" y="215229"/>
                    <a:pt x="1069561" y="215229"/>
                  </a:cubicBezTo>
                  <a:cubicBezTo>
                    <a:pt x="1088257" y="184483"/>
                    <a:pt x="1079928" y="144522"/>
                    <a:pt x="1050511" y="123789"/>
                  </a:cubicBezTo>
                  <a:cubicBezTo>
                    <a:pt x="1020652" y="105359"/>
                    <a:pt x="981577" y="114486"/>
                    <a:pt x="962881" y="144168"/>
                  </a:cubicBezTo>
                  <a:cubicBezTo>
                    <a:pt x="940021" y="179699"/>
                    <a:pt x="906972" y="261038"/>
                    <a:pt x="942591" y="348668"/>
                  </a:cubicBezTo>
                  <a:cubicBezTo>
                    <a:pt x="984501" y="449057"/>
                    <a:pt x="1101370" y="522687"/>
                    <a:pt x="1293199" y="565926"/>
                  </a:cubicBezTo>
                  <a:cubicBezTo>
                    <a:pt x="1312249" y="578597"/>
                    <a:pt x="1370729" y="616697"/>
                    <a:pt x="1380829" y="682796"/>
                  </a:cubicBezTo>
                  <a:cubicBezTo>
                    <a:pt x="1391019" y="737376"/>
                    <a:pt x="1368159" y="799665"/>
                    <a:pt x="1309680" y="866916"/>
                  </a:cubicBezTo>
                  <a:cubicBezTo>
                    <a:pt x="1280440" y="879587"/>
                    <a:pt x="1196620" y="916446"/>
                    <a:pt x="1121661" y="887207"/>
                  </a:cubicBezTo>
                  <a:cubicBezTo>
                    <a:pt x="1069561" y="866916"/>
                    <a:pt x="1030221" y="821196"/>
                    <a:pt x="1000981" y="753857"/>
                  </a:cubicBezTo>
                  <a:lnTo>
                    <a:pt x="998412" y="747477"/>
                  </a:lnTo>
                  <a:cubicBezTo>
                    <a:pt x="992121" y="733566"/>
                    <a:pt x="825633" y="432488"/>
                    <a:pt x="553794" y="386679"/>
                  </a:cubicBezTo>
                  <a:cubicBezTo>
                    <a:pt x="526060" y="382072"/>
                    <a:pt x="498061" y="379945"/>
                    <a:pt x="469974" y="380299"/>
                  </a:cubicBezTo>
                  <a:cubicBezTo>
                    <a:pt x="563983" y="192280"/>
                    <a:pt x="693523" y="71601"/>
                    <a:pt x="854872" y="23400"/>
                  </a:cubicBezTo>
                  <a:cubicBezTo>
                    <a:pt x="1224708" y="-87179"/>
                    <a:pt x="1709996" y="227899"/>
                    <a:pt x="1767146" y="267240"/>
                  </a:cubicBezTo>
                  <a:lnTo>
                    <a:pt x="1767146" y="267240"/>
                  </a:lnTo>
                  <a:close/>
                  <a:moveTo>
                    <a:pt x="2741620" y="652847"/>
                  </a:moveTo>
                  <a:cubicBezTo>
                    <a:pt x="2793542" y="652847"/>
                    <a:pt x="2835629" y="610937"/>
                    <a:pt x="2835629" y="559015"/>
                  </a:cubicBezTo>
                  <a:cubicBezTo>
                    <a:pt x="2835718" y="507181"/>
                    <a:pt x="2793719" y="465094"/>
                    <a:pt x="2741797" y="465006"/>
                  </a:cubicBezTo>
                  <a:cubicBezTo>
                    <a:pt x="2689875" y="465006"/>
                    <a:pt x="2647788" y="506916"/>
                    <a:pt x="2647788" y="558838"/>
                  </a:cubicBezTo>
                  <a:cubicBezTo>
                    <a:pt x="2647699" y="610760"/>
                    <a:pt x="2689697" y="652847"/>
                    <a:pt x="2741620" y="652847"/>
                  </a:cubicBezTo>
                  <a:lnTo>
                    <a:pt x="2741620" y="652847"/>
                  </a:lnTo>
                  <a:close/>
                </a:path>
              </a:pathLst>
            </a:custGeom>
            <a:grpFill/>
            <a:ln w="8854"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DB07035B-B02D-429D-B0A5-DAB03992E409}"/>
                </a:ext>
              </a:extLst>
            </p:cNvPr>
            <p:cNvSpPr/>
            <p:nvPr/>
          </p:nvSpPr>
          <p:spPr>
            <a:xfrm>
              <a:off x="6283310" y="782892"/>
              <a:ext cx="1763233" cy="3872023"/>
            </a:xfrm>
            <a:custGeom>
              <a:avLst/>
              <a:gdLst>
                <a:gd name="connsiteX0" fmla="*/ 1148316 w 1763232"/>
                <a:gd name="connsiteY0" fmla="*/ 2083292 h 3872023"/>
                <a:gd name="connsiteX1" fmla="*/ 1068306 w 1763232"/>
                <a:gd name="connsiteY1" fmla="*/ 2041381 h 3872023"/>
                <a:gd name="connsiteX2" fmla="*/ 1110216 w 1763232"/>
                <a:gd name="connsiteY2" fmla="*/ 1961371 h 3872023"/>
                <a:gd name="connsiteX3" fmla="*/ 1538265 w 1763232"/>
                <a:gd name="connsiteY3" fmla="*/ 2008332 h 3872023"/>
                <a:gd name="connsiteX4" fmla="*/ 1548366 w 1763232"/>
                <a:gd name="connsiteY4" fmla="*/ 1996902 h 3872023"/>
                <a:gd name="connsiteX5" fmla="*/ 1700767 w 1763232"/>
                <a:gd name="connsiteY5" fmla="*/ 1364353 h 3872023"/>
                <a:gd name="connsiteX6" fmla="*/ 1360347 w 1763232"/>
                <a:gd name="connsiteY6" fmla="*/ 1197954 h 3872023"/>
                <a:gd name="connsiteX7" fmla="*/ 1281578 w 1763232"/>
                <a:gd name="connsiteY7" fmla="*/ 1149753 h 3872023"/>
                <a:gd name="connsiteX8" fmla="*/ 1331108 w 1763232"/>
                <a:gd name="connsiteY8" fmla="*/ 1070983 h 3872023"/>
                <a:gd name="connsiteX9" fmla="*/ 1593997 w 1763232"/>
                <a:gd name="connsiteY9" fmla="*/ 1115463 h 3872023"/>
                <a:gd name="connsiteX10" fmla="*/ 1573707 w 1763232"/>
                <a:gd name="connsiteY10" fmla="*/ 653124 h 3872023"/>
                <a:gd name="connsiteX11" fmla="*/ 1093559 w 1763232"/>
                <a:gd name="connsiteY11" fmla="*/ 552823 h 3872023"/>
                <a:gd name="connsiteX12" fmla="*/ 1005929 w 1763232"/>
                <a:gd name="connsiteY12" fmla="*/ 533773 h 3872023"/>
                <a:gd name="connsiteX13" fmla="*/ 1024979 w 1763232"/>
                <a:gd name="connsiteY13" fmla="*/ 442333 h 3872023"/>
                <a:gd name="connsiteX14" fmla="*/ 1299387 w 1763232"/>
                <a:gd name="connsiteY14" fmla="*/ 391563 h 3872023"/>
                <a:gd name="connsiteX15" fmla="*/ 909438 w 1763232"/>
                <a:gd name="connsiteY15" fmla="*/ 23233 h 3872023"/>
                <a:gd name="connsiteX16" fmla="*/ 0 w 1763232"/>
                <a:gd name="connsiteY16" fmla="*/ 262023 h 3872023"/>
                <a:gd name="connsiteX17" fmla="*/ 6291 w 1763232"/>
                <a:gd name="connsiteY17" fmla="*/ 3676403 h 3872023"/>
                <a:gd name="connsiteX18" fmla="*/ 49530 w 1763232"/>
                <a:gd name="connsiteY18" fmla="*/ 3709453 h 3872023"/>
                <a:gd name="connsiteX19" fmla="*/ 986967 w 1763232"/>
                <a:gd name="connsiteY19" fmla="*/ 3755173 h 3872023"/>
                <a:gd name="connsiteX20" fmla="*/ 1181277 w 1763232"/>
                <a:gd name="connsiteY20" fmla="*/ 3502384 h 3872023"/>
                <a:gd name="connsiteX21" fmla="*/ 1110128 w 1763232"/>
                <a:gd name="connsiteY21" fmla="*/ 3222925 h 3872023"/>
                <a:gd name="connsiteX22" fmla="*/ 1122798 w 1763232"/>
                <a:gd name="connsiteY22" fmla="*/ 3132725 h 3872023"/>
                <a:gd name="connsiteX23" fmla="*/ 1214238 w 1763232"/>
                <a:gd name="connsiteY23" fmla="*/ 3145396 h 3872023"/>
                <a:gd name="connsiteX24" fmla="*/ 1293008 w 1763232"/>
                <a:gd name="connsiteY24" fmla="*/ 3299036 h 3872023"/>
                <a:gd name="connsiteX25" fmla="*/ 1581327 w 1763232"/>
                <a:gd name="connsiteY25" fmla="*/ 3076727 h 3872023"/>
                <a:gd name="connsiteX26" fmla="*/ 1656287 w 1763232"/>
                <a:gd name="connsiteY26" fmla="*/ 2972528 h 3872023"/>
                <a:gd name="connsiteX27" fmla="*/ 1694387 w 1763232"/>
                <a:gd name="connsiteY27" fmla="*/ 2373029 h 3872023"/>
                <a:gd name="connsiteX28" fmla="*/ 1148316 w 1763232"/>
                <a:gd name="connsiteY28" fmla="*/ 2083292 h 3872023"/>
                <a:gd name="connsiteX29" fmla="*/ 1148316 w 1763232"/>
                <a:gd name="connsiteY29" fmla="*/ 2083292 h 3872023"/>
                <a:gd name="connsiteX30" fmla="*/ 1078407 w 1763232"/>
                <a:gd name="connsiteY30" fmla="*/ 2989008 h 3872023"/>
                <a:gd name="connsiteX31" fmla="*/ 854858 w 1763232"/>
                <a:gd name="connsiteY31" fmla="*/ 2765459 h 3872023"/>
                <a:gd name="connsiteX32" fmla="*/ 1026308 w 1763232"/>
                <a:gd name="connsiteY32" fmla="*/ 2546960 h 3872023"/>
                <a:gd name="connsiteX33" fmla="*/ 1026308 w 1763232"/>
                <a:gd name="connsiteY33" fmla="*/ 2285310 h 3872023"/>
                <a:gd name="connsiteX34" fmla="*/ 552539 w 1763232"/>
                <a:gd name="connsiteY34" fmla="*/ 2285310 h 3872023"/>
                <a:gd name="connsiteX35" fmla="*/ 400138 w 1763232"/>
                <a:gd name="connsiteY35" fmla="*/ 2459330 h 3872023"/>
                <a:gd name="connsiteX36" fmla="*/ 400138 w 1763232"/>
                <a:gd name="connsiteY36" fmla="*/ 3136358 h 3872023"/>
                <a:gd name="connsiteX37" fmla="*/ 556348 w 1763232"/>
                <a:gd name="connsiteY37" fmla="*/ 3349718 h 3872023"/>
                <a:gd name="connsiteX38" fmla="*/ 332799 w 1763232"/>
                <a:gd name="connsiteY38" fmla="*/ 3573267 h 3872023"/>
                <a:gd name="connsiteX39" fmla="*/ 101098 w 1763232"/>
                <a:gd name="connsiteY39" fmla="*/ 3504067 h 3872023"/>
                <a:gd name="connsiteX40" fmla="*/ 67162 w 1763232"/>
                <a:gd name="connsiteY40" fmla="*/ 3264569 h 3872023"/>
                <a:gd name="connsiteX41" fmla="*/ 270598 w 1763232"/>
                <a:gd name="connsiteY41" fmla="*/ 3133700 h 3872023"/>
                <a:gd name="connsiteX42" fmla="*/ 270598 w 1763232"/>
                <a:gd name="connsiteY42" fmla="*/ 2461811 h 3872023"/>
                <a:gd name="connsiteX43" fmla="*/ 109249 w 1763232"/>
                <a:gd name="connsiteY43" fmla="*/ 2245881 h 3872023"/>
                <a:gd name="connsiteX44" fmla="*/ 270598 w 1763232"/>
                <a:gd name="connsiteY44" fmla="*/ 2031192 h 3872023"/>
                <a:gd name="connsiteX45" fmla="*/ 270598 w 1763232"/>
                <a:gd name="connsiteY45" fmla="*/ 1613244 h 3872023"/>
                <a:gd name="connsiteX46" fmla="*/ 275649 w 1763232"/>
                <a:gd name="connsiteY46" fmla="*/ 1587814 h 3872023"/>
                <a:gd name="connsiteX47" fmla="*/ 339179 w 1763232"/>
                <a:gd name="connsiteY47" fmla="*/ 1538284 h 3872023"/>
                <a:gd name="connsiteX48" fmla="*/ 523388 w 1763232"/>
                <a:gd name="connsiteY48" fmla="*/ 1538284 h 3872023"/>
                <a:gd name="connsiteX49" fmla="*/ 523388 w 1763232"/>
                <a:gd name="connsiteY49" fmla="*/ 739336 h 3872023"/>
                <a:gd name="connsiteX50" fmla="*/ 368418 w 1763232"/>
                <a:gd name="connsiteY50" fmla="*/ 527217 h 3872023"/>
                <a:gd name="connsiteX51" fmla="*/ 591968 w 1763232"/>
                <a:gd name="connsiteY51" fmla="*/ 302338 h 3872023"/>
                <a:gd name="connsiteX52" fmla="*/ 815517 w 1763232"/>
                <a:gd name="connsiteY52" fmla="*/ 527217 h 3872023"/>
                <a:gd name="connsiteX53" fmla="*/ 652927 w 1763232"/>
                <a:gd name="connsiteY53" fmla="*/ 741906 h 3872023"/>
                <a:gd name="connsiteX54" fmla="*/ 652927 w 1763232"/>
                <a:gd name="connsiteY54" fmla="*/ 1538373 h 3872023"/>
                <a:gd name="connsiteX55" fmla="*/ 927248 w 1763232"/>
                <a:gd name="connsiteY55" fmla="*/ 1538373 h 3872023"/>
                <a:gd name="connsiteX56" fmla="*/ 1143177 w 1763232"/>
                <a:gd name="connsiteY56" fmla="*/ 1373214 h 3872023"/>
                <a:gd name="connsiteX57" fmla="*/ 1367347 w 1763232"/>
                <a:gd name="connsiteY57" fmla="*/ 1597384 h 3872023"/>
                <a:gd name="connsiteX58" fmla="*/ 1143177 w 1763232"/>
                <a:gd name="connsiteY58" fmla="*/ 1821553 h 3872023"/>
                <a:gd name="connsiteX59" fmla="*/ 931058 w 1763232"/>
                <a:gd name="connsiteY59" fmla="*/ 1669153 h 3872023"/>
                <a:gd name="connsiteX60" fmla="*/ 400138 w 1763232"/>
                <a:gd name="connsiteY60" fmla="*/ 1669153 h 3872023"/>
                <a:gd name="connsiteX61" fmla="*/ 400138 w 1763232"/>
                <a:gd name="connsiteY61" fmla="*/ 2032432 h 3872023"/>
                <a:gd name="connsiteX62" fmla="*/ 536058 w 1763232"/>
                <a:gd name="connsiteY62" fmla="*/ 2155681 h 3872023"/>
                <a:gd name="connsiteX63" fmla="*/ 1092407 w 1763232"/>
                <a:gd name="connsiteY63" fmla="*/ 2155681 h 3872023"/>
                <a:gd name="connsiteX64" fmla="*/ 1157177 w 1763232"/>
                <a:gd name="connsiteY64" fmla="*/ 2220451 h 3872023"/>
                <a:gd name="connsiteX65" fmla="*/ 1154607 w 1763232"/>
                <a:gd name="connsiteY65" fmla="*/ 2230641 h 3872023"/>
                <a:gd name="connsiteX66" fmla="*/ 1157177 w 1763232"/>
                <a:gd name="connsiteY66" fmla="*/ 2242071 h 3872023"/>
                <a:gd name="connsiteX67" fmla="*/ 1157177 w 1763232"/>
                <a:gd name="connsiteY67" fmla="*/ 2555820 h 3872023"/>
                <a:gd name="connsiteX68" fmla="*/ 1297704 w 1763232"/>
                <a:gd name="connsiteY68" fmla="*/ 2805065 h 3872023"/>
                <a:gd name="connsiteX69" fmla="*/ 1078407 w 1763232"/>
                <a:gd name="connsiteY69" fmla="*/ 2989008 h 3872023"/>
                <a:gd name="connsiteX70" fmla="*/ 1078407 w 1763232"/>
                <a:gd name="connsiteY70" fmla="*/ 2989008 h 387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763232" h="3872023">
                  <a:moveTo>
                    <a:pt x="1148316" y="2083292"/>
                  </a:moveTo>
                  <a:cubicBezTo>
                    <a:pt x="1112697" y="2093481"/>
                    <a:pt x="1077167" y="2077000"/>
                    <a:pt x="1068306" y="2041381"/>
                  </a:cubicBezTo>
                  <a:cubicBezTo>
                    <a:pt x="1058117" y="2005851"/>
                    <a:pt x="1074686" y="1970232"/>
                    <a:pt x="1110216" y="1961371"/>
                  </a:cubicBezTo>
                  <a:cubicBezTo>
                    <a:pt x="1208036" y="1929651"/>
                    <a:pt x="1378245" y="1920702"/>
                    <a:pt x="1538265" y="2008332"/>
                  </a:cubicBezTo>
                  <a:cubicBezTo>
                    <a:pt x="1540923" y="2003902"/>
                    <a:pt x="1544379" y="2000092"/>
                    <a:pt x="1548366" y="1996902"/>
                  </a:cubicBezTo>
                  <a:cubicBezTo>
                    <a:pt x="1907836" y="1685634"/>
                    <a:pt x="1721146" y="1389694"/>
                    <a:pt x="1700767" y="1364353"/>
                  </a:cubicBezTo>
                  <a:cubicBezTo>
                    <a:pt x="1531797" y="1166233"/>
                    <a:pt x="1369296" y="1195384"/>
                    <a:pt x="1360347" y="1197954"/>
                  </a:cubicBezTo>
                  <a:cubicBezTo>
                    <a:pt x="1325437" y="1205397"/>
                    <a:pt x="1290881" y="1184131"/>
                    <a:pt x="1281578" y="1149753"/>
                  </a:cubicBezTo>
                  <a:cubicBezTo>
                    <a:pt x="1274755" y="1114577"/>
                    <a:pt x="1296463" y="1080110"/>
                    <a:pt x="1331108" y="1070983"/>
                  </a:cubicBezTo>
                  <a:cubicBezTo>
                    <a:pt x="1337398" y="1069743"/>
                    <a:pt x="1451787" y="1044313"/>
                    <a:pt x="1593997" y="1115463"/>
                  </a:cubicBezTo>
                  <a:cubicBezTo>
                    <a:pt x="1798497" y="870294"/>
                    <a:pt x="1596567" y="673414"/>
                    <a:pt x="1573707" y="653124"/>
                  </a:cubicBezTo>
                  <a:cubicBezTo>
                    <a:pt x="1304438" y="433384"/>
                    <a:pt x="1103748" y="546444"/>
                    <a:pt x="1093559" y="552823"/>
                  </a:cubicBezTo>
                  <a:cubicBezTo>
                    <a:pt x="1064053" y="571696"/>
                    <a:pt x="1024890" y="563190"/>
                    <a:pt x="1005929" y="533773"/>
                  </a:cubicBezTo>
                  <a:cubicBezTo>
                    <a:pt x="986878" y="503116"/>
                    <a:pt x="995207" y="462801"/>
                    <a:pt x="1024979" y="442333"/>
                  </a:cubicBezTo>
                  <a:cubicBezTo>
                    <a:pt x="1031358" y="438523"/>
                    <a:pt x="1136709" y="374994"/>
                    <a:pt x="1299387" y="391563"/>
                  </a:cubicBezTo>
                  <a:cubicBezTo>
                    <a:pt x="1205378" y="197253"/>
                    <a:pt x="1074509" y="74004"/>
                    <a:pt x="909438" y="23233"/>
                  </a:cubicBezTo>
                  <a:cubicBezTo>
                    <a:pt x="544919" y="-84776"/>
                    <a:pt x="69820" y="216303"/>
                    <a:pt x="0" y="262023"/>
                  </a:cubicBezTo>
                  <a:lnTo>
                    <a:pt x="6291" y="3676403"/>
                  </a:lnTo>
                  <a:cubicBezTo>
                    <a:pt x="16480" y="3684023"/>
                    <a:pt x="31720" y="3695453"/>
                    <a:pt x="49530" y="3709453"/>
                  </a:cubicBezTo>
                  <a:cubicBezTo>
                    <a:pt x="496629" y="4056252"/>
                    <a:pt x="966677" y="3767932"/>
                    <a:pt x="986967" y="3755173"/>
                  </a:cubicBezTo>
                  <a:cubicBezTo>
                    <a:pt x="1100027" y="3684023"/>
                    <a:pt x="1164797" y="3596393"/>
                    <a:pt x="1181277" y="3502384"/>
                  </a:cubicBezTo>
                  <a:cubicBezTo>
                    <a:pt x="1207947" y="3356363"/>
                    <a:pt x="1112697" y="3226735"/>
                    <a:pt x="1110128" y="3222925"/>
                  </a:cubicBezTo>
                  <a:cubicBezTo>
                    <a:pt x="1091078" y="3193685"/>
                    <a:pt x="1093647" y="3154344"/>
                    <a:pt x="1122798" y="3132725"/>
                  </a:cubicBezTo>
                  <a:cubicBezTo>
                    <a:pt x="1151683" y="3111549"/>
                    <a:pt x="1192264" y="3117131"/>
                    <a:pt x="1214238" y="3145396"/>
                  </a:cubicBezTo>
                  <a:cubicBezTo>
                    <a:pt x="1218048" y="3149205"/>
                    <a:pt x="1263768" y="3208925"/>
                    <a:pt x="1293008" y="3299036"/>
                  </a:cubicBezTo>
                  <a:cubicBezTo>
                    <a:pt x="1421307" y="3230456"/>
                    <a:pt x="1513988" y="3155496"/>
                    <a:pt x="1581327" y="3076727"/>
                  </a:cubicBezTo>
                  <a:lnTo>
                    <a:pt x="1656287" y="2972528"/>
                  </a:lnTo>
                  <a:cubicBezTo>
                    <a:pt x="1827737" y="2681639"/>
                    <a:pt x="1700767" y="2388180"/>
                    <a:pt x="1694387" y="2373029"/>
                  </a:cubicBezTo>
                  <a:cubicBezTo>
                    <a:pt x="1515405" y="1980421"/>
                    <a:pt x="1164797" y="2080811"/>
                    <a:pt x="1148316" y="2083292"/>
                  </a:cubicBezTo>
                  <a:lnTo>
                    <a:pt x="1148316" y="2083292"/>
                  </a:lnTo>
                  <a:close/>
                  <a:moveTo>
                    <a:pt x="1078407" y="2989008"/>
                  </a:moveTo>
                  <a:cubicBezTo>
                    <a:pt x="954981" y="2988831"/>
                    <a:pt x="855035" y="2888797"/>
                    <a:pt x="854858" y="2765459"/>
                  </a:cubicBezTo>
                  <a:cubicBezTo>
                    <a:pt x="854858" y="2660019"/>
                    <a:pt x="928577" y="2571149"/>
                    <a:pt x="1026308" y="2546960"/>
                  </a:cubicBezTo>
                  <a:lnTo>
                    <a:pt x="1026308" y="2285310"/>
                  </a:lnTo>
                  <a:lnTo>
                    <a:pt x="552539" y="2285310"/>
                  </a:lnTo>
                  <a:cubicBezTo>
                    <a:pt x="537741" y="2367004"/>
                    <a:pt x="479174" y="2433900"/>
                    <a:pt x="400138" y="2459330"/>
                  </a:cubicBezTo>
                  <a:lnTo>
                    <a:pt x="400138" y="3136358"/>
                  </a:lnTo>
                  <a:cubicBezTo>
                    <a:pt x="490338" y="3165597"/>
                    <a:pt x="556348" y="3250658"/>
                    <a:pt x="556348" y="3349718"/>
                  </a:cubicBezTo>
                  <a:cubicBezTo>
                    <a:pt x="556348" y="3472967"/>
                    <a:pt x="454719" y="3573267"/>
                    <a:pt x="332799" y="3573267"/>
                  </a:cubicBezTo>
                  <a:cubicBezTo>
                    <a:pt x="248625" y="3597456"/>
                    <a:pt x="158159" y="3570432"/>
                    <a:pt x="101098" y="3504067"/>
                  </a:cubicBezTo>
                  <a:cubicBezTo>
                    <a:pt x="43948" y="3437702"/>
                    <a:pt x="30746" y="3344224"/>
                    <a:pt x="67162" y="3264569"/>
                  </a:cubicBezTo>
                  <a:cubicBezTo>
                    <a:pt x="103579" y="3185002"/>
                    <a:pt x="183057" y="3133877"/>
                    <a:pt x="270598" y="3133700"/>
                  </a:cubicBezTo>
                  <a:lnTo>
                    <a:pt x="270598" y="2461811"/>
                  </a:lnTo>
                  <a:cubicBezTo>
                    <a:pt x="174906" y="2433546"/>
                    <a:pt x="109249" y="2345650"/>
                    <a:pt x="109249" y="2245881"/>
                  </a:cubicBezTo>
                  <a:cubicBezTo>
                    <a:pt x="109249" y="2144251"/>
                    <a:pt x="176589" y="2057862"/>
                    <a:pt x="270598" y="2031192"/>
                  </a:cubicBezTo>
                  <a:lnTo>
                    <a:pt x="270598" y="1613244"/>
                  </a:lnTo>
                  <a:cubicBezTo>
                    <a:pt x="270598" y="1604383"/>
                    <a:pt x="271839" y="1595434"/>
                    <a:pt x="275649" y="1587814"/>
                  </a:cubicBezTo>
                  <a:cubicBezTo>
                    <a:pt x="283269" y="1558929"/>
                    <a:pt x="309230" y="1538639"/>
                    <a:pt x="339179" y="1538284"/>
                  </a:cubicBezTo>
                  <a:lnTo>
                    <a:pt x="523388" y="1538284"/>
                  </a:lnTo>
                  <a:lnTo>
                    <a:pt x="523388" y="739336"/>
                  </a:lnTo>
                  <a:cubicBezTo>
                    <a:pt x="431150" y="709742"/>
                    <a:pt x="368595" y="624061"/>
                    <a:pt x="368418" y="527217"/>
                  </a:cubicBezTo>
                  <a:cubicBezTo>
                    <a:pt x="368507" y="403524"/>
                    <a:pt x="468364" y="303224"/>
                    <a:pt x="591968" y="302338"/>
                  </a:cubicBezTo>
                  <a:cubicBezTo>
                    <a:pt x="715217" y="302338"/>
                    <a:pt x="815517" y="403967"/>
                    <a:pt x="815517" y="527217"/>
                  </a:cubicBezTo>
                  <a:cubicBezTo>
                    <a:pt x="815517" y="628846"/>
                    <a:pt x="746937" y="715236"/>
                    <a:pt x="652927" y="741906"/>
                  </a:cubicBezTo>
                  <a:lnTo>
                    <a:pt x="652927" y="1538373"/>
                  </a:lnTo>
                  <a:lnTo>
                    <a:pt x="927248" y="1538373"/>
                  </a:lnTo>
                  <a:cubicBezTo>
                    <a:pt x="954095" y="1441174"/>
                    <a:pt x="1042345" y="1373657"/>
                    <a:pt x="1143177" y="1373214"/>
                  </a:cubicBezTo>
                  <a:cubicBezTo>
                    <a:pt x="1266958" y="1373214"/>
                    <a:pt x="1367347" y="1473603"/>
                    <a:pt x="1367347" y="1597384"/>
                  </a:cubicBezTo>
                  <a:cubicBezTo>
                    <a:pt x="1367347" y="1721253"/>
                    <a:pt x="1266958" y="1821553"/>
                    <a:pt x="1143177" y="1821553"/>
                  </a:cubicBezTo>
                  <a:cubicBezTo>
                    <a:pt x="1047307" y="1820667"/>
                    <a:pt x="962424" y="1759707"/>
                    <a:pt x="931058" y="1669153"/>
                  </a:cubicBezTo>
                  <a:lnTo>
                    <a:pt x="400138" y="1669153"/>
                  </a:lnTo>
                  <a:lnTo>
                    <a:pt x="400138" y="2032432"/>
                  </a:lnTo>
                  <a:cubicBezTo>
                    <a:pt x="461098" y="2052723"/>
                    <a:pt x="510628" y="2097202"/>
                    <a:pt x="536058" y="2155681"/>
                  </a:cubicBezTo>
                  <a:lnTo>
                    <a:pt x="1092407" y="2155681"/>
                  </a:lnTo>
                  <a:cubicBezTo>
                    <a:pt x="1128026" y="2155681"/>
                    <a:pt x="1157177" y="2184921"/>
                    <a:pt x="1157177" y="2220451"/>
                  </a:cubicBezTo>
                  <a:cubicBezTo>
                    <a:pt x="1157088" y="2223996"/>
                    <a:pt x="1156202" y="2227451"/>
                    <a:pt x="1154607" y="2230641"/>
                  </a:cubicBezTo>
                  <a:cubicBezTo>
                    <a:pt x="1155848" y="2235691"/>
                    <a:pt x="1157177" y="2239501"/>
                    <a:pt x="1157177" y="2242071"/>
                  </a:cubicBezTo>
                  <a:lnTo>
                    <a:pt x="1157177" y="2555820"/>
                  </a:lnTo>
                  <a:cubicBezTo>
                    <a:pt x="1257920" y="2594275"/>
                    <a:pt x="1316931" y="2699005"/>
                    <a:pt x="1297704" y="2805065"/>
                  </a:cubicBezTo>
                  <a:cubicBezTo>
                    <a:pt x="1278388" y="2911214"/>
                    <a:pt x="1186239" y="2988477"/>
                    <a:pt x="1078407" y="2989008"/>
                  </a:cubicBezTo>
                  <a:lnTo>
                    <a:pt x="1078407" y="2989008"/>
                  </a:lnTo>
                  <a:close/>
                </a:path>
              </a:pathLst>
            </a:custGeom>
            <a:grpFill/>
            <a:ln w="8854"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FE43991-D0EA-4B6F-A601-D8CB6EB6C739}"/>
                </a:ext>
              </a:extLst>
            </p:cNvPr>
            <p:cNvSpPr/>
            <p:nvPr/>
          </p:nvSpPr>
          <p:spPr>
            <a:xfrm>
              <a:off x="6521213" y="4038068"/>
              <a:ext cx="186070" cy="186070"/>
            </a:xfrm>
            <a:custGeom>
              <a:avLst/>
              <a:gdLst>
                <a:gd name="connsiteX0" fmla="*/ 94364 w 186069"/>
                <a:gd name="connsiteY0" fmla="*/ 0 h 186069"/>
                <a:gd name="connsiteX1" fmla="*/ 0 w 186069"/>
                <a:gd name="connsiteY1" fmla="*/ 94364 h 186069"/>
                <a:gd name="connsiteX2" fmla="*/ 94364 w 186069"/>
                <a:gd name="connsiteY2" fmla="*/ 188728 h 186069"/>
                <a:gd name="connsiteX3" fmla="*/ 188728 w 186069"/>
                <a:gd name="connsiteY3" fmla="*/ 94364 h 186069"/>
                <a:gd name="connsiteX4" fmla="*/ 94364 w 186069"/>
                <a:gd name="connsiteY4" fmla="*/ 0 h 186069"/>
                <a:gd name="connsiteX5" fmla="*/ 94364 w 186069"/>
                <a:gd name="connsiteY5" fmla="*/ 0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94364" y="0"/>
                  </a:moveTo>
                  <a:cubicBezTo>
                    <a:pt x="42265" y="0"/>
                    <a:pt x="0" y="42265"/>
                    <a:pt x="0" y="94364"/>
                  </a:cubicBezTo>
                  <a:cubicBezTo>
                    <a:pt x="0" y="146463"/>
                    <a:pt x="42265" y="188728"/>
                    <a:pt x="94364" y="188728"/>
                  </a:cubicBezTo>
                  <a:cubicBezTo>
                    <a:pt x="146463" y="188728"/>
                    <a:pt x="188728" y="146463"/>
                    <a:pt x="188728" y="94364"/>
                  </a:cubicBezTo>
                  <a:cubicBezTo>
                    <a:pt x="188728" y="42265"/>
                    <a:pt x="146463" y="0"/>
                    <a:pt x="94364" y="0"/>
                  </a:cubicBezTo>
                  <a:lnTo>
                    <a:pt x="94364" y="0"/>
                  </a:lnTo>
                  <a:close/>
                </a:path>
              </a:pathLst>
            </a:custGeom>
            <a:grpFill/>
            <a:ln w="8854"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F42283DB-0709-4906-A832-332E54DA38BF}"/>
                </a:ext>
              </a:extLst>
            </p:cNvPr>
            <p:cNvSpPr/>
            <p:nvPr/>
          </p:nvSpPr>
          <p:spPr>
            <a:xfrm>
              <a:off x="7267707" y="3454164"/>
              <a:ext cx="186070" cy="186070"/>
            </a:xfrm>
            <a:custGeom>
              <a:avLst/>
              <a:gdLst>
                <a:gd name="connsiteX0" fmla="*/ 0 w 186069"/>
                <a:gd name="connsiteY0" fmla="*/ 94010 h 186069"/>
                <a:gd name="connsiteX1" fmla="*/ 94010 w 186069"/>
                <a:gd name="connsiteY1" fmla="*/ 188019 h 186069"/>
                <a:gd name="connsiteX2" fmla="*/ 188019 w 186069"/>
                <a:gd name="connsiteY2" fmla="*/ 94010 h 186069"/>
                <a:gd name="connsiteX3" fmla="*/ 94010 w 186069"/>
                <a:gd name="connsiteY3" fmla="*/ 0 h 186069"/>
                <a:gd name="connsiteX4" fmla="*/ 0 w 186069"/>
                <a:gd name="connsiteY4" fmla="*/ 94010 h 186069"/>
                <a:gd name="connsiteX5" fmla="*/ 0 w 186069"/>
                <a:gd name="connsiteY5" fmla="*/ 94010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0" y="94010"/>
                  </a:moveTo>
                  <a:cubicBezTo>
                    <a:pt x="0" y="145932"/>
                    <a:pt x="42087" y="188019"/>
                    <a:pt x="94010" y="188019"/>
                  </a:cubicBezTo>
                  <a:cubicBezTo>
                    <a:pt x="145932" y="188019"/>
                    <a:pt x="188019" y="145932"/>
                    <a:pt x="188019" y="94010"/>
                  </a:cubicBezTo>
                  <a:cubicBezTo>
                    <a:pt x="188019" y="42087"/>
                    <a:pt x="145932" y="0"/>
                    <a:pt x="94010" y="0"/>
                  </a:cubicBezTo>
                  <a:cubicBezTo>
                    <a:pt x="42087" y="0"/>
                    <a:pt x="0" y="42087"/>
                    <a:pt x="0" y="94010"/>
                  </a:cubicBezTo>
                  <a:lnTo>
                    <a:pt x="0" y="94010"/>
                  </a:lnTo>
                  <a:close/>
                </a:path>
              </a:pathLst>
            </a:custGeom>
            <a:grpFill/>
            <a:ln w="8854"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87DD049-CF32-4B76-BAF1-2D33D0A2439F}"/>
                </a:ext>
              </a:extLst>
            </p:cNvPr>
            <p:cNvSpPr/>
            <p:nvPr/>
          </p:nvSpPr>
          <p:spPr>
            <a:xfrm>
              <a:off x="6521568" y="2935118"/>
              <a:ext cx="186070" cy="186070"/>
            </a:xfrm>
            <a:custGeom>
              <a:avLst/>
              <a:gdLst>
                <a:gd name="connsiteX0" fmla="*/ 0 w 186069"/>
                <a:gd name="connsiteY0" fmla="*/ 94009 h 186069"/>
                <a:gd name="connsiteX1" fmla="*/ 94010 w 186069"/>
                <a:gd name="connsiteY1" fmla="*/ 188019 h 186069"/>
                <a:gd name="connsiteX2" fmla="*/ 188019 w 186069"/>
                <a:gd name="connsiteY2" fmla="*/ 94009 h 186069"/>
                <a:gd name="connsiteX3" fmla="*/ 94010 w 186069"/>
                <a:gd name="connsiteY3" fmla="*/ 0 h 186069"/>
                <a:gd name="connsiteX4" fmla="*/ 0 w 186069"/>
                <a:gd name="connsiteY4" fmla="*/ 94009 h 186069"/>
                <a:gd name="connsiteX5" fmla="*/ 0 w 186069"/>
                <a:gd name="connsiteY5" fmla="*/ 94009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0" y="94009"/>
                  </a:moveTo>
                  <a:cubicBezTo>
                    <a:pt x="0" y="145932"/>
                    <a:pt x="42087" y="188019"/>
                    <a:pt x="94010" y="188019"/>
                  </a:cubicBezTo>
                  <a:cubicBezTo>
                    <a:pt x="145932" y="188019"/>
                    <a:pt x="188019" y="145932"/>
                    <a:pt x="188019" y="94009"/>
                  </a:cubicBezTo>
                  <a:cubicBezTo>
                    <a:pt x="188019" y="42087"/>
                    <a:pt x="145932" y="0"/>
                    <a:pt x="94010" y="0"/>
                  </a:cubicBezTo>
                  <a:cubicBezTo>
                    <a:pt x="42087" y="0"/>
                    <a:pt x="0" y="42087"/>
                    <a:pt x="0" y="94009"/>
                  </a:cubicBezTo>
                  <a:lnTo>
                    <a:pt x="0" y="94009"/>
                  </a:lnTo>
                  <a:close/>
                </a:path>
              </a:pathLst>
            </a:custGeom>
            <a:grpFill/>
            <a:ln w="8854"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5A5102D-AFDF-4194-BD1B-7A61FBA1653F}"/>
                </a:ext>
              </a:extLst>
            </p:cNvPr>
            <p:cNvSpPr/>
            <p:nvPr/>
          </p:nvSpPr>
          <p:spPr>
            <a:xfrm>
              <a:off x="7332477" y="2285734"/>
              <a:ext cx="186070" cy="186070"/>
            </a:xfrm>
            <a:custGeom>
              <a:avLst/>
              <a:gdLst>
                <a:gd name="connsiteX0" fmla="*/ 94010 w 186069"/>
                <a:gd name="connsiteY0" fmla="*/ 188728 h 186069"/>
                <a:gd name="connsiteX1" fmla="*/ 188728 w 186069"/>
                <a:gd name="connsiteY1" fmla="*/ 94718 h 186069"/>
                <a:gd name="connsiteX2" fmla="*/ 94010 w 186069"/>
                <a:gd name="connsiteY2" fmla="*/ 0 h 186069"/>
                <a:gd name="connsiteX3" fmla="*/ 0 w 186069"/>
                <a:gd name="connsiteY3" fmla="*/ 94718 h 186069"/>
                <a:gd name="connsiteX4" fmla="*/ 94010 w 186069"/>
                <a:gd name="connsiteY4" fmla="*/ 188728 h 186069"/>
                <a:gd name="connsiteX5" fmla="*/ 94010 w 186069"/>
                <a:gd name="connsiteY5" fmla="*/ 188728 h 18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069" h="186069">
                  <a:moveTo>
                    <a:pt x="94010" y="188728"/>
                  </a:moveTo>
                  <a:cubicBezTo>
                    <a:pt x="146021" y="188639"/>
                    <a:pt x="188196" y="146729"/>
                    <a:pt x="188728" y="94718"/>
                  </a:cubicBezTo>
                  <a:cubicBezTo>
                    <a:pt x="188551" y="42530"/>
                    <a:pt x="146198" y="177"/>
                    <a:pt x="94010" y="0"/>
                  </a:cubicBezTo>
                  <a:cubicBezTo>
                    <a:pt x="41999" y="532"/>
                    <a:pt x="89" y="42708"/>
                    <a:pt x="0" y="94718"/>
                  </a:cubicBezTo>
                  <a:cubicBezTo>
                    <a:pt x="89" y="146021"/>
                    <a:pt x="42708" y="188728"/>
                    <a:pt x="94010" y="188728"/>
                  </a:cubicBezTo>
                  <a:lnTo>
                    <a:pt x="94010" y="188728"/>
                  </a:lnTo>
                  <a:close/>
                </a:path>
              </a:pathLst>
            </a:custGeom>
            <a:grpFill/>
            <a:ln w="8854" cap="flat">
              <a:noFill/>
              <a:prstDash val="solid"/>
              <a:miter/>
            </a:ln>
          </p:spPr>
          <p:txBody>
            <a:bodyPr rtlCol="0" anchor="ctr"/>
            <a:lstStyle/>
            <a:p>
              <a:endParaRPr lang="zh-CN" altLang="en-US"/>
            </a:p>
          </p:txBody>
        </p:sp>
      </p:grpSp>
      <p:grpSp>
        <p:nvGrpSpPr>
          <p:cNvPr id="26" name="图形 52">
            <a:extLst>
              <a:ext uri="{FF2B5EF4-FFF2-40B4-BE49-F238E27FC236}">
                <a16:creationId xmlns:a16="http://schemas.microsoft.com/office/drawing/2014/main" id="{926E021E-BE14-4F72-BB13-939C0E5B648D}"/>
              </a:ext>
            </a:extLst>
          </p:cNvPr>
          <p:cNvGrpSpPr/>
          <p:nvPr/>
        </p:nvGrpSpPr>
        <p:grpSpPr>
          <a:xfrm>
            <a:off x="8003197" y="2434901"/>
            <a:ext cx="464389" cy="323178"/>
            <a:chOff x="2243137" y="747712"/>
            <a:chExt cx="7705725" cy="5362575"/>
          </a:xfrm>
          <a:solidFill>
            <a:schemeClr val="bg1"/>
          </a:solidFill>
        </p:grpSpPr>
        <p:sp>
          <p:nvSpPr>
            <p:cNvPr id="27" name="任意多边形: 形状 26">
              <a:extLst>
                <a:ext uri="{FF2B5EF4-FFF2-40B4-BE49-F238E27FC236}">
                  <a16:creationId xmlns:a16="http://schemas.microsoft.com/office/drawing/2014/main" id="{258727BB-2C71-4A30-B646-633BBE98CF5A}"/>
                </a:ext>
              </a:extLst>
            </p:cNvPr>
            <p:cNvSpPr/>
            <p:nvPr/>
          </p:nvSpPr>
          <p:spPr>
            <a:xfrm>
              <a:off x="2243137" y="748283"/>
              <a:ext cx="7696200" cy="5343525"/>
            </a:xfrm>
            <a:custGeom>
              <a:avLst/>
              <a:gdLst>
                <a:gd name="connsiteX0" fmla="*/ 5837302 w 7696200"/>
                <a:gd name="connsiteY0" fmla="*/ 5350955 h 5343525"/>
                <a:gd name="connsiteX1" fmla="*/ 1467898 w 7696200"/>
                <a:gd name="connsiteY1" fmla="*/ 5350955 h 5343525"/>
                <a:gd name="connsiteX2" fmla="*/ 0 w 7696200"/>
                <a:gd name="connsiteY2" fmla="*/ 3883247 h 5343525"/>
                <a:gd name="connsiteX3" fmla="*/ 1467898 w 7696200"/>
                <a:gd name="connsiteY3" fmla="*/ 2415350 h 5343525"/>
                <a:gd name="connsiteX4" fmla="*/ 1773746 w 7696200"/>
                <a:gd name="connsiteY4" fmla="*/ 2447735 h 5343525"/>
                <a:gd name="connsiteX5" fmla="*/ 1769650 w 7696200"/>
                <a:gd name="connsiteY5" fmla="*/ 2320957 h 5343525"/>
                <a:gd name="connsiteX6" fmla="*/ 4090607 w 7696200"/>
                <a:gd name="connsiteY6" fmla="*/ 0 h 5343525"/>
                <a:gd name="connsiteX7" fmla="*/ 6196584 w 7696200"/>
                <a:gd name="connsiteY7" fmla="*/ 1350264 h 5343525"/>
                <a:gd name="connsiteX8" fmla="*/ 6189345 w 7696200"/>
                <a:gd name="connsiteY8" fmla="*/ 1449134 h 5343525"/>
                <a:gd name="connsiteX9" fmla="*/ 6099239 w 7696200"/>
                <a:gd name="connsiteY9" fmla="*/ 1490567 h 5343525"/>
                <a:gd name="connsiteX10" fmla="*/ 6019419 w 7696200"/>
                <a:gd name="connsiteY10" fmla="*/ 1431798 h 5343525"/>
                <a:gd name="connsiteX11" fmla="*/ 4090511 w 7696200"/>
                <a:gd name="connsiteY11" fmla="*/ 195072 h 5343525"/>
                <a:gd name="connsiteX12" fmla="*/ 1964627 w 7696200"/>
                <a:gd name="connsiteY12" fmla="*/ 2320957 h 5343525"/>
                <a:gd name="connsiteX13" fmla="*/ 1979867 w 7696200"/>
                <a:gd name="connsiteY13" fmla="*/ 2566797 h 5343525"/>
                <a:gd name="connsiteX14" fmla="*/ 1996631 w 7696200"/>
                <a:gd name="connsiteY14" fmla="*/ 2716244 h 5343525"/>
                <a:gd name="connsiteX15" fmla="*/ 1853470 w 7696200"/>
                <a:gd name="connsiteY15" fmla="*/ 2670810 h 5343525"/>
                <a:gd name="connsiteX16" fmla="*/ 1467612 w 7696200"/>
                <a:gd name="connsiteY16" fmla="*/ 2610707 h 5343525"/>
                <a:gd name="connsiteX17" fmla="*/ 194786 w 7696200"/>
                <a:gd name="connsiteY17" fmla="*/ 3883533 h 5343525"/>
                <a:gd name="connsiteX18" fmla="*/ 1467612 w 7696200"/>
                <a:gd name="connsiteY18" fmla="*/ 5156169 h 5343525"/>
                <a:gd name="connsiteX19" fmla="*/ 5836920 w 7696200"/>
                <a:gd name="connsiteY19" fmla="*/ 5156169 h 5343525"/>
                <a:gd name="connsiteX20" fmla="*/ 7509891 w 7696200"/>
                <a:gd name="connsiteY20" fmla="*/ 3483388 h 5343525"/>
                <a:gd name="connsiteX21" fmla="*/ 6904196 w 7696200"/>
                <a:gd name="connsiteY21" fmla="*/ 2196084 h 5343525"/>
                <a:gd name="connsiteX22" fmla="*/ 6869240 w 7696200"/>
                <a:gd name="connsiteY22" fmla="*/ 2130171 h 5343525"/>
                <a:gd name="connsiteX23" fmla="*/ 6891338 w 7696200"/>
                <a:gd name="connsiteY23" fmla="*/ 2058924 h 5343525"/>
                <a:gd name="connsiteX24" fmla="*/ 6957251 w 7696200"/>
                <a:gd name="connsiteY24" fmla="*/ 2023967 h 5343525"/>
                <a:gd name="connsiteX25" fmla="*/ 7028498 w 7696200"/>
                <a:gd name="connsiteY25" fmla="*/ 2046065 h 5343525"/>
                <a:gd name="connsiteX26" fmla="*/ 7705249 w 7696200"/>
                <a:gd name="connsiteY26" fmla="*/ 3483293 h 5343525"/>
                <a:gd name="connsiteX27" fmla="*/ 5837302 w 7696200"/>
                <a:gd name="connsiteY27" fmla="*/ 5350955 h 5343525"/>
                <a:gd name="connsiteX28" fmla="*/ 5837302 w 7696200"/>
                <a:gd name="connsiteY28" fmla="*/ 5350955 h 53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96200" h="5343525">
                  <a:moveTo>
                    <a:pt x="5837302" y="5350955"/>
                  </a:moveTo>
                  <a:lnTo>
                    <a:pt x="1467898" y="5350955"/>
                  </a:lnTo>
                  <a:cubicBezTo>
                    <a:pt x="658559" y="5350955"/>
                    <a:pt x="0" y="4692587"/>
                    <a:pt x="0" y="3883247"/>
                  </a:cubicBezTo>
                  <a:cubicBezTo>
                    <a:pt x="0" y="3073908"/>
                    <a:pt x="658559" y="2415350"/>
                    <a:pt x="1467898" y="2415350"/>
                  </a:cubicBezTo>
                  <a:cubicBezTo>
                    <a:pt x="1570863" y="2415350"/>
                    <a:pt x="1673543" y="2426303"/>
                    <a:pt x="1773746" y="2447735"/>
                  </a:cubicBezTo>
                  <a:cubicBezTo>
                    <a:pt x="1771079" y="2405539"/>
                    <a:pt x="1769650" y="2363248"/>
                    <a:pt x="1769650" y="2320957"/>
                  </a:cubicBezTo>
                  <a:cubicBezTo>
                    <a:pt x="1769650" y="1041083"/>
                    <a:pt x="2810923" y="0"/>
                    <a:pt x="4090607" y="0"/>
                  </a:cubicBezTo>
                  <a:cubicBezTo>
                    <a:pt x="4992053" y="0"/>
                    <a:pt x="5818537" y="529971"/>
                    <a:pt x="6196584" y="1350264"/>
                  </a:cubicBezTo>
                  <a:cubicBezTo>
                    <a:pt x="6212395" y="1382078"/>
                    <a:pt x="6209538" y="1419987"/>
                    <a:pt x="6189345" y="1449134"/>
                  </a:cubicBezTo>
                  <a:cubicBezTo>
                    <a:pt x="6169057" y="1478280"/>
                    <a:pt x="6134576" y="1494187"/>
                    <a:pt x="6099239" y="1490567"/>
                  </a:cubicBezTo>
                  <a:cubicBezTo>
                    <a:pt x="6063901" y="1486948"/>
                    <a:pt x="6033326" y="1464469"/>
                    <a:pt x="6019419" y="1431798"/>
                  </a:cubicBezTo>
                  <a:cubicBezTo>
                    <a:pt x="5671757" y="679418"/>
                    <a:pt x="4919282" y="196977"/>
                    <a:pt x="4090511" y="195072"/>
                  </a:cubicBezTo>
                  <a:cubicBezTo>
                    <a:pt x="2918079" y="195072"/>
                    <a:pt x="1964627" y="1148810"/>
                    <a:pt x="1964627" y="2320957"/>
                  </a:cubicBezTo>
                  <a:cubicBezTo>
                    <a:pt x="1964627" y="2395633"/>
                    <a:pt x="1969484" y="2476024"/>
                    <a:pt x="1979867" y="2566797"/>
                  </a:cubicBezTo>
                  <a:lnTo>
                    <a:pt x="1996631" y="2716244"/>
                  </a:lnTo>
                  <a:lnTo>
                    <a:pt x="1853470" y="2670810"/>
                  </a:lnTo>
                  <a:cubicBezTo>
                    <a:pt x="1728692" y="2631091"/>
                    <a:pt x="1598581" y="2610803"/>
                    <a:pt x="1467612" y="2610707"/>
                  </a:cubicBezTo>
                  <a:cubicBezTo>
                    <a:pt x="765810" y="2610707"/>
                    <a:pt x="194786" y="3181922"/>
                    <a:pt x="194786" y="3883533"/>
                  </a:cubicBezTo>
                  <a:cubicBezTo>
                    <a:pt x="194786" y="4585240"/>
                    <a:pt x="766001" y="5156169"/>
                    <a:pt x="1467612" y="5156169"/>
                  </a:cubicBezTo>
                  <a:lnTo>
                    <a:pt x="5836920" y="5156169"/>
                  </a:lnTo>
                  <a:cubicBezTo>
                    <a:pt x="6759417" y="5156169"/>
                    <a:pt x="7509891" y="4405694"/>
                    <a:pt x="7509891" y="3483388"/>
                  </a:cubicBezTo>
                  <a:cubicBezTo>
                    <a:pt x="7510463" y="2985326"/>
                    <a:pt x="7288244" y="2513171"/>
                    <a:pt x="6904196" y="2196084"/>
                  </a:cubicBezTo>
                  <a:cubicBezTo>
                    <a:pt x="6884289" y="2179606"/>
                    <a:pt x="6871716" y="2155984"/>
                    <a:pt x="6869240" y="2130171"/>
                  </a:cubicBezTo>
                  <a:cubicBezTo>
                    <a:pt x="6866858" y="2104454"/>
                    <a:pt x="6874764" y="2078831"/>
                    <a:pt x="6891338" y="2058924"/>
                  </a:cubicBezTo>
                  <a:cubicBezTo>
                    <a:pt x="6907816" y="2038922"/>
                    <a:pt x="6931533" y="2026349"/>
                    <a:pt x="6957251" y="2023967"/>
                  </a:cubicBezTo>
                  <a:cubicBezTo>
                    <a:pt x="6982968" y="2021586"/>
                    <a:pt x="7008686" y="2029492"/>
                    <a:pt x="7028498" y="2046065"/>
                  </a:cubicBezTo>
                  <a:cubicBezTo>
                    <a:pt x="7457599" y="2399824"/>
                    <a:pt x="7705916" y="2927128"/>
                    <a:pt x="7705249" y="3483293"/>
                  </a:cubicBezTo>
                  <a:cubicBezTo>
                    <a:pt x="7705344" y="4512945"/>
                    <a:pt x="6867335" y="5350955"/>
                    <a:pt x="5837302" y="5350955"/>
                  </a:cubicBezTo>
                  <a:lnTo>
                    <a:pt x="5837302" y="5350955"/>
                  </a:ln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F386ECE-4604-4FF9-89BB-38BA9EA732FD}"/>
                </a:ext>
              </a:extLst>
            </p:cNvPr>
            <p:cNvSpPr/>
            <p:nvPr/>
          </p:nvSpPr>
          <p:spPr>
            <a:xfrm>
              <a:off x="4806219" y="2041302"/>
              <a:ext cx="4133850" cy="2990850"/>
            </a:xfrm>
            <a:custGeom>
              <a:avLst/>
              <a:gdLst>
                <a:gd name="connsiteX0" fmla="*/ 3672745 w 4133850"/>
                <a:gd name="connsiteY0" fmla="*/ 933641 h 2990850"/>
                <a:gd name="connsiteX1" fmla="*/ 3205924 w 4133850"/>
                <a:gd name="connsiteY1" fmla="*/ 466820 h 2990850"/>
                <a:gd name="connsiteX2" fmla="*/ 3672745 w 4133850"/>
                <a:gd name="connsiteY2" fmla="*/ 0 h 2990850"/>
                <a:gd name="connsiteX3" fmla="*/ 4139565 w 4133850"/>
                <a:gd name="connsiteY3" fmla="*/ 466820 h 2990850"/>
                <a:gd name="connsiteX4" fmla="*/ 3672745 w 4133850"/>
                <a:gd name="connsiteY4" fmla="*/ 933641 h 2990850"/>
                <a:gd name="connsiteX5" fmla="*/ 3672745 w 4133850"/>
                <a:gd name="connsiteY5" fmla="*/ 933641 h 2990850"/>
                <a:gd name="connsiteX6" fmla="*/ 3672745 w 4133850"/>
                <a:gd name="connsiteY6" fmla="*/ 195072 h 2990850"/>
                <a:gd name="connsiteX7" fmla="*/ 3400997 w 4133850"/>
                <a:gd name="connsiteY7" fmla="*/ 466820 h 2990850"/>
                <a:gd name="connsiteX8" fmla="*/ 3672745 w 4133850"/>
                <a:gd name="connsiteY8" fmla="*/ 738569 h 2990850"/>
                <a:gd name="connsiteX9" fmla="*/ 3944493 w 4133850"/>
                <a:gd name="connsiteY9" fmla="*/ 466820 h 2990850"/>
                <a:gd name="connsiteX10" fmla="*/ 3672745 w 4133850"/>
                <a:gd name="connsiteY10" fmla="*/ 195072 h 2990850"/>
                <a:gd name="connsiteX11" fmla="*/ 3672745 w 4133850"/>
                <a:gd name="connsiteY11" fmla="*/ 195072 h 2990850"/>
                <a:gd name="connsiteX12" fmla="*/ 0 w 4133850"/>
                <a:gd name="connsiteY12" fmla="*/ 836105 h 2990850"/>
                <a:gd name="connsiteX13" fmla="*/ 0 w 4133850"/>
                <a:gd name="connsiteY13" fmla="*/ 1382268 h 2990850"/>
                <a:gd name="connsiteX14" fmla="*/ 2617280 w 4133850"/>
                <a:gd name="connsiteY14" fmla="*/ 1382268 h 2990850"/>
                <a:gd name="connsiteX15" fmla="*/ 2617280 w 4133850"/>
                <a:gd name="connsiteY15" fmla="*/ 836105 h 2990850"/>
                <a:gd name="connsiteX16" fmla="*/ 0 w 4133850"/>
                <a:gd name="connsiteY16" fmla="*/ 836105 h 2990850"/>
                <a:gd name="connsiteX17" fmla="*/ 1217581 w 4133850"/>
                <a:gd name="connsiteY17" fmla="*/ 1188815 h 2990850"/>
                <a:gd name="connsiteX18" fmla="*/ 216313 w 4133850"/>
                <a:gd name="connsiteY18" fmla="*/ 1188815 h 2990850"/>
                <a:gd name="connsiteX19" fmla="*/ 216313 w 4133850"/>
                <a:gd name="connsiteY19" fmla="*/ 1029462 h 2990850"/>
                <a:gd name="connsiteX20" fmla="*/ 1217581 w 4133850"/>
                <a:gd name="connsiteY20" fmla="*/ 1029462 h 2990850"/>
                <a:gd name="connsiteX21" fmla="*/ 1217581 w 4133850"/>
                <a:gd name="connsiteY21" fmla="*/ 1188815 h 2990850"/>
                <a:gd name="connsiteX22" fmla="*/ 0 w 4133850"/>
                <a:gd name="connsiteY22" fmla="*/ 2451926 h 2990850"/>
                <a:gd name="connsiteX23" fmla="*/ 0 w 4133850"/>
                <a:gd name="connsiteY23" fmla="*/ 2998089 h 2990850"/>
                <a:gd name="connsiteX24" fmla="*/ 2617280 w 4133850"/>
                <a:gd name="connsiteY24" fmla="*/ 2998089 h 2990850"/>
                <a:gd name="connsiteX25" fmla="*/ 2617280 w 4133850"/>
                <a:gd name="connsiteY25" fmla="*/ 2451926 h 2990850"/>
                <a:gd name="connsiteX26" fmla="*/ 0 w 4133850"/>
                <a:gd name="connsiteY26" fmla="*/ 2451926 h 2990850"/>
                <a:gd name="connsiteX27" fmla="*/ 1217581 w 4133850"/>
                <a:gd name="connsiteY27" fmla="*/ 2804827 h 2990850"/>
                <a:gd name="connsiteX28" fmla="*/ 216313 w 4133850"/>
                <a:gd name="connsiteY28" fmla="*/ 2804827 h 2990850"/>
                <a:gd name="connsiteX29" fmla="*/ 216313 w 4133850"/>
                <a:gd name="connsiteY29" fmla="*/ 2645474 h 2990850"/>
                <a:gd name="connsiteX30" fmla="*/ 1217581 w 4133850"/>
                <a:gd name="connsiteY30" fmla="*/ 2645474 h 2990850"/>
                <a:gd name="connsiteX31" fmla="*/ 1217581 w 4133850"/>
                <a:gd name="connsiteY31" fmla="*/ 2804827 h 2990850"/>
                <a:gd name="connsiteX32" fmla="*/ 0 w 4133850"/>
                <a:gd name="connsiteY32" fmla="*/ 1644110 h 2990850"/>
                <a:gd name="connsiteX33" fmla="*/ 0 w 4133850"/>
                <a:gd name="connsiteY33" fmla="*/ 2190274 h 2990850"/>
                <a:gd name="connsiteX34" fmla="*/ 2617280 w 4133850"/>
                <a:gd name="connsiteY34" fmla="*/ 2190274 h 2990850"/>
                <a:gd name="connsiteX35" fmla="*/ 2617280 w 4133850"/>
                <a:gd name="connsiteY35" fmla="*/ 1644110 h 2990850"/>
                <a:gd name="connsiteX36" fmla="*/ 0 w 4133850"/>
                <a:gd name="connsiteY36" fmla="*/ 1644110 h 2990850"/>
                <a:gd name="connsiteX37" fmla="*/ 1399604 w 4133850"/>
                <a:gd name="connsiteY37" fmla="*/ 1837468 h 2990850"/>
                <a:gd name="connsiteX38" fmla="*/ 2400967 w 4133850"/>
                <a:gd name="connsiteY38" fmla="*/ 1837468 h 2990850"/>
                <a:gd name="connsiteX39" fmla="*/ 2400967 w 4133850"/>
                <a:gd name="connsiteY39" fmla="*/ 1996821 h 2990850"/>
                <a:gd name="connsiteX40" fmla="*/ 1399604 w 4133850"/>
                <a:gd name="connsiteY40" fmla="*/ 1996821 h 2990850"/>
                <a:gd name="connsiteX41" fmla="*/ 1399604 w 4133850"/>
                <a:gd name="connsiteY41" fmla="*/ 1837468 h 299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33850" h="2990850">
                  <a:moveTo>
                    <a:pt x="3672745" y="933641"/>
                  </a:moveTo>
                  <a:cubicBezTo>
                    <a:pt x="3415474" y="933641"/>
                    <a:pt x="3205924" y="724376"/>
                    <a:pt x="3205924" y="466820"/>
                  </a:cubicBezTo>
                  <a:cubicBezTo>
                    <a:pt x="3205924" y="209359"/>
                    <a:pt x="3415284" y="0"/>
                    <a:pt x="3672745" y="0"/>
                  </a:cubicBezTo>
                  <a:cubicBezTo>
                    <a:pt x="3930206" y="0"/>
                    <a:pt x="4139565" y="209359"/>
                    <a:pt x="4139565" y="466820"/>
                  </a:cubicBezTo>
                  <a:cubicBezTo>
                    <a:pt x="4139565" y="724376"/>
                    <a:pt x="3930111" y="933641"/>
                    <a:pt x="3672745" y="933641"/>
                  </a:cubicBezTo>
                  <a:lnTo>
                    <a:pt x="3672745" y="933641"/>
                  </a:lnTo>
                  <a:close/>
                  <a:moveTo>
                    <a:pt x="3672745" y="195072"/>
                  </a:moveTo>
                  <a:cubicBezTo>
                    <a:pt x="3522917" y="195072"/>
                    <a:pt x="3400997" y="316992"/>
                    <a:pt x="3400997" y="466820"/>
                  </a:cubicBezTo>
                  <a:cubicBezTo>
                    <a:pt x="3400997" y="616649"/>
                    <a:pt x="3522917" y="738569"/>
                    <a:pt x="3672745" y="738569"/>
                  </a:cubicBezTo>
                  <a:cubicBezTo>
                    <a:pt x="3822573" y="738569"/>
                    <a:pt x="3944493" y="616649"/>
                    <a:pt x="3944493" y="466820"/>
                  </a:cubicBezTo>
                  <a:cubicBezTo>
                    <a:pt x="3944207" y="316897"/>
                    <a:pt x="3822764" y="195453"/>
                    <a:pt x="3672745" y="195072"/>
                  </a:cubicBezTo>
                  <a:lnTo>
                    <a:pt x="3672745" y="195072"/>
                  </a:lnTo>
                  <a:close/>
                  <a:moveTo>
                    <a:pt x="0" y="836105"/>
                  </a:moveTo>
                  <a:lnTo>
                    <a:pt x="0" y="1382268"/>
                  </a:lnTo>
                  <a:lnTo>
                    <a:pt x="2617280" y="1382268"/>
                  </a:lnTo>
                  <a:lnTo>
                    <a:pt x="2617280" y="836105"/>
                  </a:lnTo>
                  <a:lnTo>
                    <a:pt x="0" y="836105"/>
                  </a:lnTo>
                  <a:close/>
                  <a:moveTo>
                    <a:pt x="1217581" y="1188815"/>
                  </a:moveTo>
                  <a:lnTo>
                    <a:pt x="216313" y="1188815"/>
                  </a:lnTo>
                  <a:lnTo>
                    <a:pt x="216313" y="1029462"/>
                  </a:lnTo>
                  <a:lnTo>
                    <a:pt x="1217581" y="1029462"/>
                  </a:lnTo>
                  <a:lnTo>
                    <a:pt x="1217581" y="1188815"/>
                  </a:lnTo>
                  <a:close/>
                  <a:moveTo>
                    <a:pt x="0" y="2451926"/>
                  </a:moveTo>
                  <a:lnTo>
                    <a:pt x="0" y="2998089"/>
                  </a:lnTo>
                  <a:lnTo>
                    <a:pt x="2617280" y="2998089"/>
                  </a:lnTo>
                  <a:lnTo>
                    <a:pt x="2617280" y="2451926"/>
                  </a:lnTo>
                  <a:lnTo>
                    <a:pt x="0" y="2451926"/>
                  </a:lnTo>
                  <a:close/>
                  <a:moveTo>
                    <a:pt x="1217581" y="2804827"/>
                  </a:moveTo>
                  <a:lnTo>
                    <a:pt x="216313" y="2804827"/>
                  </a:lnTo>
                  <a:lnTo>
                    <a:pt x="216313" y="2645474"/>
                  </a:lnTo>
                  <a:lnTo>
                    <a:pt x="1217581" y="2645474"/>
                  </a:lnTo>
                  <a:lnTo>
                    <a:pt x="1217581" y="2804827"/>
                  </a:lnTo>
                  <a:close/>
                  <a:moveTo>
                    <a:pt x="0" y="1644110"/>
                  </a:moveTo>
                  <a:lnTo>
                    <a:pt x="0" y="2190274"/>
                  </a:lnTo>
                  <a:lnTo>
                    <a:pt x="2617280" y="2190274"/>
                  </a:lnTo>
                  <a:lnTo>
                    <a:pt x="2617280" y="1644110"/>
                  </a:lnTo>
                  <a:lnTo>
                    <a:pt x="0" y="1644110"/>
                  </a:lnTo>
                  <a:close/>
                  <a:moveTo>
                    <a:pt x="1399604" y="1837468"/>
                  </a:moveTo>
                  <a:lnTo>
                    <a:pt x="2400967" y="1837468"/>
                  </a:lnTo>
                  <a:lnTo>
                    <a:pt x="2400967" y="1996821"/>
                  </a:lnTo>
                  <a:lnTo>
                    <a:pt x="1399604" y="1996821"/>
                  </a:lnTo>
                  <a:lnTo>
                    <a:pt x="1399604" y="1837468"/>
                  </a:lnTo>
                  <a:close/>
                </a:path>
              </a:pathLst>
            </a:custGeom>
            <a:grpFill/>
            <a:ln w="9525" cap="flat">
              <a:noFill/>
              <a:prstDash val="solid"/>
              <a:miter/>
            </a:ln>
          </p:spPr>
          <p:txBody>
            <a:bodyPr rtlCol="0" anchor="ctr"/>
            <a:lstStyle/>
            <a:p>
              <a:endParaRPr lang="zh-CN" altLang="en-US"/>
            </a:p>
          </p:txBody>
        </p:sp>
      </p:grpSp>
      <p:grpSp>
        <p:nvGrpSpPr>
          <p:cNvPr id="29" name="图形 56">
            <a:extLst>
              <a:ext uri="{FF2B5EF4-FFF2-40B4-BE49-F238E27FC236}">
                <a16:creationId xmlns:a16="http://schemas.microsoft.com/office/drawing/2014/main" id="{9BB70AED-D023-4083-9C91-09B8904AF474}"/>
              </a:ext>
            </a:extLst>
          </p:cNvPr>
          <p:cNvGrpSpPr/>
          <p:nvPr/>
        </p:nvGrpSpPr>
        <p:grpSpPr>
          <a:xfrm>
            <a:off x="9040127" y="3738968"/>
            <a:ext cx="427564" cy="413952"/>
            <a:chOff x="2805112" y="242887"/>
            <a:chExt cx="6581775" cy="6372225"/>
          </a:xfrm>
          <a:solidFill>
            <a:schemeClr val="bg1"/>
          </a:solidFill>
        </p:grpSpPr>
        <p:sp>
          <p:nvSpPr>
            <p:cNvPr id="30" name="任意多边形: 形状 29">
              <a:extLst>
                <a:ext uri="{FF2B5EF4-FFF2-40B4-BE49-F238E27FC236}">
                  <a16:creationId xmlns:a16="http://schemas.microsoft.com/office/drawing/2014/main" id="{451E9659-E507-4085-802A-526A89B88C7B}"/>
                </a:ext>
              </a:extLst>
            </p:cNvPr>
            <p:cNvSpPr/>
            <p:nvPr/>
          </p:nvSpPr>
          <p:spPr>
            <a:xfrm>
              <a:off x="2805093" y="244626"/>
              <a:ext cx="5715000" cy="6115050"/>
            </a:xfrm>
            <a:custGeom>
              <a:avLst/>
              <a:gdLst>
                <a:gd name="connsiteX0" fmla="*/ 2904002 w 5715000"/>
                <a:gd name="connsiteY0" fmla="*/ 4454152 h 6115050"/>
                <a:gd name="connsiteX1" fmla="*/ 4038905 w 5715000"/>
                <a:gd name="connsiteY1" fmla="*/ 4454152 h 6115050"/>
                <a:gd name="connsiteX2" fmla="*/ 3471311 w 5715000"/>
                <a:gd name="connsiteY2" fmla="*/ 5021461 h 6115050"/>
                <a:gd name="connsiteX3" fmla="*/ 2904002 w 5715000"/>
                <a:gd name="connsiteY3" fmla="*/ 4454152 h 6115050"/>
                <a:gd name="connsiteX4" fmla="*/ 3471311 w 5715000"/>
                <a:gd name="connsiteY4" fmla="*/ 1748289 h 6115050"/>
                <a:gd name="connsiteX5" fmla="*/ 2361172 w 5715000"/>
                <a:gd name="connsiteY5" fmla="*/ 2389227 h 6115050"/>
                <a:gd name="connsiteX6" fmla="*/ 2361172 w 5715000"/>
                <a:gd name="connsiteY6" fmla="*/ 3671006 h 6115050"/>
                <a:gd name="connsiteX7" fmla="*/ 3471311 w 5715000"/>
                <a:gd name="connsiteY7" fmla="*/ 4311943 h 6115050"/>
                <a:gd name="connsiteX8" fmla="*/ 4753090 w 5715000"/>
                <a:gd name="connsiteY8" fmla="*/ 3030164 h 6115050"/>
                <a:gd name="connsiteX9" fmla="*/ 3471311 w 5715000"/>
                <a:gd name="connsiteY9" fmla="*/ 1748289 h 6115050"/>
                <a:gd name="connsiteX10" fmla="*/ 3471311 w 5715000"/>
                <a:gd name="connsiteY10" fmla="*/ 1748289 h 6115050"/>
                <a:gd name="connsiteX11" fmla="*/ 3471311 w 5715000"/>
                <a:gd name="connsiteY11" fmla="*/ 4026955 h 6115050"/>
                <a:gd name="connsiteX12" fmla="*/ 2766365 w 5715000"/>
                <a:gd name="connsiteY12" fmla="*/ 3735014 h 6115050"/>
                <a:gd name="connsiteX13" fmla="*/ 2474519 w 5715000"/>
                <a:gd name="connsiteY13" fmla="*/ 3030069 h 6115050"/>
                <a:gd name="connsiteX14" fmla="*/ 2766365 w 5715000"/>
                <a:gd name="connsiteY14" fmla="*/ 2325219 h 6115050"/>
                <a:gd name="connsiteX15" fmla="*/ 3471311 w 5715000"/>
                <a:gd name="connsiteY15" fmla="*/ 2033277 h 6115050"/>
                <a:gd name="connsiteX16" fmla="*/ 4468102 w 5715000"/>
                <a:gd name="connsiteY16" fmla="*/ 3030069 h 6115050"/>
                <a:gd name="connsiteX17" fmla="*/ 3471311 w 5715000"/>
                <a:gd name="connsiteY17" fmla="*/ 4026955 h 6115050"/>
                <a:gd name="connsiteX18" fmla="*/ 3471311 w 5715000"/>
                <a:gd name="connsiteY18" fmla="*/ 4026955 h 6115050"/>
                <a:gd name="connsiteX19" fmla="*/ 3471311 w 5715000"/>
                <a:gd name="connsiteY19" fmla="*/ 2460093 h 6115050"/>
                <a:gd name="connsiteX20" fmla="*/ 4040906 w 5715000"/>
                <a:gd name="connsiteY20" fmla="*/ 3030069 h 6115050"/>
                <a:gd name="connsiteX21" fmla="*/ 3470930 w 5715000"/>
                <a:gd name="connsiteY21" fmla="*/ 3599759 h 6115050"/>
                <a:gd name="connsiteX22" fmla="*/ 2901335 w 5715000"/>
                <a:gd name="connsiteY22" fmla="*/ 3029783 h 6115050"/>
                <a:gd name="connsiteX23" fmla="*/ 3471311 w 5715000"/>
                <a:gd name="connsiteY23" fmla="*/ 2460093 h 6115050"/>
                <a:gd name="connsiteX24" fmla="*/ 3471311 w 5715000"/>
                <a:gd name="connsiteY24" fmla="*/ 2460093 h 6115050"/>
                <a:gd name="connsiteX25" fmla="*/ 4653839 w 5715000"/>
                <a:gd name="connsiteY25" fmla="*/ 933521 h 6115050"/>
                <a:gd name="connsiteX26" fmla="*/ 4188638 w 5715000"/>
                <a:gd name="connsiteY26" fmla="*/ 498514 h 6115050"/>
                <a:gd name="connsiteX27" fmla="*/ 4622693 w 5715000"/>
                <a:gd name="connsiteY27" fmla="*/ 1119 h 6115050"/>
                <a:gd name="connsiteX28" fmla="*/ 4961497 w 5715000"/>
                <a:gd name="connsiteY28" fmla="*/ 115038 h 6115050"/>
                <a:gd name="connsiteX29" fmla="*/ 5120088 w 5715000"/>
                <a:gd name="connsiteY29" fmla="*/ 435363 h 6115050"/>
                <a:gd name="connsiteX30" fmla="*/ 5006169 w 5715000"/>
                <a:gd name="connsiteY30" fmla="*/ 773787 h 6115050"/>
                <a:gd name="connsiteX31" fmla="*/ 4653839 w 5715000"/>
                <a:gd name="connsiteY31" fmla="*/ 933521 h 6115050"/>
                <a:gd name="connsiteX32" fmla="*/ 4653839 w 5715000"/>
                <a:gd name="connsiteY32" fmla="*/ 933521 h 6115050"/>
                <a:gd name="connsiteX33" fmla="*/ 4654411 w 5715000"/>
                <a:gd name="connsiteY33" fmla="*/ 195143 h 6115050"/>
                <a:gd name="connsiteX34" fmla="*/ 4635647 w 5715000"/>
                <a:gd name="connsiteY34" fmla="*/ 195714 h 6115050"/>
                <a:gd name="connsiteX35" fmla="*/ 4383234 w 5715000"/>
                <a:gd name="connsiteY35" fmla="*/ 485084 h 6115050"/>
                <a:gd name="connsiteX36" fmla="*/ 4672508 w 5715000"/>
                <a:gd name="connsiteY36" fmla="*/ 737687 h 6115050"/>
                <a:gd name="connsiteX37" fmla="*/ 4858817 w 5715000"/>
                <a:gd name="connsiteY37" fmla="*/ 645199 h 6115050"/>
                <a:gd name="connsiteX38" fmla="*/ 4901394 w 5715000"/>
                <a:gd name="connsiteY38" fmla="*/ 354401 h 6115050"/>
                <a:gd name="connsiteX39" fmla="*/ 4654411 w 5715000"/>
                <a:gd name="connsiteY39" fmla="*/ 195143 h 6115050"/>
                <a:gd name="connsiteX40" fmla="*/ 4654411 w 5715000"/>
                <a:gd name="connsiteY40" fmla="*/ 195143 h 6115050"/>
                <a:gd name="connsiteX41" fmla="*/ 5253533 w 5715000"/>
                <a:gd name="connsiteY41" fmla="*/ 6122170 h 6115050"/>
                <a:gd name="connsiteX42" fmla="*/ 4787856 w 5715000"/>
                <a:gd name="connsiteY42" fmla="*/ 5687163 h 6115050"/>
                <a:gd name="connsiteX43" fmla="*/ 4901775 w 5715000"/>
                <a:gd name="connsiteY43" fmla="*/ 5348739 h 6115050"/>
                <a:gd name="connsiteX44" fmla="*/ 5222101 w 5715000"/>
                <a:gd name="connsiteY44" fmla="*/ 5190149 h 6115050"/>
                <a:gd name="connsiteX45" fmla="*/ 5719306 w 5715000"/>
                <a:gd name="connsiteY45" fmla="*/ 5624203 h 6115050"/>
                <a:gd name="connsiteX46" fmla="*/ 5285252 w 5715000"/>
                <a:gd name="connsiteY46" fmla="*/ 6121693 h 6115050"/>
                <a:gd name="connsiteX47" fmla="*/ 5253533 w 5715000"/>
                <a:gd name="connsiteY47" fmla="*/ 6122170 h 6115050"/>
                <a:gd name="connsiteX48" fmla="*/ 5253533 w 5715000"/>
                <a:gd name="connsiteY48" fmla="*/ 6122170 h 6115050"/>
                <a:gd name="connsiteX49" fmla="*/ 5253915 w 5715000"/>
                <a:gd name="connsiteY49" fmla="*/ 5383887 h 6115050"/>
                <a:gd name="connsiteX50" fmla="*/ 5235150 w 5715000"/>
                <a:gd name="connsiteY50" fmla="*/ 5384649 h 6115050"/>
                <a:gd name="connsiteX51" fmla="*/ 5048841 w 5715000"/>
                <a:gd name="connsiteY51" fmla="*/ 5477137 h 6115050"/>
                <a:gd name="connsiteX52" fmla="*/ 4982547 w 5715000"/>
                <a:gd name="connsiteY52" fmla="*/ 5674114 h 6115050"/>
                <a:gd name="connsiteX53" fmla="*/ 4982547 w 5715000"/>
                <a:gd name="connsiteY53" fmla="*/ 5674304 h 6115050"/>
                <a:gd name="connsiteX54" fmla="*/ 5272012 w 5715000"/>
                <a:gd name="connsiteY54" fmla="*/ 5926716 h 6115050"/>
                <a:gd name="connsiteX55" fmla="*/ 5521186 w 5715000"/>
                <a:gd name="connsiteY55" fmla="*/ 5646682 h 6115050"/>
                <a:gd name="connsiteX56" fmla="*/ 5253915 w 5715000"/>
                <a:gd name="connsiteY56" fmla="*/ 5383887 h 6115050"/>
                <a:gd name="connsiteX57" fmla="*/ 5253915 w 5715000"/>
                <a:gd name="connsiteY57" fmla="*/ 5383887 h 6115050"/>
                <a:gd name="connsiteX58" fmla="*/ 466840 w 5715000"/>
                <a:gd name="connsiteY58" fmla="*/ 4094678 h 6115050"/>
                <a:gd name="connsiteX59" fmla="*/ 1162 w 5715000"/>
                <a:gd name="connsiteY59" fmla="*/ 3659671 h 6115050"/>
                <a:gd name="connsiteX60" fmla="*/ 115081 w 5715000"/>
                <a:gd name="connsiteY60" fmla="*/ 3321248 h 6115050"/>
                <a:gd name="connsiteX61" fmla="*/ 435217 w 5715000"/>
                <a:gd name="connsiteY61" fmla="*/ 3162466 h 6115050"/>
                <a:gd name="connsiteX62" fmla="*/ 932707 w 5715000"/>
                <a:gd name="connsiteY62" fmla="*/ 3596711 h 6115050"/>
                <a:gd name="connsiteX63" fmla="*/ 818789 w 5715000"/>
                <a:gd name="connsiteY63" fmla="*/ 3935134 h 6115050"/>
                <a:gd name="connsiteX64" fmla="*/ 466840 w 5715000"/>
                <a:gd name="connsiteY64" fmla="*/ 4094678 h 6115050"/>
                <a:gd name="connsiteX65" fmla="*/ 466840 w 5715000"/>
                <a:gd name="connsiteY65" fmla="*/ 4094678 h 6115050"/>
                <a:gd name="connsiteX66" fmla="*/ 466840 w 5715000"/>
                <a:gd name="connsiteY66" fmla="*/ 3356300 h 6115050"/>
                <a:gd name="connsiteX67" fmla="*/ 262243 w 5715000"/>
                <a:gd name="connsiteY67" fmla="*/ 3449359 h 6115050"/>
                <a:gd name="connsiteX68" fmla="*/ 195949 w 5715000"/>
                <a:gd name="connsiteY68" fmla="*/ 3646432 h 6115050"/>
                <a:gd name="connsiteX69" fmla="*/ 195949 w 5715000"/>
                <a:gd name="connsiteY69" fmla="*/ 3646622 h 6115050"/>
                <a:gd name="connsiteX70" fmla="*/ 287960 w 5715000"/>
                <a:gd name="connsiteY70" fmla="*/ 3833407 h 6115050"/>
                <a:gd name="connsiteX71" fmla="*/ 485413 w 5715000"/>
                <a:gd name="connsiteY71" fmla="*/ 3899225 h 6115050"/>
                <a:gd name="connsiteX72" fmla="*/ 671532 w 5715000"/>
                <a:gd name="connsiteY72" fmla="*/ 3806737 h 6115050"/>
                <a:gd name="connsiteX73" fmla="*/ 713728 w 5715000"/>
                <a:gd name="connsiteY73" fmla="*/ 3515939 h 6115050"/>
                <a:gd name="connsiteX74" fmla="*/ 466840 w 5715000"/>
                <a:gd name="connsiteY74" fmla="*/ 3356300 h 6115050"/>
                <a:gd name="connsiteX75" fmla="*/ 466840 w 5715000"/>
                <a:gd name="connsiteY75" fmla="*/ 3356300 h 611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715000" h="6115050">
                  <a:moveTo>
                    <a:pt x="2904002" y="4454152"/>
                  </a:moveTo>
                  <a:lnTo>
                    <a:pt x="4038905" y="4454152"/>
                  </a:lnTo>
                  <a:lnTo>
                    <a:pt x="3471311" y="5021461"/>
                  </a:lnTo>
                  <a:lnTo>
                    <a:pt x="2904002" y="4454152"/>
                  </a:lnTo>
                  <a:close/>
                  <a:moveTo>
                    <a:pt x="3471311" y="1748289"/>
                  </a:moveTo>
                  <a:cubicBezTo>
                    <a:pt x="3013348" y="1748289"/>
                    <a:pt x="2590153" y="1992606"/>
                    <a:pt x="2361172" y="2389227"/>
                  </a:cubicBezTo>
                  <a:cubicBezTo>
                    <a:pt x="2132191" y="2785848"/>
                    <a:pt x="2132191" y="3274480"/>
                    <a:pt x="2361172" y="3671006"/>
                  </a:cubicBezTo>
                  <a:cubicBezTo>
                    <a:pt x="2590153" y="4067627"/>
                    <a:pt x="3013348" y="4311943"/>
                    <a:pt x="3471311" y="4311943"/>
                  </a:cubicBezTo>
                  <a:cubicBezTo>
                    <a:pt x="4179209" y="4311943"/>
                    <a:pt x="4753090" y="3738062"/>
                    <a:pt x="4753090" y="3030164"/>
                  </a:cubicBezTo>
                  <a:cubicBezTo>
                    <a:pt x="4753185" y="2322171"/>
                    <a:pt x="4179209" y="1748289"/>
                    <a:pt x="3471311" y="1748289"/>
                  </a:cubicBezTo>
                  <a:lnTo>
                    <a:pt x="3471311" y="1748289"/>
                  </a:lnTo>
                  <a:close/>
                  <a:moveTo>
                    <a:pt x="3471311" y="4026955"/>
                  </a:moveTo>
                  <a:cubicBezTo>
                    <a:pt x="3206897" y="4026955"/>
                    <a:pt x="2953341" y="3921990"/>
                    <a:pt x="2766365" y="3735014"/>
                  </a:cubicBezTo>
                  <a:cubicBezTo>
                    <a:pt x="2579389" y="3548038"/>
                    <a:pt x="2474424" y="3294483"/>
                    <a:pt x="2474519" y="3030069"/>
                  </a:cubicBezTo>
                  <a:cubicBezTo>
                    <a:pt x="2474424" y="2765750"/>
                    <a:pt x="2579485" y="2512099"/>
                    <a:pt x="2766365" y="2325219"/>
                  </a:cubicBezTo>
                  <a:cubicBezTo>
                    <a:pt x="2953341" y="2138243"/>
                    <a:pt x="3206897" y="2033277"/>
                    <a:pt x="3471311" y="2033277"/>
                  </a:cubicBezTo>
                  <a:cubicBezTo>
                    <a:pt x="4021856" y="2033277"/>
                    <a:pt x="4468102" y="2479619"/>
                    <a:pt x="4468102" y="3030069"/>
                  </a:cubicBezTo>
                  <a:cubicBezTo>
                    <a:pt x="4468102" y="3580709"/>
                    <a:pt x="4021856" y="4026955"/>
                    <a:pt x="3471311" y="4026955"/>
                  </a:cubicBezTo>
                  <a:lnTo>
                    <a:pt x="3471311" y="4026955"/>
                  </a:lnTo>
                  <a:close/>
                  <a:moveTo>
                    <a:pt x="3471311" y="2460093"/>
                  </a:moveTo>
                  <a:cubicBezTo>
                    <a:pt x="3786017" y="2460188"/>
                    <a:pt x="4041001" y="2715363"/>
                    <a:pt x="4040906" y="3030069"/>
                  </a:cubicBezTo>
                  <a:cubicBezTo>
                    <a:pt x="4040810" y="3344775"/>
                    <a:pt x="3785636" y="3599854"/>
                    <a:pt x="3470930" y="3599759"/>
                  </a:cubicBezTo>
                  <a:cubicBezTo>
                    <a:pt x="3156223" y="3599664"/>
                    <a:pt x="2901239" y="3344394"/>
                    <a:pt x="2901335" y="3029783"/>
                  </a:cubicBezTo>
                  <a:cubicBezTo>
                    <a:pt x="2901430" y="2715077"/>
                    <a:pt x="3156605" y="2459998"/>
                    <a:pt x="3471311" y="2460093"/>
                  </a:cubicBezTo>
                  <a:lnTo>
                    <a:pt x="3471311" y="2460093"/>
                  </a:lnTo>
                  <a:close/>
                  <a:moveTo>
                    <a:pt x="4653839" y="933521"/>
                  </a:moveTo>
                  <a:cubicBezTo>
                    <a:pt x="4408666" y="932949"/>
                    <a:pt x="4205593" y="743116"/>
                    <a:pt x="4188638" y="498514"/>
                  </a:cubicBezTo>
                  <a:cubicBezTo>
                    <a:pt x="4171493" y="241434"/>
                    <a:pt x="4365613" y="18930"/>
                    <a:pt x="4622693" y="1119"/>
                  </a:cubicBezTo>
                  <a:cubicBezTo>
                    <a:pt x="4746327" y="-7454"/>
                    <a:pt x="4868247" y="33504"/>
                    <a:pt x="4961497" y="115038"/>
                  </a:cubicBezTo>
                  <a:cubicBezTo>
                    <a:pt x="5054842" y="196476"/>
                    <a:pt x="5111897" y="311729"/>
                    <a:pt x="5120088" y="435363"/>
                  </a:cubicBezTo>
                  <a:cubicBezTo>
                    <a:pt x="5128756" y="558903"/>
                    <a:pt x="5087799" y="680632"/>
                    <a:pt x="5006169" y="773787"/>
                  </a:cubicBezTo>
                  <a:cubicBezTo>
                    <a:pt x="4917682" y="875799"/>
                    <a:pt x="4788904" y="934188"/>
                    <a:pt x="4653839" y="933521"/>
                  </a:cubicBezTo>
                  <a:lnTo>
                    <a:pt x="4653839" y="933521"/>
                  </a:lnTo>
                  <a:close/>
                  <a:moveTo>
                    <a:pt x="4654411" y="195143"/>
                  </a:moveTo>
                  <a:lnTo>
                    <a:pt x="4635647" y="195714"/>
                  </a:lnTo>
                  <a:cubicBezTo>
                    <a:pt x="4486104" y="206097"/>
                    <a:pt x="4373233" y="335446"/>
                    <a:pt x="4383234" y="485084"/>
                  </a:cubicBezTo>
                  <a:cubicBezTo>
                    <a:pt x="4393426" y="634722"/>
                    <a:pt x="4524871" y="744926"/>
                    <a:pt x="4672508" y="737687"/>
                  </a:cubicBezTo>
                  <a:cubicBezTo>
                    <a:pt x="4745089" y="733020"/>
                    <a:pt x="4811192" y="700063"/>
                    <a:pt x="4858817" y="645199"/>
                  </a:cubicBezTo>
                  <a:cubicBezTo>
                    <a:pt x="4928826" y="564999"/>
                    <a:pt x="4945400" y="451365"/>
                    <a:pt x="4901394" y="354401"/>
                  </a:cubicBezTo>
                  <a:cubicBezTo>
                    <a:pt x="4857484" y="257436"/>
                    <a:pt x="4760805" y="195238"/>
                    <a:pt x="4654411" y="195143"/>
                  </a:cubicBezTo>
                  <a:lnTo>
                    <a:pt x="4654411" y="195143"/>
                  </a:lnTo>
                  <a:close/>
                  <a:moveTo>
                    <a:pt x="5253533" y="6122170"/>
                  </a:moveTo>
                  <a:cubicBezTo>
                    <a:pt x="5008169" y="6121884"/>
                    <a:pt x="4804906" y="5931860"/>
                    <a:pt x="4787856" y="5687163"/>
                  </a:cubicBezTo>
                  <a:cubicBezTo>
                    <a:pt x="4779188" y="5563623"/>
                    <a:pt x="4820146" y="5441799"/>
                    <a:pt x="4901775" y="5348739"/>
                  </a:cubicBezTo>
                  <a:cubicBezTo>
                    <a:pt x="4983024" y="5255204"/>
                    <a:pt x="5098371" y="5198054"/>
                    <a:pt x="5222101" y="5190149"/>
                  </a:cubicBezTo>
                  <a:cubicBezTo>
                    <a:pt x="5474704" y="5170432"/>
                    <a:pt x="5701780" y="5367028"/>
                    <a:pt x="5719306" y="5624203"/>
                  </a:cubicBezTo>
                  <a:cubicBezTo>
                    <a:pt x="5736356" y="5881283"/>
                    <a:pt x="5542236" y="6103691"/>
                    <a:pt x="5285252" y="6121693"/>
                  </a:cubicBezTo>
                  <a:cubicBezTo>
                    <a:pt x="5274679" y="6121979"/>
                    <a:pt x="5264106" y="6122170"/>
                    <a:pt x="5253533" y="6122170"/>
                  </a:cubicBezTo>
                  <a:lnTo>
                    <a:pt x="5253533" y="6122170"/>
                  </a:lnTo>
                  <a:close/>
                  <a:moveTo>
                    <a:pt x="5253915" y="5383887"/>
                  </a:moveTo>
                  <a:cubicBezTo>
                    <a:pt x="5247628" y="5383887"/>
                    <a:pt x="5241627" y="5384268"/>
                    <a:pt x="5235150" y="5384649"/>
                  </a:cubicBezTo>
                  <a:cubicBezTo>
                    <a:pt x="5163141" y="5389125"/>
                    <a:pt x="5095990" y="5422463"/>
                    <a:pt x="5048841" y="5477137"/>
                  </a:cubicBezTo>
                  <a:cubicBezTo>
                    <a:pt x="5001026" y="5531715"/>
                    <a:pt x="4977594" y="5601819"/>
                    <a:pt x="4982547" y="5674114"/>
                  </a:cubicBezTo>
                  <a:lnTo>
                    <a:pt x="4982547" y="5674304"/>
                  </a:lnTo>
                  <a:cubicBezTo>
                    <a:pt x="4992739" y="5823751"/>
                    <a:pt x="5124184" y="5934718"/>
                    <a:pt x="5272012" y="5926716"/>
                  </a:cubicBezTo>
                  <a:cubicBezTo>
                    <a:pt x="5416411" y="5914715"/>
                    <a:pt x="5526043" y="5791462"/>
                    <a:pt x="5521186" y="5646682"/>
                  </a:cubicBezTo>
                  <a:cubicBezTo>
                    <a:pt x="5516424" y="5501806"/>
                    <a:pt x="5398790" y="5386268"/>
                    <a:pt x="5253915" y="5383887"/>
                  </a:cubicBezTo>
                  <a:lnTo>
                    <a:pt x="5253915" y="5383887"/>
                  </a:lnTo>
                  <a:close/>
                  <a:moveTo>
                    <a:pt x="466840" y="4094678"/>
                  </a:moveTo>
                  <a:cubicBezTo>
                    <a:pt x="221571" y="4094202"/>
                    <a:pt x="18307" y="3904368"/>
                    <a:pt x="1162" y="3659671"/>
                  </a:cubicBezTo>
                  <a:cubicBezTo>
                    <a:pt x="-7601" y="3536132"/>
                    <a:pt x="33452" y="3414307"/>
                    <a:pt x="115081" y="3321248"/>
                  </a:cubicBezTo>
                  <a:cubicBezTo>
                    <a:pt x="196330" y="3227712"/>
                    <a:pt x="311582" y="3170562"/>
                    <a:pt x="435217" y="3162466"/>
                  </a:cubicBezTo>
                  <a:cubicBezTo>
                    <a:pt x="692011" y="3146369"/>
                    <a:pt x="913943" y="3340012"/>
                    <a:pt x="932707" y="3596711"/>
                  </a:cubicBezTo>
                  <a:cubicBezTo>
                    <a:pt x="941470" y="3720155"/>
                    <a:pt x="900418" y="3842075"/>
                    <a:pt x="818789" y="3935134"/>
                  </a:cubicBezTo>
                  <a:cubicBezTo>
                    <a:pt x="730206" y="4036861"/>
                    <a:pt x="601714" y="4095059"/>
                    <a:pt x="466840" y="4094678"/>
                  </a:cubicBezTo>
                  <a:lnTo>
                    <a:pt x="466840" y="4094678"/>
                  </a:lnTo>
                  <a:close/>
                  <a:moveTo>
                    <a:pt x="466840" y="3356300"/>
                  </a:moveTo>
                  <a:cubicBezTo>
                    <a:pt x="388354" y="3355919"/>
                    <a:pt x="313582" y="3390018"/>
                    <a:pt x="262243" y="3449359"/>
                  </a:cubicBezTo>
                  <a:cubicBezTo>
                    <a:pt x="214427" y="3503937"/>
                    <a:pt x="190996" y="3574042"/>
                    <a:pt x="195949" y="3646432"/>
                  </a:cubicBezTo>
                  <a:lnTo>
                    <a:pt x="195949" y="3646622"/>
                  </a:lnTo>
                  <a:cubicBezTo>
                    <a:pt x="200425" y="3718631"/>
                    <a:pt x="233572" y="3785877"/>
                    <a:pt x="287960" y="3833407"/>
                  </a:cubicBezTo>
                  <a:cubicBezTo>
                    <a:pt x="342348" y="3880842"/>
                    <a:pt x="413500" y="3904559"/>
                    <a:pt x="485413" y="3899225"/>
                  </a:cubicBezTo>
                  <a:cubicBezTo>
                    <a:pt x="557613" y="3894367"/>
                    <a:pt x="623907" y="3861601"/>
                    <a:pt x="671532" y="3806737"/>
                  </a:cubicBezTo>
                  <a:cubicBezTo>
                    <a:pt x="741255" y="3726346"/>
                    <a:pt x="757733" y="3612713"/>
                    <a:pt x="713728" y="3515939"/>
                  </a:cubicBezTo>
                  <a:cubicBezTo>
                    <a:pt x="669627" y="3418975"/>
                    <a:pt x="573234" y="3356681"/>
                    <a:pt x="466840" y="3356300"/>
                  </a:cubicBezTo>
                  <a:lnTo>
                    <a:pt x="466840" y="3356300"/>
                  </a:ln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518A72A2-B54E-46DC-848E-75D990C80C9F}"/>
                </a:ext>
              </a:extLst>
            </p:cNvPr>
            <p:cNvSpPr/>
            <p:nvPr/>
          </p:nvSpPr>
          <p:spPr>
            <a:xfrm>
              <a:off x="3174396" y="401764"/>
              <a:ext cx="6200775" cy="6200775"/>
            </a:xfrm>
            <a:custGeom>
              <a:avLst/>
              <a:gdLst>
                <a:gd name="connsiteX0" fmla="*/ 5592699 w 6200775"/>
                <a:gd name="connsiteY0" fmla="*/ 4878705 h 6200775"/>
                <a:gd name="connsiteX1" fmla="*/ 5506403 w 6200775"/>
                <a:gd name="connsiteY1" fmla="*/ 4826985 h 6200775"/>
                <a:gd name="connsiteX2" fmla="*/ 5511927 w 6200775"/>
                <a:gd name="connsiteY2" fmla="*/ 4726496 h 6200775"/>
                <a:gd name="connsiteX3" fmla="*/ 6008370 w 6200775"/>
                <a:gd name="connsiteY3" fmla="*/ 3101531 h 6200775"/>
                <a:gd name="connsiteX4" fmla="*/ 4555332 w 6200775"/>
                <a:gd name="connsiteY4" fmla="*/ 583883 h 6200775"/>
                <a:gd name="connsiteX5" fmla="*/ 4520184 w 6200775"/>
                <a:gd name="connsiteY5" fmla="*/ 451009 h 6200775"/>
                <a:gd name="connsiteX6" fmla="*/ 4652868 w 6200775"/>
                <a:gd name="connsiteY6" fmla="*/ 415004 h 6200775"/>
                <a:gd name="connsiteX7" fmla="*/ 6203442 w 6200775"/>
                <a:gd name="connsiteY7" fmla="*/ 3101340 h 6200775"/>
                <a:gd name="connsiteX8" fmla="*/ 5673376 w 6200775"/>
                <a:gd name="connsiteY8" fmla="*/ 4835747 h 6200775"/>
                <a:gd name="connsiteX9" fmla="*/ 5592699 w 6200775"/>
                <a:gd name="connsiteY9" fmla="*/ 4878705 h 6200775"/>
                <a:gd name="connsiteX10" fmla="*/ 5592699 w 6200775"/>
                <a:gd name="connsiteY10" fmla="*/ 4878705 h 6200775"/>
                <a:gd name="connsiteX11" fmla="*/ 97536 w 6200775"/>
                <a:gd name="connsiteY11" fmla="*/ 3199162 h 6200775"/>
                <a:gd name="connsiteX12" fmla="*/ 0 w 6200775"/>
                <a:gd name="connsiteY12" fmla="*/ 3101626 h 6200775"/>
                <a:gd name="connsiteX13" fmla="*/ 3101626 w 6200775"/>
                <a:gd name="connsiteY13" fmla="*/ 0 h 6200775"/>
                <a:gd name="connsiteX14" fmla="*/ 3335369 w 6200775"/>
                <a:gd name="connsiteY14" fmla="*/ 8572 h 6200775"/>
                <a:gd name="connsiteX15" fmla="*/ 3425476 w 6200775"/>
                <a:gd name="connsiteY15" fmla="*/ 113157 h 6200775"/>
                <a:gd name="connsiteX16" fmla="*/ 3320891 w 6200775"/>
                <a:gd name="connsiteY16" fmla="*/ 203264 h 6200775"/>
                <a:gd name="connsiteX17" fmla="*/ 3101626 w 6200775"/>
                <a:gd name="connsiteY17" fmla="*/ 195072 h 6200775"/>
                <a:gd name="connsiteX18" fmla="*/ 195072 w 6200775"/>
                <a:gd name="connsiteY18" fmla="*/ 3101626 h 6200775"/>
                <a:gd name="connsiteX19" fmla="*/ 97536 w 6200775"/>
                <a:gd name="connsiteY19" fmla="*/ 3199162 h 6200775"/>
                <a:gd name="connsiteX20" fmla="*/ 97536 w 6200775"/>
                <a:gd name="connsiteY20" fmla="*/ 3199162 h 6200775"/>
                <a:gd name="connsiteX21" fmla="*/ 3101626 w 6200775"/>
                <a:gd name="connsiteY21" fmla="*/ 6203061 h 6200775"/>
                <a:gd name="connsiteX22" fmla="*/ 305657 w 6200775"/>
                <a:gd name="connsiteY22" fmla="*/ 4445889 h 6200775"/>
                <a:gd name="connsiteX23" fmla="*/ 312896 w 6200775"/>
                <a:gd name="connsiteY23" fmla="*/ 4348734 h 6200775"/>
                <a:gd name="connsiteX24" fmla="*/ 400717 w 6200775"/>
                <a:gd name="connsiteY24" fmla="*/ 4306348 h 6200775"/>
                <a:gd name="connsiteX25" fmla="*/ 481298 w 6200775"/>
                <a:gd name="connsiteY25" fmla="*/ 4361212 h 6200775"/>
                <a:gd name="connsiteX26" fmla="*/ 3101721 w 6200775"/>
                <a:gd name="connsiteY26" fmla="*/ 6007894 h 6200775"/>
                <a:gd name="connsiteX27" fmla="*/ 4555236 w 6200775"/>
                <a:gd name="connsiteY27" fmla="*/ 5619083 h 6200775"/>
                <a:gd name="connsiteX28" fmla="*/ 4688491 w 6200775"/>
                <a:gd name="connsiteY28" fmla="*/ 5654802 h 6200775"/>
                <a:gd name="connsiteX29" fmla="*/ 4652772 w 6200775"/>
                <a:gd name="connsiteY29" fmla="*/ 5788057 h 6200775"/>
                <a:gd name="connsiteX30" fmla="*/ 3101626 w 6200775"/>
                <a:gd name="connsiteY30" fmla="*/ 6203061 h 6200775"/>
                <a:gd name="connsiteX31" fmla="*/ 3101626 w 6200775"/>
                <a:gd name="connsiteY31" fmla="*/ 6203061 h 620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200775" h="6200775">
                  <a:moveTo>
                    <a:pt x="5592699" y="4878705"/>
                  </a:moveTo>
                  <a:cubicBezTo>
                    <a:pt x="5556600" y="4878801"/>
                    <a:pt x="5523357" y="4858893"/>
                    <a:pt x="5506403" y="4826985"/>
                  </a:cubicBezTo>
                  <a:cubicBezTo>
                    <a:pt x="5489449" y="4795076"/>
                    <a:pt x="5491639" y="4756404"/>
                    <a:pt x="5511927" y="4726496"/>
                  </a:cubicBezTo>
                  <a:cubicBezTo>
                    <a:pt x="5836444" y="4246817"/>
                    <a:pt x="6009418" y="3680746"/>
                    <a:pt x="6008370" y="3101531"/>
                  </a:cubicBezTo>
                  <a:cubicBezTo>
                    <a:pt x="6006275" y="2063591"/>
                    <a:pt x="5452968" y="1104900"/>
                    <a:pt x="4555332" y="583883"/>
                  </a:cubicBezTo>
                  <a:cubicBezTo>
                    <a:pt x="4509040" y="556832"/>
                    <a:pt x="4493419" y="497396"/>
                    <a:pt x="4520184" y="451009"/>
                  </a:cubicBezTo>
                  <a:cubicBezTo>
                    <a:pt x="4546950" y="404527"/>
                    <a:pt x="4606195" y="388525"/>
                    <a:pt x="4652868" y="415004"/>
                  </a:cubicBezTo>
                  <a:cubicBezTo>
                    <a:pt x="5610702" y="970883"/>
                    <a:pt x="6201156" y="1993868"/>
                    <a:pt x="6203442" y="3101340"/>
                  </a:cubicBezTo>
                  <a:cubicBezTo>
                    <a:pt x="6203442" y="3723037"/>
                    <a:pt x="6020277" y="4322731"/>
                    <a:pt x="5673376" y="4835747"/>
                  </a:cubicBezTo>
                  <a:cubicBezTo>
                    <a:pt x="5655278" y="4862608"/>
                    <a:pt x="5625084" y="4878705"/>
                    <a:pt x="5592699" y="4878705"/>
                  </a:cubicBezTo>
                  <a:lnTo>
                    <a:pt x="5592699" y="4878705"/>
                  </a:lnTo>
                  <a:close/>
                  <a:moveTo>
                    <a:pt x="97536" y="3199162"/>
                  </a:moveTo>
                  <a:cubicBezTo>
                    <a:pt x="43624" y="3199162"/>
                    <a:pt x="0" y="3155442"/>
                    <a:pt x="0" y="3101626"/>
                  </a:cubicBezTo>
                  <a:cubicBezTo>
                    <a:pt x="0" y="1391222"/>
                    <a:pt x="1391507" y="0"/>
                    <a:pt x="3101626" y="0"/>
                  </a:cubicBezTo>
                  <a:cubicBezTo>
                    <a:pt x="3180207" y="0"/>
                    <a:pt x="3258121" y="2953"/>
                    <a:pt x="3335369" y="8572"/>
                  </a:cubicBezTo>
                  <a:cubicBezTo>
                    <a:pt x="3389090" y="12764"/>
                    <a:pt x="3429286" y="59436"/>
                    <a:pt x="3425476" y="113157"/>
                  </a:cubicBezTo>
                  <a:cubicBezTo>
                    <a:pt x="3421380" y="166878"/>
                    <a:pt x="3374612" y="207073"/>
                    <a:pt x="3320891" y="203264"/>
                  </a:cubicBezTo>
                  <a:cubicBezTo>
                    <a:pt x="3247930" y="197929"/>
                    <a:pt x="3174778" y="195167"/>
                    <a:pt x="3101626" y="195072"/>
                  </a:cubicBezTo>
                  <a:cubicBezTo>
                    <a:pt x="1498949" y="195072"/>
                    <a:pt x="195072" y="1499140"/>
                    <a:pt x="195072" y="3101626"/>
                  </a:cubicBezTo>
                  <a:cubicBezTo>
                    <a:pt x="195072" y="3155442"/>
                    <a:pt x="151352" y="3199162"/>
                    <a:pt x="97536" y="3199162"/>
                  </a:cubicBezTo>
                  <a:lnTo>
                    <a:pt x="97536" y="3199162"/>
                  </a:lnTo>
                  <a:close/>
                  <a:moveTo>
                    <a:pt x="3101626" y="6203061"/>
                  </a:moveTo>
                  <a:cubicBezTo>
                    <a:pt x="1917573" y="6203061"/>
                    <a:pt x="820007" y="5513261"/>
                    <a:pt x="305657" y="4445889"/>
                  </a:cubicBezTo>
                  <a:cubicBezTo>
                    <a:pt x="290512" y="4414552"/>
                    <a:pt x="293275" y="4377500"/>
                    <a:pt x="312896" y="4348734"/>
                  </a:cubicBezTo>
                  <a:cubicBezTo>
                    <a:pt x="332518" y="4319969"/>
                    <a:pt x="365951" y="4303871"/>
                    <a:pt x="400717" y="4306348"/>
                  </a:cubicBezTo>
                  <a:cubicBezTo>
                    <a:pt x="435388" y="4308920"/>
                    <a:pt x="466154" y="4329779"/>
                    <a:pt x="481298" y="4361212"/>
                  </a:cubicBezTo>
                  <a:cubicBezTo>
                    <a:pt x="963263" y="5361528"/>
                    <a:pt x="1991868" y="6007894"/>
                    <a:pt x="3101721" y="6007894"/>
                  </a:cubicBezTo>
                  <a:cubicBezTo>
                    <a:pt x="3612833" y="6007894"/>
                    <a:pt x="4115276" y="5873496"/>
                    <a:pt x="4555236" y="5619083"/>
                  </a:cubicBezTo>
                  <a:cubicBezTo>
                    <a:pt x="4601908" y="5592223"/>
                    <a:pt x="4661535" y="5608130"/>
                    <a:pt x="4688491" y="5654802"/>
                  </a:cubicBezTo>
                  <a:cubicBezTo>
                    <a:pt x="4715447" y="5701475"/>
                    <a:pt x="4699445" y="5761101"/>
                    <a:pt x="4652772" y="5788057"/>
                  </a:cubicBezTo>
                  <a:cubicBezTo>
                    <a:pt x="4181094" y="6060186"/>
                    <a:pt x="3646170" y="6203347"/>
                    <a:pt x="3101626" y="6203061"/>
                  </a:cubicBezTo>
                  <a:lnTo>
                    <a:pt x="3101626" y="6203061"/>
                  </a:lnTo>
                  <a:close/>
                </a:path>
              </a:pathLst>
            </a:custGeom>
            <a:grpFill/>
            <a:ln w="9525" cap="flat">
              <a:noFill/>
              <a:prstDash val="solid"/>
              <a:miter/>
            </a:ln>
          </p:spPr>
          <p:txBody>
            <a:bodyPr rtlCol="0" anchor="ctr"/>
            <a:lstStyle/>
            <a:p>
              <a:endParaRPr lang="zh-CN" altLang="en-US"/>
            </a:p>
          </p:txBody>
        </p:sp>
      </p:grpSp>
      <p:sp>
        <p:nvSpPr>
          <p:cNvPr id="32" name="矩形 31">
            <a:extLst>
              <a:ext uri="{FF2B5EF4-FFF2-40B4-BE49-F238E27FC236}">
                <a16:creationId xmlns:a16="http://schemas.microsoft.com/office/drawing/2014/main" id="{3916C5E8-1480-4B8A-8048-9E6ED8568C37}"/>
              </a:ext>
            </a:extLst>
          </p:cNvPr>
          <p:cNvSpPr/>
          <p:nvPr/>
        </p:nvSpPr>
        <p:spPr>
          <a:xfrm>
            <a:off x="5562524" y="3265757"/>
            <a:ext cx="2118632" cy="646331"/>
          </a:xfrm>
          <a:prstGeom prst="rect">
            <a:avLst/>
          </a:prstGeom>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33" name="矩形 32">
            <a:extLst>
              <a:ext uri="{FF2B5EF4-FFF2-40B4-BE49-F238E27FC236}">
                <a16:creationId xmlns:a16="http://schemas.microsoft.com/office/drawing/2014/main" id="{0C39F919-FCF8-4B29-92ED-A2E09F0B84BF}"/>
              </a:ext>
            </a:extLst>
          </p:cNvPr>
          <p:cNvSpPr/>
          <p:nvPr/>
        </p:nvSpPr>
        <p:spPr>
          <a:xfrm>
            <a:off x="7255541" y="1355138"/>
            <a:ext cx="2118632" cy="646331"/>
          </a:xfrm>
          <a:prstGeom prst="rect">
            <a:avLst/>
          </a:prstGeom>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34" name="矩形 33">
            <a:extLst>
              <a:ext uri="{FF2B5EF4-FFF2-40B4-BE49-F238E27FC236}">
                <a16:creationId xmlns:a16="http://schemas.microsoft.com/office/drawing/2014/main" id="{97D27BF1-4FC2-4375-80D7-E2EC1B816F42}"/>
              </a:ext>
            </a:extLst>
          </p:cNvPr>
          <p:cNvSpPr/>
          <p:nvPr/>
        </p:nvSpPr>
        <p:spPr>
          <a:xfrm>
            <a:off x="8455276" y="2272784"/>
            <a:ext cx="2118632" cy="646331"/>
          </a:xfrm>
          <a:prstGeom prst="rect">
            <a:avLst/>
          </a:prstGeom>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
        <p:nvSpPr>
          <p:cNvPr id="35" name="矩形 34">
            <a:extLst>
              <a:ext uri="{FF2B5EF4-FFF2-40B4-BE49-F238E27FC236}">
                <a16:creationId xmlns:a16="http://schemas.microsoft.com/office/drawing/2014/main" id="{B7D21ADF-086E-4F65-968E-3DE261D6AA85}"/>
              </a:ext>
            </a:extLst>
          </p:cNvPr>
          <p:cNvSpPr/>
          <p:nvPr/>
        </p:nvSpPr>
        <p:spPr>
          <a:xfrm>
            <a:off x="9435373" y="3614537"/>
            <a:ext cx="2118632" cy="646331"/>
          </a:xfrm>
          <a:prstGeom prst="rect">
            <a:avLst/>
          </a:prstGeom>
        </p:spPr>
        <p:txBody>
          <a:bodyPr wrap="square">
            <a:spAutoFit/>
          </a:bodyPr>
          <a:lstStyle/>
          <a:p>
            <a:r>
              <a:rPr lang="en-US" altLang="zh-CN" sz="1200" dirty="0">
                <a:solidFill>
                  <a:schemeClr val="bg1">
                    <a:lumMod val="95000"/>
                  </a:schemeClr>
                </a:solidFill>
                <a:ea typeface="思源黑体 CN Heavy" panose="020B0A00000000000000"/>
              </a:rPr>
              <a:t>Tiny insect, trying to shake a mighty tree, is ludicrously ignorant of its own weakness.</a:t>
            </a:r>
            <a:endParaRPr lang="zh-CN" altLang="en-US" sz="1200" dirty="0">
              <a:solidFill>
                <a:schemeClr val="bg1">
                  <a:lumMod val="95000"/>
                </a:schemeClr>
              </a:solidFill>
              <a:ea typeface="思源黑体 CN Heavy" panose="020B0A00000000000000"/>
            </a:endParaRPr>
          </a:p>
        </p:txBody>
      </p:sp>
    </p:spTree>
    <p:extLst>
      <p:ext uri="{BB962C8B-B14F-4D97-AF65-F5344CB8AC3E}">
        <p14:creationId xmlns:p14="http://schemas.microsoft.com/office/powerpoint/2010/main" val="1948049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2000" fill="hold"/>
                                        <p:tgtEl>
                                          <p:spTgt spid="2"/>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42" name="3D 模型 41">
                <a:extLst>
                  <a:ext uri="{FF2B5EF4-FFF2-40B4-BE49-F238E27FC236}">
                    <a16:creationId xmlns:a16="http://schemas.microsoft.com/office/drawing/2014/main" id="{284964C9-4A09-4C84-BB96-057EE82011E5}"/>
                  </a:ext>
                </a:extLst>
              </p:cNvPr>
              <p:cNvGraphicFramePr>
                <a:graphicFrameLocks noChangeAspect="1"/>
              </p:cNvGraphicFramePr>
              <p:nvPr>
                <p:extLst>
                  <p:ext uri="{D42A27DB-BD31-4B8C-83A1-F6EECF244321}">
                    <p14:modId xmlns:p14="http://schemas.microsoft.com/office/powerpoint/2010/main" val="1296204934"/>
                  </p:ext>
                </p:extLst>
              </p:nvPr>
            </p:nvGraphicFramePr>
            <p:xfrm rot="1819844">
              <a:off x="5013546" y="2346546"/>
              <a:ext cx="2164908" cy="2164908"/>
            </p:xfrm>
            <a:graphic>
              <a:graphicData uri="http://schemas.microsoft.com/office/drawing/2017/model3d">
                <am3d:model3d r:embed="rId2">
                  <am3d:spPr>
                    <a:xfrm rot="1819844">
                      <a:off x="0" y="0"/>
                      <a:ext cx="2164908" cy="2164908"/>
                    </a:xfrm>
                    <a:prstGeom prst="rect">
                      <a:avLst/>
                    </a:prstGeom>
                  </am3d:spPr>
                  <am3d:camera>
                    <am3d:pos x="0" y="0" z="74060116"/>
                    <am3d:up dx="0" dy="36000000" dz="0"/>
                    <am3d:lookAt x="0" y="0" z="0"/>
                    <am3d:perspective fov="2700000"/>
                  </am3d:camera>
                  <am3d:trans>
                    <am3d:meterPerModelUnit n="2041431777" d="1000000"/>
                    <am3d:preTrans dx="-233655" dy="-138376" dz="-13712200"/>
                    <am3d:scale>
                      <am3d:sx n="1000000" d="1000000"/>
                      <am3d:sy n="1000000" d="1000000"/>
                      <am3d:sz n="1000000" d="1000000"/>
                    </am3d:scale>
                    <am3d:rot ax="1489056" ay="1981460" az="848655"/>
                    <am3d:postTrans dx="0" dy="0" dz="0"/>
                  </am3d:trans>
                  <am3d:raster rName="Office3DRenderer" rVer="16.0.8326">
                    <am3d:blip r:embed="rId3"/>
                  </am3d:raster>
                  <am3d:objViewport viewportSz="590961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2" name="3D 模型 41">
                <a:extLst>
                  <a:ext uri="{FF2B5EF4-FFF2-40B4-BE49-F238E27FC236}">
                    <a16:creationId xmlns:a16="http://schemas.microsoft.com/office/drawing/2014/main" id="{284964C9-4A09-4C84-BB96-057EE82011E5}"/>
                  </a:ext>
                </a:extLst>
              </p:cNvPr>
              <p:cNvPicPr>
                <a:picLocks noGrp="1" noRot="1" noChangeAspect="1" noMove="1" noResize="1" noEditPoints="1" noAdjustHandles="1" noChangeArrowheads="1" noChangeShapeType="1" noCrop="1"/>
              </p:cNvPicPr>
              <p:nvPr/>
            </p:nvPicPr>
            <p:blipFill>
              <a:blip r:embed="rId3"/>
              <a:stretch>
                <a:fillRect/>
              </a:stretch>
            </p:blipFill>
            <p:spPr>
              <a:xfrm rot="1819844">
                <a:off x="5013546" y="2346546"/>
                <a:ext cx="2164908" cy="2164908"/>
              </a:xfrm>
              <a:prstGeom prst="rect">
                <a:avLst/>
              </a:prstGeom>
            </p:spPr>
          </p:pic>
        </mc:Fallback>
      </mc:AlternateContent>
      <p:sp>
        <p:nvSpPr>
          <p:cNvPr id="43" name="矩形 42">
            <a:extLst>
              <a:ext uri="{FF2B5EF4-FFF2-40B4-BE49-F238E27FC236}">
                <a16:creationId xmlns:a16="http://schemas.microsoft.com/office/drawing/2014/main" id="{93BFC931-773B-412F-91C1-D24405BAF3FE}"/>
              </a:ext>
            </a:extLst>
          </p:cNvPr>
          <p:cNvSpPr/>
          <p:nvPr/>
        </p:nvSpPr>
        <p:spPr>
          <a:xfrm rot="2700000">
            <a:off x="4059877" y="1346907"/>
            <a:ext cx="3901696" cy="41641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42387456-65FD-489A-87C9-E61C2DB38626}"/>
              </a:ext>
            </a:extLst>
          </p:cNvPr>
          <p:cNvSpPr/>
          <p:nvPr/>
        </p:nvSpPr>
        <p:spPr>
          <a:xfrm>
            <a:off x="4147674" y="1346907"/>
            <a:ext cx="3901696" cy="41641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9D82A48E-FAF1-4896-94E6-7CDB5C06029C}"/>
              </a:ext>
            </a:extLst>
          </p:cNvPr>
          <p:cNvSpPr txBox="1"/>
          <p:nvPr/>
        </p:nvSpPr>
        <p:spPr>
          <a:xfrm>
            <a:off x="2278858"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47" name="矩形 46">
            <a:extLst>
              <a:ext uri="{FF2B5EF4-FFF2-40B4-BE49-F238E27FC236}">
                <a16:creationId xmlns:a16="http://schemas.microsoft.com/office/drawing/2014/main" id="{1CC1E203-0E96-413E-8EF5-608BBB68C364}"/>
              </a:ext>
            </a:extLst>
          </p:cNvPr>
          <p:cNvSpPr/>
          <p:nvPr/>
        </p:nvSpPr>
        <p:spPr>
          <a:xfrm>
            <a:off x="1091443" y="1521521"/>
            <a:ext cx="1284967" cy="3814955"/>
          </a:xfrm>
          <a:prstGeom prst="rect">
            <a:avLst/>
          </a:prstGeom>
          <a:solidFill>
            <a:schemeClr val="tx1">
              <a:alpha val="30000"/>
            </a:schemeClr>
          </a:solid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p:sp>
        <p:nvSpPr>
          <p:cNvPr id="48" name="文本框 47">
            <a:extLst>
              <a:ext uri="{FF2B5EF4-FFF2-40B4-BE49-F238E27FC236}">
                <a16:creationId xmlns:a16="http://schemas.microsoft.com/office/drawing/2014/main" id="{98C2F5BE-8BA8-40CA-B0BA-D0E07DF10C09}"/>
              </a:ext>
            </a:extLst>
          </p:cNvPr>
          <p:cNvSpPr txBox="1"/>
          <p:nvPr/>
        </p:nvSpPr>
        <p:spPr>
          <a:xfrm>
            <a:off x="9112923" y="2100431"/>
            <a:ext cx="800219" cy="2657138"/>
          </a:xfrm>
          <a:prstGeom prst="rect">
            <a:avLst/>
          </a:prstGeom>
          <a:noFill/>
        </p:spPr>
        <p:txBody>
          <a:bodyPr vert="eaVert" wrap="none" rtlCol="0">
            <a:spAutoFit/>
          </a:bodyPr>
          <a:lstStyle/>
          <a:p>
            <a:r>
              <a:rPr lang="zh-CN" altLang="en-US" sz="4000" dirty="0">
                <a:solidFill>
                  <a:schemeClr val="bg1"/>
                </a:solidFill>
                <a:latin typeface="字魂55号-龙吟手书" panose="00000500000000000000" pitchFamily="2" charset="-122"/>
                <a:ea typeface="字魂55号-龙吟手书" panose="00000500000000000000" pitchFamily="2" charset="-122"/>
              </a:rPr>
              <a:t>这里是标题</a:t>
            </a:r>
          </a:p>
        </p:txBody>
      </p:sp>
      <p:sp>
        <p:nvSpPr>
          <p:cNvPr id="49" name="矩形 48">
            <a:extLst>
              <a:ext uri="{FF2B5EF4-FFF2-40B4-BE49-F238E27FC236}">
                <a16:creationId xmlns:a16="http://schemas.microsoft.com/office/drawing/2014/main" id="{8A6549CA-7DE5-4EC3-AB0B-2DFB5086A723}"/>
              </a:ext>
            </a:extLst>
          </p:cNvPr>
          <p:cNvSpPr/>
          <p:nvPr/>
        </p:nvSpPr>
        <p:spPr>
          <a:xfrm>
            <a:off x="9834339" y="1521522"/>
            <a:ext cx="1284967" cy="3814955"/>
          </a:xfrm>
          <a:prstGeom prst="rect">
            <a:avLst/>
          </a:prstGeom>
          <a:noFill/>
        </p:spPr>
        <p:txBody>
          <a:bodyPr vert="eaVert" wrap="square" anchor="ctr" anchorCtr="0">
            <a:spAutoFit/>
          </a:bodyPr>
          <a:lstStyle/>
          <a:p>
            <a:pPr algn="just">
              <a:lnSpc>
                <a:spcPct val="130000"/>
              </a:lnSpc>
            </a:pP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此处添加详细文本描述，建议与标题相关并符合整体语言风格，语言描述尽量简洁生动。尽量将每页幻灯片的字数控制在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200</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字以内，据统计每页幻灯片的最好控制在</a:t>
            </a:r>
            <a:r>
              <a:rPr lang="en-US" altLang="zh-CN" sz="1100" dirty="0">
                <a:solidFill>
                  <a:schemeClr val="bg1">
                    <a:alpha val="90000"/>
                  </a:schemeClr>
                </a:solidFill>
                <a:latin typeface="思源黑体 CN Bold" panose="020B0800000000000000" pitchFamily="34" charset="-122"/>
                <a:ea typeface="思源黑体 CN Bold" panose="020B0800000000000000" pitchFamily="34" charset="-122"/>
              </a:rPr>
              <a:t>5</a:t>
            </a:r>
            <a:r>
              <a:rPr lang="zh-CN" altLang="en-US" sz="1100" dirty="0">
                <a:solidFill>
                  <a:schemeClr val="bg1">
                    <a:alpha val="90000"/>
                  </a:schemeClr>
                </a:solidFill>
                <a:latin typeface="思源黑体 CN Bold" panose="020B0800000000000000" pitchFamily="34" charset="-122"/>
                <a:ea typeface="思源黑体 CN Bold" panose="020B0800000000000000" pitchFamily="34" charset="-122"/>
              </a:rPr>
              <a:t>分钟之内。此处添加详细文本描述，建议与标题相关并符合整体语言风格，语言描述尽量简洁生动。</a:t>
            </a:r>
          </a:p>
        </p:txBody>
      </p:sp>
    </p:spTree>
    <p:extLst>
      <p:ext uri="{BB962C8B-B14F-4D97-AF65-F5344CB8AC3E}">
        <p14:creationId xmlns:p14="http://schemas.microsoft.com/office/powerpoint/2010/main" val="3432658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2000" fill="hold"/>
                                        <p:tgtEl>
                                          <p:spTgt spid="42"/>
                                        </p:tgtEl>
                                        <p:attrNameLst>
                                          <p:attrName>3d.view.rotation.y</p:attrName>
                                        </p:attrNameLst>
                                      </p:cBhvr>
                                    </p:animRot>
                                  </p:childTnLst>
                                </p:cTn>
                              </p:par>
                              <p:par>
                                <p:cTn id="7" presetID="8" presetClass="emph" presetSubtype="0" fill="hold" grpId="0" nodeType="withEffect">
                                  <p:stCondLst>
                                    <p:cond delay="0"/>
                                  </p:stCondLst>
                                  <p:childTnLst>
                                    <p:animRot by="5400000">
                                      <p:cBhvr>
                                        <p:cTn id="8" dur="1500" fill="hold"/>
                                        <p:tgtEl>
                                          <p:spTgt spid="43"/>
                                        </p:tgtEl>
                                        <p:attrNameLst>
                                          <p:attrName>r</p:attrName>
                                        </p:attrNameLst>
                                      </p:cBhvr>
                                    </p:animRot>
                                  </p:childTnLst>
                                </p:cTn>
                              </p:par>
                              <p:par>
                                <p:cTn id="9" presetID="8" presetClass="emph" presetSubtype="0" fill="hold" grpId="0" nodeType="withEffect">
                                  <p:stCondLst>
                                    <p:cond delay="0"/>
                                  </p:stCondLst>
                                  <p:childTnLst>
                                    <p:animRot by="-5400000">
                                      <p:cBhvr>
                                        <p:cTn id="10" dur="1500" fill="hold"/>
                                        <p:tgtEl>
                                          <p:spTgt spid="45"/>
                                        </p:tgtEl>
                                        <p:attrNameLst>
                                          <p:attrName>r</p:attrName>
                                        </p:attrNameLst>
                                      </p:cBhvr>
                                    </p:animRot>
                                  </p:childTnLst>
                                </p:cTn>
                              </p:par>
                              <p:par>
                                <p:cTn id="11" presetID="10" presetClass="entr" presetSubtype="0" fill="hold" grpId="0" nodeType="withEffect">
                                  <p:stCondLst>
                                    <p:cond delay="1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6" grpId="0"/>
      <p:bldP spid="47" grpId="0" animBg="1"/>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3" name="3D 模型 12">
                <a:extLst>
                  <a:ext uri="{FF2B5EF4-FFF2-40B4-BE49-F238E27FC236}">
                    <a16:creationId xmlns:a16="http://schemas.microsoft.com/office/drawing/2014/main" id="{2D383AB3-1E9A-44FD-9284-88EB90E9806F}"/>
                  </a:ext>
                </a:extLst>
              </p:cNvPr>
              <p:cNvGraphicFramePr>
                <a:graphicFrameLocks noChangeAspect="1"/>
              </p:cNvGraphicFramePr>
              <p:nvPr>
                <p:extLst>
                  <p:ext uri="{D42A27DB-BD31-4B8C-83A1-F6EECF244321}">
                    <p14:modId xmlns:p14="http://schemas.microsoft.com/office/powerpoint/2010/main" val="2511425771"/>
                  </p:ext>
                </p:extLst>
              </p:nvPr>
            </p:nvGraphicFramePr>
            <p:xfrm>
              <a:off x="4523225" y="1293017"/>
              <a:ext cx="3145551" cy="3145551"/>
            </p:xfrm>
            <a:graphic>
              <a:graphicData uri="http://schemas.microsoft.com/office/drawing/2017/model3d">
                <am3d:model3d r:embed="rId2">
                  <am3d:spPr>
                    <a:xfrm>
                      <a:off x="0" y="0"/>
                      <a:ext cx="3145551" cy="3145551"/>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3"/>
                  </am3d:raster>
                  <am3d:objViewport viewportSz="758751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模型 12">
                <a:extLst>
                  <a:ext uri="{FF2B5EF4-FFF2-40B4-BE49-F238E27FC236}">
                    <a16:creationId xmlns:a16="http://schemas.microsoft.com/office/drawing/2014/main" id="{2D383AB3-1E9A-44FD-9284-88EB90E9806F}"/>
                  </a:ext>
                </a:extLst>
              </p:cNvPr>
              <p:cNvPicPr>
                <a:picLocks noGrp="1" noRot="1" noChangeAspect="1" noMove="1" noResize="1" noEditPoints="1" noAdjustHandles="1" noChangeArrowheads="1" noChangeShapeType="1" noCrop="1"/>
              </p:cNvPicPr>
              <p:nvPr/>
            </p:nvPicPr>
            <p:blipFill>
              <a:blip r:embed="rId3"/>
              <a:stretch>
                <a:fillRect/>
              </a:stretch>
            </p:blipFill>
            <p:spPr>
              <a:xfrm>
                <a:off x="4523225" y="1293017"/>
                <a:ext cx="3145551" cy="3145551"/>
              </a:xfrm>
              <a:prstGeom prst="rect">
                <a:avLst/>
              </a:prstGeom>
            </p:spPr>
          </p:pic>
        </mc:Fallback>
      </mc:AlternateContent>
      <p:sp>
        <p:nvSpPr>
          <p:cNvPr id="14" name="矩形 13">
            <a:extLst>
              <a:ext uri="{FF2B5EF4-FFF2-40B4-BE49-F238E27FC236}">
                <a16:creationId xmlns:a16="http://schemas.microsoft.com/office/drawing/2014/main" id="{42121F57-866B-468A-BDFD-E83828CA5DF1}"/>
              </a:ext>
            </a:extLst>
          </p:cNvPr>
          <p:cNvSpPr/>
          <p:nvPr/>
        </p:nvSpPr>
        <p:spPr>
          <a:xfrm>
            <a:off x="1992298" y="5528060"/>
            <a:ext cx="8207405" cy="461665"/>
          </a:xfrm>
          <a:prstGeom prst="rect">
            <a:avLst/>
          </a:prstGeom>
        </p:spPr>
        <p:txBody>
          <a:bodyPr wrap="square">
            <a:spAutoFit/>
          </a:bodyPr>
          <a:lstStyle/>
          <a:p>
            <a:pPr algn="ctr"/>
            <a:r>
              <a:rPr lang="en-US" altLang="zh-CN" sz="1200" dirty="0">
                <a:solidFill>
                  <a:schemeClr val="bg1"/>
                </a:solidFill>
                <a:latin typeface="站酷庆科黄油体" panose="02000803000000020004" pitchFamily="2" charset="-122"/>
                <a:ea typeface="站酷庆科黄油体" panose="02000803000000020004" pitchFamily="2"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200" dirty="0">
              <a:solidFill>
                <a:schemeClr val="bg1"/>
              </a:solidFill>
              <a:latin typeface="站酷庆科黄油体" panose="02000803000000020004" pitchFamily="2" charset="-122"/>
              <a:ea typeface="站酷庆科黄油体" panose="02000803000000020004" pitchFamily="2" charset="-122"/>
            </a:endParaRPr>
          </a:p>
        </p:txBody>
      </p:sp>
      <p:sp>
        <p:nvSpPr>
          <p:cNvPr id="15" name="文本框 14">
            <a:extLst>
              <a:ext uri="{FF2B5EF4-FFF2-40B4-BE49-F238E27FC236}">
                <a16:creationId xmlns:a16="http://schemas.microsoft.com/office/drawing/2014/main" id="{41C3A17C-5C3B-477C-B937-E9860C7CE889}"/>
              </a:ext>
            </a:extLst>
          </p:cNvPr>
          <p:cNvSpPr txBox="1"/>
          <p:nvPr/>
        </p:nvSpPr>
        <p:spPr>
          <a:xfrm>
            <a:off x="700321"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TWO</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16" name="文本框 15">
            <a:extLst>
              <a:ext uri="{FF2B5EF4-FFF2-40B4-BE49-F238E27FC236}">
                <a16:creationId xmlns:a16="http://schemas.microsoft.com/office/drawing/2014/main" id="{714F48A0-4A0E-4156-8013-5CDB410A879A}"/>
              </a:ext>
            </a:extLst>
          </p:cNvPr>
          <p:cNvSpPr txBox="1"/>
          <p:nvPr/>
        </p:nvSpPr>
        <p:spPr>
          <a:xfrm>
            <a:off x="8318059" y="3228945"/>
            <a:ext cx="3652642" cy="400110"/>
          </a:xfrm>
          <a:prstGeom prst="rect">
            <a:avLst/>
          </a:prstGeom>
          <a:noFill/>
        </p:spPr>
        <p:txBody>
          <a:bodyPr wrap="square" rtlCol="0">
            <a:spAutoFit/>
          </a:bodyPr>
          <a:lstStyle/>
          <a:p>
            <a:pPr algn="dist"/>
            <a:r>
              <a:rPr lang="en-US" altLang="zh-CN" sz="2000" dirty="0">
                <a:solidFill>
                  <a:schemeClr val="bg1">
                    <a:alpha val="70000"/>
                  </a:schemeClr>
                </a:solidFill>
                <a:latin typeface="站酷庆科黄油体" panose="02000803000000020004" pitchFamily="2" charset="-122"/>
                <a:ea typeface="站酷庆科黄油体" panose="02000803000000020004" pitchFamily="2" charset="-122"/>
              </a:rPr>
              <a:t>PART TWO</a:t>
            </a:r>
            <a:endParaRPr lang="zh-CN" altLang="en-US" sz="2000" dirty="0">
              <a:solidFill>
                <a:schemeClr val="bg1">
                  <a:alpha val="70000"/>
                </a:schemeClr>
              </a:solidFill>
              <a:latin typeface="站酷庆科黄油体" panose="02000803000000020004" pitchFamily="2" charset="-122"/>
              <a:ea typeface="站酷庆科黄油体" panose="02000803000000020004" pitchFamily="2" charset="-122"/>
            </a:endParaRPr>
          </a:p>
        </p:txBody>
      </p:sp>
      <p:sp>
        <p:nvSpPr>
          <p:cNvPr id="17" name="文本框 16">
            <a:extLst>
              <a:ext uri="{FF2B5EF4-FFF2-40B4-BE49-F238E27FC236}">
                <a16:creationId xmlns:a16="http://schemas.microsoft.com/office/drawing/2014/main" id="{EEF345B5-2B32-44DB-A60F-25856CA872E1}"/>
              </a:ext>
            </a:extLst>
          </p:cNvPr>
          <p:cNvSpPr txBox="1"/>
          <p:nvPr/>
        </p:nvSpPr>
        <p:spPr>
          <a:xfrm>
            <a:off x="4633901" y="-258139"/>
            <a:ext cx="2924198" cy="6247864"/>
          </a:xfrm>
          <a:prstGeom prst="rect">
            <a:avLst/>
          </a:prstGeom>
          <a:noFill/>
        </p:spPr>
        <p:txBody>
          <a:bodyPr wrap="none" rtlCol="0">
            <a:spAutoFit/>
          </a:bodyPr>
          <a:lstStyle/>
          <a:p>
            <a:r>
              <a:rPr lang="en-US" altLang="zh-CN"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rPr>
              <a:t>2</a:t>
            </a:r>
            <a:endParaRPr lang="zh-CN" altLang="en-US" sz="40000" dirty="0">
              <a:ln w="63500">
                <a:solidFill>
                  <a:schemeClr val="bg1"/>
                </a:solidFill>
              </a:ln>
              <a:solidFill>
                <a:schemeClr val="bg1">
                  <a:alpha val="51000"/>
                </a:schemeClr>
              </a:solidFill>
              <a:latin typeface="站酷庆科黄油体" panose="02000803000000020004" pitchFamily="2" charset="-122"/>
              <a:ea typeface="站酷庆科黄油体" panose="02000803000000020004" pitchFamily="2" charset="-122"/>
            </a:endParaRPr>
          </a:p>
        </p:txBody>
      </p:sp>
      <p:sp>
        <p:nvSpPr>
          <p:cNvPr id="12" name="弧形 11">
            <a:extLst>
              <a:ext uri="{FF2B5EF4-FFF2-40B4-BE49-F238E27FC236}">
                <a16:creationId xmlns:a16="http://schemas.microsoft.com/office/drawing/2014/main" id="{7018E053-01EF-40EC-A471-93775BF0A4B5}"/>
              </a:ext>
            </a:extLst>
          </p:cNvPr>
          <p:cNvSpPr/>
          <p:nvPr/>
        </p:nvSpPr>
        <p:spPr>
          <a:xfrm rot="1814739">
            <a:off x="5881685" y="585116"/>
            <a:ext cx="1032933" cy="4856706"/>
          </a:xfrm>
          <a:prstGeom prst="arc">
            <a:avLst>
              <a:gd name="adj1" fmla="val 15305090"/>
              <a:gd name="adj2" fmla="val 6269239"/>
            </a:avLst>
          </a:prstGeom>
          <a:noFill/>
          <a:ln w="127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mc:AlternateContent xmlns:mc="http://schemas.openxmlformats.org/markup-compatibility/2006">
        <mc:Choice xmlns:am3d="http://schemas.microsoft.com/office/drawing/2017/model3d" Requires="am3d">
          <p:graphicFrame>
            <p:nvGraphicFramePr>
              <p:cNvPr id="19" name="3D 模型 18">
                <a:extLst>
                  <a:ext uri="{FF2B5EF4-FFF2-40B4-BE49-F238E27FC236}">
                    <a16:creationId xmlns:a16="http://schemas.microsoft.com/office/drawing/2014/main" id="{AE4A0ACB-5921-40A7-847C-F92DE8565EF5}"/>
                  </a:ext>
                </a:extLst>
              </p:cNvPr>
              <p:cNvGraphicFramePr>
                <a:graphicFrameLocks noChangeAspect="1"/>
              </p:cNvGraphicFramePr>
              <p:nvPr>
                <p:extLst>
                  <p:ext uri="{D42A27DB-BD31-4B8C-83A1-F6EECF244321}">
                    <p14:modId xmlns:p14="http://schemas.microsoft.com/office/powerpoint/2010/main" val="2335198882"/>
                  </p:ext>
                </p:extLst>
              </p:nvPr>
            </p:nvGraphicFramePr>
            <p:xfrm>
              <a:off x="6979908" y="1045212"/>
              <a:ext cx="1162052" cy="1131472"/>
            </p:xfrm>
            <a:graphic>
              <a:graphicData uri="http://schemas.microsoft.com/office/drawing/2017/model3d">
                <am3d:model3d r:embed="rId4">
                  <am3d:spPr>
                    <a:xfrm>
                      <a:off x="0" y="0"/>
                      <a:ext cx="1162052" cy="1131472"/>
                    </a:xfrm>
                    <a:prstGeom prst="rect">
                      <a:avLst/>
                    </a:prstGeom>
                  </am3d:spPr>
                  <am3d:camera>
                    <am3d:pos x="0" y="0" z="78436220"/>
                    <am3d:up dx="0" dy="36000000" dz="0"/>
                    <am3d:lookAt x="0" y="0" z="0"/>
                    <am3d:perspective fov="2700000"/>
                  </am3d:camera>
                  <am3d:trans>
                    <am3d:meterPerModelUnit n="2245058375" d="1000000"/>
                    <am3d:preTrans dx="-1401317" dy="-411998" dz="-15947011"/>
                    <am3d:scale>
                      <am3d:sx n="1000000" d="1000000"/>
                      <am3d:sy n="1000000" d="1000000"/>
                      <am3d:sz n="1000000" d="1000000"/>
                    </am3d:scale>
                    <am3d:rot ax="-3471087" ay="1317155" az="-1844677"/>
                    <am3d:postTrans dx="0" dy="0" dz="0"/>
                  </am3d:trans>
                  <am3d:raster rName="Office3DRenderer" rVer="16.0.8326">
                    <am3d:blip r:embed="rId5"/>
                  </am3d:raster>
                  <am3d:objViewport viewportSz="281338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9" name="3D 模型 18">
                <a:extLst>
                  <a:ext uri="{FF2B5EF4-FFF2-40B4-BE49-F238E27FC236}">
                    <a16:creationId xmlns:a16="http://schemas.microsoft.com/office/drawing/2014/main" id="{AE4A0ACB-5921-40A7-847C-F92DE8565EF5}"/>
                  </a:ext>
                </a:extLst>
              </p:cNvPr>
              <p:cNvPicPr>
                <a:picLocks noGrp="1" noRot="1" noChangeAspect="1" noMove="1" noResize="1" noEditPoints="1" noAdjustHandles="1" noChangeArrowheads="1" noChangeShapeType="1" noCrop="1"/>
              </p:cNvPicPr>
              <p:nvPr/>
            </p:nvPicPr>
            <p:blipFill>
              <a:blip r:embed="rId5"/>
              <a:stretch>
                <a:fillRect/>
              </a:stretch>
            </p:blipFill>
            <p:spPr>
              <a:xfrm>
                <a:off x="6979908" y="1045212"/>
                <a:ext cx="1162052" cy="1131472"/>
              </a:xfrm>
              <a:prstGeom prst="rect">
                <a:avLst/>
              </a:prstGeom>
            </p:spPr>
          </p:pic>
        </mc:Fallback>
      </mc:AlternateContent>
    </p:spTree>
    <p:extLst>
      <p:ext uri="{BB962C8B-B14F-4D97-AF65-F5344CB8AC3E}">
        <p14:creationId xmlns:p14="http://schemas.microsoft.com/office/powerpoint/2010/main" val="64490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13"/>
                                        </p:tgtEl>
                                        <p:attrNameLst>
                                          <p:attrName>3d.view.rotation.y</p:attrName>
                                        </p:attrNameLst>
                                      </p:cBhvr>
                                    </p:animRot>
                                  </p:childTnLst>
                                </p:cTn>
                              </p:par>
                              <p:par>
                                <p:cTn id="7" presetID="37" presetClass="emph" presetSubtype="128" repeatCount="indefinite" fill="hold" nodeType="withEffect">
                                  <p:stCondLst>
                                    <p:cond delay="0"/>
                                  </p:stCondLst>
                                  <p:childTnLst>
                                    <p:animRot by="21600000">
                                      <p:cBhvr>
                                        <p:cTn id="8" dur="4000" fill="hold"/>
                                        <p:tgtEl>
                                          <p:spTgt spid="19"/>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3" name="矩形: 圆角 2492">
            <a:extLst>
              <a:ext uri="{FF2B5EF4-FFF2-40B4-BE49-F238E27FC236}">
                <a16:creationId xmlns:a16="http://schemas.microsoft.com/office/drawing/2014/main" id="{95E7F482-6F46-4223-B7CC-F31D7B43F533}"/>
              </a:ext>
            </a:extLst>
          </p:cNvPr>
          <p:cNvSpPr/>
          <p:nvPr/>
        </p:nvSpPr>
        <p:spPr>
          <a:xfrm rot="2700000">
            <a:off x="5682709" y="-324788"/>
            <a:ext cx="50080" cy="3585979"/>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2" name="3D 模型 1">
                <a:extLst>
                  <a:ext uri="{FF2B5EF4-FFF2-40B4-BE49-F238E27FC236}">
                    <a16:creationId xmlns:a16="http://schemas.microsoft.com/office/drawing/2014/main" id="{F5CE81FE-E916-4A54-896B-F505188C7EE7}"/>
                  </a:ext>
                </a:extLst>
              </p:cNvPr>
              <p:cNvGraphicFramePr>
                <a:graphicFrameLocks noChangeAspect="1"/>
              </p:cNvGraphicFramePr>
              <p:nvPr>
                <p:extLst>
                  <p:ext uri="{D42A27DB-BD31-4B8C-83A1-F6EECF244321}">
                    <p14:modId xmlns:p14="http://schemas.microsoft.com/office/powerpoint/2010/main" val="1011481893"/>
                  </p:ext>
                </p:extLst>
              </p:nvPr>
            </p:nvGraphicFramePr>
            <p:xfrm>
              <a:off x="1573351" y="1468202"/>
              <a:ext cx="3686358" cy="3686358"/>
            </p:xfrm>
            <a:graphic>
              <a:graphicData uri="http://schemas.microsoft.com/office/drawing/2017/model3d">
                <am3d:model3d r:embed="rId2">
                  <am3d:spPr>
                    <a:xfrm>
                      <a:off x="0" y="0"/>
                      <a:ext cx="3686358" cy="3686358"/>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0605056" ay="-1049831" az="10741337"/>
                    <am3d:postTrans dx="0" dy="0" dz="0"/>
                  </am3d:trans>
                  <am3d:raster rName="Office3DRenderer" rVer="16.0.8326">
                    <am3d:blip r:embed="rId3"/>
                  </am3d:raster>
                  <am3d:objViewport viewportSz="89301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模型 1">
                <a:extLst>
                  <a:ext uri="{FF2B5EF4-FFF2-40B4-BE49-F238E27FC236}">
                    <a16:creationId xmlns:a16="http://schemas.microsoft.com/office/drawing/2014/main" id="{F5CE81FE-E916-4A54-896B-F505188C7EE7}"/>
                  </a:ext>
                </a:extLst>
              </p:cNvPr>
              <p:cNvPicPr>
                <a:picLocks noGrp="1" noRot="1" noChangeAspect="1" noMove="1" noResize="1" noEditPoints="1" noAdjustHandles="1" noChangeArrowheads="1" noChangeShapeType="1" noCrop="1"/>
              </p:cNvPicPr>
              <p:nvPr/>
            </p:nvPicPr>
            <p:blipFill>
              <a:blip r:embed="rId3"/>
              <a:stretch>
                <a:fillRect/>
              </a:stretch>
            </p:blipFill>
            <p:spPr>
              <a:xfrm>
                <a:off x="1573351" y="1468202"/>
                <a:ext cx="3686358" cy="3686358"/>
              </a:xfrm>
              <a:prstGeom prst="rect">
                <a:avLst/>
              </a:prstGeom>
            </p:spPr>
          </p:pic>
        </mc:Fallback>
      </mc:AlternateContent>
      <p:graphicFrame>
        <p:nvGraphicFramePr>
          <p:cNvPr id="2484" name="图表 2483">
            <a:extLst>
              <a:ext uri="{FF2B5EF4-FFF2-40B4-BE49-F238E27FC236}">
                <a16:creationId xmlns:a16="http://schemas.microsoft.com/office/drawing/2014/main" id="{89D3017C-AC92-4FE1-A4FF-BF71DA15D208}"/>
              </a:ext>
            </a:extLst>
          </p:cNvPr>
          <p:cNvGraphicFramePr/>
          <p:nvPr>
            <p:extLst>
              <p:ext uri="{D42A27DB-BD31-4B8C-83A1-F6EECF244321}">
                <p14:modId xmlns:p14="http://schemas.microsoft.com/office/powerpoint/2010/main" val="1915240948"/>
              </p:ext>
            </p:extLst>
          </p:nvPr>
        </p:nvGraphicFramePr>
        <p:xfrm>
          <a:off x="452581" y="1335415"/>
          <a:ext cx="5927899" cy="3951933"/>
        </p:xfrm>
        <a:graphic>
          <a:graphicData uri="http://schemas.openxmlformats.org/drawingml/2006/chart">
            <c:chart xmlns:c="http://schemas.openxmlformats.org/drawingml/2006/chart" xmlns:r="http://schemas.openxmlformats.org/officeDocument/2006/relationships" r:id="rId4"/>
          </a:graphicData>
        </a:graphic>
      </p:graphicFrame>
      <p:sp>
        <p:nvSpPr>
          <p:cNvPr id="2485" name="文本框 2484">
            <a:extLst>
              <a:ext uri="{FF2B5EF4-FFF2-40B4-BE49-F238E27FC236}">
                <a16:creationId xmlns:a16="http://schemas.microsoft.com/office/drawing/2014/main" id="{6D18D6D2-DEE1-4D90-95B5-D31574091196}"/>
              </a:ext>
            </a:extLst>
          </p:cNvPr>
          <p:cNvSpPr txBox="1"/>
          <p:nvPr/>
        </p:nvSpPr>
        <p:spPr>
          <a:xfrm>
            <a:off x="7386158" y="1335415"/>
            <a:ext cx="3274950" cy="1015663"/>
          </a:xfrm>
          <a:prstGeom prst="rect">
            <a:avLst/>
          </a:prstGeom>
          <a:noFill/>
        </p:spPr>
        <p:txBody>
          <a:bodyPr wrap="square" rtlCol="0">
            <a:spAutoFit/>
          </a:bodyPr>
          <a:lstStyle/>
          <a:p>
            <a:pPr algn="dist"/>
            <a:r>
              <a:rPr lang="en-US" altLang="zh-CN" sz="6000" b="1" dirty="0">
                <a:gradFill>
                  <a:gsLst>
                    <a:gs pos="0">
                      <a:schemeClr val="bg1"/>
                    </a:gs>
                    <a:gs pos="53000">
                      <a:schemeClr val="bg1">
                        <a:alpha val="80000"/>
                      </a:schemeClr>
                    </a:gs>
                    <a:gs pos="86000">
                      <a:schemeClr val="bg2">
                        <a:alpha val="60000"/>
                      </a:schemeClr>
                    </a:gs>
                    <a:gs pos="100000">
                      <a:schemeClr val="bg2">
                        <a:alpha val="50000"/>
                      </a:schemeClr>
                    </a:gs>
                  </a:gsLst>
                  <a:lin ang="0" scaled="0"/>
                </a:gradFill>
                <a:latin typeface="站酷庆科黄油体" panose="02000803000000020004" pitchFamily="2" charset="-122"/>
                <a:ea typeface="站酷庆科黄油体" panose="02000803000000020004" pitchFamily="2" charset="-122"/>
              </a:rPr>
              <a:t>HEATMAP</a:t>
            </a:r>
            <a:endParaRPr lang="zh-CN" altLang="en-US" sz="6000" b="1" dirty="0">
              <a:gradFill>
                <a:gsLst>
                  <a:gs pos="0">
                    <a:schemeClr val="bg1"/>
                  </a:gs>
                  <a:gs pos="53000">
                    <a:schemeClr val="bg1">
                      <a:alpha val="80000"/>
                    </a:schemeClr>
                  </a:gs>
                  <a:gs pos="86000">
                    <a:schemeClr val="bg2">
                      <a:alpha val="60000"/>
                    </a:schemeClr>
                  </a:gs>
                  <a:gs pos="100000">
                    <a:schemeClr val="bg2">
                      <a:alpha val="50000"/>
                    </a:schemeClr>
                  </a:gs>
                </a:gsLst>
                <a:lin ang="0" scaled="0"/>
              </a:gradFill>
              <a:latin typeface="站酷庆科黄油体" panose="02000803000000020004" pitchFamily="2" charset="-122"/>
              <a:ea typeface="站酷庆科黄油体" panose="02000803000000020004" pitchFamily="2" charset="-122"/>
            </a:endParaRPr>
          </a:p>
        </p:txBody>
      </p:sp>
      <p:sp>
        <p:nvSpPr>
          <p:cNvPr id="2486" name="矩形 2485">
            <a:extLst>
              <a:ext uri="{FF2B5EF4-FFF2-40B4-BE49-F238E27FC236}">
                <a16:creationId xmlns:a16="http://schemas.microsoft.com/office/drawing/2014/main" id="{1F7047AF-1FBC-4568-AE6B-CD7EA0A0E397}"/>
              </a:ext>
            </a:extLst>
          </p:cNvPr>
          <p:cNvSpPr/>
          <p:nvPr/>
        </p:nvSpPr>
        <p:spPr>
          <a:xfrm>
            <a:off x="7468025" y="2289075"/>
            <a:ext cx="3194010" cy="45719"/>
          </a:xfrm>
          <a:prstGeom prst="rect">
            <a:avLst/>
          </a:prstGeom>
          <a:gradFill>
            <a:gsLst>
              <a:gs pos="0">
                <a:schemeClr val="bg1"/>
              </a:gs>
              <a:gs pos="53000">
                <a:schemeClr val="bg1">
                  <a:alpha val="80000"/>
                </a:schemeClr>
              </a:gs>
              <a:gs pos="86000">
                <a:schemeClr val="bg1">
                  <a:alpha val="60000"/>
                </a:schemeClr>
              </a:gs>
              <a:gs pos="100000">
                <a:schemeClr val="bg1">
                  <a:alpha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70000"/>
                </a:schemeClr>
              </a:solidFill>
            </a:endParaRPr>
          </a:p>
        </p:txBody>
      </p:sp>
      <p:sp>
        <p:nvSpPr>
          <p:cNvPr id="2487" name="矩形 2486">
            <a:extLst>
              <a:ext uri="{FF2B5EF4-FFF2-40B4-BE49-F238E27FC236}">
                <a16:creationId xmlns:a16="http://schemas.microsoft.com/office/drawing/2014/main" id="{19F5F39A-1889-4317-BA08-BF8D101DEA64}"/>
              </a:ext>
            </a:extLst>
          </p:cNvPr>
          <p:cNvSpPr/>
          <p:nvPr/>
        </p:nvSpPr>
        <p:spPr>
          <a:xfrm>
            <a:off x="7411549" y="2392841"/>
            <a:ext cx="3274950" cy="1394292"/>
          </a:xfrm>
          <a:prstGeom prst="rect">
            <a:avLst/>
          </a:prstGeom>
        </p:spPr>
        <p:txBody>
          <a:bodyPr wrap="square">
            <a:spAutoFit/>
          </a:bodyPr>
          <a:lstStyle/>
          <a:p>
            <a:pPr algn="just">
              <a:lnSpc>
                <a:spcPct val="130000"/>
              </a:lnSpc>
            </a:pPr>
            <a:r>
              <a:rPr lang="en-US" altLang="zh-CN" sz="1100" dirty="0">
                <a:solidFill>
                  <a:schemeClr val="bg1">
                    <a:alpha val="70000"/>
                  </a:schemeClr>
                </a:solidFill>
                <a:latin typeface="思源黑体 CN Bold" panose="020B0800000000000000" pitchFamily="34" charset="-122"/>
                <a:ea typeface="思源黑体 CN Bold" panose="020B0800000000000000" pitchFamily="34"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100" dirty="0">
              <a:solidFill>
                <a:schemeClr val="bg1">
                  <a:alpha val="70000"/>
                </a:schemeClr>
              </a:solidFill>
              <a:latin typeface="思源黑体 CN Bold" panose="020B0800000000000000" pitchFamily="34" charset="-122"/>
              <a:ea typeface="思源黑体 CN Bold" panose="020B0800000000000000" pitchFamily="34" charset="-122"/>
            </a:endParaRPr>
          </a:p>
        </p:txBody>
      </p:sp>
      <p:cxnSp>
        <p:nvCxnSpPr>
          <p:cNvPr id="2488" name="直接连接符 2487">
            <a:extLst>
              <a:ext uri="{FF2B5EF4-FFF2-40B4-BE49-F238E27FC236}">
                <a16:creationId xmlns:a16="http://schemas.microsoft.com/office/drawing/2014/main" id="{54E19FF8-0A1C-4C41-9B0D-FB1B0CC8F75F}"/>
              </a:ext>
            </a:extLst>
          </p:cNvPr>
          <p:cNvCxnSpPr>
            <a:cxnSpLocks/>
          </p:cNvCxnSpPr>
          <p:nvPr/>
        </p:nvCxnSpPr>
        <p:spPr>
          <a:xfrm>
            <a:off x="7459737" y="5244750"/>
            <a:ext cx="0" cy="2633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89" name="矩形 2488">
            <a:extLst>
              <a:ext uri="{FF2B5EF4-FFF2-40B4-BE49-F238E27FC236}">
                <a16:creationId xmlns:a16="http://schemas.microsoft.com/office/drawing/2014/main" id="{C2CF0845-B9EE-43B9-A777-2E0FD110080C}"/>
              </a:ext>
            </a:extLst>
          </p:cNvPr>
          <p:cNvSpPr/>
          <p:nvPr/>
        </p:nvSpPr>
        <p:spPr>
          <a:xfrm>
            <a:off x="7606280" y="5255701"/>
            <a:ext cx="983809" cy="248608"/>
          </a:xfrm>
          <a:prstGeom prst="rect">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altLang="zh-CN" sz="1050" b="1" dirty="0">
                <a:gradFill>
                  <a:gsLst>
                    <a:gs pos="0">
                      <a:schemeClr val="bg1"/>
                    </a:gs>
                    <a:gs pos="53000">
                      <a:schemeClr val="bg1">
                        <a:alpha val="80000"/>
                      </a:schemeClr>
                    </a:gs>
                    <a:gs pos="86000">
                      <a:schemeClr val="bg1">
                        <a:alpha val="60000"/>
                      </a:schemeClr>
                    </a:gs>
                    <a:gs pos="100000">
                      <a:schemeClr val="bg1">
                        <a:alpha val="40000"/>
                      </a:schemeClr>
                    </a:gs>
                  </a:gsLst>
                  <a:lin ang="0" scaled="0"/>
                </a:gradFill>
                <a:latin typeface="微软雅黑" panose="020B0503020204020204" pitchFamily="34" charset="-122"/>
                <a:ea typeface="微软雅黑" panose="020B0503020204020204" pitchFamily="34" charset="-122"/>
              </a:rPr>
              <a:t>YOUR TEXT</a:t>
            </a:r>
            <a:endParaRPr lang="zh-CN" altLang="en-US" sz="1050" b="1" dirty="0">
              <a:gradFill>
                <a:gsLst>
                  <a:gs pos="0">
                    <a:schemeClr val="bg1"/>
                  </a:gs>
                  <a:gs pos="53000">
                    <a:schemeClr val="bg1">
                      <a:alpha val="80000"/>
                    </a:schemeClr>
                  </a:gs>
                  <a:gs pos="86000">
                    <a:schemeClr val="bg1">
                      <a:alpha val="60000"/>
                    </a:schemeClr>
                  </a:gs>
                  <a:gs pos="100000">
                    <a:schemeClr val="bg1">
                      <a:alpha val="40000"/>
                    </a:schemeClr>
                  </a:gs>
                </a:gsLst>
                <a:lin ang="0" scaled="0"/>
              </a:gradFill>
              <a:latin typeface="微软雅黑" panose="020B0503020204020204" pitchFamily="34" charset="-122"/>
              <a:ea typeface="微软雅黑" panose="020B0503020204020204" pitchFamily="34" charset="-122"/>
            </a:endParaRPr>
          </a:p>
        </p:txBody>
      </p:sp>
      <p:cxnSp>
        <p:nvCxnSpPr>
          <p:cNvPr id="2490" name="直接连接符 2489">
            <a:extLst>
              <a:ext uri="{FF2B5EF4-FFF2-40B4-BE49-F238E27FC236}">
                <a16:creationId xmlns:a16="http://schemas.microsoft.com/office/drawing/2014/main" id="{B2F6E9C4-9FB2-4927-AD60-70B2DE3C4A43}"/>
              </a:ext>
            </a:extLst>
          </p:cNvPr>
          <p:cNvCxnSpPr>
            <a:cxnSpLocks/>
          </p:cNvCxnSpPr>
          <p:nvPr/>
        </p:nvCxnSpPr>
        <p:spPr>
          <a:xfrm>
            <a:off x="7520697" y="5246176"/>
            <a:ext cx="0" cy="2633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1" name="直接连接符 2490">
            <a:extLst>
              <a:ext uri="{FF2B5EF4-FFF2-40B4-BE49-F238E27FC236}">
                <a16:creationId xmlns:a16="http://schemas.microsoft.com/office/drawing/2014/main" id="{641A5B08-9BFD-4405-A2DD-F1E4FF8B26EB}"/>
              </a:ext>
            </a:extLst>
          </p:cNvPr>
          <p:cNvCxnSpPr>
            <a:cxnSpLocks/>
          </p:cNvCxnSpPr>
          <p:nvPr/>
        </p:nvCxnSpPr>
        <p:spPr>
          <a:xfrm>
            <a:off x="7566417" y="5244750"/>
            <a:ext cx="0" cy="2633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92" name="矩形 2491">
            <a:extLst>
              <a:ext uri="{FF2B5EF4-FFF2-40B4-BE49-F238E27FC236}">
                <a16:creationId xmlns:a16="http://schemas.microsoft.com/office/drawing/2014/main" id="{0FBD5086-B729-47DF-A1AC-D171AE12CF97}"/>
              </a:ext>
            </a:extLst>
          </p:cNvPr>
          <p:cNvSpPr/>
          <p:nvPr/>
        </p:nvSpPr>
        <p:spPr>
          <a:xfrm>
            <a:off x="7399937" y="3805966"/>
            <a:ext cx="3274950" cy="1394292"/>
          </a:xfrm>
          <a:prstGeom prst="rect">
            <a:avLst/>
          </a:prstGeom>
        </p:spPr>
        <p:txBody>
          <a:bodyPr wrap="square">
            <a:spAutoFit/>
          </a:bodyPr>
          <a:lstStyle/>
          <a:p>
            <a:pPr algn="just">
              <a:lnSpc>
                <a:spcPct val="130000"/>
              </a:lnSpc>
            </a:pPr>
            <a:r>
              <a:rPr lang="en-US" altLang="zh-CN" sz="1100" dirty="0">
                <a:solidFill>
                  <a:schemeClr val="bg1">
                    <a:alpha val="70000"/>
                  </a:schemeClr>
                </a:solidFill>
                <a:latin typeface="思源黑体 CN Bold" panose="020B0800000000000000" pitchFamily="34" charset="-122"/>
                <a:ea typeface="思源黑体 CN Bold" panose="020B0800000000000000" pitchFamily="34" charset="-122"/>
              </a:rPr>
              <a:t>When the aerials are down, and your spirit is covered with the snows of cynicism and the ice of pessimism, then you’ve grown old, even at 20, but as long as your aerials are up, to catch waves of optimism, there’s hope you may die young at 80.</a:t>
            </a:r>
            <a:endParaRPr lang="zh-CN" altLang="en-US" sz="1100" dirty="0">
              <a:solidFill>
                <a:schemeClr val="bg1">
                  <a:alpha val="70000"/>
                </a:schemeClr>
              </a:solidFill>
              <a:latin typeface="思源黑体 CN Bold" panose="020B0800000000000000" pitchFamily="34" charset="-122"/>
              <a:ea typeface="思源黑体 CN Bold" panose="020B0800000000000000" pitchFamily="34" charset="-122"/>
            </a:endParaRPr>
          </a:p>
        </p:txBody>
      </p:sp>
      <p:sp>
        <p:nvSpPr>
          <p:cNvPr id="2494" name="矩形: 圆角 2493">
            <a:extLst>
              <a:ext uri="{FF2B5EF4-FFF2-40B4-BE49-F238E27FC236}">
                <a16:creationId xmlns:a16="http://schemas.microsoft.com/office/drawing/2014/main" id="{863C1702-6F44-419B-819B-63EBA98AA62B}"/>
              </a:ext>
            </a:extLst>
          </p:cNvPr>
          <p:cNvSpPr/>
          <p:nvPr/>
        </p:nvSpPr>
        <p:spPr>
          <a:xfrm rot="2700000">
            <a:off x="5729667" y="4246874"/>
            <a:ext cx="79543"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5" name="矩形: 圆角 2494">
            <a:extLst>
              <a:ext uri="{FF2B5EF4-FFF2-40B4-BE49-F238E27FC236}">
                <a16:creationId xmlns:a16="http://schemas.microsoft.com/office/drawing/2014/main" id="{E3456774-57D6-4B5B-8AB4-FF8D1E412EAF}"/>
              </a:ext>
            </a:extLst>
          </p:cNvPr>
          <p:cNvSpPr/>
          <p:nvPr/>
        </p:nvSpPr>
        <p:spPr>
          <a:xfrm rot="2700000">
            <a:off x="2780533" y="-117998"/>
            <a:ext cx="86938" cy="1588983"/>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6" name="矩形: 圆角 2495">
            <a:extLst>
              <a:ext uri="{FF2B5EF4-FFF2-40B4-BE49-F238E27FC236}">
                <a16:creationId xmlns:a16="http://schemas.microsoft.com/office/drawing/2014/main" id="{4D5502B9-5DA3-4C2B-AD91-37AC3A9E64E3}"/>
              </a:ext>
            </a:extLst>
          </p:cNvPr>
          <p:cNvSpPr/>
          <p:nvPr/>
        </p:nvSpPr>
        <p:spPr>
          <a:xfrm rot="2700000">
            <a:off x="11157514" y="1369432"/>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7" name="矩形: 圆角 2496">
            <a:extLst>
              <a:ext uri="{FF2B5EF4-FFF2-40B4-BE49-F238E27FC236}">
                <a16:creationId xmlns:a16="http://schemas.microsoft.com/office/drawing/2014/main" id="{D1ABE1D3-3B0C-49E1-82D7-A16767C43550}"/>
              </a:ext>
            </a:extLst>
          </p:cNvPr>
          <p:cNvSpPr/>
          <p:nvPr/>
        </p:nvSpPr>
        <p:spPr>
          <a:xfrm rot="2700000" flipH="1">
            <a:off x="7632162" y="612121"/>
            <a:ext cx="45719" cy="2153088"/>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2803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2"/>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0" name="3D 模型 9">
                <a:extLst>
                  <a:ext uri="{FF2B5EF4-FFF2-40B4-BE49-F238E27FC236}">
                    <a16:creationId xmlns:a16="http://schemas.microsoft.com/office/drawing/2014/main" id="{5C8F06CD-2B25-4102-8A3D-609B32DA1325}"/>
                  </a:ext>
                </a:extLst>
              </p:cNvPr>
              <p:cNvGraphicFramePr>
                <a:graphicFrameLocks noChangeAspect="1"/>
              </p:cNvGraphicFramePr>
              <p:nvPr>
                <p:extLst>
                  <p:ext uri="{D42A27DB-BD31-4B8C-83A1-F6EECF244321}">
                    <p14:modId xmlns:p14="http://schemas.microsoft.com/office/powerpoint/2010/main" val="2880313345"/>
                  </p:ext>
                </p:extLst>
              </p:nvPr>
            </p:nvGraphicFramePr>
            <p:xfrm>
              <a:off x="1982563" y="2081915"/>
              <a:ext cx="2694175" cy="2694175"/>
            </p:xfrm>
            <a:graphic>
              <a:graphicData uri="http://schemas.microsoft.com/office/drawing/2017/model3d">
                <am3d:model3d r:embed="rId2">
                  <am3d:spPr>
                    <a:xfrm>
                      <a:off x="0" y="0"/>
                      <a:ext cx="2694175" cy="2694175"/>
                    </a:xfrm>
                    <a:prstGeom prst="rect">
                      <a:avLst/>
                    </a:prstGeom>
                  </am3d:spPr>
                  <am3d:camera>
                    <am3d:pos x="0" y="0" z="74039912"/>
                    <am3d:up dx="0" dy="36000000" dz="0"/>
                    <am3d:lookAt x="0" y="0" z="0"/>
                    <am3d:perspective fov="2700000"/>
                  </am3d:camera>
                  <am3d:trans>
                    <am3d:meterPerModelUnit n="2418382718" d="1000000"/>
                    <am3d:preTrans dx="-555634" dy="843545" dz="-17414011"/>
                    <am3d:scale>
                      <am3d:sx n="1000000" d="1000000"/>
                      <am3d:sy n="1000000" d="1000000"/>
                      <am3d:sz n="1000000" d="1000000"/>
                    </am3d:scale>
                    <am3d:rot ax="1165171" ay="-2103110" az="-686747"/>
                    <am3d:postTrans dx="0" dy="0" dz="0"/>
                  </am3d:trans>
                  <am3d:raster rName="Office3DRenderer" rVer="16.0.8326">
                    <am3d:blip r:embed="rId3"/>
                  </am3d:raster>
                  <am3d:objViewport viewportSz="65266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模型 9">
                <a:extLst>
                  <a:ext uri="{FF2B5EF4-FFF2-40B4-BE49-F238E27FC236}">
                    <a16:creationId xmlns:a16="http://schemas.microsoft.com/office/drawing/2014/main" id="{5C8F06CD-2B25-4102-8A3D-609B32DA1325}"/>
                  </a:ext>
                </a:extLst>
              </p:cNvPr>
              <p:cNvPicPr>
                <a:picLocks noGrp="1" noRot="1" noChangeAspect="1" noMove="1" noResize="1" noEditPoints="1" noAdjustHandles="1" noChangeArrowheads="1" noChangeShapeType="1" noCrop="1"/>
              </p:cNvPicPr>
              <p:nvPr/>
            </p:nvPicPr>
            <p:blipFill>
              <a:blip r:embed="rId3"/>
              <a:stretch>
                <a:fillRect/>
              </a:stretch>
            </p:blipFill>
            <p:spPr>
              <a:xfrm>
                <a:off x="1982563" y="2081915"/>
                <a:ext cx="2694175" cy="2694175"/>
              </a:xfrm>
              <a:prstGeom prst="rect">
                <a:avLst/>
              </a:prstGeom>
            </p:spPr>
          </p:pic>
        </mc:Fallback>
      </mc:AlternateContent>
      <p:sp>
        <p:nvSpPr>
          <p:cNvPr id="5" name="文本框 4">
            <a:extLst>
              <a:ext uri="{FF2B5EF4-FFF2-40B4-BE49-F238E27FC236}">
                <a16:creationId xmlns:a16="http://schemas.microsoft.com/office/drawing/2014/main" id="{E482FAFE-EF80-4CE5-9965-9D2E33832B63}"/>
              </a:ext>
            </a:extLst>
          </p:cNvPr>
          <p:cNvSpPr txBox="1"/>
          <p:nvPr/>
        </p:nvSpPr>
        <p:spPr>
          <a:xfrm>
            <a:off x="1950939" y="1757204"/>
            <a:ext cx="2757422" cy="461665"/>
          </a:xfrm>
          <a:prstGeom prst="rect">
            <a:avLst/>
          </a:prstGeom>
          <a:noFill/>
        </p:spPr>
        <p:txBody>
          <a:bodyPr wrap="none" rtlCol="0">
            <a:spAutoFit/>
          </a:bodyPr>
          <a:lstStyle/>
          <a:p>
            <a:r>
              <a:rPr lang="en-US" altLang="zh-CN"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rPr>
              <a:t>YOUR TEXT HERE</a:t>
            </a:r>
            <a:endParaRPr lang="zh-CN" altLang="en-US"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id="{4A394827-F665-4F10-A84F-52396404B154}"/>
              </a:ext>
            </a:extLst>
          </p:cNvPr>
          <p:cNvSpPr txBox="1"/>
          <p:nvPr/>
        </p:nvSpPr>
        <p:spPr>
          <a:xfrm rot="5400000">
            <a:off x="3394392" y="3198170"/>
            <a:ext cx="2757422" cy="461665"/>
          </a:xfrm>
          <a:prstGeom prst="rect">
            <a:avLst/>
          </a:prstGeom>
          <a:noFill/>
        </p:spPr>
        <p:txBody>
          <a:bodyPr wrap="none" rtlCol="0">
            <a:spAutoFit/>
          </a:bodyPr>
          <a:lstStyle/>
          <a:p>
            <a:r>
              <a:rPr lang="en-US" altLang="zh-CN"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rPr>
              <a:t>YOUR TEXT HERE</a:t>
            </a:r>
            <a:endParaRPr lang="zh-CN" altLang="en-US"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id="{B72F8BB2-C0B0-4C52-8356-6B73C6162887}"/>
              </a:ext>
            </a:extLst>
          </p:cNvPr>
          <p:cNvSpPr txBox="1"/>
          <p:nvPr/>
        </p:nvSpPr>
        <p:spPr>
          <a:xfrm rot="16200000">
            <a:off x="507487" y="3198170"/>
            <a:ext cx="2757422" cy="461665"/>
          </a:xfrm>
          <a:prstGeom prst="rect">
            <a:avLst/>
          </a:prstGeom>
          <a:noFill/>
        </p:spPr>
        <p:txBody>
          <a:bodyPr wrap="none" rtlCol="0">
            <a:spAutoFit/>
          </a:bodyPr>
          <a:lstStyle/>
          <a:p>
            <a:r>
              <a:rPr lang="en-US" altLang="zh-CN"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rPr>
              <a:t>YOUR TEXT HERE</a:t>
            </a:r>
            <a:endParaRPr lang="zh-CN" altLang="en-US"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endParaRPr>
          </a:p>
        </p:txBody>
      </p:sp>
      <p:sp>
        <p:nvSpPr>
          <p:cNvPr id="8" name="文本框 7">
            <a:extLst>
              <a:ext uri="{FF2B5EF4-FFF2-40B4-BE49-F238E27FC236}">
                <a16:creationId xmlns:a16="http://schemas.microsoft.com/office/drawing/2014/main" id="{D2B31E8D-58EB-4C24-B45D-31AEE46A1157}"/>
              </a:ext>
            </a:extLst>
          </p:cNvPr>
          <p:cNvSpPr txBox="1"/>
          <p:nvPr/>
        </p:nvSpPr>
        <p:spPr>
          <a:xfrm rot="10800000">
            <a:off x="1950940" y="4639136"/>
            <a:ext cx="2757422" cy="461665"/>
          </a:xfrm>
          <a:prstGeom prst="rect">
            <a:avLst/>
          </a:prstGeom>
          <a:noFill/>
        </p:spPr>
        <p:txBody>
          <a:bodyPr wrap="none" rtlCol="0">
            <a:spAutoFit/>
          </a:bodyPr>
          <a:lstStyle/>
          <a:p>
            <a:r>
              <a:rPr lang="en-US" altLang="zh-CN"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rPr>
              <a:t>YOUR TEXT HERE</a:t>
            </a:r>
            <a:endParaRPr lang="zh-CN" altLang="en-US" sz="2400" b="1" dirty="0">
              <a:gradFill>
                <a:gsLst>
                  <a:gs pos="0">
                    <a:schemeClr val="bg1"/>
                  </a:gs>
                  <a:gs pos="100000">
                    <a:schemeClr val="tx1"/>
                  </a:gs>
                </a:gsLst>
                <a:lin ang="0" scaled="0"/>
              </a:gradFill>
              <a:latin typeface="思源黑体 CN Bold" panose="020B0800000000000000" pitchFamily="34" charset="-122"/>
              <a:ea typeface="思源黑体 CN Bold" panose="020B0800000000000000" pitchFamily="34" charset="-122"/>
            </a:endParaRPr>
          </a:p>
        </p:txBody>
      </p:sp>
      <p:sp>
        <p:nvSpPr>
          <p:cNvPr id="202" name="文本框 201">
            <a:extLst>
              <a:ext uri="{FF2B5EF4-FFF2-40B4-BE49-F238E27FC236}">
                <a16:creationId xmlns:a16="http://schemas.microsoft.com/office/drawing/2014/main" id="{740F7E3E-B113-447B-A32E-49D8A95EF193}"/>
              </a:ext>
            </a:extLst>
          </p:cNvPr>
          <p:cNvSpPr txBox="1"/>
          <p:nvPr/>
        </p:nvSpPr>
        <p:spPr>
          <a:xfrm>
            <a:off x="7050596" y="3381189"/>
            <a:ext cx="1547937" cy="523220"/>
          </a:xfrm>
          <a:prstGeom prst="rect">
            <a:avLst/>
          </a:prstGeom>
          <a:noFill/>
        </p:spPr>
        <p:txBody>
          <a:bodyPr wrap="square" rtlCol="0">
            <a:spAutoFit/>
          </a:bodyPr>
          <a:lstStyle/>
          <a:p>
            <a:r>
              <a:rPr lang="en-US" altLang="zh-CN" sz="2800" b="1" dirty="0">
                <a:solidFill>
                  <a:schemeClr val="bg1"/>
                </a:solidFill>
                <a:latin typeface="站酷庆科黄油体" panose="02000803000000020004" pitchFamily="2" charset="-122"/>
                <a:ea typeface="站酷庆科黄油体" panose="02000803000000020004" pitchFamily="2" charset="-122"/>
              </a:rPr>
              <a:t>Zoom</a:t>
            </a:r>
            <a:endParaRPr lang="zh-CN" altLang="en-US" sz="2800" b="1" dirty="0">
              <a:solidFill>
                <a:schemeClr val="bg1"/>
              </a:solidFill>
              <a:latin typeface="站酷庆科黄油体" panose="02000803000000020004" pitchFamily="2" charset="-122"/>
              <a:ea typeface="站酷庆科黄油体" panose="02000803000000020004" pitchFamily="2" charset="-122"/>
            </a:endParaRPr>
          </a:p>
        </p:txBody>
      </p:sp>
      <p:sp>
        <p:nvSpPr>
          <p:cNvPr id="203" name="矩形 202">
            <a:extLst>
              <a:ext uri="{FF2B5EF4-FFF2-40B4-BE49-F238E27FC236}">
                <a16:creationId xmlns:a16="http://schemas.microsoft.com/office/drawing/2014/main" id="{D291D49A-8272-4716-86B9-BC7E89DAC46F}"/>
              </a:ext>
            </a:extLst>
          </p:cNvPr>
          <p:cNvSpPr/>
          <p:nvPr/>
        </p:nvSpPr>
        <p:spPr>
          <a:xfrm>
            <a:off x="7062457" y="1260399"/>
            <a:ext cx="1707971" cy="523220"/>
          </a:xfrm>
          <a:prstGeom prst="rect">
            <a:avLst/>
          </a:prstGeom>
          <a:noFill/>
        </p:spPr>
        <p:txBody>
          <a:bodyPr wrap="square">
            <a:spAutoFit/>
          </a:bodyPr>
          <a:lstStyle/>
          <a:p>
            <a:r>
              <a:rPr lang="zh-CN" altLang="en-US" sz="2800" b="1" dirty="0">
                <a:solidFill>
                  <a:schemeClr val="bg1"/>
                </a:solidFill>
                <a:latin typeface="站酷庆科黄油体" panose="02000803000000020004" pitchFamily="2" charset="-122"/>
                <a:ea typeface="站酷庆科黄油体" panose="02000803000000020004" pitchFamily="2" charset="-122"/>
              </a:rPr>
              <a:t>Repeat</a:t>
            </a:r>
          </a:p>
        </p:txBody>
      </p:sp>
      <p:sp>
        <p:nvSpPr>
          <p:cNvPr id="204" name="矩形 203">
            <a:extLst>
              <a:ext uri="{FF2B5EF4-FFF2-40B4-BE49-F238E27FC236}">
                <a16:creationId xmlns:a16="http://schemas.microsoft.com/office/drawing/2014/main" id="{D8B5920F-42D7-4C0B-A25F-3A7AAF32B116}"/>
              </a:ext>
            </a:extLst>
          </p:cNvPr>
          <p:cNvSpPr/>
          <p:nvPr/>
        </p:nvSpPr>
        <p:spPr>
          <a:xfrm>
            <a:off x="7086344" y="2311241"/>
            <a:ext cx="1835436" cy="523220"/>
          </a:xfrm>
          <a:prstGeom prst="rect">
            <a:avLst/>
          </a:prstGeom>
        </p:spPr>
        <p:txBody>
          <a:bodyPr wrap="square">
            <a:spAutoFit/>
          </a:bodyPr>
          <a:lstStyle/>
          <a:p>
            <a:r>
              <a:rPr lang="en-US" altLang="zh-CN" sz="2800" b="1" dirty="0">
                <a:solidFill>
                  <a:schemeClr val="bg1"/>
                </a:solidFill>
                <a:latin typeface="站酷庆科黄油体" panose="02000803000000020004" pitchFamily="2" charset="-122"/>
                <a:ea typeface="站酷庆科黄油体" panose="02000803000000020004" pitchFamily="2" charset="-122"/>
              </a:rPr>
              <a:t>Relies</a:t>
            </a:r>
            <a:endParaRPr lang="zh-CN" altLang="en-US" sz="2800" b="1" dirty="0">
              <a:solidFill>
                <a:schemeClr val="bg1"/>
              </a:solidFill>
              <a:latin typeface="站酷庆科黄油体" panose="02000803000000020004" pitchFamily="2" charset="-122"/>
              <a:ea typeface="站酷庆科黄油体" panose="02000803000000020004" pitchFamily="2" charset="-122"/>
            </a:endParaRPr>
          </a:p>
        </p:txBody>
      </p:sp>
      <p:sp>
        <p:nvSpPr>
          <p:cNvPr id="205" name="矩形 204">
            <a:extLst>
              <a:ext uri="{FF2B5EF4-FFF2-40B4-BE49-F238E27FC236}">
                <a16:creationId xmlns:a16="http://schemas.microsoft.com/office/drawing/2014/main" id="{223BAA76-D927-4E87-8D11-28093CCFC91B}"/>
              </a:ext>
            </a:extLst>
          </p:cNvPr>
          <p:cNvSpPr/>
          <p:nvPr/>
        </p:nvSpPr>
        <p:spPr>
          <a:xfrm>
            <a:off x="7040833" y="4491402"/>
            <a:ext cx="2468776" cy="523220"/>
          </a:xfrm>
          <a:prstGeom prst="rect">
            <a:avLst/>
          </a:prstGeom>
        </p:spPr>
        <p:txBody>
          <a:bodyPr wrap="square">
            <a:spAutoFit/>
          </a:bodyPr>
          <a:lstStyle/>
          <a:p>
            <a:r>
              <a:rPr lang="zh-CN" altLang="en-US" sz="2800" b="1" dirty="0">
                <a:solidFill>
                  <a:schemeClr val="bg1"/>
                </a:solidFill>
                <a:latin typeface="站酷庆科黄油体" panose="02000803000000020004" pitchFamily="2" charset="-122"/>
                <a:ea typeface="站酷庆科黄油体" panose="02000803000000020004" pitchFamily="2" charset="-122"/>
              </a:rPr>
              <a:t>Confidence</a:t>
            </a:r>
          </a:p>
        </p:txBody>
      </p:sp>
      <p:grpSp>
        <p:nvGrpSpPr>
          <p:cNvPr id="206" name="组合 205">
            <a:extLst>
              <a:ext uri="{FF2B5EF4-FFF2-40B4-BE49-F238E27FC236}">
                <a16:creationId xmlns:a16="http://schemas.microsoft.com/office/drawing/2014/main" id="{6F13AC46-9297-453D-BADF-D6630D17EB7E}"/>
              </a:ext>
            </a:extLst>
          </p:cNvPr>
          <p:cNvGrpSpPr/>
          <p:nvPr/>
        </p:nvGrpSpPr>
        <p:grpSpPr>
          <a:xfrm>
            <a:off x="6541206" y="1280174"/>
            <a:ext cx="457241" cy="456820"/>
            <a:chOff x="9783763" y="1588"/>
            <a:chExt cx="1722437" cy="1720850"/>
          </a:xfrm>
          <a:solidFill>
            <a:schemeClr val="bg1"/>
          </a:solidFill>
        </p:grpSpPr>
        <p:sp>
          <p:nvSpPr>
            <p:cNvPr id="207" name="Freeform 5">
              <a:extLst>
                <a:ext uri="{FF2B5EF4-FFF2-40B4-BE49-F238E27FC236}">
                  <a16:creationId xmlns:a16="http://schemas.microsoft.com/office/drawing/2014/main" id="{F07D6D93-BE56-41C5-9537-C9223CF7406E}"/>
                </a:ext>
              </a:extLst>
            </p:cNvPr>
            <p:cNvSpPr>
              <a:spLocks noEditPoints="1"/>
            </p:cNvSpPr>
            <p:nvPr/>
          </p:nvSpPr>
          <p:spPr bwMode="auto">
            <a:xfrm>
              <a:off x="9783763" y="1588"/>
              <a:ext cx="1722437" cy="1720850"/>
            </a:xfrm>
            <a:custGeom>
              <a:avLst/>
              <a:gdLst>
                <a:gd name="T0" fmla="*/ 463 w 511"/>
                <a:gd name="T1" fmla="*/ 216 h 510"/>
                <a:gd name="T2" fmla="*/ 485 w 511"/>
                <a:gd name="T3" fmla="*/ 146 h 510"/>
                <a:gd name="T4" fmla="*/ 416 w 511"/>
                <a:gd name="T5" fmla="*/ 117 h 510"/>
                <a:gd name="T6" fmla="*/ 402 w 511"/>
                <a:gd name="T7" fmla="*/ 46 h 510"/>
                <a:gd name="T8" fmla="*/ 325 w 511"/>
                <a:gd name="T9" fmla="*/ 54 h 510"/>
                <a:gd name="T10" fmla="*/ 276 w 511"/>
                <a:gd name="T11" fmla="*/ 0 h 510"/>
                <a:gd name="T12" fmla="*/ 216 w 511"/>
                <a:gd name="T13" fmla="*/ 47 h 510"/>
                <a:gd name="T14" fmla="*/ 146 w 511"/>
                <a:gd name="T15" fmla="*/ 24 h 510"/>
                <a:gd name="T16" fmla="*/ 117 w 511"/>
                <a:gd name="T17" fmla="*/ 94 h 510"/>
                <a:gd name="T18" fmla="*/ 45 w 511"/>
                <a:gd name="T19" fmla="*/ 108 h 510"/>
                <a:gd name="T20" fmla="*/ 55 w 511"/>
                <a:gd name="T21" fmla="*/ 185 h 510"/>
                <a:gd name="T22" fmla="*/ 0 w 511"/>
                <a:gd name="T23" fmla="*/ 234 h 510"/>
                <a:gd name="T24" fmla="*/ 47 w 511"/>
                <a:gd name="T25" fmla="*/ 294 h 510"/>
                <a:gd name="T26" fmla="*/ 24 w 511"/>
                <a:gd name="T27" fmla="*/ 364 h 510"/>
                <a:gd name="T28" fmla="*/ 94 w 511"/>
                <a:gd name="T29" fmla="*/ 393 h 510"/>
                <a:gd name="T30" fmla="*/ 109 w 511"/>
                <a:gd name="T31" fmla="*/ 465 h 510"/>
                <a:gd name="T32" fmla="*/ 185 w 511"/>
                <a:gd name="T33" fmla="*/ 455 h 510"/>
                <a:gd name="T34" fmla="*/ 234 w 511"/>
                <a:gd name="T35" fmla="*/ 510 h 510"/>
                <a:gd name="T36" fmla="*/ 287 w 511"/>
                <a:gd name="T37" fmla="*/ 502 h 510"/>
                <a:gd name="T38" fmla="*/ 351 w 511"/>
                <a:gd name="T39" fmla="*/ 484 h 510"/>
                <a:gd name="T40" fmla="*/ 406 w 511"/>
                <a:gd name="T41" fmla="*/ 452 h 510"/>
                <a:gd name="T42" fmla="*/ 452 w 511"/>
                <a:gd name="T43" fmla="*/ 405 h 510"/>
                <a:gd name="T44" fmla="*/ 484 w 511"/>
                <a:gd name="T45" fmla="*/ 350 h 510"/>
                <a:gd name="T46" fmla="*/ 502 w 511"/>
                <a:gd name="T47" fmla="*/ 287 h 510"/>
                <a:gd name="T48" fmla="*/ 452 w 511"/>
                <a:gd name="T49" fmla="*/ 275 h 510"/>
                <a:gd name="T50" fmla="*/ 436 w 511"/>
                <a:gd name="T51" fmla="*/ 337 h 510"/>
                <a:gd name="T52" fmla="*/ 416 w 511"/>
                <a:gd name="T53" fmla="*/ 370 h 510"/>
                <a:gd name="T54" fmla="*/ 372 w 511"/>
                <a:gd name="T55" fmla="*/ 415 h 510"/>
                <a:gd name="T56" fmla="*/ 337 w 511"/>
                <a:gd name="T57" fmla="*/ 435 h 510"/>
                <a:gd name="T58" fmla="*/ 275 w 511"/>
                <a:gd name="T59" fmla="*/ 451 h 510"/>
                <a:gd name="T60" fmla="*/ 235 w 511"/>
                <a:gd name="T61" fmla="*/ 452 h 510"/>
                <a:gd name="T62" fmla="*/ 181 w 511"/>
                <a:gd name="T63" fmla="*/ 432 h 510"/>
                <a:gd name="T64" fmla="*/ 128 w 511"/>
                <a:gd name="T65" fmla="*/ 450 h 510"/>
                <a:gd name="T66" fmla="*/ 107 w 511"/>
                <a:gd name="T67" fmla="*/ 374 h 510"/>
                <a:gd name="T68" fmla="*/ 46 w 511"/>
                <a:gd name="T69" fmla="*/ 361 h 510"/>
                <a:gd name="T70" fmla="*/ 67 w 511"/>
                <a:gd name="T71" fmla="*/ 283 h 510"/>
                <a:gd name="T72" fmla="*/ 22 w 511"/>
                <a:gd name="T73" fmla="*/ 242 h 510"/>
                <a:gd name="T74" fmla="*/ 77 w 511"/>
                <a:gd name="T75" fmla="*/ 185 h 510"/>
                <a:gd name="T76" fmla="*/ 60 w 511"/>
                <a:gd name="T77" fmla="*/ 128 h 510"/>
                <a:gd name="T78" fmla="*/ 136 w 511"/>
                <a:gd name="T79" fmla="*/ 106 h 510"/>
                <a:gd name="T80" fmla="*/ 149 w 511"/>
                <a:gd name="T81" fmla="*/ 46 h 510"/>
                <a:gd name="T82" fmla="*/ 226 w 511"/>
                <a:gd name="T83" fmla="*/ 67 h 510"/>
                <a:gd name="T84" fmla="*/ 268 w 511"/>
                <a:gd name="T85" fmla="*/ 21 h 510"/>
                <a:gd name="T86" fmla="*/ 325 w 511"/>
                <a:gd name="T87" fmla="*/ 77 h 510"/>
                <a:gd name="T88" fmla="*/ 382 w 511"/>
                <a:gd name="T89" fmla="*/ 60 h 510"/>
                <a:gd name="T90" fmla="*/ 404 w 511"/>
                <a:gd name="T91" fmla="*/ 136 h 510"/>
                <a:gd name="T92" fmla="*/ 463 w 511"/>
                <a:gd name="T93" fmla="*/ 149 h 510"/>
                <a:gd name="T94" fmla="*/ 443 w 511"/>
                <a:gd name="T95" fmla="*/ 226 h 510"/>
                <a:gd name="T96" fmla="*/ 487 w 511"/>
                <a:gd name="T97" fmla="*/ 26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1" h="510">
                  <a:moveTo>
                    <a:pt x="510" y="234"/>
                  </a:moveTo>
                  <a:cubicBezTo>
                    <a:pt x="510" y="228"/>
                    <a:pt x="506" y="224"/>
                    <a:pt x="501" y="223"/>
                  </a:cubicBezTo>
                  <a:cubicBezTo>
                    <a:pt x="463" y="216"/>
                    <a:pt x="463" y="216"/>
                    <a:pt x="463" y="216"/>
                  </a:cubicBezTo>
                  <a:cubicBezTo>
                    <a:pt x="461" y="205"/>
                    <a:pt x="459" y="194"/>
                    <a:pt x="454" y="185"/>
                  </a:cubicBezTo>
                  <a:cubicBezTo>
                    <a:pt x="483" y="159"/>
                    <a:pt x="483" y="159"/>
                    <a:pt x="483" y="159"/>
                  </a:cubicBezTo>
                  <a:cubicBezTo>
                    <a:pt x="487" y="156"/>
                    <a:pt x="487" y="151"/>
                    <a:pt x="485" y="146"/>
                  </a:cubicBezTo>
                  <a:cubicBezTo>
                    <a:pt x="464" y="108"/>
                    <a:pt x="464" y="108"/>
                    <a:pt x="464" y="108"/>
                  </a:cubicBezTo>
                  <a:cubicBezTo>
                    <a:pt x="462" y="104"/>
                    <a:pt x="457" y="102"/>
                    <a:pt x="451" y="104"/>
                  </a:cubicBezTo>
                  <a:cubicBezTo>
                    <a:pt x="416" y="117"/>
                    <a:pt x="416" y="117"/>
                    <a:pt x="416" y="117"/>
                  </a:cubicBezTo>
                  <a:cubicBezTo>
                    <a:pt x="409" y="108"/>
                    <a:pt x="401" y="101"/>
                    <a:pt x="394" y="95"/>
                  </a:cubicBezTo>
                  <a:cubicBezTo>
                    <a:pt x="407" y="59"/>
                    <a:pt x="407" y="59"/>
                    <a:pt x="407" y="59"/>
                  </a:cubicBezTo>
                  <a:cubicBezTo>
                    <a:pt x="409" y="53"/>
                    <a:pt x="407" y="49"/>
                    <a:pt x="402" y="46"/>
                  </a:cubicBezTo>
                  <a:cubicBezTo>
                    <a:pt x="365" y="25"/>
                    <a:pt x="365" y="25"/>
                    <a:pt x="365" y="25"/>
                  </a:cubicBezTo>
                  <a:cubicBezTo>
                    <a:pt x="360" y="21"/>
                    <a:pt x="354" y="23"/>
                    <a:pt x="351" y="26"/>
                  </a:cubicBezTo>
                  <a:cubicBezTo>
                    <a:pt x="325" y="54"/>
                    <a:pt x="325" y="54"/>
                    <a:pt x="325" y="54"/>
                  </a:cubicBezTo>
                  <a:cubicBezTo>
                    <a:pt x="316" y="51"/>
                    <a:pt x="305" y="48"/>
                    <a:pt x="294" y="46"/>
                  </a:cubicBezTo>
                  <a:cubicBezTo>
                    <a:pt x="287" y="9"/>
                    <a:pt x="287" y="9"/>
                    <a:pt x="287" y="9"/>
                  </a:cubicBezTo>
                  <a:cubicBezTo>
                    <a:pt x="286" y="3"/>
                    <a:pt x="282" y="0"/>
                    <a:pt x="276" y="0"/>
                  </a:cubicBezTo>
                  <a:cubicBezTo>
                    <a:pt x="234" y="0"/>
                    <a:pt x="234" y="0"/>
                    <a:pt x="234" y="0"/>
                  </a:cubicBezTo>
                  <a:cubicBezTo>
                    <a:pt x="229" y="0"/>
                    <a:pt x="224" y="3"/>
                    <a:pt x="223" y="9"/>
                  </a:cubicBezTo>
                  <a:cubicBezTo>
                    <a:pt x="216" y="47"/>
                    <a:pt x="216" y="47"/>
                    <a:pt x="216" y="47"/>
                  </a:cubicBezTo>
                  <a:cubicBezTo>
                    <a:pt x="205" y="49"/>
                    <a:pt x="195" y="51"/>
                    <a:pt x="185" y="55"/>
                  </a:cubicBezTo>
                  <a:cubicBezTo>
                    <a:pt x="160" y="26"/>
                    <a:pt x="160" y="26"/>
                    <a:pt x="160" y="26"/>
                  </a:cubicBezTo>
                  <a:cubicBezTo>
                    <a:pt x="156" y="21"/>
                    <a:pt x="151" y="21"/>
                    <a:pt x="146" y="24"/>
                  </a:cubicBezTo>
                  <a:cubicBezTo>
                    <a:pt x="109" y="45"/>
                    <a:pt x="109" y="45"/>
                    <a:pt x="109" y="45"/>
                  </a:cubicBezTo>
                  <a:cubicBezTo>
                    <a:pt x="105" y="48"/>
                    <a:pt x="103" y="53"/>
                    <a:pt x="104" y="58"/>
                  </a:cubicBezTo>
                  <a:cubicBezTo>
                    <a:pt x="117" y="94"/>
                    <a:pt x="117" y="94"/>
                    <a:pt x="117" y="94"/>
                  </a:cubicBezTo>
                  <a:cubicBezTo>
                    <a:pt x="109" y="101"/>
                    <a:pt x="101" y="108"/>
                    <a:pt x="95" y="116"/>
                  </a:cubicBezTo>
                  <a:cubicBezTo>
                    <a:pt x="58" y="104"/>
                    <a:pt x="58" y="104"/>
                    <a:pt x="58" y="104"/>
                  </a:cubicBezTo>
                  <a:cubicBezTo>
                    <a:pt x="54" y="102"/>
                    <a:pt x="48" y="104"/>
                    <a:pt x="45" y="108"/>
                  </a:cubicBezTo>
                  <a:cubicBezTo>
                    <a:pt x="24" y="146"/>
                    <a:pt x="24" y="146"/>
                    <a:pt x="24" y="146"/>
                  </a:cubicBezTo>
                  <a:cubicBezTo>
                    <a:pt x="22" y="150"/>
                    <a:pt x="23" y="156"/>
                    <a:pt x="26" y="159"/>
                  </a:cubicBezTo>
                  <a:cubicBezTo>
                    <a:pt x="55" y="185"/>
                    <a:pt x="55" y="185"/>
                    <a:pt x="55" y="185"/>
                  </a:cubicBezTo>
                  <a:cubicBezTo>
                    <a:pt x="51" y="194"/>
                    <a:pt x="48" y="205"/>
                    <a:pt x="46" y="216"/>
                  </a:cubicBezTo>
                  <a:cubicBezTo>
                    <a:pt x="9" y="223"/>
                    <a:pt x="9" y="223"/>
                    <a:pt x="9" y="223"/>
                  </a:cubicBezTo>
                  <a:cubicBezTo>
                    <a:pt x="4" y="224"/>
                    <a:pt x="0" y="228"/>
                    <a:pt x="0" y="234"/>
                  </a:cubicBezTo>
                  <a:cubicBezTo>
                    <a:pt x="0" y="276"/>
                    <a:pt x="0" y="276"/>
                    <a:pt x="0" y="276"/>
                  </a:cubicBezTo>
                  <a:cubicBezTo>
                    <a:pt x="0" y="281"/>
                    <a:pt x="4" y="286"/>
                    <a:pt x="9" y="287"/>
                  </a:cubicBezTo>
                  <a:cubicBezTo>
                    <a:pt x="47" y="294"/>
                    <a:pt x="47" y="294"/>
                    <a:pt x="47" y="294"/>
                  </a:cubicBezTo>
                  <a:cubicBezTo>
                    <a:pt x="49" y="305"/>
                    <a:pt x="51" y="315"/>
                    <a:pt x="56" y="325"/>
                  </a:cubicBezTo>
                  <a:cubicBezTo>
                    <a:pt x="26" y="350"/>
                    <a:pt x="26" y="350"/>
                    <a:pt x="26" y="350"/>
                  </a:cubicBezTo>
                  <a:cubicBezTo>
                    <a:pt x="22" y="353"/>
                    <a:pt x="22" y="359"/>
                    <a:pt x="24" y="364"/>
                  </a:cubicBezTo>
                  <a:cubicBezTo>
                    <a:pt x="45" y="401"/>
                    <a:pt x="45" y="401"/>
                    <a:pt x="45" y="401"/>
                  </a:cubicBezTo>
                  <a:cubicBezTo>
                    <a:pt x="47" y="405"/>
                    <a:pt x="52" y="408"/>
                    <a:pt x="58" y="405"/>
                  </a:cubicBezTo>
                  <a:cubicBezTo>
                    <a:pt x="94" y="393"/>
                    <a:pt x="94" y="393"/>
                    <a:pt x="94" y="393"/>
                  </a:cubicBezTo>
                  <a:cubicBezTo>
                    <a:pt x="101" y="401"/>
                    <a:pt x="109" y="409"/>
                    <a:pt x="117" y="416"/>
                  </a:cubicBezTo>
                  <a:cubicBezTo>
                    <a:pt x="104" y="452"/>
                    <a:pt x="104" y="452"/>
                    <a:pt x="104" y="452"/>
                  </a:cubicBezTo>
                  <a:cubicBezTo>
                    <a:pt x="102" y="457"/>
                    <a:pt x="104" y="462"/>
                    <a:pt x="109" y="465"/>
                  </a:cubicBezTo>
                  <a:cubicBezTo>
                    <a:pt x="146" y="486"/>
                    <a:pt x="146" y="486"/>
                    <a:pt x="146" y="486"/>
                  </a:cubicBezTo>
                  <a:cubicBezTo>
                    <a:pt x="150" y="488"/>
                    <a:pt x="155" y="488"/>
                    <a:pt x="160" y="484"/>
                  </a:cubicBezTo>
                  <a:cubicBezTo>
                    <a:pt x="185" y="455"/>
                    <a:pt x="185" y="455"/>
                    <a:pt x="185" y="455"/>
                  </a:cubicBezTo>
                  <a:cubicBezTo>
                    <a:pt x="195" y="459"/>
                    <a:pt x="205" y="462"/>
                    <a:pt x="216" y="464"/>
                  </a:cubicBezTo>
                  <a:cubicBezTo>
                    <a:pt x="223" y="502"/>
                    <a:pt x="223" y="502"/>
                    <a:pt x="223" y="502"/>
                  </a:cubicBezTo>
                  <a:cubicBezTo>
                    <a:pt x="224" y="507"/>
                    <a:pt x="229" y="510"/>
                    <a:pt x="234" y="510"/>
                  </a:cubicBezTo>
                  <a:cubicBezTo>
                    <a:pt x="234" y="510"/>
                    <a:pt x="234" y="510"/>
                    <a:pt x="234" y="510"/>
                  </a:cubicBezTo>
                  <a:cubicBezTo>
                    <a:pt x="276" y="510"/>
                    <a:pt x="276" y="510"/>
                    <a:pt x="276" y="510"/>
                  </a:cubicBezTo>
                  <a:cubicBezTo>
                    <a:pt x="282" y="510"/>
                    <a:pt x="286" y="507"/>
                    <a:pt x="287" y="502"/>
                  </a:cubicBezTo>
                  <a:cubicBezTo>
                    <a:pt x="294" y="464"/>
                    <a:pt x="294" y="464"/>
                    <a:pt x="294" y="464"/>
                  </a:cubicBezTo>
                  <a:cubicBezTo>
                    <a:pt x="305" y="462"/>
                    <a:pt x="316" y="460"/>
                    <a:pt x="325" y="455"/>
                  </a:cubicBezTo>
                  <a:cubicBezTo>
                    <a:pt x="351" y="484"/>
                    <a:pt x="351" y="484"/>
                    <a:pt x="351" y="484"/>
                  </a:cubicBezTo>
                  <a:cubicBezTo>
                    <a:pt x="354" y="488"/>
                    <a:pt x="359" y="488"/>
                    <a:pt x="364" y="486"/>
                  </a:cubicBezTo>
                  <a:cubicBezTo>
                    <a:pt x="401" y="465"/>
                    <a:pt x="401" y="465"/>
                    <a:pt x="401" y="465"/>
                  </a:cubicBezTo>
                  <a:cubicBezTo>
                    <a:pt x="406" y="463"/>
                    <a:pt x="408" y="457"/>
                    <a:pt x="406" y="452"/>
                  </a:cubicBezTo>
                  <a:cubicBezTo>
                    <a:pt x="393" y="416"/>
                    <a:pt x="393" y="416"/>
                    <a:pt x="393" y="416"/>
                  </a:cubicBezTo>
                  <a:cubicBezTo>
                    <a:pt x="401" y="409"/>
                    <a:pt x="409" y="401"/>
                    <a:pt x="416" y="393"/>
                  </a:cubicBezTo>
                  <a:cubicBezTo>
                    <a:pt x="452" y="405"/>
                    <a:pt x="452" y="405"/>
                    <a:pt x="452" y="405"/>
                  </a:cubicBezTo>
                  <a:cubicBezTo>
                    <a:pt x="458" y="408"/>
                    <a:pt x="462" y="405"/>
                    <a:pt x="465" y="401"/>
                  </a:cubicBezTo>
                  <a:cubicBezTo>
                    <a:pt x="486" y="364"/>
                    <a:pt x="486" y="364"/>
                    <a:pt x="486" y="364"/>
                  </a:cubicBezTo>
                  <a:cubicBezTo>
                    <a:pt x="488" y="360"/>
                    <a:pt x="488" y="355"/>
                    <a:pt x="484" y="350"/>
                  </a:cubicBezTo>
                  <a:cubicBezTo>
                    <a:pt x="456" y="325"/>
                    <a:pt x="456" y="325"/>
                    <a:pt x="456" y="325"/>
                  </a:cubicBezTo>
                  <a:cubicBezTo>
                    <a:pt x="459" y="315"/>
                    <a:pt x="462" y="305"/>
                    <a:pt x="464" y="294"/>
                  </a:cubicBezTo>
                  <a:cubicBezTo>
                    <a:pt x="502" y="287"/>
                    <a:pt x="502" y="287"/>
                    <a:pt x="502" y="287"/>
                  </a:cubicBezTo>
                  <a:cubicBezTo>
                    <a:pt x="507" y="286"/>
                    <a:pt x="511" y="281"/>
                    <a:pt x="511" y="276"/>
                  </a:cubicBezTo>
                  <a:lnTo>
                    <a:pt x="510" y="234"/>
                  </a:lnTo>
                  <a:close/>
                  <a:moveTo>
                    <a:pt x="452" y="275"/>
                  </a:moveTo>
                  <a:cubicBezTo>
                    <a:pt x="448" y="276"/>
                    <a:pt x="445" y="279"/>
                    <a:pt x="444" y="283"/>
                  </a:cubicBezTo>
                  <a:cubicBezTo>
                    <a:pt x="442" y="297"/>
                    <a:pt x="439" y="311"/>
                    <a:pt x="433" y="325"/>
                  </a:cubicBezTo>
                  <a:cubicBezTo>
                    <a:pt x="431" y="329"/>
                    <a:pt x="433" y="333"/>
                    <a:pt x="436" y="337"/>
                  </a:cubicBezTo>
                  <a:cubicBezTo>
                    <a:pt x="464" y="361"/>
                    <a:pt x="464" y="361"/>
                    <a:pt x="464" y="361"/>
                  </a:cubicBezTo>
                  <a:cubicBezTo>
                    <a:pt x="451" y="382"/>
                    <a:pt x="451" y="382"/>
                    <a:pt x="451" y="382"/>
                  </a:cubicBezTo>
                  <a:cubicBezTo>
                    <a:pt x="416" y="370"/>
                    <a:pt x="416" y="370"/>
                    <a:pt x="416" y="370"/>
                  </a:cubicBezTo>
                  <a:cubicBezTo>
                    <a:pt x="412" y="369"/>
                    <a:pt x="408" y="370"/>
                    <a:pt x="405" y="374"/>
                  </a:cubicBezTo>
                  <a:cubicBezTo>
                    <a:pt x="396" y="384"/>
                    <a:pt x="386" y="395"/>
                    <a:pt x="375" y="403"/>
                  </a:cubicBezTo>
                  <a:cubicBezTo>
                    <a:pt x="372" y="407"/>
                    <a:pt x="370" y="411"/>
                    <a:pt x="372" y="415"/>
                  </a:cubicBezTo>
                  <a:cubicBezTo>
                    <a:pt x="383" y="450"/>
                    <a:pt x="383" y="450"/>
                    <a:pt x="383" y="450"/>
                  </a:cubicBezTo>
                  <a:cubicBezTo>
                    <a:pt x="362" y="463"/>
                    <a:pt x="362" y="463"/>
                    <a:pt x="362" y="463"/>
                  </a:cubicBezTo>
                  <a:cubicBezTo>
                    <a:pt x="337" y="435"/>
                    <a:pt x="337" y="435"/>
                    <a:pt x="337" y="435"/>
                  </a:cubicBezTo>
                  <a:cubicBezTo>
                    <a:pt x="334" y="432"/>
                    <a:pt x="329" y="431"/>
                    <a:pt x="325" y="432"/>
                  </a:cubicBezTo>
                  <a:cubicBezTo>
                    <a:pt x="312" y="437"/>
                    <a:pt x="299" y="440"/>
                    <a:pt x="284" y="443"/>
                  </a:cubicBezTo>
                  <a:cubicBezTo>
                    <a:pt x="279" y="444"/>
                    <a:pt x="275" y="447"/>
                    <a:pt x="275" y="451"/>
                  </a:cubicBezTo>
                  <a:cubicBezTo>
                    <a:pt x="268" y="488"/>
                    <a:pt x="268" y="488"/>
                    <a:pt x="268" y="488"/>
                  </a:cubicBezTo>
                  <a:cubicBezTo>
                    <a:pt x="242" y="488"/>
                    <a:pt x="242" y="488"/>
                    <a:pt x="242" y="488"/>
                  </a:cubicBezTo>
                  <a:cubicBezTo>
                    <a:pt x="235" y="452"/>
                    <a:pt x="235" y="452"/>
                    <a:pt x="235" y="452"/>
                  </a:cubicBezTo>
                  <a:cubicBezTo>
                    <a:pt x="234" y="448"/>
                    <a:pt x="231" y="445"/>
                    <a:pt x="226" y="444"/>
                  </a:cubicBezTo>
                  <a:cubicBezTo>
                    <a:pt x="213" y="442"/>
                    <a:pt x="199" y="438"/>
                    <a:pt x="185" y="433"/>
                  </a:cubicBezTo>
                  <a:cubicBezTo>
                    <a:pt x="184" y="433"/>
                    <a:pt x="183" y="432"/>
                    <a:pt x="181" y="432"/>
                  </a:cubicBezTo>
                  <a:cubicBezTo>
                    <a:pt x="178" y="432"/>
                    <a:pt x="174" y="433"/>
                    <a:pt x="172" y="435"/>
                  </a:cubicBezTo>
                  <a:cubicBezTo>
                    <a:pt x="149" y="463"/>
                    <a:pt x="149" y="463"/>
                    <a:pt x="149" y="463"/>
                  </a:cubicBezTo>
                  <a:cubicBezTo>
                    <a:pt x="128" y="450"/>
                    <a:pt x="128" y="450"/>
                    <a:pt x="128" y="450"/>
                  </a:cubicBezTo>
                  <a:cubicBezTo>
                    <a:pt x="139" y="415"/>
                    <a:pt x="139" y="415"/>
                    <a:pt x="139" y="415"/>
                  </a:cubicBezTo>
                  <a:cubicBezTo>
                    <a:pt x="140" y="411"/>
                    <a:pt x="139" y="407"/>
                    <a:pt x="136" y="403"/>
                  </a:cubicBezTo>
                  <a:cubicBezTo>
                    <a:pt x="126" y="395"/>
                    <a:pt x="115" y="384"/>
                    <a:pt x="107" y="374"/>
                  </a:cubicBezTo>
                  <a:cubicBezTo>
                    <a:pt x="103" y="370"/>
                    <a:pt x="99" y="368"/>
                    <a:pt x="95" y="370"/>
                  </a:cubicBezTo>
                  <a:cubicBezTo>
                    <a:pt x="59" y="382"/>
                    <a:pt x="59" y="382"/>
                    <a:pt x="59" y="382"/>
                  </a:cubicBezTo>
                  <a:cubicBezTo>
                    <a:pt x="46" y="361"/>
                    <a:pt x="46" y="361"/>
                    <a:pt x="46" y="361"/>
                  </a:cubicBezTo>
                  <a:cubicBezTo>
                    <a:pt x="75" y="337"/>
                    <a:pt x="75" y="337"/>
                    <a:pt x="75" y="337"/>
                  </a:cubicBezTo>
                  <a:cubicBezTo>
                    <a:pt x="78" y="333"/>
                    <a:pt x="79" y="329"/>
                    <a:pt x="78" y="325"/>
                  </a:cubicBezTo>
                  <a:cubicBezTo>
                    <a:pt x="73" y="312"/>
                    <a:pt x="69" y="298"/>
                    <a:pt x="67" y="283"/>
                  </a:cubicBezTo>
                  <a:cubicBezTo>
                    <a:pt x="66" y="279"/>
                    <a:pt x="63" y="276"/>
                    <a:pt x="59" y="275"/>
                  </a:cubicBezTo>
                  <a:cubicBezTo>
                    <a:pt x="22" y="268"/>
                    <a:pt x="22" y="268"/>
                    <a:pt x="22" y="268"/>
                  </a:cubicBezTo>
                  <a:cubicBezTo>
                    <a:pt x="22" y="242"/>
                    <a:pt x="22" y="242"/>
                    <a:pt x="22" y="242"/>
                  </a:cubicBezTo>
                  <a:cubicBezTo>
                    <a:pt x="58" y="235"/>
                    <a:pt x="58" y="235"/>
                    <a:pt x="58" y="235"/>
                  </a:cubicBezTo>
                  <a:cubicBezTo>
                    <a:pt x="62" y="234"/>
                    <a:pt x="65" y="230"/>
                    <a:pt x="66" y="226"/>
                  </a:cubicBezTo>
                  <a:cubicBezTo>
                    <a:pt x="68" y="212"/>
                    <a:pt x="72" y="199"/>
                    <a:pt x="77" y="185"/>
                  </a:cubicBezTo>
                  <a:cubicBezTo>
                    <a:pt x="79" y="181"/>
                    <a:pt x="77" y="176"/>
                    <a:pt x="74" y="173"/>
                  </a:cubicBezTo>
                  <a:cubicBezTo>
                    <a:pt x="47" y="149"/>
                    <a:pt x="47" y="149"/>
                    <a:pt x="47" y="149"/>
                  </a:cubicBezTo>
                  <a:cubicBezTo>
                    <a:pt x="60" y="128"/>
                    <a:pt x="60" y="128"/>
                    <a:pt x="60" y="128"/>
                  </a:cubicBezTo>
                  <a:cubicBezTo>
                    <a:pt x="95" y="139"/>
                    <a:pt x="95" y="139"/>
                    <a:pt x="95" y="139"/>
                  </a:cubicBezTo>
                  <a:cubicBezTo>
                    <a:pt x="99" y="140"/>
                    <a:pt x="103" y="139"/>
                    <a:pt x="107" y="136"/>
                  </a:cubicBezTo>
                  <a:cubicBezTo>
                    <a:pt x="115" y="125"/>
                    <a:pt x="126" y="115"/>
                    <a:pt x="136" y="106"/>
                  </a:cubicBezTo>
                  <a:cubicBezTo>
                    <a:pt x="139" y="103"/>
                    <a:pt x="142" y="99"/>
                    <a:pt x="139" y="95"/>
                  </a:cubicBezTo>
                  <a:cubicBezTo>
                    <a:pt x="128" y="59"/>
                    <a:pt x="128" y="59"/>
                    <a:pt x="128" y="59"/>
                  </a:cubicBezTo>
                  <a:cubicBezTo>
                    <a:pt x="149" y="46"/>
                    <a:pt x="149" y="46"/>
                    <a:pt x="149" y="46"/>
                  </a:cubicBezTo>
                  <a:cubicBezTo>
                    <a:pt x="173" y="75"/>
                    <a:pt x="173" y="75"/>
                    <a:pt x="173" y="75"/>
                  </a:cubicBezTo>
                  <a:cubicBezTo>
                    <a:pt x="177" y="78"/>
                    <a:pt x="181" y="79"/>
                    <a:pt x="185" y="78"/>
                  </a:cubicBezTo>
                  <a:cubicBezTo>
                    <a:pt x="198" y="72"/>
                    <a:pt x="212" y="69"/>
                    <a:pt x="226" y="67"/>
                  </a:cubicBezTo>
                  <a:cubicBezTo>
                    <a:pt x="231" y="66"/>
                    <a:pt x="234" y="63"/>
                    <a:pt x="235" y="59"/>
                  </a:cubicBezTo>
                  <a:cubicBezTo>
                    <a:pt x="242" y="21"/>
                    <a:pt x="242" y="21"/>
                    <a:pt x="242" y="21"/>
                  </a:cubicBezTo>
                  <a:cubicBezTo>
                    <a:pt x="268" y="21"/>
                    <a:pt x="268" y="21"/>
                    <a:pt x="268" y="21"/>
                  </a:cubicBezTo>
                  <a:cubicBezTo>
                    <a:pt x="275" y="58"/>
                    <a:pt x="275" y="58"/>
                    <a:pt x="275" y="58"/>
                  </a:cubicBezTo>
                  <a:cubicBezTo>
                    <a:pt x="276" y="62"/>
                    <a:pt x="279" y="65"/>
                    <a:pt x="284" y="66"/>
                  </a:cubicBezTo>
                  <a:cubicBezTo>
                    <a:pt x="297" y="68"/>
                    <a:pt x="311" y="71"/>
                    <a:pt x="325" y="77"/>
                  </a:cubicBezTo>
                  <a:cubicBezTo>
                    <a:pt x="329" y="79"/>
                    <a:pt x="334" y="77"/>
                    <a:pt x="337" y="73"/>
                  </a:cubicBezTo>
                  <a:cubicBezTo>
                    <a:pt x="361" y="47"/>
                    <a:pt x="361" y="47"/>
                    <a:pt x="361" y="47"/>
                  </a:cubicBezTo>
                  <a:cubicBezTo>
                    <a:pt x="382" y="60"/>
                    <a:pt x="382" y="60"/>
                    <a:pt x="382" y="60"/>
                  </a:cubicBezTo>
                  <a:cubicBezTo>
                    <a:pt x="371" y="95"/>
                    <a:pt x="371" y="95"/>
                    <a:pt x="371" y="95"/>
                  </a:cubicBezTo>
                  <a:cubicBezTo>
                    <a:pt x="370" y="99"/>
                    <a:pt x="371" y="103"/>
                    <a:pt x="374" y="106"/>
                  </a:cubicBezTo>
                  <a:cubicBezTo>
                    <a:pt x="384" y="115"/>
                    <a:pt x="395" y="125"/>
                    <a:pt x="404" y="136"/>
                  </a:cubicBezTo>
                  <a:cubicBezTo>
                    <a:pt x="407" y="139"/>
                    <a:pt x="411" y="141"/>
                    <a:pt x="415" y="139"/>
                  </a:cubicBezTo>
                  <a:cubicBezTo>
                    <a:pt x="450" y="128"/>
                    <a:pt x="450" y="128"/>
                    <a:pt x="450" y="128"/>
                  </a:cubicBezTo>
                  <a:cubicBezTo>
                    <a:pt x="463" y="149"/>
                    <a:pt x="463" y="149"/>
                    <a:pt x="463" y="149"/>
                  </a:cubicBezTo>
                  <a:cubicBezTo>
                    <a:pt x="435" y="173"/>
                    <a:pt x="435" y="173"/>
                    <a:pt x="435" y="173"/>
                  </a:cubicBezTo>
                  <a:cubicBezTo>
                    <a:pt x="432" y="176"/>
                    <a:pt x="431" y="181"/>
                    <a:pt x="432" y="185"/>
                  </a:cubicBezTo>
                  <a:cubicBezTo>
                    <a:pt x="437" y="198"/>
                    <a:pt x="441" y="211"/>
                    <a:pt x="443" y="226"/>
                  </a:cubicBezTo>
                  <a:cubicBezTo>
                    <a:pt x="444" y="230"/>
                    <a:pt x="447" y="234"/>
                    <a:pt x="451" y="235"/>
                  </a:cubicBezTo>
                  <a:cubicBezTo>
                    <a:pt x="487" y="242"/>
                    <a:pt x="487" y="242"/>
                    <a:pt x="487" y="242"/>
                  </a:cubicBezTo>
                  <a:cubicBezTo>
                    <a:pt x="487" y="268"/>
                    <a:pt x="487" y="268"/>
                    <a:pt x="487" y="268"/>
                  </a:cubicBezTo>
                  <a:lnTo>
                    <a:pt x="452" y="2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8" name="Rectangle 6">
              <a:extLst>
                <a:ext uri="{FF2B5EF4-FFF2-40B4-BE49-F238E27FC236}">
                  <a16:creationId xmlns:a16="http://schemas.microsoft.com/office/drawing/2014/main" id="{3544DE14-C083-4154-9DCF-67FDAF2C1DB5}"/>
                </a:ext>
              </a:extLst>
            </p:cNvPr>
            <p:cNvSpPr>
              <a:spLocks noChangeArrowheads="1"/>
            </p:cNvSpPr>
            <p:nvPr/>
          </p:nvSpPr>
          <p:spPr bwMode="auto">
            <a:xfrm>
              <a:off x="10966450" y="825501"/>
              <a:ext cx="71437" cy="698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9" name="Rectangle 7">
              <a:extLst>
                <a:ext uri="{FF2B5EF4-FFF2-40B4-BE49-F238E27FC236}">
                  <a16:creationId xmlns:a16="http://schemas.microsoft.com/office/drawing/2014/main" id="{D8695458-3CFA-40CC-9454-C6067B2D6DFA}"/>
                </a:ext>
              </a:extLst>
            </p:cNvPr>
            <p:cNvSpPr>
              <a:spLocks noChangeArrowheads="1"/>
            </p:cNvSpPr>
            <p:nvPr/>
          </p:nvSpPr>
          <p:spPr bwMode="auto">
            <a:xfrm>
              <a:off x="10248900" y="825501"/>
              <a:ext cx="74612" cy="698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0" name="Freeform 8">
              <a:extLst>
                <a:ext uri="{FF2B5EF4-FFF2-40B4-BE49-F238E27FC236}">
                  <a16:creationId xmlns:a16="http://schemas.microsoft.com/office/drawing/2014/main" id="{3154649B-793C-4D2B-8DF5-005997539344}"/>
                </a:ext>
              </a:extLst>
            </p:cNvPr>
            <p:cNvSpPr>
              <a:spLocks/>
            </p:cNvSpPr>
            <p:nvPr/>
          </p:nvSpPr>
          <p:spPr bwMode="auto">
            <a:xfrm>
              <a:off x="10069513" y="288926"/>
              <a:ext cx="573087" cy="606425"/>
            </a:xfrm>
            <a:custGeom>
              <a:avLst/>
              <a:gdLst>
                <a:gd name="T0" fmla="*/ 170 w 170"/>
                <a:gd name="T1" fmla="*/ 21 h 180"/>
                <a:gd name="T2" fmla="*/ 22 w 170"/>
                <a:gd name="T3" fmla="*/ 170 h 180"/>
                <a:gd name="T4" fmla="*/ 22 w 170"/>
                <a:gd name="T5" fmla="*/ 180 h 180"/>
                <a:gd name="T6" fmla="*/ 0 w 170"/>
                <a:gd name="T7" fmla="*/ 180 h 180"/>
                <a:gd name="T8" fmla="*/ 0 w 170"/>
                <a:gd name="T9" fmla="*/ 170 h 180"/>
                <a:gd name="T10" fmla="*/ 170 w 170"/>
                <a:gd name="T11" fmla="*/ 0 h 180"/>
                <a:gd name="T12" fmla="*/ 170 w 170"/>
                <a:gd name="T13" fmla="*/ 21 h 180"/>
              </a:gdLst>
              <a:ahLst/>
              <a:cxnLst>
                <a:cxn ang="0">
                  <a:pos x="T0" y="T1"/>
                </a:cxn>
                <a:cxn ang="0">
                  <a:pos x="T2" y="T3"/>
                </a:cxn>
                <a:cxn ang="0">
                  <a:pos x="T4" y="T5"/>
                </a:cxn>
                <a:cxn ang="0">
                  <a:pos x="T6" y="T7"/>
                </a:cxn>
                <a:cxn ang="0">
                  <a:pos x="T8" y="T9"/>
                </a:cxn>
                <a:cxn ang="0">
                  <a:pos x="T10" y="T11"/>
                </a:cxn>
                <a:cxn ang="0">
                  <a:pos x="T12" y="T13"/>
                </a:cxn>
              </a:cxnLst>
              <a:rect l="0" t="0" r="r" b="b"/>
              <a:pathLst>
                <a:path w="170" h="180">
                  <a:moveTo>
                    <a:pt x="170" y="21"/>
                  </a:moveTo>
                  <a:cubicBezTo>
                    <a:pt x="88" y="21"/>
                    <a:pt x="22" y="88"/>
                    <a:pt x="22" y="170"/>
                  </a:cubicBezTo>
                  <a:cubicBezTo>
                    <a:pt x="22" y="180"/>
                    <a:pt x="22" y="180"/>
                    <a:pt x="22" y="180"/>
                  </a:cubicBezTo>
                  <a:cubicBezTo>
                    <a:pt x="0" y="180"/>
                    <a:pt x="0" y="180"/>
                    <a:pt x="0" y="180"/>
                  </a:cubicBezTo>
                  <a:cubicBezTo>
                    <a:pt x="0" y="170"/>
                    <a:pt x="0" y="170"/>
                    <a:pt x="0" y="170"/>
                  </a:cubicBezTo>
                  <a:cubicBezTo>
                    <a:pt x="0" y="77"/>
                    <a:pt x="77" y="0"/>
                    <a:pt x="170" y="0"/>
                  </a:cubicBezTo>
                  <a:lnTo>
                    <a:pt x="170"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1" name="Freeform 9">
              <a:extLst>
                <a:ext uri="{FF2B5EF4-FFF2-40B4-BE49-F238E27FC236}">
                  <a16:creationId xmlns:a16="http://schemas.microsoft.com/office/drawing/2014/main" id="{B21F3335-B516-4466-A573-BDCB5E745CB6}"/>
                </a:ext>
              </a:extLst>
            </p:cNvPr>
            <p:cNvSpPr>
              <a:spLocks/>
            </p:cNvSpPr>
            <p:nvPr/>
          </p:nvSpPr>
          <p:spPr bwMode="auto">
            <a:xfrm>
              <a:off x="10642600" y="825501"/>
              <a:ext cx="574675" cy="609600"/>
            </a:xfrm>
            <a:custGeom>
              <a:avLst/>
              <a:gdLst>
                <a:gd name="T0" fmla="*/ 149 w 170"/>
                <a:gd name="T1" fmla="*/ 0 h 181"/>
                <a:gd name="T2" fmla="*/ 170 w 170"/>
                <a:gd name="T3" fmla="*/ 0 h 181"/>
                <a:gd name="T4" fmla="*/ 170 w 170"/>
                <a:gd name="T5" fmla="*/ 11 h 181"/>
                <a:gd name="T6" fmla="*/ 0 w 170"/>
                <a:gd name="T7" fmla="*/ 181 h 181"/>
                <a:gd name="T8" fmla="*/ 0 w 170"/>
                <a:gd name="T9" fmla="*/ 159 h 181"/>
                <a:gd name="T10" fmla="*/ 149 w 170"/>
                <a:gd name="T11" fmla="*/ 11 h 181"/>
                <a:gd name="T12" fmla="*/ 149 w 170"/>
                <a:gd name="T13" fmla="*/ 0 h 181"/>
              </a:gdLst>
              <a:ahLst/>
              <a:cxnLst>
                <a:cxn ang="0">
                  <a:pos x="T0" y="T1"/>
                </a:cxn>
                <a:cxn ang="0">
                  <a:pos x="T2" y="T3"/>
                </a:cxn>
                <a:cxn ang="0">
                  <a:pos x="T4" y="T5"/>
                </a:cxn>
                <a:cxn ang="0">
                  <a:pos x="T6" y="T7"/>
                </a:cxn>
                <a:cxn ang="0">
                  <a:pos x="T8" y="T9"/>
                </a:cxn>
                <a:cxn ang="0">
                  <a:pos x="T10" y="T11"/>
                </a:cxn>
                <a:cxn ang="0">
                  <a:pos x="T12" y="T13"/>
                </a:cxn>
              </a:cxnLst>
              <a:rect l="0" t="0" r="r" b="b"/>
              <a:pathLst>
                <a:path w="170" h="181">
                  <a:moveTo>
                    <a:pt x="149" y="0"/>
                  </a:moveTo>
                  <a:cubicBezTo>
                    <a:pt x="170" y="0"/>
                    <a:pt x="170" y="0"/>
                    <a:pt x="170" y="0"/>
                  </a:cubicBezTo>
                  <a:cubicBezTo>
                    <a:pt x="170" y="11"/>
                    <a:pt x="170" y="11"/>
                    <a:pt x="170" y="11"/>
                  </a:cubicBezTo>
                  <a:cubicBezTo>
                    <a:pt x="170" y="104"/>
                    <a:pt x="93" y="181"/>
                    <a:pt x="0" y="181"/>
                  </a:cubicBezTo>
                  <a:cubicBezTo>
                    <a:pt x="0" y="159"/>
                    <a:pt x="0" y="159"/>
                    <a:pt x="0" y="159"/>
                  </a:cubicBezTo>
                  <a:cubicBezTo>
                    <a:pt x="82" y="159"/>
                    <a:pt x="149" y="93"/>
                    <a:pt x="149" y="11"/>
                  </a:cubicBezTo>
                  <a:lnTo>
                    <a:pt x="14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2" name="Freeform 10">
              <a:extLst>
                <a:ext uri="{FF2B5EF4-FFF2-40B4-BE49-F238E27FC236}">
                  <a16:creationId xmlns:a16="http://schemas.microsoft.com/office/drawing/2014/main" id="{40C7B6A3-F700-4CD7-BF2C-D819BB3F0275}"/>
                </a:ext>
              </a:extLst>
            </p:cNvPr>
            <p:cNvSpPr>
              <a:spLocks noEditPoints="1"/>
            </p:cNvSpPr>
            <p:nvPr/>
          </p:nvSpPr>
          <p:spPr bwMode="auto">
            <a:xfrm>
              <a:off x="10428288" y="433388"/>
              <a:ext cx="434975" cy="857250"/>
            </a:xfrm>
            <a:custGeom>
              <a:avLst/>
              <a:gdLst>
                <a:gd name="T0" fmla="*/ 126 w 129"/>
                <a:gd name="T1" fmla="*/ 100 h 254"/>
                <a:gd name="T2" fmla="*/ 117 w 129"/>
                <a:gd name="T3" fmla="*/ 95 h 254"/>
                <a:gd name="T4" fmla="*/ 79 w 129"/>
                <a:gd name="T5" fmla="*/ 95 h 254"/>
                <a:gd name="T6" fmla="*/ 106 w 129"/>
                <a:gd name="T7" fmla="*/ 13 h 254"/>
                <a:gd name="T8" fmla="*/ 105 w 129"/>
                <a:gd name="T9" fmla="*/ 4 h 254"/>
                <a:gd name="T10" fmla="*/ 96 w 129"/>
                <a:gd name="T11" fmla="*/ 0 h 254"/>
                <a:gd name="T12" fmla="*/ 32 w 129"/>
                <a:gd name="T13" fmla="*/ 0 h 254"/>
                <a:gd name="T14" fmla="*/ 22 w 129"/>
                <a:gd name="T15" fmla="*/ 8 h 254"/>
                <a:gd name="T16" fmla="*/ 0 w 129"/>
                <a:gd name="T17" fmla="*/ 146 h 254"/>
                <a:gd name="T18" fmla="*/ 3 w 129"/>
                <a:gd name="T19" fmla="*/ 154 h 254"/>
                <a:gd name="T20" fmla="*/ 11 w 129"/>
                <a:gd name="T21" fmla="*/ 159 h 254"/>
                <a:gd name="T22" fmla="*/ 41 w 129"/>
                <a:gd name="T23" fmla="*/ 159 h 254"/>
                <a:gd name="T24" fmla="*/ 22 w 129"/>
                <a:gd name="T25" fmla="*/ 241 h 254"/>
                <a:gd name="T26" fmla="*/ 24 w 129"/>
                <a:gd name="T27" fmla="*/ 250 h 254"/>
                <a:gd name="T28" fmla="*/ 32 w 129"/>
                <a:gd name="T29" fmla="*/ 254 h 254"/>
                <a:gd name="T30" fmla="*/ 53 w 129"/>
                <a:gd name="T31" fmla="*/ 254 h 254"/>
                <a:gd name="T32" fmla="*/ 63 w 129"/>
                <a:gd name="T33" fmla="*/ 248 h 254"/>
                <a:gd name="T34" fmla="*/ 127 w 129"/>
                <a:gd name="T35" fmla="*/ 110 h 254"/>
                <a:gd name="T36" fmla="*/ 126 w 129"/>
                <a:gd name="T37" fmla="*/ 100 h 254"/>
                <a:gd name="T38" fmla="*/ 47 w 129"/>
                <a:gd name="T39" fmla="*/ 233 h 254"/>
                <a:gd name="T40" fmla="*/ 46 w 129"/>
                <a:gd name="T41" fmla="*/ 233 h 254"/>
                <a:gd name="T42" fmla="*/ 64 w 129"/>
                <a:gd name="T43" fmla="*/ 150 h 254"/>
                <a:gd name="T44" fmla="*/ 62 w 129"/>
                <a:gd name="T45" fmla="*/ 142 h 254"/>
                <a:gd name="T46" fmla="*/ 53 w 129"/>
                <a:gd name="T47" fmla="*/ 137 h 254"/>
                <a:gd name="T48" fmla="*/ 24 w 129"/>
                <a:gd name="T49" fmla="*/ 137 h 254"/>
                <a:gd name="T50" fmla="*/ 42 w 129"/>
                <a:gd name="T51" fmla="*/ 21 h 254"/>
                <a:gd name="T52" fmla="*/ 82 w 129"/>
                <a:gd name="T53" fmla="*/ 21 h 254"/>
                <a:gd name="T54" fmla="*/ 54 w 129"/>
                <a:gd name="T55" fmla="*/ 102 h 254"/>
                <a:gd name="T56" fmla="*/ 56 w 129"/>
                <a:gd name="T57" fmla="*/ 112 h 254"/>
                <a:gd name="T58" fmla="*/ 64 w 129"/>
                <a:gd name="T59" fmla="*/ 116 h 254"/>
                <a:gd name="T60" fmla="*/ 100 w 129"/>
                <a:gd name="T61" fmla="*/ 116 h 254"/>
                <a:gd name="T62" fmla="*/ 47 w 129"/>
                <a:gd name="T63" fmla="*/ 23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254">
                  <a:moveTo>
                    <a:pt x="126" y="100"/>
                  </a:moveTo>
                  <a:cubicBezTo>
                    <a:pt x="125" y="97"/>
                    <a:pt x="120" y="95"/>
                    <a:pt x="117" y="95"/>
                  </a:cubicBezTo>
                  <a:cubicBezTo>
                    <a:pt x="79" y="95"/>
                    <a:pt x="79" y="95"/>
                    <a:pt x="79" y="95"/>
                  </a:cubicBezTo>
                  <a:cubicBezTo>
                    <a:pt x="106" y="13"/>
                    <a:pt x="106" y="13"/>
                    <a:pt x="106" y="13"/>
                  </a:cubicBezTo>
                  <a:cubicBezTo>
                    <a:pt x="108" y="10"/>
                    <a:pt x="108" y="7"/>
                    <a:pt x="105" y="4"/>
                  </a:cubicBezTo>
                  <a:cubicBezTo>
                    <a:pt x="102" y="2"/>
                    <a:pt x="99" y="0"/>
                    <a:pt x="96" y="0"/>
                  </a:cubicBezTo>
                  <a:cubicBezTo>
                    <a:pt x="32" y="0"/>
                    <a:pt x="32" y="0"/>
                    <a:pt x="32" y="0"/>
                  </a:cubicBezTo>
                  <a:cubicBezTo>
                    <a:pt x="27" y="0"/>
                    <a:pt x="23" y="4"/>
                    <a:pt x="22" y="8"/>
                  </a:cubicBezTo>
                  <a:cubicBezTo>
                    <a:pt x="0" y="146"/>
                    <a:pt x="0" y="146"/>
                    <a:pt x="0" y="146"/>
                  </a:cubicBezTo>
                  <a:cubicBezTo>
                    <a:pt x="0" y="149"/>
                    <a:pt x="0" y="152"/>
                    <a:pt x="3" y="154"/>
                  </a:cubicBezTo>
                  <a:cubicBezTo>
                    <a:pt x="5" y="157"/>
                    <a:pt x="8" y="159"/>
                    <a:pt x="11" y="159"/>
                  </a:cubicBezTo>
                  <a:cubicBezTo>
                    <a:pt x="41" y="159"/>
                    <a:pt x="41" y="159"/>
                    <a:pt x="41" y="159"/>
                  </a:cubicBezTo>
                  <a:cubicBezTo>
                    <a:pt x="22" y="241"/>
                    <a:pt x="22" y="241"/>
                    <a:pt x="22" y="241"/>
                  </a:cubicBezTo>
                  <a:cubicBezTo>
                    <a:pt x="21" y="245"/>
                    <a:pt x="22" y="248"/>
                    <a:pt x="24" y="250"/>
                  </a:cubicBezTo>
                  <a:cubicBezTo>
                    <a:pt x="26" y="252"/>
                    <a:pt x="29" y="254"/>
                    <a:pt x="32" y="254"/>
                  </a:cubicBezTo>
                  <a:cubicBezTo>
                    <a:pt x="53" y="254"/>
                    <a:pt x="53" y="254"/>
                    <a:pt x="53" y="254"/>
                  </a:cubicBezTo>
                  <a:cubicBezTo>
                    <a:pt x="58" y="254"/>
                    <a:pt x="61" y="252"/>
                    <a:pt x="63" y="248"/>
                  </a:cubicBezTo>
                  <a:cubicBezTo>
                    <a:pt x="127" y="110"/>
                    <a:pt x="127" y="110"/>
                    <a:pt x="127" y="110"/>
                  </a:cubicBezTo>
                  <a:cubicBezTo>
                    <a:pt x="129" y="107"/>
                    <a:pt x="128" y="102"/>
                    <a:pt x="126" y="100"/>
                  </a:cubicBezTo>
                  <a:close/>
                  <a:moveTo>
                    <a:pt x="47" y="233"/>
                  </a:moveTo>
                  <a:cubicBezTo>
                    <a:pt x="46" y="233"/>
                    <a:pt x="46" y="233"/>
                    <a:pt x="46" y="233"/>
                  </a:cubicBezTo>
                  <a:cubicBezTo>
                    <a:pt x="64" y="150"/>
                    <a:pt x="64" y="150"/>
                    <a:pt x="64" y="150"/>
                  </a:cubicBezTo>
                  <a:cubicBezTo>
                    <a:pt x="65" y="147"/>
                    <a:pt x="64" y="144"/>
                    <a:pt x="62" y="142"/>
                  </a:cubicBezTo>
                  <a:cubicBezTo>
                    <a:pt x="60" y="139"/>
                    <a:pt x="57" y="137"/>
                    <a:pt x="53" y="137"/>
                  </a:cubicBezTo>
                  <a:cubicBezTo>
                    <a:pt x="24" y="137"/>
                    <a:pt x="24" y="137"/>
                    <a:pt x="24" y="137"/>
                  </a:cubicBezTo>
                  <a:cubicBezTo>
                    <a:pt x="42" y="21"/>
                    <a:pt x="42" y="21"/>
                    <a:pt x="42" y="21"/>
                  </a:cubicBezTo>
                  <a:cubicBezTo>
                    <a:pt x="82" y="21"/>
                    <a:pt x="82" y="21"/>
                    <a:pt x="82" y="21"/>
                  </a:cubicBezTo>
                  <a:cubicBezTo>
                    <a:pt x="54" y="102"/>
                    <a:pt x="54" y="102"/>
                    <a:pt x="54" y="102"/>
                  </a:cubicBezTo>
                  <a:cubicBezTo>
                    <a:pt x="53" y="106"/>
                    <a:pt x="53" y="109"/>
                    <a:pt x="56" y="112"/>
                  </a:cubicBezTo>
                  <a:cubicBezTo>
                    <a:pt x="58" y="115"/>
                    <a:pt x="61" y="116"/>
                    <a:pt x="64" y="116"/>
                  </a:cubicBezTo>
                  <a:cubicBezTo>
                    <a:pt x="100" y="116"/>
                    <a:pt x="100" y="116"/>
                    <a:pt x="100" y="116"/>
                  </a:cubicBezTo>
                  <a:lnTo>
                    <a:pt x="47" y="2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13" name="组合 212">
            <a:extLst>
              <a:ext uri="{FF2B5EF4-FFF2-40B4-BE49-F238E27FC236}">
                <a16:creationId xmlns:a16="http://schemas.microsoft.com/office/drawing/2014/main" id="{DC49890A-400A-4721-8BAC-E1A722E10A83}"/>
              </a:ext>
            </a:extLst>
          </p:cNvPr>
          <p:cNvGrpSpPr/>
          <p:nvPr/>
        </p:nvGrpSpPr>
        <p:grpSpPr>
          <a:xfrm>
            <a:off x="6540573" y="2355417"/>
            <a:ext cx="457242" cy="457665"/>
            <a:chOff x="1588" y="2684463"/>
            <a:chExt cx="1716087" cy="1717675"/>
          </a:xfrm>
          <a:solidFill>
            <a:schemeClr val="bg1"/>
          </a:solidFill>
        </p:grpSpPr>
        <p:sp>
          <p:nvSpPr>
            <p:cNvPr id="214" name="Freeform 74">
              <a:extLst>
                <a:ext uri="{FF2B5EF4-FFF2-40B4-BE49-F238E27FC236}">
                  <a16:creationId xmlns:a16="http://schemas.microsoft.com/office/drawing/2014/main" id="{8C69F972-4009-4EE9-9A36-7756738E0D75}"/>
                </a:ext>
              </a:extLst>
            </p:cNvPr>
            <p:cNvSpPr>
              <a:spLocks noEditPoints="1"/>
            </p:cNvSpPr>
            <p:nvPr/>
          </p:nvSpPr>
          <p:spPr bwMode="auto">
            <a:xfrm>
              <a:off x="284163" y="2684463"/>
              <a:ext cx="1076325" cy="1717675"/>
            </a:xfrm>
            <a:custGeom>
              <a:avLst/>
              <a:gdLst>
                <a:gd name="T0" fmla="*/ 170 w 319"/>
                <a:gd name="T1" fmla="*/ 11 h 509"/>
                <a:gd name="T2" fmla="*/ 159 w 319"/>
                <a:gd name="T3" fmla="*/ 0 h 509"/>
                <a:gd name="T4" fmla="*/ 149 w 319"/>
                <a:gd name="T5" fmla="*/ 11 h 509"/>
                <a:gd name="T6" fmla="*/ 83 w 319"/>
                <a:gd name="T7" fmla="*/ 148 h 509"/>
                <a:gd name="T8" fmla="*/ 0 w 319"/>
                <a:gd name="T9" fmla="*/ 340 h 509"/>
                <a:gd name="T10" fmla="*/ 159 w 319"/>
                <a:gd name="T11" fmla="*/ 509 h 509"/>
                <a:gd name="T12" fmla="*/ 319 w 319"/>
                <a:gd name="T13" fmla="*/ 340 h 509"/>
                <a:gd name="T14" fmla="*/ 236 w 319"/>
                <a:gd name="T15" fmla="*/ 148 h 509"/>
                <a:gd name="T16" fmla="*/ 170 w 319"/>
                <a:gd name="T17" fmla="*/ 11 h 509"/>
                <a:gd name="T18" fmla="*/ 159 w 319"/>
                <a:gd name="T19" fmla="*/ 488 h 509"/>
                <a:gd name="T20" fmla="*/ 22 w 319"/>
                <a:gd name="T21" fmla="*/ 340 h 509"/>
                <a:gd name="T22" fmla="*/ 101 w 319"/>
                <a:gd name="T23" fmla="*/ 160 h 509"/>
                <a:gd name="T24" fmla="*/ 159 w 319"/>
                <a:gd name="T25" fmla="*/ 64 h 509"/>
                <a:gd name="T26" fmla="*/ 218 w 319"/>
                <a:gd name="T27" fmla="*/ 160 h 509"/>
                <a:gd name="T28" fmla="*/ 297 w 319"/>
                <a:gd name="T29" fmla="*/ 340 h 509"/>
                <a:gd name="T30" fmla="*/ 159 w 319"/>
                <a:gd name="T31" fmla="*/ 48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509">
                  <a:moveTo>
                    <a:pt x="170" y="11"/>
                  </a:moveTo>
                  <a:cubicBezTo>
                    <a:pt x="170" y="5"/>
                    <a:pt x="166" y="0"/>
                    <a:pt x="159" y="0"/>
                  </a:cubicBezTo>
                  <a:cubicBezTo>
                    <a:pt x="153" y="0"/>
                    <a:pt x="149" y="5"/>
                    <a:pt x="149" y="11"/>
                  </a:cubicBezTo>
                  <a:cubicBezTo>
                    <a:pt x="149" y="58"/>
                    <a:pt x="117" y="101"/>
                    <a:pt x="83" y="148"/>
                  </a:cubicBezTo>
                  <a:cubicBezTo>
                    <a:pt x="45" y="202"/>
                    <a:pt x="0" y="263"/>
                    <a:pt x="0" y="340"/>
                  </a:cubicBezTo>
                  <a:cubicBezTo>
                    <a:pt x="0" y="433"/>
                    <a:pt x="71" y="509"/>
                    <a:pt x="159" y="509"/>
                  </a:cubicBezTo>
                  <a:cubicBezTo>
                    <a:pt x="248" y="509"/>
                    <a:pt x="319" y="433"/>
                    <a:pt x="319" y="340"/>
                  </a:cubicBezTo>
                  <a:cubicBezTo>
                    <a:pt x="319" y="263"/>
                    <a:pt x="274" y="202"/>
                    <a:pt x="236" y="148"/>
                  </a:cubicBezTo>
                  <a:cubicBezTo>
                    <a:pt x="202" y="101"/>
                    <a:pt x="170" y="58"/>
                    <a:pt x="170" y="11"/>
                  </a:cubicBezTo>
                  <a:close/>
                  <a:moveTo>
                    <a:pt x="159" y="488"/>
                  </a:moveTo>
                  <a:cubicBezTo>
                    <a:pt x="83" y="488"/>
                    <a:pt x="22" y="421"/>
                    <a:pt x="22" y="340"/>
                  </a:cubicBezTo>
                  <a:cubicBezTo>
                    <a:pt x="22" y="271"/>
                    <a:pt x="62" y="215"/>
                    <a:pt x="101" y="160"/>
                  </a:cubicBezTo>
                  <a:cubicBezTo>
                    <a:pt x="124" y="128"/>
                    <a:pt x="147" y="97"/>
                    <a:pt x="159" y="64"/>
                  </a:cubicBezTo>
                  <a:cubicBezTo>
                    <a:pt x="172" y="97"/>
                    <a:pt x="194" y="128"/>
                    <a:pt x="218" y="160"/>
                  </a:cubicBezTo>
                  <a:cubicBezTo>
                    <a:pt x="257" y="215"/>
                    <a:pt x="297" y="271"/>
                    <a:pt x="297" y="340"/>
                  </a:cubicBezTo>
                  <a:cubicBezTo>
                    <a:pt x="297" y="421"/>
                    <a:pt x="236" y="488"/>
                    <a:pt x="159" y="4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5" name="Freeform 75">
              <a:extLst>
                <a:ext uri="{FF2B5EF4-FFF2-40B4-BE49-F238E27FC236}">
                  <a16:creationId xmlns:a16="http://schemas.microsoft.com/office/drawing/2014/main" id="{F4F47B25-54A9-42D2-B375-E33E7D0AA025}"/>
                </a:ext>
              </a:extLst>
            </p:cNvPr>
            <p:cNvSpPr>
              <a:spLocks/>
            </p:cNvSpPr>
            <p:nvPr/>
          </p:nvSpPr>
          <p:spPr bwMode="auto">
            <a:xfrm>
              <a:off x="679450" y="3382963"/>
              <a:ext cx="287337" cy="752475"/>
            </a:xfrm>
            <a:custGeom>
              <a:avLst/>
              <a:gdLst>
                <a:gd name="T0" fmla="*/ 85 w 85"/>
                <a:gd name="T1" fmla="*/ 112 h 223"/>
                <a:gd name="T2" fmla="*/ 85 w 85"/>
                <a:gd name="T3" fmla="*/ 122 h 223"/>
                <a:gd name="T4" fmla="*/ 84 w 85"/>
                <a:gd name="T5" fmla="*/ 127 h 223"/>
                <a:gd name="T6" fmla="*/ 31 w 85"/>
                <a:gd name="T7" fmla="*/ 223 h 223"/>
                <a:gd name="T8" fmla="*/ 13 w 85"/>
                <a:gd name="T9" fmla="*/ 212 h 223"/>
                <a:gd name="T10" fmla="*/ 63 w 85"/>
                <a:gd name="T11" fmla="*/ 122 h 223"/>
                <a:gd name="T12" fmla="*/ 11 w 85"/>
                <a:gd name="T13" fmla="*/ 122 h 223"/>
                <a:gd name="T14" fmla="*/ 0 w 85"/>
                <a:gd name="T15" fmla="*/ 112 h 223"/>
                <a:gd name="T16" fmla="*/ 0 w 85"/>
                <a:gd name="T17" fmla="*/ 101 h 223"/>
                <a:gd name="T18" fmla="*/ 1 w 85"/>
                <a:gd name="T19" fmla="*/ 96 h 223"/>
                <a:gd name="T20" fmla="*/ 54 w 85"/>
                <a:gd name="T21" fmla="*/ 0 h 223"/>
                <a:gd name="T22" fmla="*/ 72 w 85"/>
                <a:gd name="T23" fmla="*/ 11 h 223"/>
                <a:gd name="T24" fmla="*/ 22 w 85"/>
                <a:gd name="T25" fmla="*/ 101 h 223"/>
                <a:gd name="T26" fmla="*/ 74 w 85"/>
                <a:gd name="T27" fmla="*/ 101 h 223"/>
                <a:gd name="T28" fmla="*/ 85 w 85"/>
                <a:gd name="T29"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23">
                  <a:moveTo>
                    <a:pt x="85" y="112"/>
                  </a:moveTo>
                  <a:cubicBezTo>
                    <a:pt x="85" y="122"/>
                    <a:pt x="85" y="122"/>
                    <a:pt x="85" y="122"/>
                  </a:cubicBezTo>
                  <a:cubicBezTo>
                    <a:pt x="85" y="124"/>
                    <a:pt x="85" y="125"/>
                    <a:pt x="84" y="127"/>
                  </a:cubicBezTo>
                  <a:cubicBezTo>
                    <a:pt x="31" y="223"/>
                    <a:pt x="31" y="223"/>
                    <a:pt x="31" y="223"/>
                  </a:cubicBezTo>
                  <a:cubicBezTo>
                    <a:pt x="13" y="212"/>
                    <a:pt x="13" y="212"/>
                    <a:pt x="13" y="212"/>
                  </a:cubicBezTo>
                  <a:cubicBezTo>
                    <a:pt x="63" y="122"/>
                    <a:pt x="63" y="122"/>
                    <a:pt x="63" y="122"/>
                  </a:cubicBezTo>
                  <a:cubicBezTo>
                    <a:pt x="11" y="122"/>
                    <a:pt x="11" y="122"/>
                    <a:pt x="11" y="122"/>
                  </a:cubicBezTo>
                  <a:cubicBezTo>
                    <a:pt x="4" y="122"/>
                    <a:pt x="0" y="118"/>
                    <a:pt x="0" y="112"/>
                  </a:cubicBezTo>
                  <a:cubicBezTo>
                    <a:pt x="0" y="101"/>
                    <a:pt x="0" y="101"/>
                    <a:pt x="0" y="101"/>
                  </a:cubicBezTo>
                  <a:cubicBezTo>
                    <a:pt x="0" y="99"/>
                    <a:pt x="0" y="98"/>
                    <a:pt x="1" y="96"/>
                  </a:cubicBezTo>
                  <a:cubicBezTo>
                    <a:pt x="54" y="0"/>
                    <a:pt x="54" y="0"/>
                    <a:pt x="54" y="0"/>
                  </a:cubicBezTo>
                  <a:cubicBezTo>
                    <a:pt x="72" y="11"/>
                    <a:pt x="72" y="11"/>
                    <a:pt x="72" y="11"/>
                  </a:cubicBezTo>
                  <a:cubicBezTo>
                    <a:pt x="22" y="101"/>
                    <a:pt x="22" y="101"/>
                    <a:pt x="22" y="101"/>
                  </a:cubicBezTo>
                  <a:cubicBezTo>
                    <a:pt x="74" y="101"/>
                    <a:pt x="74" y="101"/>
                    <a:pt x="74" y="101"/>
                  </a:cubicBezTo>
                  <a:cubicBezTo>
                    <a:pt x="81" y="101"/>
                    <a:pt x="85" y="105"/>
                    <a:pt x="85" y="1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216" name="Rectangle 76">
              <a:extLst>
                <a:ext uri="{FF2B5EF4-FFF2-40B4-BE49-F238E27FC236}">
                  <a16:creationId xmlns:a16="http://schemas.microsoft.com/office/drawing/2014/main" id="{3DB17158-D1A8-4B49-8B29-FE4610E54D2C}"/>
                </a:ext>
              </a:extLst>
            </p:cNvPr>
            <p:cNvSpPr>
              <a:spLocks noChangeArrowheads="1"/>
            </p:cNvSpPr>
            <p:nvPr/>
          </p:nvSpPr>
          <p:spPr bwMode="auto">
            <a:xfrm>
              <a:off x="1036638" y="3722688"/>
              <a:ext cx="71437" cy="714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7" name="Rectangle 77">
              <a:extLst>
                <a:ext uri="{FF2B5EF4-FFF2-40B4-BE49-F238E27FC236}">
                  <a16:creationId xmlns:a16="http://schemas.microsoft.com/office/drawing/2014/main" id="{AC80BCD6-4634-4770-867B-4795262E1F9E}"/>
                </a:ext>
              </a:extLst>
            </p:cNvPr>
            <p:cNvSpPr>
              <a:spLocks noChangeArrowheads="1"/>
            </p:cNvSpPr>
            <p:nvPr/>
          </p:nvSpPr>
          <p:spPr bwMode="auto">
            <a:xfrm>
              <a:off x="538163" y="3722688"/>
              <a:ext cx="69850" cy="714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8" name="Freeform 78">
              <a:extLst>
                <a:ext uri="{FF2B5EF4-FFF2-40B4-BE49-F238E27FC236}">
                  <a16:creationId xmlns:a16="http://schemas.microsoft.com/office/drawing/2014/main" id="{AE79387A-2296-4264-B96C-8C810854AAEC}"/>
                </a:ext>
              </a:extLst>
            </p:cNvPr>
            <p:cNvSpPr>
              <a:spLocks noEditPoints="1"/>
            </p:cNvSpPr>
            <p:nvPr/>
          </p:nvSpPr>
          <p:spPr bwMode="auto">
            <a:xfrm>
              <a:off x="1588" y="2720976"/>
              <a:ext cx="428625" cy="608013"/>
            </a:xfrm>
            <a:custGeom>
              <a:avLst/>
              <a:gdLst>
                <a:gd name="T0" fmla="*/ 127 w 127"/>
                <a:gd name="T1" fmla="*/ 117 h 180"/>
                <a:gd name="T2" fmla="*/ 95 w 127"/>
                <a:gd name="T3" fmla="*/ 50 h 180"/>
                <a:gd name="T4" fmla="*/ 74 w 127"/>
                <a:gd name="T5" fmla="*/ 11 h 180"/>
                <a:gd name="T6" fmla="*/ 63 w 127"/>
                <a:gd name="T7" fmla="*/ 0 h 180"/>
                <a:gd name="T8" fmla="*/ 53 w 127"/>
                <a:gd name="T9" fmla="*/ 11 h 180"/>
                <a:gd name="T10" fmla="*/ 31 w 127"/>
                <a:gd name="T11" fmla="*/ 50 h 180"/>
                <a:gd name="T12" fmla="*/ 0 w 127"/>
                <a:gd name="T13" fmla="*/ 117 h 180"/>
                <a:gd name="T14" fmla="*/ 63 w 127"/>
                <a:gd name="T15" fmla="*/ 180 h 180"/>
                <a:gd name="T16" fmla="*/ 127 w 127"/>
                <a:gd name="T17" fmla="*/ 117 h 180"/>
                <a:gd name="T18" fmla="*/ 63 w 127"/>
                <a:gd name="T19" fmla="*/ 159 h 180"/>
                <a:gd name="T20" fmla="*/ 21 w 127"/>
                <a:gd name="T21" fmla="*/ 117 h 180"/>
                <a:gd name="T22" fmla="*/ 47 w 127"/>
                <a:gd name="T23" fmla="*/ 64 h 180"/>
                <a:gd name="T24" fmla="*/ 63 w 127"/>
                <a:gd name="T25" fmla="*/ 42 h 180"/>
                <a:gd name="T26" fmla="*/ 79 w 127"/>
                <a:gd name="T27" fmla="*/ 64 h 180"/>
                <a:gd name="T28" fmla="*/ 106 w 127"/>
                <a:gd name="T29" fmla="*/ 117 h 180"/>
                <a:gd name="T30" fmla="*/ 63 w 127"/>
                <a:gd name="T31" fmla="*/ 15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80">
                  <a:moveTo>
                    <a:pt x="127" y="117"/>
                  </a:moveTo>
                  <a:cubicBezTo>
                    <a:pt x="127" y="89"/>
                    <a:pt x="110" y="68"/>
                    <a:pt x="95" y="50"/>
                  </a:cubicBezTo>
                  <a:cubicBezTo>
                    <a:pt x="83" y="36"/>
                    <a:pt x="74" y="23"/>
                    <a:pt x="74" y="11"/>
                  </a:cubicBezTo>
                  <a:cubicBezTo>
                    <a:pt x="74" y="4"/>
                    <a:pt x="70" y="0"/>
                    <a:pt x="63" y="0"/>
                  </a:cubicBezTo>
                  <a:cubicBezTo>
                    <a:pt x="57" y="0"/>
                    <a:pt x="53" y="4"/>
                    <a:pt x="53" y="11"/>
                  </a:cubicBezTo>
                  <a:cubicBezTo>
                    <a:pt x="53" y="23"/>
                    <a:pt x="43" y="36"/>
                    <a:pt x="31" y="50"/>
                  </a:cubicBezTo>
                  <a:cubicBezTo>
                    <a:pt x="16" y="68"/>
                    <a:pt x="0" y="89"/>
                    <a:pt x="0" y="117"/>
                  </a:cubicBezTo>
                  <a:cubicBezTo>
                    <a:pt x="0" y="152"/>
                    <a:pt x="28" y="180"/>
                    <a:pt x="63" y="180"/>
                  </a:cubicBezTo>
                  <a:cubicBezTo>
                    <a:pt x="98" y="180"/>
                    <a:pt x="127" y="152"/>
                    <a:pt x="127" y="117"/>
                  </a:cubicBezTo>
                  <a:close/>
                  <a:moveTo>
                    <a:pt x="63" y="159"/>
                  </a:moveTo>
                  <a:cubicBezTo>
                    <a:pt x="40" y="159"/>
                    <a:pt x="21" y="140"/>
                    <a:pt x="21" y="117"/>
                  </a:cubicBezTo>
                  <a:cubicBezTo>
                    <a:pt x="21" y="96"/>
                    <a:pt x="35" y="79"/>
                    <a:pt x="47" y="64"/>
                  </a:cubicBezTo>
                  <a:cubicBezTo>
                    <a:pt x="53" y="56"/>
                    <a:pt x="59" y="50"/>
                    <a:pt x="63" y="42"/>
                  </a:cubicBezTo>
                  <a:cubicBezTo>
                    <a:pt x="67" y="50"/>
                    <a:pt x="74" y="56"/>
                    <a:pt x="79" y="64"/>
                  </a:cubicBezTo>
                  <a:cubicBezTo>
                    <a:pt x="92" y="79"/>
                    <a:pt x="106" y="96"/>
                    <a:pt x="106" y="117"/>
                  </a:cubicBezTo>
                  <a:cubicBezTo>
                    <a:pt x="106" y="140"/>
                    <a:pt x="86" y="159"/>
                    <a:pt x="63"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9" name="Freeform 79">
              <a:extLst>
                <a:ext uri="{FF2B5EF4-FFF2-40B4-BE49-F238E27FC236}">
                  <a16:creationId xmlns:a16="http://schemas.microsoft.com/office/drawing/2014/main" id="{36A8E6BB-E6CA-462B-8D78-BD09C6B52723}"/>
                </a:ext>
              </a:extLst>
            </p:cNvPr>
            <p:cNvSpPr>
              <a:spLocks/>
            </p:cNvSpPr>
            <p:nvPr/>
          </p:nvSpPr>
          <p:spPr bwMode="auto">
            <a:xfrm>
              <a:off x="1262063" y="3078163"/>
              <a:ext cx="455612" cy="823913"/>
            </a:xfrm>
            <a:custGeom>
              <a:avLst/>
              <a:gdLst>
                <a:gd name="T0" fmla="*/ 135 w 135"/>
                <a:gd name="T1" fmla="*/ 159 h 244"/>
                <a:gd name="T2" fmla="*/ 50 w 135"/>
                <a:gd name="T3" fmla="*/ 244 h 244"/>
                <a:gd name="T4" fmla="*/ 50 w 135"/>
                <a:gd name="T5" fmla="*/ 223 h 244"/>
                <a:gd name="T6" fmla="*/ 113 w 135"/>
                <a:gd name="T7" fmla="*/ 159 h 244"/>
                <a:gd name="T8" fmla="*/ 75 w 135"/>
                <a:gd name="T9" fmla="*/ 82 h 244"/>
                <a:gd name="T10" fmla="*/ 50 w 135"/>
                <a:gd name="T11" fmla="*/ 47 h 244"/>
                <a:gd name="T12" fmla="*/ 24 w 135"/>
                <a:gd name="T13" fmla="*/ 82 h 244"/>
                <a:gd name="T14" fmla="*/ 17 w 135"/>
                <a:gd name="T15" fmla="*/ 91 h 244"/>
                <a:gd name="T16" fmla="*/ 0 w 135"/>
                <a:gd name="T17" fmla="*/ 78 h 244"/>
                <a:gd name="T18" fmla="*/ 7 w 135"/>
                <a:gd name="T19" fmla="*/ 69 h 244"/>
                <a:gd name="T20" fmla="*/ 39 w 135"/>
                <a:gd name="T21" fmla="*/ 11 h 244"/>
                <a:gd name="T22" fmla="*/ 50 w 135"/>
                <a:gd name="T23" fmla="*/ 0 h 244"/>
                <a:gd name="T24" fmla="*/ 60 w 135"/>
                <a:gd name="T25" fmla="*/ 11 h 244"/>
                <a:gd name="T26" fmla="*/ 91 w 135"/>
                <a:gd name="T27" fmla="*/ 69 h 244"/>
                <a:gd name="T28" fmla="*/ 135 w 135"/>
                <a:gd name="T29" fmla="*/ 15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244">
                  <a:moveTo>
                    <a:pt x="135" y="159"/>
                  </a:moveTo>
                  <a:cubicBezTo>
                    <a:pt x="135" y="206"/>
                    <a:pt x="96" y="244"/>
                    <a:pt x="50" y="244"/>
                  </a:cubicBezTo>
                  <a:cubicBezTo>
                    <a:pt x="50" y="223"/>
                    <a:pt x="50" y="223"/>
                    <a:pt x="50" y="223"/>
                  </a:cubicBezTo>
                  <a:cubicBezTo>
                    <a:pt x="85" y="223"/>
                    <a:pt x="113" y="194"/>
                    <a:pt x="113" y="159"/>
                  </a:cubicBezTo>
                  <a:cubicBezTo>
                    <a:pt x="113" y="129"/>
                    <a:pt x="94" y="105"/>
                    <a:pt x="75" y="82"/>
                  </a:cubicBezTo>
                  <a:cubicBezTo>
                    <a:pt x="66" y="70"/>
                    <a:pt x="57" y="58"/>
                    <a:pt x="50" y="47"/>
                  </a:cubicBezTo>
                  <a:cubicBezTo>
                    <a:pt x="43" y="59"/>
                    <a:pt x="34" y="70"/>
                    <a:pt x="24" y="82"/>
                  </a:cubicBezTo>
                  <a:cubicBezTo>
                    <a:pt x="22" y="85"/>
                    <a:pt x="19" y="88"/>
                    <a:pt x="17" y="91"/>
                  </a:cubicBezTo>
                  <a:cubicBezTo>
                    <a:pt x="0" y="78"/>
                    <a:pt x="0" y="78"/>
                    <a:pt x="0" y="78"/>
                  </a:cubicBezTo>
                  <a:cubicBezTo>
                    <a:pt x="2" y="75"/>
                    <a:pt x="5" y="72"/>
                    <a:pt x="7" y="69"/>
                  </a:cubicBezTo>
                  <a:cubicBezTo>
                    <a:pt x="23" y="49"/>
                    <a:pt x="39" y="31"/>
                    <a:pt x="39" y="11"/>
                  </a:cubicBezTo>
                  <a:cubicBezTo>
                    <a:pt x="39" y="4"/>
                    <a:pt x="43" y="0"/>
                    <a:pt x="50" y="0"/>
                  </a:cubicBezTo>
                  <a:cubicBezTo>
                    <a:pt x="56" y="0"/>
                    <a:pt x="60" y="4"/>
                    <a:pt x="60" y="11"/>
                  </a:cubicBezTo>
                  <a:cubicBezTo>
                    <a:pt x="60" y="30"/>
                    <a:pt x="75" y="49"/>
                    <a:pt x="91" y="69"/>
                  </a:cubicBezTo>
                  <a:cubicBezTo>
                    <a:pt x="111" y="93"/>
                    <a:pt x="135" y="122"/>
                    <a:pt x="135"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20" name="组合 219">
            <a:extLst>
              <a:ext uri="{FF2B5EF4-FFF2-40B4-BE49-F238E27FC236}">
                <a16:creationId xmlns:a16="http://schemas.microsoft.com/office/drawing/2014/main" id="{A8FCA903-5C84-4B56-BCE7-4C027D08A60A}"/>
              </a:ext>
            </a:extLst>
          </p:cNvPr>
          <p:cNvGrpSpPr/>
          <p:nvPr/>
        </p:nvGrpSpPr>
        <p:grpSpPr>
          <a:xfrm>
            <a:off x="6529142" y="3446839"/>
            <a:ext cx="456392" cy="448835"/>
            <a:chOff x="5008563" y="2715751"/>
            <a:chExt cx="1725613" cy="1697038"/>
          </a:xfrm>
          <a:solidFill>
            <a:schemeClr val="bg1"/>
          </a:solidFill>
        </p:grpSpPr>
        <p:sp>
          <p:nvSpPr>
            <p:cNvPr id="221" name="Freeform 35">
              <a:extLst>
                <a:ext uri="{FF2B5EF4-FFF2-40B4-BE49-F238E27FC236}">
                  <a16:creationId xmlns:a16="http://schemas.microsoft.com/office/drawing/2014/main" id="{5E3E8CEA-DD5B-4B61-9914-C4F7E6F77BC3}"/>
                </a:ext>
              </a:extLst>
            </p:cNvPr>
            <p:cNvSpPr>
              <a:spLocks noEditPoints="1"/>
            </p:cNvSpPr>
            <p:nvPr/>
          </p:nvSpPr>
          <p:spPr bwMode="auto">
            <a:xfrm>
              <a:off x="5684838" y="3434889"/>
              <a:ext cx="473075" cy="377825"/>
            </a:xfrm>
            <a:custGeom>
              <a:avLst/>
              <a:gdLst>
                <a:gd name="T0" fmla="*/ 130 w 155"/>
                <a:gd name="T1" fmla="*/ 3 h 123"/>
                <a:gd name="T2" fmla="*/ 121 w 155"/>
                <a:gd name="T3" fmla="*/ 3 h 123"/>
                <a:gd name="T4" fmla="*/ 62 w 155"/>
                <a:gd name="T5" fmla="*/ 61 h 123"/>
                <a:gd name="T6" fmla="*/ 35 w 155"/>
                <a:gd name="T7" fmla="*/ 34 h 123"/>
                <a:gd name="T8" fmla="*/ 26 w 155"/>
                <a:gd name="T9" fmla="*/ 34 h 123"/>
                <a:gd name="T10" fmla="*/ 3 w 155"/>
                <a:gd name="T11" fmla="*/ 57 h 123"/>
                <a:gd name="T12" fmla="*/ 3 w 155"/>
                <a:gd name="T13" fmla="*/ 66 h 123"/>
                <a:gd name="T14" fmla="*/ 57 w 155"/>
                <a:gd name="T15" fmla="*/ 121 h 123"/>
                <a:gd name="T16" fmla="*/ 67 w 155"/>
                <a:gd name="T17" fmla="*/ 121 h 123"/>
                <a:gd name="T18" fmla="*/ 153 w 155"/>
                <a:gd name="T19" fmla="*/ 35 h 123"/>
                <a:gd name="T20" fmla="*/ 153 w 155"/>
                <a:gd name="T21" fmla="*/ 25 h 123"/>
                <a:gd name="T22" fmla="*/ 130 w 155"/>
                <a:gd name="T23" fmla="*/ 3 h 123"/>
                <a:gd name="T24" fmla="*/ 80 w 155"/>
                <a:gd name="T25" fmla="*/ 89 h 123"/>
                <a:gd name="T26" fmla="*/ 80 w 155"/>
                <a:gd name="T27" fmla="*/ 89 h 123"/>
                <a:gd name="T28" fmla="*/ 64 w 155"/>
                <a:gd name="T29" fmla="*/ 105 h 123"/>
                <a:gd name="T30" fmla="*/ 62 w 155"/>
                <a:gd name="T31" fmla="*/ 106 h 123"/>
                <a:gd name="T32" fmla="*/ 17 w 155"/>
                <a:gd name="T33" fmla="*/ 61 h 123"/>
                <a:gd name="T34" fmla="*/ 30 w 155"/>
                <a:gd name="T35" fmla="*/ 48 h 123"/>
                <a:gd name="T36" fmla="*/ 57 w 155"/>
                <a:gd name="T37" fmla="*/ 75 h 123"/>
                <a:gd name="T38" fmla="*/ 57 w 155"/>
                <a:gd name="T39" fmla="*/ 75 h 123"/>
                <a:gd name="T40" fmla="*/ 67 w 155"/>
                <a:gd name="T41" fmla="*/ 75 h 123"/>
                <a:gd name="T42" fmla="*/ 67 w 155"/>
                <a:gd name="T43" fmla="*/ 75 h 123"/>
                <a:gd name="T44" fmla="*/ 67 w 155"/>
                <a:gd name="T45" fmla="*/ 75 h 123"/>
                <a:gd name="T46" fmla="*/ 125 w 155"/>
                <a:gd name="T47" fmla="*/ 17 h 123"/>
                <a:gd name="T48" fmla="*/ 139 w 155"/>
                <a:gd name="T49" fmla="*/ 30 h 123"/>
                <a:gd name="T50" fmla="*/ 80 w 155"/>
                <a:gd name="T51" fmla="*/ 8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5" h="123">
                  <a:moveTo>
                    <a:pt x="130" y="3"/>
                  </a:moveTo>
                  <a:cubicBezTo>
                    <a:pt x="128" y="0"/>
                    <a:pt x="123" y="0"/>
                    <a:pt x="121" y="3"/>
                  </a:cubicBezTo>
                  <a:cubicBezTo>
                    <a:pt x="62" y="61"/>
                    <a:pt x="62" y="61"/>
                    <a:pt x="62" y="61"/>
                  </a:cubicBezTo>
                  <a:cubicBezTo>
                    <a:pt x="35" y="34"/>
                    <a:pt x="35" y="34"/>
                    <a:pt x="35" y="34"/>
                  </a:cubicBezTo>
                  <a:cubicBezTo>
                    <a:pt x="33" y="31"/>
                    <a:pt x="28" y="31"/>
                    <a:pt x="26" y="34"/>
                  </a:cubicBezTo>
                  <a:cubicBezTo>
                    <a:pt x="3" y="57"/>
                    <a:pt x="3" y="57"/>
                    <a:pt x="3" y="57"/>
                  </a:cubicBezTo>
                  <a:cubicBezTo>
                    <a:pt x="0" y="59"/>
                    <a:pt x="0" y="64"/>
                    <a:pt x="3" y="66"/>
                  </a:cubicBezTo>
                  <a:cubicBezTo>
                    <a:pt x="57" y="121"/>
                    <a:pt x="57" y="121"/>
                    <a:pt x="57" y="121"/>
                  </a:cubicBezTo>
                  <a:cubicBezTo>
                    <a:pt x="60" y="123"/>
                    <a:pt x="64" y="123"/>
                    <a:pt x="67" y="121"/>
                  </a:cubicBezTo>
                  <a:cubicBezTo>
                    <a:pt x="153" y="35"/>
                    <a:pt x="153" y="35"/>
                    <a:pt x="153" y="35"/>
                  </a:cubicBezTo>
                  <a:cubicBezTo>
                    <a:pt x="155" y="32"/>
                    <a:pt x="155" y="28"/>
                    <a:pt x="153" y="25"/>
                  </a:cubicBezTo>
                  <a:lnTo>
                    <a:pt x="130" y="3"/>
                  </a:lnTo>
                  <a:close/>
                  <a:moveTo>
                    <a:pt x="80" y="89"/>
                  </a:moveTo>
                  <a:cubicBezTo>
                    <a:pt x="80" y="89"/>
                    <a:pt x="80" y="89"/>
                    <a:pt x="80" y="89"/>
                  </a:cubicBezTo>
                  <a:cubicBezTo>
                    <a:pt x="64" y="105"/>
                    <a:pt x="64" y="105"/>
                    <a:pt x="64" y="105"/>
                  </a:cubicBezTo>
                  <a:cubicBezTo>
                    <a:pt x="62" y="106"/>
                    <a:pt x="62" y="106"/>
                    <a:pt x="62" y="106"/>
                  </a:cubicBezTo>
                  <a:cubicBezTo>
                    <a:pt x="17" y="61"/>
                    <a:pt x="17" y="61"/>
                    <a:pt x="17" y="61"/>
                  </a:cubicBezTo>
                  <a:cubicBezTo>
                    <a:pt x="30" y="48"/>
                    <a:pt x="30" y="48"/>
                    <a:pt x="30" y="48"/>
                  </a:cubicBezTo>
                  <a:cubicBezTo>
                    <a:pt x="57" y="75"/>
                    <a:pt x="57" y="75"/>
                    <a:pt x="57" y="75"/>
                  </a:cubicBezTo>
                  <a:cubicBezTo>
                    <a:pt x="57" y="75"/>
                    <a:pt x="57" y="75"/>
                    <a:pt x="57" y="75"/>
                  </a:cubicBezTo>
                  <a:cubicBezTo>
                    <a:pt x="60" y="78"/>
                    <a:pt x="64" y="78"/>
                    <a:pt x="67" y="75"/>
                  </a:cubicBezTo>
                  <a:cubicBezTo>
                    <a:pt x="67" y="75"/>
                    <a:pt x="67" y="75"/>
                    <a:pt x="67" y="75"/>
                  </a:cubicBezTo>
                  <a:cubicBezTo>
                    <a:pt x="67" y="75"/>
                    <a:pt x="67" y="75"/>
                    <a:pt x="67" y="75"/>
                  </a:cubicBezTo>
                  <a:cubicBezTo>
                    <a:pt x="125" y="17"/>
                    <a:pt x="125" y="17"/>
                    <a:pt x="125" y="17"/>
                  </a:cubicBezTo>
                  <a:cubicBezTo>
                    <a:pt x="139" y="30"/>
                    <a:pt x="139" y="30"/>
                    <a:pt x="139" y="30"/>
                  </a:cubicBezTo>
                  <a:lnTo>
                    <a:pt x="80"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222" name="Freeform 36">
              <a:extLst>
                <a:ext uri="{FF2B5EF4-FFF2-40B4-BE49-F238E27FC236}">
                  <a16:creationId xmlns:a16="http://schemas.microsoft.com/office/drawing/2014/main" id="{EA89EDB1-EA29-4B9B-9241-58D4A6067E68}"/>
                </a:ext>
              </a:extLst>
            </p:cNvPr>
            <p:cNvSpPr>
              <a:spLocks noEditPoints="1"/>
            </p:cNvSpPr>
            <p:nvPr/>
          </p:nvSpPr>
          <p:spPr bwMode="auto">
            <a:xfrm>
              <a:off x="5484813" y="3180889"/>
              <a:ext cx="787400" cy="889000"/>
            </a:xfrm>
            <a:custGeom>
              <a:avLst/>
              <a:gdLst>
                <a:gd name="T0" fmla="*/ 257 w 257"/>
                <a:gd name="T1" fmla="*/ 105 h 290"/>
                <a:gd name="T2" fmla="*/ 257 w 257"/>
                <a:gd name="T3" fmla="*/ 48 h 290"/>
                <a:gd name="T4" fmla="*/ 252 w 257"/>
                <a:gd name="T5" fmla="*/ 41 h 290"/>
                <a:gd name="T6" fmla="*/ 131 w 257"/>
                <a:gd name="T7" fmla="*/ 1 h 290"/>
                <a:gd name="T8" fmla="*/ 126 w 257"/>
                <a:gd name="T9" fmla="*/ 1 h 290"/>
                <a:gd name="T10" fmla="*/ 5 w 257"/>
                <a:gd name="T11" fmla="*/ 41 h 290"/>
                <a:gd name="T12" fmla="*/ 0 w 257"/>
                <a:gd name="T13" fmla="*/ 48 h 290"/>
                <a:gd name="T14" fmla="*/ 0 w 257"/>
                <a:gd name="T15" fmla="*/ 105 h 290"/>
                <a:gd name="T16" fmla="*/ 71 w 257"/>
                <a:gd name="T17" fmla="*/ 253 h 290"/>
                <a:gd name="T18" fmla="*/ 122 w 257"/>
                <a:gd name="T19" fmla="*/ 289 h 290"/>
                <a:gd name="T20" fmla="*/ 127 w 257"/>
                <a:gd name="T21" fmla="*/ 290 h 290"/>
                <a:gd name="T22" fmla="*/ 132 w 257"/>
                <a:gd name="T23" fmla="*/ 289 h 290"/>
                <a:gd name="T24" fmla="*/ 185 w 257"/>
                <a:gd name="T25" fmla="*/ 252 h 290"/>
                <a:gd name="T26" fmla="*/ 257 w 257"/>
                <a:gd name="T27" fmla="*/ 105 h 290"/>
                <a:gd name="T28" fmla="*/ 176 w 257"/>
                <a:gd name="T29" fmla="*/ 242 h 290"/>
                <a:gd name="T30" fmla="*/ 127 w 257"/>
                <a:gd name="T31" fmla="*/ 276 h 290"/>
                <a:gd name="T32" fmla="*/ 79 w 257"/>
                <a:gd name="T33" fmla="*/ 242 h 290"/>
                <a:gd name="T34" fmla="*/ 14 w 257"/>
                <a:gd name="T35" fmla="*/ 105 h 290"/>
                <a:gd name="T36" fmla="*/ 14 w 257"/>
                <a:gd name="T37" fmla="*/ 52 h 290"/>
                <a:gd name="T38" fmla="*/ 129 w 257"/>
                <a:gd name="T39" fmla="*/ 15 h 290"/>
                <a:gd name="T40" fmla="*/ 243 w 257"/>
                <a:gd name="T41" fmla="*/ 52 h 290"/>
                <a:gd name="T42" fmla="*/ 243 w 257"/>
                <a:gd name="T43" fmla="*/ 105 h 290"/>
                <a:gd name="T44" fmla="*/ 176 w 257"/>
                <a:gd name="T45" fmla="*/ 24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7" h="290">
                  <a:moveTo>
                    <a:pt x="257" y="105"/>
                  </a:moveTo>
                  <a:cubicBezTo>
                    <a:pt x="257" y="48"/>
                    <a:pt x="257" y="48"/>
                    <a:pt x="257" y="48"/>
                  </a:cubicBezTo>
                  <a:cubicBezTo>
                    <a:pt x="257" y="45"/>
                    <a:pt x="255" y="42"/>
                    <a:pt x="252" y="41"/>
                  </a:cubicBezTo>
                  <a:cubicBezTo>
                    <a:pt x="131" y="1"/>
                    <a:pt x="131" y="1"/>
                    <a:pt x="131" y="1"/>
                  </a:cubicBezTo>
                  <a:cubicBezTo>
                    <a:pt x="129" y="0"/>
                    <a:pt x="128" y="0"/>
                    <a:pt x="126" y="1"/>
                  </a:cubicBezTo>
                  <a:cubicBezTo>
                    <a:pt x="5" y="41"/>
                    <a:pt x="5" y="41"/>
                    <a:pt x="5" y="41"/>
                  </a:cubicBezTo>
                  <a:cubicBezTo>
                    <a:pt x="2" y="42"/>
                    <a:pt x="0" y="45"/>
                    <a:pt x="0" y="48"/>
                  </a:cubicBezTo>
                  <a:cubicBezTo>
                    <a:pt x="0" y="105"/>
                    <a:pt x="0" y="105"/>
                    <a:pt x="0" y="105"/>
                  </a:cubicBezTo>
                  <a:cubicBezTo>
                    <a:pt x="0" y="163"/>
                    <a:pt x="26" y="217"/>
                    <a:pt x="71" y="253"/>
                  </a:cubicBezTo>
                  <a:cubicBezTo>
                    <a:pt x="122" y="289"/>
                    <a:pt x="122" y="289"/>
                    <a:pt x="122" y="289"/>
                  </a:cubicBezTo>
                  <a:cubicBezTo>
                    <a:pt x="123" y="290"/>
                    <a:pt x="125" y="290"/>
                    <a:pt x="127" y="290"/>
                  </a:cubicBezTo>
                  <a:cubicBezTo>
                    <a:pt x="129" y="290"/>
                    <a:pt x="130" y="290"/>
                    <a:pt x="132" y="289"/>
                  </a:cubicBezTo>
                  <a:cubicBezTo>
                    <a:pt x="185" y="252"/>
                    <a:pt x="185" y="252"/>
                    <a:pt x="185" y="252"/>
                  </a:cubicBezTo>
                  <a:cubicBezTo>
                    <a:pt x="230" y="217"/>
                    <a:pt x="256" y="163"/>
                    <a:pt x="257" y="105"/>
                  </a:cubicBezTo>
                  <a:close/>
                  <a:moveTo>
                    <a:pt x="176" y="242"/>
                  </a:moveTo>
                  <a:cubicBezTo>
                    <a:pt x="127" y="276"/>
                    <a:pt x="127" y="276"/>
                    <a:pt x="127" y="276"/>
                  </a:cubicBezTo>
                  <a:cubicBezTo>
                    <a:pt x="79" y="242"/>
                    <a:pt x="79" y="242"/>
                    <a:pt x="79" y="242"/>
                  </a:cubicBezTo>
                  <a:cubicBezTo>
                    <a:pt x="37" y="209"/>
                    <a:pt x="13" y="159"/>
                    <a:pt x="14" y="105"/>
                  </a:cubicBezTo>
                  <a:cubicBezTo>
                    <a:pt x="14" y="52"/>
                    <a:pt x="14" y="52"/>
                    <a:pt x="14" y="52"/>
                  </a:cubicBezTo>
                  <a:cubicBezTo>
                    <a:pt x="129" y="15"/>
                    <a:pt x="129" y="15"/>
                    <a:pt x="129" y="15"/>
                  </a:cubicBezTo>
                  <a:cubicBezTo>
                    <a:pt x="243" y="52"/>
                    <a:pt x="243" y="52"/>
                    <a:pt x="243" y="52"/>
                  </a:cubicBezTo>
                  <a:cubicBezTo>
                    <a:pt x="243" y="105"/>
                    <a:pt x="243" y="105"/>
                    <a:pt x="243" y="105"/>
                  </a:cubicBezTo>
                  <a:cubicBezTo>
                    <a:pt x="243" y="159"/>
                    <a:pt x="218" y="209"/>
                    <a:pt x="17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3" name="Freeform 37">
              <a:extLst>
                <a:ext uri="{FF2B5EF4-FFF2-40B4-BE49-F238E27FC236}">
                  <a16:creationId xmlns:a16="http://schemas.microsoft.com/office/drawing/2014/main" id="{85A61D9A-9306-4819-ADBD-7E314407D048}"/>
                </a:ext>
              </a:extLst>
            </p:cNvPr>
            <p:cNvSpPr>
              <a:spLocks noEditPoints="1"/>
            </p:cNvSpPr>
            <p:nvPr/>
          </p:nvSpPr>
          <p:spPr bwMode="auto">
            <a:xfrm>
              <a:off x="5008563" y="2715751"/>
              <a:ext cx="1725613" cy="1697038"/>
            </a:xfrm>
            <a:custGeom>
              <a:avLst/>
              <a:gdLst>
                <a:gd name="T0" fmla="*/ 546 w 564"/>
                <a:gd name="T1" fmla="*/ 287 h 554"/>
                <a:gd name="T2" fmla="*/ 508 w 564"/>
                <a:gd name="T3" fmla="*/ 213 h 554"/>
                <a:gd name="T4" fmla="*/ 465 w 564"/>
                <a:gd name="T5" fmla="*/ 329 h 554"/>
                <a:gd name="T6" fmla="*/ 453 w 564"/>
                <a:gd name="T7" fmla="*/ 166 h 554"/>
                <a:gd name="T8" fmla="*/ 466 w 564"/>
                <a:gd name="T9" fmla="*/ 95 h 554"/>
                <a:gd name="T10" fmla="*/ 358 w 564"/>
                <a:gd name="T11" fmla="*/ 130 h 554"/>
                <a:gd name="T12" fmla="*/ 320 w 564"/>
                <a:gd name="T13" fmla="*/ 13 h 554"/>
                <a:gd name="T14" fmla="*/ 501 w 564"/>
                <a:gd name="T15" fmla="*/ 57 h 554"/>
                <a:gd name="T16" fmla="*/ 504 w 564"/>
                <a:gd name="T17" fmla="*/ 50 h 554"/>
                <a:gd name="T18" fmla="*/ 321 w 564"/>
                <a:gd name="T19" fmla="*/ 7 h 554"/>
                <a:gd name="T20" fmla="*/ 307 w 564"/>
                <a:gd name="T21" fmla="*/ 18 h 554"/>
                <a:gd name="T22" fmla="*/ 273 w 564"/>
                <a:gd name="T23" fmla="*/ 83 h 554"/>
                <a:gd name="T24" fmla="*/ 208 w 564"/>
                <a:gd name="T25" fmla="*/ 81 h 554"/>
                <a:gd name="T26" fmla="*/ 183 w 564"/>
                <a:gd name="T27" fmla="*/ 12 h 554"/>
                <a:gd name="T28" fmla="*/ 98 w 564"/>
                <a:gd name="T29" fmla="*/ 54 h 554"/>
                <a:gd name="T30" fmla="*/ 186 w 564"/>
                <a:gd name="T31" fmla="*/ 29 h 554"/>
                <a:gd name="T32" fmla="*/ 209 w 564"/>
                <a:gd name="T33" fmla="*/ 88 h 554"/>
                <a:gd name="T34" fmla="*/ 277 w 564"/>
                <a:gd name="T35" fmla="*/ 108 h 554"/>
                <a:gd name="T36" fmla="*/ 86 w 564"/>
                <a:gd name="T37" fmla="*/ 237 h 554"/>
                <a:gd name="T38" fmla="*/ 150 w 564"/>
                <a:gd name="T39" fmla="*/ 114 h 554"/>
                <a:gd name="T40" fmla="*/ 162 w 564"/>
                <a:gd name="T41" fmla="*/ 105 h 554"/>
                <a:gd name="T42" fmla="*/ 27 w 564"/>
                <a:gd name="T43" fmla="*/ 57 h 554"/>
                <a:gd name="T44" fmla="*/ 72 w 564"/>
                <a:gd name="T45" fmla="*/ 235 h 554"/>
                <a:gd name="T46" fmla="*/ 116 w 564"/>
                <a:gd name="T47" fmla="*/ 232 h 554"/>
                <a:gd name="T48" fmla="*/ 63 w 564"/>
                <a:gd name="T49" fmla="*/ 282 h 554"/>
                <a:gd name="T50" fmla="*/ 0 w 564"/>
                <a:gd name="T51" fmla="*/ 338 h 554"/>
                <a:gd name="T52" fmla="*/ 32 w 564"/>
                <a:gd name="T53" fmla="*/ 388 h 554"/>
                <a:gd name="T54" fmla="*/ 111 w 564"/>
                <a:gd name="T55" fmla="*/ 380 h 554"/>
                <a:gd name="T56" fmla="*/ 76 w 564"/>
                <a:gd name="T57" fmla="*/ 296 h 554"/>
                <a:gd name="T58" fmla="*/ 90 w 564"/>
                <a:gd name="T59" fmla="*/ 434 h 554"/>
                <a:gd name="T60" fmla="*/ 50 w 564"/>
                <a:gd name="T61" fmla="*/ 515 h 554"/>
                <a:gd name="T62" fmla="*/ 84 w 564"/>
                <a:gd name="T63" fmla="*/ 450 h 554"/>
                <a:gd name="T64" fmla="*/ 93 w 564"/>
                <a:gd name="T65" fmla="*/ 439 h 554"/>
                <a:gd name="T66" fmla="*/ 147 w 564"/>
                <a:gd name="T67" fmla="*/ 447 h 554"/>
                <a:gd name="T68" fmla="*/ 200 w 564"/>
                <a:gd name="T69" fmla="*/ 431 h 554"/>
                <a:gd name="T70" fmla="*/ 232 w 564"/>
                <a:gd name="T71" fmla="*/ 551 h 554"/>
                <a:gd name="T72" fmla="*/ 277 w 564"/>
                <a:gd name="T73" fmla="*/ 488 h 554"/>
                <a:gd name="T74" fmla="*/ 439 w 564"/>
                <a:gd name="T75" fmla="*/ 532 h 554"/>
                <a:gd name="T76" fmla="*/ 504 w 564"/>
                <a:gd name="T77" fmla="*/ 414 h 554"/>
                <a:gd name="T78" fmla="*/ 535 w 564"/>
                <a:gd name="T79" fmla="*/ 448 h 554"/>
                <a:gd name="T80" fmla="*/ 555 w 564"/>
                <a:gd name="T81" fmla="*/ 295 h 554"/>
                <a:gd name="T82" fmla="*/ 98 w 564"/>
                <a:gd name="T83" fmla="*/ 369 h 554"/>
                <a:gd name="T84" fmla="*/ 18 w 564"/>
                <a:gd name="T85" fmla="*/ 335 h 554"/>
                <a:gd name="T86" fmla="*/ 100 w 564"/>
                <a:gd name="T87" fmla="*/ 365 h 554"/>
                <a:gd name="T88" fmla="*/ 430 w 564"/>
                <a:gd name="T89" fmla="*/ 154 h 554"/>
                <a:gd name="T90" fmla="*/ 329 w 564"/>
                <a:gd name="T91" fmla="*/ 119 h 554"/>
                <a:gd name="T92" fmla="*/ 217 w 564"/>
                <a:gd name="T93" fmla="*/ 429 h 554"/>
                <a:gd name="T94" fmla="*/ 440 w 564"/>
                <a:gd name="T95" fmla="*/ 171 h 554"/>
                <a:gd name="T96" fmla="*/ 448 w 564"/>
                <a:gd name="T97" fmla="*/ 526 h 554"/>
                <a:gd name="T98" fmla="*/ 358 w 564"/>
                <a:gd name="T99" fmla="*/ 439 h 554"/>
                <a:gd name="T100" fmla="*/ 468 w 564"/>
                <a:gd name="T101" fmla="*/ 347 h 554"/>
                <a:gd name="T102" fmla="*/ 476 w 564"/>
                <a:gd name="T103" fmla="*/ 337 h 554"/>
                <a:gd name="T104" fmla="*/ 473 w 564"/>
                <a:gd name="T105" fmla="*/ 34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4" h="554">
                  <a:moveTo>
                    <a:pt x="555" y="277"/>
                  </a:moveTo>
                  <a:cubicBezTo>
                    <a:pt x="550" y="277"/>
                    <a:pt x="546" y="281"/>
                    <a:pt x="546" y="286"/>
                  </a:cubicBezTo>
                  <a:cubicBezTo>
                    <a:pt x="546" y="286"/>
                    <a:pt x="546" y="286"/>
                    <a:pt x="546" y="286"/>
                  </a:cubicBezTo>
                  <a:cubicBezTo>
                    <a:pt x="546" y="286"/>
                    <a:pt x="546" y="287"/>
                    <a:pt x="546" y="287"/>
                  </a:cubicBezTo>
                  <a:cubicBezTo>
                    <a:pt x="472" y="330"/>
                    <a:pt x="472" y="330"/>
                    <a:pt x="472" y="330"/>
                  </a:cubicBezTo>
                  <a:cubicBezTo>
                    <a:pt x="472" y="330"/>
                    <a:pt x="472" y="330"/>
                    <a:pt x="472" y="330"/>
                  </a:cubicBezTo>
                  <a:cubicBezTo>
                    <a:pt x="500" y="224"/>
                    <a:pt x="500" y="224"/>
                    <a:pt x="500" y="224"/>
                  </a:cubicBezTo>
                  <a:cubicBezTo>
                    <a:pt x="506" y="223"/>
                    <a:pt x="509" y="218"/>
                    <a:pt x="508" y="213"/>
                  </a:cubicBezTo>
                  <a:cubicBezTo>
                    <a:pt x="508" y="208"/>
                    <a:pt x="503" y="205"/>
                    <a:pt x="498" y="205"/>
                  </a:cubicBezTo>
                  <a:cubicBezTo>
                    <a:pt x="493" y="206"/>
                    <a:pt x="489" y="211"/>
                    <a:pt x="490" y="216"/>
                  </a:cubicBezTo>
                  <a:cubicBezTo>
                    <a:pt x="490" y="218"/>
                    <a:pt x="492" y="220"/>
                    <a:pt x="494" y="222"/>
                  </a:cubicBezTo>
                  <a:cubicBezTo>
                    <a:pt x="465" y="329"/>
                    <a:pt x="465" y="329"/>
                    <a:pt x="465" y="329"/>
                  </a:cubicBezTo>
                  <a:cubicBezTo>
                    <a:pt x="461" y="329"/>
                    <a:pt x="458" y="332"/>
                    <a:pt x="457" y="335"/>
                  </a:cubicBezTo>
                  <a:cubicBezTo>
                    <a:pt x="435" y="337"/>
                    <a:pt x="435" y="337"/>
                    <a:pt x="435" y="337"/>
                  </a:cubicBezTo>
                  <a:cubicBezTo>
                    <a:pt x="447" y="307"/>
                    <a:pt x="453" y="276"/>
                    <a:pt x="453" y="244"/>
                  </a:cubicBezTo>
                  <a:cubicBezTo>
                    <a:pt x="453" y="166"/>
                    <a:pt x="453" y="166"/>
                    <a:pt x="453" y="166"/>
                  </a:cubicBezTo>
                  <a:cubicBezTo>
                    <a:pt x="453" y="163"/>
                    <a:pt x="451" y="161"/>
                    <a:pt x="449" y="160"/>
                  </a:cubicBezTo>
                  <a:cubicBezTo>
                    <a:pt x="437" y="156"/>
                    <a:pt x="437" y="156"/>
                    <a:pt x="437" y="156"/>
                  </a:cubicBezTo>
                  <a:cubicBezTo>
                    <a:pt x="457" y="104"/>
                    <a:pt x="457" y="104"/>
                    <a:pt x="457" y="104"/>
                  </a:cubicBezTo>
                  <a:cubicBezTo>
                    <a:pt x="462" y="104"/>
                    <a:pt x="466" y="100"/>
                    <a:pt x="466" y="95"/>
                  </a:cubicBezTo>
                  <a:cubicBezTo>
                    <a:pt x="466" y="89"/>
                    <a:pt x="462" y="85"/>
                    <a:pt x="456" y="85"/>
                  </a:cubicBezTo>
                  <a:cubicBezTo>
                    <a:pt x="451" y="85"/>
                    <a:pt x="447" y="90"/>
                    <a:pt x="447" y="95"/>
                  </a:cubicBezTo>
                  <a:cubicBezTo>
                    <a:pt x="447" y="95"/>
                    <a:pt x="447" y="95"/>
                    <a:pt x="447" y="95"/>
                  </a:cubicBezTo>
                  <a:cubicBezTo>
                    <a:pt x="358" y="130"/>
                    <a:pt x="358" y="130"/>
                    <a:pt x="358" y="130"/>
                  </a:cubicBezTo>
                  <a:cubicBezTo>
                    <a:pt x="336" y="122"/>
                    <a:pt x="336" y="122"/>
                    <a:pt x="336" y="122"/>
                  </a:cubicBezTo>
                  <a:cubicBezTo>
                    <a:pt x="316" y="18"/>
                    <a:pt x="316" y="18"/>
                    <a:pt x="316" y="18"/>
                  </a:cubicBezTo>
                  <a:cubicBezTo>
                    <a:pt x="318" y="17"/>
                    <a:pt x="319" y="15"/>
                    <a:pt x="320" y="13"/>
                  </a:cubicBezTo>
                  <a:cubicBezTo>
                    <a:pt x="320" y="13"/>
                    <a:pt x="320" y="13"/>
                    <a:pt x="320" y="13"/>
                  </a:cubicBezTo>
                  <a:cubicBezTo>
                    <a:pt x="404" y="22"/>
                    <a:pt x="404" y="22"/>
                    <a:pt x="404" y="22"/>
                  </a:cubicBezTo>
                  <a:cubicBezTo>
                    <a:pt x="405" y="27"/>
                    <a:pt x="410" y="30"/>
                    <a:pt x="415" y="28"/>
                  </a:cubicBezTo>
                  <a:cubicBezTo>
                    <a:pt x="417" y="28"/>
                    <a:pt x="419" y="27"/>
                    <a:pt x="420" y="25"/>
                  </a:cubicBezTo>
                  <a:cubicBezTo>
                    <a:pt x="501" y="57"/>
                    <a:pt x="501" y="57"/>
                    <a:pt x="501" y="57"/>
                  </a:cubicBezTo>
                  <a:cubicBezTo>
                    <a:pt x="501" y="62"/>
                    <a:pt x="505" y="66"/>
                    <a:pt x="510" y="66"/>
                  </a:cubicBezTo>
                  <a:cubicBezTo>
                    <a:pt x="516" y="66"/>
                    <a:pt x="520" y="62"/>
                    <a:pt x="520" y="57"/>
                  </a:cubicBezTo>
                  <a:cubicBezTo>
                    <a:pt x="520" y="52"/>
                    <a:pt x="516" y="47"/>
                    <a:pt x="510" y="47"/>
                  </a:cubicBezTo>
                  <a:cubicBezTo>
                    <a:pt x="508" y="47"/>
                    <a:pt x="505" y="49"/>
                    <a:pt x="504" y="50"/>
                  </a:cubicBezTo>
                  <a:cubicBezTo>
                    <a:pt x="423" y="19"/>
                    <a:pt x="423" y="19"/>
                    <a:pt x="423" y="19"/>
                  </a:cubicBezTo>
                  <a:cubicBezTo>
                    <a:pt x="422" y="14"/>
                    <a:pt x="418" y="10"/>
                    <a:pt x="413" y="10"/>
                  </a:cubicBezTo>
                  <a:cubicBezTo>
                    <a:pt x="410" y="10"/>
                    <a:pt x="407" y="12"/>
                    <a:pt x="405" y="15"/>
                  </a:cubicBezTo>
                  <a:cubicBezTo>
                    <a:pt x="321" y="7"/>
                    <a:pt x="321" y="7"/>
                    <a:pt x="321" y="7"/>
                  </a:cubicBezTo>
                  <a:cubicBezTo>
                    <a:pt x="320" y="7"/>
                    <a:pt x="320" y="7"/>
                    <a:pt x="320" y="7"/>
                  </a:cubicBezTo>
                  <a:cubicBezTo>
                    <a:pt x="318" y="2"/>
                    <a:pt x="313" y="0"/>
                    <a:pt x="308" y="1"/>
                  </a:cubicBezTo>
                  <a:cubicBezTo>
                    <a:pt x="304" y="3"/>
                    <a:pt x="301" y="8"/>
                    <a:pt x="303" y="13"/>
                  </a:cubicBezTo>
                  <a:cubicBezTo>
                    <a:pt x="304" y="15"/>
                    <a:pt x="305" y="17"/>
                    <a:pt x="307" y="18"/>
                  </a:cubicBezTo>
                  <a:cubicBezTo>
                    <a:pt x="296" y="108"/>
                    <a:pt x="296" y="108"/>
                    <a:pt x="296" y="108"/>
                  </a:cubicBezTo>
                  <a:cubicBezTo>
                    <a:pt x="287" y="106"/>
                    <a:pt x="287" y="106"/>
                    <a:pt x="287" y="106"/>
                  </a:cubicBezTo>
                  <a:cubicBezTo>
                    <a:pt x="286" y="105"/>
                    <a:pt x="285" y="105"/>
                    <a:pt x="284" y="106"/>
                  </a:cubicBezTo>
                  <a:cubicBezTo>
                    <a:pt x="273" y="83"/>
                    <a:pt x="273" y="83"/>
                    <a:pt x="273" y="83"/>
                  </a:cubicBezTo>
                  <a:cubicBezTo>
                    <a:pt x="276" y="79"/>
                    <a:pt x="276" y="73"/>
                    <a:pt x="272" y="69"/>
                  </a:cubicBezTo>
                  <a:cubicBezTo>
                    <a:pt x="268" y="66"/>
                    <a:pt x="262" y="66"/>
                    <a:pt x="259" y="70"/>
                  </a:cubicBezTo>
                  <a:cubicBezTo>
                    <a:pt x="258" y="71"/>
                    <a:pt x="257" y="73"/>
                    <a:pt x="257" y="74"/>
                  </a:cubicBezTo>
                  <a:cubicBezTo>
                    <a:pt x="208" y="81"/>
                    <a:pt x="208" y="81"/>
                    <a:pt x="208" y="81"/>
                  </a:cubicBezTo>
                  <a:cubicBezTo>
                    <a:pt x="207" y="79"/>
                    <a:pt x="205" y="77"/>
                    <a:pt x="202" y="76"/>
                  </a:cubicBezTo>
                  <a:cubicBezTo>
                    <a:pt x="193" y="27"/>
                    <a:pt x="193" y="27"/>
                    <a:pt x="193" y="27"/>
                  </a:cubicBezTo>
                  <a:cubicBezTo>
                    <a:pt x="197" y="25"/>
                    <a:pt x="198" y="19"/>
                    <a:pt x="196" y="15"/>
                  </a:cubicBezTo>
                  <a:cubicBezTo>
                    <a:pt x="193" y="10"/>
                    <a:pt x="187" y="9"/>
                    <a:pt x="183" y="12"/>
                  </a:cubicBezTo>
                  <a:cubicBezTo>
                    <a:pt x="180" y="13"/>
                    <a:pt x="179" y="16"/>
                    <a:pt x="179" y="19"/>
                  </a:cubicBezTo>
                  <a:cubicBezTo>
                    <a:pt x="112" y="42"/>
                    <a:pt x="112" y="42"/>
                    <a:pt x="112" y="42"/>
                  </a:cubicBezTo>
                  <a:cubicBezTo>
                    <a:pt x="109" y="38"/>
                    <a:pt x="103" y="38"/>
                    <a:pt x="99" y="41"/>
                  </a:cubicBezTo>
                  <a:cubicBezTo>
                    <a:pt x="96" y="44"/>
                    <a:pt x="95" y="50"/>
                    <a:pt x="98" y="54"/>
                  </a:cubicBezTo>
                  <a:cubicBezTo>
                    <a:pt x="102" y="58"/>
                    <a:pt x="107" y="58"/>
                    <a:pt x="111" y="55"/>
                  </a:cubicBezTo>
                  <a:cubicBezTo>
                    <a:pt x="113" y="53"/>
                    <a:pt x="114" y="51"/>
                    <a:pt x="115" y="48"/>
                  </a:cubicBezTo>
                  <a:cubicBezTo>
                    <a:pt x="181" y="26"/>
                    <a:pt x="181" y="26"/>
                    <a:pt x="181" y="26"/>
                  </a:cubicBezTo>
                  <a:cubicBezTo>
                    <a:pt x="182" y="27"/>
                    <a:pt x="184" y="28"/>
                    <a:pt x="186" y="29"/>
                  </a:cubicBezTo>
                  <a:cubicBezTo>
                    <a:pt x="195" y="78"/>
                    <a:pt x="195" y="78"/>
                    <a:pt x="195" y="78"/>
                  </a:cubicBezTo>
                  <a:cubicBezTo>
                    <a:pt x="191" y="81"/>
                    <a:pt x="190" y="87"/>
                    <a:pt x="192" y="91"/>
                  </a:cubicBezTo>
                  <a:cubicBezTo>
                    <a:pt x="195" y="95"/>
                    <a:pt x="201" y="97"/>
                    <a:pt x="205" y="94"/>
                  </a:cubicBezTo>
                  <a:cubicBezTo>
                    <a:pt x="207" y="93"/>
                    <a:pt x="209" y="90"/>
                    <a:pt x="209" y="88"/>
                  </a:cubicBezTo>
                  <a:cubicBezTo>
                    <a:pt x="258" y="81"/>
                    <a:pt x="258" y="81"/>
                    <a:pt x="258" y="81"/>
                  </a:cubicBezTo>
                  <a:cubicBezTo>
                    <a:pt x="259" y="84"/>
                    <a:pt x="262" y="86"/>
                    <a:pt x="266" y="86"/>
                  </a:cubicBezTo>
                  <a:cubicBezTo>
                    <a:pt x="266" y="86"/>
                    <a:pt x="266" y="86"/>
                    <a:pt x="266" y="86"/>
                  </a:cubicBezTo>
                  <a:cubicBezTo>
                    <a:pt x="277" y="108"/>
                    <a:pt x="277" y="108"/>
                    <a:pt x="277" y="108"/>
                  </a:cubicBezTo>
                  <a:cubicBezTo>
                    <a:pt x="121" y="160"/>
                    <a:pt x="121" y="160"/>
                    <a:pt x="121" y="160"/>
                  </a:cubicBezTo>
                  <a:cubicBezTo>
                    <a:pt x="118" y="161"/>
                    <a:pt x="116" y="163"/>
                    <a:pt x="116" y="166"/>
                  </a:cubicBezTo>
                  <a:cubicBezTo>
                    <a:pt x="116" y="225"/>
                    <a:pt x="116" y="225"/>
                    <a:pt x="116" y="225"/>
                  </a:cubicBezTo>
                  <a:cubicBezTo>
                    <a:pt x="86" y="237"/>
                    <a:pt x="86" y="237"/>
                    <a:pt x="86" y="237"/>
                  </a:cubicBezTo>
                  <a:cubicBezTo>
                    <a:pt x="84" y="234"/>
                    <a:pt x="82" y="233"/>
                    <a:pt x="79" y="232"/>
                  </a:cubicBezTo>
                  <a:cubicBezTo>
                    <a:pt x="24" y="64"/>
                    <a:pt x="24" y="64"/>
                    <a:pt x="24" y="64"/>
                  </a:cubicBezTo>
                  <a:cubicBezTo>
                    <a:pt x="24" y="64"/>
                    <a:pt x="23" y="63"/>
                    <a:pt x="24" y="63"/>
                  </a:cubicBezTo>
                  <a:cubicBezTo>
                    <a:pt x="150" y="114"/>
                    <a:pt x="150" y="114"/>
                    <a:pt x="150" y="114"/>
                  </a:cubicBezTo>
                  <a:cubicBezTo>
                    <a:pt x="150" y="114"/>
                    <a:pt x="150" y="114"/>
                    <a:pt x="150" y="114"/>
                  </a:cubicBezTo>
                  <a:cubicBezTo>
                    <a:pt x="150" y="120"/>
                    <a:pt x="155" y="124"/>
                    <a:pt x="160" y="124"/>
                  </a:cubicBezTo>
                  <a:cubicBezTo>
                    <a:pt x="166" y="124"/>
                    <a:pt x="170" y="120"/>
                    <a:pt x="170" y="114"/>
                  </a:cubicBezTo>
                  <a:cubicBezTo>
                    <a:pt x="171" y="109"/>
                    <a:pt x="167" y="105"/>
                    <a:pt x="162" y="105"/>
                  </a:cubicBezTo>
                  <a:cubicBezTo>
                    <a:pt x="162" y="105"/>
                    <a:pt x="162" y="105"/>
                    <a:pt x="162" y="105"/>
                  </a:cubicBezTo>
                  <a:cubicBezTo>
                    <a:pt x="159" y="105"/>
                    <a:pt x="157" y="106"/>
                    <a:pt x="155" y="108"/>
                  </a:cubicBezTo>
                  <a:cubicBezTo>
                    <a:pt x="27" y="57"/>
                    <a:pt x="27" y="57"/>
                    <a:pt x="27" y="57"/>
                  </a:cubicBezTo>
                  <a:cubicBezTo>
                    <a:pt x="27" y="57"/>
                    <a:pt x="27" y="57"/>
                    <a:pt x="27" y="57"/>
                  </a:cubicBezTo>
                  <a:cubicBezTo>
                    <a:pt x="27" y="52"/>
                    <a:pt x="23" y="48"/>
                    <a:pt x="18" y="48"/>
                  </a:cubicBezTo>
                  <a:cubicBezTo>
                    <a:pt x="13" y="48"/>
                    <a:pt x="9" y="52"/>
                    <a:pt x="9" y="57"/>
                  </a:cubicBezTo>
                  <a:cubicBezTo>
                    <a:pt x="9" y="62"/>
                    <a:pt x="13" y="66"/>
                    <a:pt x="18" y="66"/>
                  </a:cubicBezTo>
                  <a:cubicBezTo>
                    <a:pt x="72" y="235"/>
                    <a:pt x="72" y="235"/>
                    <a:pt x="72" y="235"/>
                  </a:cubicBezTo>
                  <a:cubicBezTo>
                    <a:pt x="68" y="238"/>
                    <a:pt x="67" y="244"/>
                    <a:pt x="71" y="248"/>
                  </a:cubicBezTo>
                  <a:cubicBezTo>
                    <a:pt x="74" y="252"/>
                    <a:pt x="80" y="252"/>
                    <a:pt x="84" y="249"/>
                  </a:cubicBezTo>
                  <a:cubicBezTo>
                    <a:pt x="85" y="248"/>
                    <a:pt x="86" y="246"/>
                    <a:pt x="87" y="244"/>
                  </a:cubicBezTo>
                  <a:cubicBezTo>
                    <a:pt x="116" y="232"/>
                    <a:pt x="116" y="232"/>
                    <a:pt x="116" y="232"/>
                  </a:cubicBezTo>
                  <a:cubicBezTo>
                    <a:pt x="116" y="244"/>
                    <a:pt x="116" y="244"/>
                    <a:pt x="116" y="244"/>
                  </a:cubicBezTo>
                  <a:cubicBezTo>
                    <a:pt x="116" y="253"/>
                    <a:pt x="117" y="263"/>
                    <a:pt x="118" y="272"/>
                  </a:cubicBezTo>
                  <a:cubicBezTo>
                    <a:pt x="76" y="284"/>
                    <a:pt x="76" y="284"/>
                    <a:pt x="76" y="284"/>
                  </a:cubicBezTo>
                  <a:cubicBezTo>
                    <a:pt x="73" y="280"/>
                    <a:pt x="67" y="279"/>
                    <a:pt x="63" y="282"/>
                  </a:cubicBezTo>
                  <a:cubicBezTo>
                    <a:pt x="60" y="285"/>
                    <a:pt x="59" y="289"/>
                    <a:pt x="60" y="293"/>
                  </a:cubicBezTo>
                  <a:cubicBezTo>
                    <a:pt x="14" y="330"/>
                    <a:pt x="14" y="330"/>
                    <a:pt x="14" y="330"/>
                  </a:cubicBezTo>
                  <a:cubicBezTo>
                    <a:pt x="12" y="329"/>
                    <a:pt x="11" y="328"/>
                    <a:pt x="9" y="328"/>
                  </a:cubicBezTo>
                  <a:cubicBezTo>
                    <a:pt x="4" y="328"/>
                    <a:pt x="0" y="333"/>
                    <a:pt x="0" y="338"/>
                  </a:cubicBezTo>
                  <a:cubicBezTo>
                    <a:pt x="0" y="343"/>
                    <a:pt x="4" y="347"/>
                    <a:pt x="9" y="347"/>
                  </a:cubicBezTo>
                  <a:cubicBezTo>
                    <a:pt x="10" y="347"/>
                    <a:pt x="10" y="347"/>
                    <a:pt x="11" y="347"/>
                  </a:cubicBezTo>
                  <a:cubicBezTo>
                    <a:pt x="30" y="375"/>
                    <a:pt x="30" y="375"/>
                    <a:pt x="30" y="375"/>
                  </a:cubicBezTo>
                  <a:cubicBezTo>
                    <a:pt x="27" y="379"/>
                    <a:pt x="28" y="385"/>
                    <a:pt x="32" y="388"/>
                  </a:cubicBezTo>
                  <a:cubicBezTo>
                    <a:pt x="36" y="391"/>
                    <a:pt x="42" y="390"/>
                    <a:pt x="45" y="386"/>
                  </a:cubicBezTo>
                  <a:cubicBezTo>
                    <a:pt x="46" y="385"/>
                    <a:pt x="46" y="384"/>
                    <a:pt x="46" y="383"/>
                  </a:cubicBezTo>
                  <a:cubicBezTo>
                    <a:pt x="99" y="376"/>
                    <a:pt x="99" y="376"/>
                    <a:pt x="99" y="376"/>
                  </a:cubicBezTo>
                  <a:cubicBezTo>
                    <a:pt x="101" y="380"/>
                    <a:pt x="107" y="382"/>
                    <a:pt x="111" y="380"/>
                  </a:cubicBezTo>
                  <a:cubicBezTo>
                    <a:pt x="116" y="377"/>
                    <a:pt x="118" y="372"/>
                    <a:pt x="115" y="367"/>
                  </a:cubicBezTo>
                  <a:cubicBezTo>
                    <a:pt x="114" y="364"/>
                    <a:pt x="110" y="362"/>
                    <a:pt x="107" y="362"/>
                  </a:cubicBezTo>
                  <a:cubicBezTo>
                    <a:pt x="106" y="362"/>
                    <a:pt x="106" y="362"/>
                    <a:pt x="106" y="362"/>
                  </a:cubicBezTo>
                  <a:cubicBezTo>
                    <a:pt x="76" y="296"/>
                    <a:pt x="76" y="296"/>
                    <a:pt x="76" y="296"/>
                  </a:cubicBezTo>
                  <a:cubicBezTo>
                    <a:pt x="77" y="295"/>
                    <a:pt x="78" y="293"/>
                    <a:pt x="78" y="291"/>
                  </a:cubicBezTo>
                  <a:cubicBezTo>
                    <a:pt x="118" y="279"/>
                    <a:pt x="118" y="279"/>
                    <a:pt x="118" y="279"/>
                  </a:cubicBezTo>
                  <a:cubicBezTo>
                    <a:pt x="124" y="320"/>
                    <a:pt x="139" y="358"/>
                    <a:pt x="163" y="392"/>
                  </a:cubicBezTo>
                  <a:cubicBezTo>
                    <a:pt x="90" y="434"/>
                    <a:pt x="90" y="434"/>
                    <a:pt x="90" y="434"/>
                  </a:cubicBezTo>
                  <a:cubicBezTo>
                    <a:pt x="86" y="431"/>
                    <a:pt x="80" y="432"/>
                    <a:pt x="77" y="437"/>
                  </a:cubicBezTo>
                  <a:cubicBezTo>
                    <a:pt x="75" y="440"/>
                    <a:pt x="76" y="444"/>
                    <a:pt x="78" y="447"/>
                  </a:cubicBezTo>
                  <a:cubicBezTo>
                    <a:pt x="59" y="505"/>
                    <a:pt x="59" y="505"/>
                    <a:pt x="59" y="505"/>
                  </a:cubicBezTo>
                  <a:cubicBezTo>
                    <a:pt x="54" y="505"/>
                    <a:pt x="50" y="510"/>
                    <a:pt x="50" y="515"/>
                  </a:cubicBezTo>
                  <a:cubicBezTo>
                    <a:pt x="50" y="520"/>
                    <a:pt x="55" y="524"/>
                    <a:pt x="60" y="524"/>
                  </a:cubicBezTo>
                  <a:cubicBezTo>
                    <a:pt x="65" y="523"/>
                    <a:pt x="69" y="519"/>
                    <a:pt x="69" y="514"/>
                  </a:cubicBezTo>
                  <a:cubicBezTo>
                    <a:pt x="69" y="511"/>
                    <a:pt x="67" y="509"/>
                    <a:pt x="65" y="507"/>
                  </a:cubicBezTo>
                  <a:cubicBezTo>
                    <a:pt x="84" y="450"/>
                    <a:pt x="84" y="450"/>
                    <a:pt x="84" y="450"/>
                  </a:cubicBezTo>
                  <a:cubicBezTo>
                    <a:pt x="84" y="450"/>
                    <a:pt x="84" y="450"/>
                    <a:pt x="84" y="450"/>
                  </a:cubicBezTo>
                  <a:cubicBezTo>
                    <a:pt x="89" y="450"/>
                    <a:pt x="93" y="446"/>
                    <a:pt x="93" y="441"/>
                  </a:cubicBezTo>
                  <a:cubicBezTo>
                    <a:pt x="93" y="441"/>
                    <a:pt x="93" y="441"/>
                    <a:pt x="93" y="441"/>
                  </a:cubicBezTo>
                  <a:cubicBezTo>
                    <a:pt x="93" y="440"/>
                    <a:pt x="93" y="440"/>
                    <a:pt x="93" y="439"/>
                  </a:cubicBezTo>
                  <a:cubicBezTo>
                    <a:pt x="168" y="397"/>
                    <a:pt x="168" y="397"/>
                    <a:pt x="168" y="397"/>
                  </a:cubicBezTo>
                  <a:cubicBezTo>
                    <a:pt x="176" y="407"/>
                    <a:pt x="185" y="418"/>
                    <a:pt x="195" y="427"/>
                  </a:cubicBezTo>
                  <a:cubicBezTo>
                    <a:pt x="160" y="449"/>
                    <a:pt x="160" y="449"/>
                    <a:pt x="160" y="449"/>
                  </a:cubicBezTo>
                  <a:cubicBezTo>
                    <a:pt x="157" y="445"/>
                    <a:pt x="152" y="444"/>
                    <a:pt x="147" y="447"/>
                  </a:cubicBezTo>
                  <a:cubicBezTo>
                    <a:pt x="143" y="450"/>
                    <a:pt x="142" y="455"/>
                    <a:pt x="145" y="460"/>
                  </a:cubicBezTo>
                  <a:cubicBezTo>
                    <a:pt x="148" y="464"/>
                    <a:pt x="154" y="465"/>
                    <a:pt x="158" y="462"/>
                  </a:cubicBezTo>
                  <a:cubicBezTo>
                    <a:pt x="160" y="461"/>
                    <a:pt x="161" y="458"/>
                    <a:pt x="162" y="456"/>
                  </a:cubicBezTo>
                  <a:cubicBezTo>
                    <a:pt x="200" y="431"/>
                    <a:pt x="200" y="431"/>
                    <a:pt x="200" y="431"/>
                  </a:cubicBezTo>
                  <a:cubicBezTo>
                    <a:pt x="203" y="434"/>
                    <a:pt x="206" y="436"/>
                    <a:pt x="209" y="439"/>
                  </a:cubicBezTo>
                  <a:cubicBezTo>
                    <a:pt x="223" y="535"/>
                    <a:pt x="223" y="535"/>
                    <a:pt x="223" y="535"/>
                  </a:cubicBezTo>
                  <a:cubicBezTo>
                    <a:pt x="219" y="538"/>
                    <a:pt x="217" y="544"/>
                    <a:pt x="220" y="548"/>
                  </a:cubicBezTo>
                  <a:cubicBezTo>
                    <a:pt x="222" y="552"/>
                    <a:pt x="228" y="554"/>
                    <a:pt x="232" y="551"/>
                  </a:cubicBezTo>
                  <a:cubicBezTo>
                    <a:pt x="237" y="549"/>
                    <a:pt x="238" y="543"/>
                    <a:pt x="236" y="539"/>
                  </a:cubicBezTo>
                  <a:cubicBezTo>
                    <a:pt x="234" y="536"/>
                    <a:pt x="232" y="535"/>
                    <a:pt x="230" y="534"/>
                  </a:cubicBezTo>
                  <a:cubicBezTo>
                    <a:pt x="217" y="445"/>
                    <a:pt x="217" y="445"/>
                    <a:pt x="217" y="445"/>
                  </a:cubicBezTo>
                  <a:cubicBezTo>
                    <a:pt x="277" y="488"/>
                    <a:pt x="277" y="488"/>
                    <a:pt x="277" y="488"/>
                  </a:cubicBezTo>
                  <a:cubicBezTo>
                    <a:pt x="277" y="488"/>
                    <a:pt x="277" y="488"/>
                    <a:pt x="277" y="488"/>
                  </a:cubicBezTo>
                  <a:cubicBezTo>
                    <a:pt x="280" y="490"/>
                    <a:pt x="284" y="490"/>
                    <a:pt x="287" y="488"/>
                  </a:cubicBezTo>
                  <a:cubicBezTo>
                    <a:pt x="333" y="456"/>
                    <a:pt x="333" y="456"/>
                    <a:pt x="333" y="456"/>
                  </a:cubicBezTo>
                  <a:cubicBezTo>
                    <a:pt x="439" y="532"/>
                    <a:pt x="439" y="532"/>
                    <a:pt x="439" y="532"/>
                  </a:cubicBezTo>
                  <a:cubicBezTo>
                    <a:pt x="438" y="537"/>
                    <a:pt x="441" y="542"/>
                    <a:pt x="445" y="544"/>
                  </a:cubicBezTo>
                  <a:cubicBezTo>
                    <a:pt x="450" y="545"/>
                    <a:pt x="455" y="542"/>
                    <a:pt x="457" y="537"/>
                  </a:cubicBezTo>
                  <a:cubicBezTo>
                    <a:pt x="458" y="534"/>
                    <a:pt x="457" y="530"/>
                    <a:pt x="454" y="528"/>
                  </a:cubicBezTo>
                  <a:cubicBezTo>
                    <a:pt x="504" y="414"/>
                    <a:pt x="504" y="414"/>
                    <a:pt x="504" y="414"/>
                  </a:cubicBezTo>
                  <a:cubicBezTo>
                    <a:pt x="522" y="449"/>
                    <a:pt x="522" y="449"/>
                    <a:pt x="522" y="449"/>
                  </a:cubicBezTo>
                  <a:cubicBezTo>
                    <a:pt x="519" y="453"/>
                    <a:pt x="520" y="458"/>
                    <a:pt x="523" y="462"/>
                  </a:cubicBezTo>
                  <a:cubicBezTo>
                    <a:pt x="527" y="465"/>
                    <a:pt x="533" y="464"/>
                    <a:pt x="536" y="461"/>
                  </a:cubicBezTo>
                  <a:cubicBezTo>
                    <a:pt x="540" y="457"/>
                    <a:pt x="539" y="451"/>
                    <a:pt x="535" y="448"/>
                  </a:cubicBezTo>
                  <a:cubicBezTo>
                    <a:pt x="534" y="446"/>
                    <a:pt x="531" y="445"/>
                    <a:pt x="529" y="445"/>
                  </a:cubicBezTo>
                  <a:cubicBezTo>
                    <a:pt x="528" y="445"/>
                    <a:pt x="528" y="445"/>
                    <a:pt x="528" y="445"/>
                  </a:cubicBezTo>
                  <a:cubicBezTo>
                    <a:pt x="507" y="406"/>
                    <a:pt x="507" y="406"/>
                    <a:pt x="507" y="406"/>
                  </a:cubicBezTo>
                  <a:cubicBezTo>
                    <a:pt x="555" y="295"/>
                    <a:pt x="555" y="295"/>
                    <a:pt x="555" y="295"/>
                  </a:cubicBezTo>
                  <a:cubicBezTo>
                    <a:pt x="555" y="295"/>
                    <a:pt x="555" y="295"/>
                    <a:pt x="555" y="295"/>
                  </a:cubicBezTo>
                  <a:cubicBezTo>
                    <a:pt x="560" y="295"/>
                    <a:pt x="564" y="291"/>
                    <a:pt x="564" y="286"/>
                  </a:cubicBezTo>
                  <a:cubicBezTo>
                    <a:pt x="564" y="281"/>
                    <a:pt x="560" y="277"/>
                    <a:pt x="555" y="277"/>
                  </a:cubicBezTo>
                  <a:close/>
                  <a:moveTo>
                    <a:pt x="98" y="369"/>
                  </a:moveTo>
                  <a:cubicBezTo>
                    <a:pt x="46" y="376"/>
                    <a:pt x="46" y="376"/>
                    <a:pt x="46" y="376"/>
                  </a:cubicBezTo>
                  <a:cubicBezTo>
                    <a:pt x="43" y="372"/>
                    <a:pt x="39" y="371"/>
                    <a:pt x="36" y="371"/>
                  </a:cubicBezTo>
                  <a:cubicBezTo>
                    <a:pt x="17" y="343"/>
                    <a:pt x="17" y="343"/>
                    <a:pt x="17" y="343"/>
                  </a:cubicBezTo>
                  <a:cubicBezTo>
                    <a:pt x="18" y="341"/>
                    <a:pt x="19" y="338"/>
                    <a:pt x="18" y="335"/>
                  </a:cubicBezTo>
                  <a:cubicBezTo>
                    <a:pt x="64" y="298"/>
                    <a:pt x="64" y="298"/>
                    <a:pt x="64" y="298"/>
                  </a:cubicBezTo>
                  <a:cubicBezTo>
                    <a:pt x="65" y="299"/>
                    <a:pt x="67" y="299"/>
                    <a:pt x="69" y="299"/>
                  </a:cubicBezTo>
                  <a:cubicBezTo>
                    <a:pt x="69" y="299"/>
                    <a:pt x="69" y="299"/>
                    <a:pt x="69" y="299"/>
                  </a:cubicBezTo>
                  <a:cubicBezTo>
                    <a:pt x="100" y="365"/>
                    <a:pt x="100" y="365"/>
                    <a:pt x="100" y="365"/>
                  </a:cubicBezTo>
                  <a:cubicBezTo>
                    <a:pt x="99" y="366"/>
                    <a:pt x="98" y="367"/>
                    <a:pt x="98" y="369"/>
                  </a:cubicBezTo>
                  <a:close/>
                  <a:moveTo>
                    <a:pt x="450" y="101"/>
                  </a:moveTo>
                  <a:cubicBezTo>
                    <a:pt x="451" y="102"/>
                    <a:pt x="451" y="102"/>
                    <a:pt x="451" y="102"/>
                  </a:cubicBezTo>
                  <a:cubicBezTo>
                    <a:pt x="430" y="154"/>
                    <a:pt x="430" y="154"/>
                    <a:pt x="430" y="154"/>
                  </a:cubicBezTo>
                  <a:cubicBezTo>
                    <a:pt x="369" y="133"/>
                    <a:pt x="369" y="133"/>
                    <a:pt x="369" y="133"/>
                  </a:cubicBezTo>
                  <a:lnTo>
                    <a:pt x="450" y="101"/>
                  </a:lnTo>
                  <a:close/>
                  <a:moveTo>
                    <a:pt x="312" y="32"/>
                  </a:moveTo>
                  <a:cubicBezTo>
                    <a:pt x="329" y="119"/>
                    <a:pt x="329" y="119"/>
                    <a:pt x="329" y="119"/>
                  </a:cubicBezTo>
                  <a:cubicBezTo>
                    <a:pt x="302" y="111"/>
                    <a:pt x="302" y="111"/>
                    <a:pt x="302" y="111"/>
                  </a:cubicBezTo>
                  <a:lnTo>
                    <a:pt x="312" y="32"/>
                  </a:lnTo>
                  <a:close/>
                  <a:moveTo>
                    <a:pt x="283" y="475"/>
                  </a:moveTo>
                  <a:cubicBezTo>
                    <a:pt x="217" y="429"/>
                    <a:pt x="217" y="429"/>
                    <a:pt x="217" y="429"/>
                  </a:cubicBezTo>
                  <a:cubicBezTo>
                    <a:pt x="161" y="384"/>
                    <a:pt x="129" y="316"/>
                    <a:pt x="130" y="244"/>
                  </a:cubicBezTo>
                  <a:cubicBezTo>
                    <a:pt x="130" y="171"/>
                    <a:pt x="130" y="171"/>
                    <a:pt x="130" y="171"/>
                  </a:cubicBezTo>
                  <a:cubicBezTo>
                    <a:pt x="285" y="119"/>
                    <a:pt x="285" y="119"/>
                    <a:pt x="285" y="119"/>
                  </a:cubicBezTo>
                  <a:cubicBezTo>
                    <a:pt x="440" y="171"/>
                    <a:pt x="440" y="171"/>
                    <a:pt x="440" y="171"/>
                  </a:cubicBezTo>
                  <a:cubicBezTo>
                    <a:pt x="440" y="244"/>
                    <a:pt x="440" y="244"/>
                    <a:pt x="440" y="244"/>
                  </a:cubicBezTo>
                  <a:cubicBezTo>
                    <a:pt x="439" y="316"/>
                    <a:pt x="406" y="384"/>
                    <a:pt x="350" y="428"/>
                  </a:cubicBezTo>
                  <a:lnTo>
                    <a:pt x="283" y="475"/>
                  </a:lnTo>
                  <a:close/>
                  <a:moveTo>
                    <a:pt x="448" y="526"/>
                  </a:moveTo>
                  <a:cubicBezTo>
                    <a:pt x="448" y="526"/>
                    <a:pt x="448" y="526"/>
                    <a:pt x="448" y="526"/>
                  </a:cubicBezTo>
                  <a:cubicBezTo>
                    <a:pt x="446" y="526"/>
                    <a:pt x="445" y="526"/>
                    <a:pt x="443" y="527"/>
                  </a:cubicBezTo>
                  <a:cubicBezTo>
                    <a:pt x="339" y="452"/>
                    <a:pt x="339" y="452"/>
                    <a:pt x="339" y="452"/>
                  </a:cubicBezTo>
                  <a:cubicBezTo>
                    <a:pt x="358" y="439"/>
                    <a:pt x="358" y="439"/>
                    <a:pt x="358" y="439"/>
                  </a:cubicBezTo>
                  <a:cubicBezTo>
                    <a:pt x="390" y="414"/>
                    <a:pt x="415" y="381"/>
                    <a:pt x="431" y="344"/>
                  </a:cubicBezTo>
                  <a:cubicBezTo>
                    <a:pt x="458" y="342"/>
                    <a:pt x="458" y="342"/>
                    <a:pt x="458" y="342"/>
                  </a:cubicBezTo>
                  <a:cubicBezTo>
                    <a:pt x="460" y="345"/>
                    <a:pt x="463" y="347"/>
                    <a:pt x="466" y="347"/>
                  </a:cubicBezTo>
                  <a:cubicBezTo>
                    <a:pt x="468" y="347"/>
                    <a:pt x="468" y="347"/>
                    <a:pt x="468" y="347"/>
                  </a:cubicBezTo>
                  <a:cubicBezTo>
                    <a:pt x="500" y="407"/>
                    <a:pt x="500" y="407"/>
                    <a:pt x="500" y="407"/>
                  </a:cubicBezTo>
                  <a:lnTo>
                    <a:pt x="448" y="526"/>
                  </a:lnTo>
                  <a:close/>
                  <a:moveTo>
                    <a:pt x="473" y="343"/>
                  </a:moveTo>
                  <a:cubicBezTo>
                    <a:pt x="475" y="342"/>
                    <a:pt x="476" y="340"/>
                    <a:pt x="476" y="337"/>
                  </a:cubicBezTo>
                  <a:cubicBezTo>
                    <a:pt x="476" y="337"/>
                    <a:pt x="476" y="337"/>
                    <a:pt x="476" y="336"/>
                  </a:cubicBezTo>
                  <a:cubicBezTo>
                    <a:pt x="548" y="294"/>
                    <a:pt x="548" y="294"/>
                    <a:pt x="548" y="294"/>
                  </a:cubicBezTo>
                  <a:cubicBezTo>
                    <a:pt x="503" y="398"/>
                    <a:pt x="503" y="398"/>
                    <a:pt x="503" y="398"/>
                  </a:cubicBezTo>
                  <a:lnTo>
                    <a:pt x="473" y="3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24" name="组合 223">
            <a:extLst>
              <a:ext uri="{FF2B5EF4-FFF2-40B4-BE49-F238E27FC236}">
                <a16:creationId xmlns:a16="http://schemas.microsoft.com/office/drawing/2014/main" id="{05BDE21C-CED6-4D29-A00A-82CF24F3F336}"/>
              </a:ext>
            </a:extLst>
          </p:cNvPr>
          <p:cNvGrpSpPr/>
          <p:nvPr/>
        </p:nvGrpSpPr>
        <p:grpSpPr>
          <a:xfrm>
            <a:off x="6526956" y="4527946"/>
            <a:ext cx="457292" cy="456820"/>
            <a:chOff x="2481263" y="390525"/>
            <a:chExt cx="1538287" cy="1536701"/>
          </a:xfrm>
          <a:solidFill>
            <a:schemeClr val="bg1"/>
          </a:solidFill>
        </p:grpSpPr>
        <p:sp>
          <p:nvSpPr>
            <p:cNvPr id="225" name="Freeform 83">
              <a:extLst>
                <a:ext uri="{FF2B5EF4-FFF2-40B4-BE49-F238E27FC236}">
                  <a16:creationId xmlns:a16="http://schemas.microsoft.com/office/drawing/2014/main" id="{01A1C4D8-4016-416A-BC10-027A75A140E2}"/>
                </a:ext>
              </a:extLst>
            </p:cNvPr>
            <p:cNvSpPr>
              <a:spLocks noEditPoints="1"/>
            </p:cNvSpPr>
            <p:nvPr/>
          </p:nvSpPr>
          <p:spPr bwMode="auto">
            <a:xfrm>
              <a:off x="2657475" y="915988"/>
              <a:ext cx="136525" cy="127000"/>
            </a:xfrm>
            <a:custGeom>
              <a:avLst/>
              <a:gdLst>
                <a:gd name="T0" fmla="*/ 23 w 46"/>
                <a:gd name="T1" fmla="*/ 42 h 42"/>
                <a:gd name="T2" fmla="*/ 38 w 46"/>
                <a:gd name="T3" fmla="*/ 35 h 42"/>
                <a:gd name="T4" fmla="*/ 38 w 46"/>
                <a:gd name="T5" fmla="*/ 6 h 42"/>
                <a:gd name="T6" fmla="*/ 23 w 46"/>
                <a:gd name="T7" fmla="*/ 0 h 42"/>
                <a:gd name="T8" fmla="*/ 8 w 46"/>
                <a:gd name="T9" fmla="*/ 6 h 42"/>
                <a:gd name="T10" fmla="*/ 8 w 46"/>
                <a:gd name="T11" fmla="*/ 35 h 42"/>
                <a:gd name="T12" fmla="*/ 23 w 46"/>
                <a:gd name="T13" fmla="*/ 42 h 42"/>
                <a:gd name="T14" fmla="*/ 12 w 46"/>
                <a:gd name="T15" fmla="*/ 11 h 42"/>
                <a:gd name="T16" fmla="*/ 23 w 46"/>
                <a:gd name="T17" fmla="*/ 6 h 42"/>
                <a:gd name="T18" fmla="*/ 33 w 46"/>
                <a:gd name="T19" fmla="*/ 11 h 42"/>
                <a:gd name="T20" fmla="*/ 33 w 46"/>
                <a:gd name="T21" fmla="*/ 32 h 42"/>
                <a:gd name="T22" fmla="*/ 23 w 46"/>
                <a:gd name="T23" fmla="*/ 37 h 42"/>
                <a:gd name="T24" fmla="*/ 12 w 46"/>
                <a:gd name="T25" fmla="*/ 32 h 42"/>
                <a:gd name="T26" fmla="*/ 12 w 46"/>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4" y="40"/>
                    <a:pt x="38" y="35"/>
                  </a:cubicBezTo>
                  <a:cubicBezTo>
                    <a:pt x="46" y="27"/>
                    <a:pt x="46" y="14"/>
                    <a:pt x="38" y="6"/>
                  </a:cubicBezTo>
                  <a:cubicBezTo>
                    <a:pt x="34" y="2"/>
                    <a:pt x="29" y="0"/>
                    <a:pt x="23" y="0"/>
                  </a:cubicBezTo>
                  <a:cubicBezTo>
                    <a:pt x="18" y="0"/>
                    <a:pt x="13" y="2"/>
                    <a:pt x="8" y="6"/>
                  </a:cubicBezTo>
                  <a:cubicBezTo>
                    <a:pt x="0" y="14"/>
                    <a:pt x="0" y="27"/>
                    <a:pt x="8" y="35"/>
                  </a:cubicBezTo>
                  <a:cubicBezTo>
                    <a:pt x="12" y="40"/>
                    <a:pt x="18" y="42"/>
                    <a:pt x="23" y="42"/>
                  </a:cubicBezTo>
                  <a:close/>
                  <a:moveTo>
                    <a:pt x="12" y="11"/>
                  </a:moveTo>
                  <a:cubicBezTo>
                    <a:pt x="15" y="8"/>
                    <a:pt x="19" y="6"/>
                    <a:pt x="23" y="6"/>
                  </a:cubicBezTo>
                  <a:cubicBezTo>
                    <a:pt x="27" y="6"/>
                    <a:pt x="31" y="8"/>
                    <a:pt x="33" y="11"/>
                  </a:cubicBezTo>
                  <a:cubicBezTo>
                    <a:pt x="39" y="17"/>
                    <a:pt x="39" y="26"/>
                    <a:pt x="33" y="32"/>
                  </a:cubicBezTo>
                  <a:cubicBezTo>
                    <a:pt x="30" y="35"/>
                    <a:pt x="27" y="37"/>
                    <a:pt x="23" y="37"/>
                  </a:cubicBezTo>
                  <a:cubicBezTo>
                    <a:pt x="19" y="37"/>
                    <a:pt x="15" y="35"/>
                    <a:pt x="12" y="32"/>
                  </a:cubicBezTo>
                  <a:cubicBezTo>
                    <a:pt x="7" y="26"/>
                    <a:pt x="7" y="17"/>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6" name="Freeform 84">
              <a:extLst>
                <a:ext uri="{FF2B5EF4-FFF2-40B4-BE49-F238E27FC236}">
                  <a16:creationId xmlns:a16="http://schemas.microsoft.com/office/drawing/2014/main" id="{6C9F6F70-739F-4E1A-858E-E6F4ACD3FA61}"/>
                </a:ext>
              </a:extLst>
            </p:cNvPr>
            <p:cNvSpPr>
              <a:spLocks noEditPoints="1"/>
            </p:cNvSpPr>
            <p:nvPr/>
          </p:nvSpPr>
          <p:spPr bwMode="auto">
            <a:xfrm>
              <a:off x="3181350" y="390525"/>
              <a:ext cx="138112" cy="125413"/>
            </a:xfrm>
            <a:custGeom>
              <a:avLst/>
              <a:gdLst>
                <a:gd name="T0" fmla="*/ 23 w 46"/>
                <a:gd name="T1" fmla="*/ 42 h 42"/>
                <a:gd name="T2" fmla="*/ 38 w 46"/>
                <a:gd name="T3" fmla="*/ 36 h 42"/>
                <a:gd name="T4" fmla="*/ 38 w 46"/>
                <a:gd name="T5" fmla="*/ 6 h 42"/>
                <a:gd name="T6" fmla="*/ 23 w 46"/>
                <a:gd name="T7" fmla="*/ 0 h 42"/>
                <a:gd name="T8" fmla="*/ 8 w 46"/>
                <a:gd name="T9" fmla="*/ 6 h 42"/>
                <a:gd name="T10" fmla="*/ 8 w 46"/>
                <a:gd name="T11" fmla="*/ 36 h 42"/>
                <a:gd name="T12" fmla="*/ 23 w 46"/>
                <a:gd name="T13" fmla="*/ 42 h 42"/>
                <a:gd name="T14" fmla="*/ 13 w 46"/>
                <a:gd name="T15" fmla="*/ 10 h 42"/>
                <a:gd name="T16" fmla="*/ 23 w 46"/>
                <a:gd name="T17" fmla="*/ 6 h 42"/>
                <a:gd name="T18" fmla="*/ 33 w 46"/>
                <a:gd name="T19" fmla="*/ 10 h 42"/>
                <a:gd name="T20" fmla="*/ 33 w 46"/>
                <a:gd name="T21" fmla="*/ 32 h 42"/>
                <a:gd name="T22" fmla="*/ 23 w 46"/>
                <a:gd name="T23" fmla="*/ 36 h 42"/>
                <a:gd name="T24" fmla="*/ 13 w 46"/>
                <a:gd name="T25" fmla="*/ 32 h 42"/>
                <a:gd name="T26" fmla="*/ 13 w 46"/>
                <a:gd name="T27"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42"/>
                  </a:moveTo>
                  <a:cubicBezTo>
                    <a:pt x="28" y="42"/>
                    <a:pt x="33" y="40"/>
                    <a:pt x="38" y="36"/>
                  </a:cubicBezTo>
                  <a:cubicBezTo>
                    <a:pt x="46" y="28"/>
                    <a:pt x="46" y="14"/>
                    <a:pt x="38" y="6"/>
                  </a:cubicBezTo>
                  <a:cubicBezTo>
                    <a:pt x="34" y="2"/>
                    <a:pt x="29" y="0"/>
                    <a:pt x="23" y="0"/>
                  </a:cubicBezTo>
                  <a:cubicBezTo>
                    <a:pt x="18" y="0"/>
                    <a:pt x="13" y="2"/>
                    <a:pt x="8" y="6"/>
                  </a:cubicBezTo>
                  <a:cubicBezTo>
                    <a:pt x="0" y="14"/>
                    <a:pt x="0" y="28"/>
                    <a:pt x="8" y="36"/>
                  </a:cubicBezTo>
                  <a:cubicBezTo>
                    <a:pt x="13" y="40"/>
                    <a:pt x="18" y="42"/>
                    <a:pt x="23" y="42"/>
                  </a:cubicBezTo>
                  <a:close/>
                  <a:moveTo>
                    <a:pt x="13" y="10"/>
                  </a:moveTo>
                  <a:cubicBezTo>
                    <a:pt x="16" y="8"/>
                    <a:pt x="19" y="6"/>
                    <a:pt x="23" y="6"/>
                  </a:cubicBezTo>
                  <a:cubicBezTo>
                    <a:pt x="27" y="6"/>
                    <a:pt x="31" y="8"/>
                    <a:pt x="33" y="10"/>
                  </a:cubicBezTo>
                  <a:cubicBezTo>
                    <a:pt x="39" y="16"/>
                    <a:pt x="39" y="26"/>
                    <a:pt x="33" y="32"/>
                  </a:cubicBezTo>
                  <a:cubicBezTo>
                    <a:pt x="31" y="35"/>
                    <a:pt x="27" y="36"/>
                    <a:pt x="23" y="36"/>
                  </a:cubicBezTo>
                  <a:cubicBezTo>
                    <a:pt x="19" y="36"/>
                    <a:pt x="15" y="35"/>
                    <a:pt x="13" y="32"/>
                  </a:cubicBezTo>
                  <a:cubicBezTo>
                    <a:pt x="7" y="26"/>
                    <a:pt x="7"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7" name="Freeform 85">
              <a:extLst>
                <a:ext uri="{FF2B5EF4-FFF2-40B4-BE49-F238E27FC236}">
                  <a16:creationId xmlns:a16="http://schemas.microsoft.com/office/drawing/2014/main" id="{7D423E07-C648-47A1-A4E7-F1A317B583CA}"/>
                </a:ext>
              </a:extLst>
            </p:cNvPr>
            <p:cNvSpPr>
              <a:spLocks/>
            </p:cNvSpPr>
            <p:nvPr/>
          </p:nvSpPr>
          <p:spPr bwMode="auto">
            <a:xfrm>
              <a:off x="2481263" y="1087438"/>
              <a:ext cx="485775" cy="309563"/>
            </a:xfrm>
            <a:custGeom>
              <a:avLst/>
              <a:gdLst>
                <a:gd name="T0" fmla="*/ 126 w 163"/>
                <a:gd name="T1" fmla="*/ 8 h 104"/>
                <a:gd name="T2" fmla="*/ 124 w 163"/>
                <a:gd name="T3" fmla="*/ 35 h 104"/>
                <a:gd name="T4" fmla="*/ 94 w 163"/>
                <a:gd name="T5" fmla="*/ 65 h 104"/>
                <a:gd name="T6" fmla="*/ 70 w 163"/>
                <a:gd name="T7" fmla="*/ 65 h 104"/>
                <a:gd name="T8" fmla="*/ 40 w 163"/>
                <a:gd name="T9" fmla="*/ 35 h 104"/>
                <a:gd name="T10" fmla="*/ 38 w 163"/>
                <a:gd name="T11" fmla="*/ 8 h 104"/>
                <a:gd name="T12" fmla="*/ 8 w 163"/>
                <a:gd name="T13" fmla="*/ 8 h 104"/>
                <a:gd name="T14" fmla="*/ 8 w 163"/>
                <a:gd name="T15" fmla="*/ 38 h 104"/>
                <a:gd name="T16" fmla="*/ 36 w 163"/>
                <a:gd name="T17" fmla="*/ 39 h 104"/>
                <a:gd name="T18" fmla="*/ 65 w 163"/>
                <a:gd name="T19" fmla="*/ 69 h 104"/>
                <a:gd name="T20" fmla="*/ 67 w 163"/>
                <a:gd name="T21" fmla="*/ 96 h 104"/>
                <a:gd name="T22" fmla="*/ 96 w 163"/>
                <a:gd name="T23" fmla="*/ 96 h 104"/>
                <a:gd name="T24" fmla="*/ 98 w 163"/>
                <a:gd name="T25" fmla="*/ 69 h 104"/>
                <a:gd name="T26" fmla="*/ 128 w 163"/>
                <a:gd name="T27" fmla="*/ 39 h 104"/>
                <a:gd name="T28" fmla="*/ 155 w 163"/>
                <a:gd name="T29" fmla="*/ 38 h 104"/>
                <a:gd name="T30" fmla="*/ 155 w 163"/>
                <a:gd name="T31" fmla="*/ 8 h 104"/>
                <a:gd name="T32" fmla="*/ 126 w 163"/>
                <a:gd name="T33"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04">
                  <a:moveTo>
                    <a:pt x="126" y="8"/>
                  </a:moveTo>
                  <a:cubicBezTo>
                    <a:pt x="119" y="16"/>
                    <a:pt x="118" y="27"/>
                    <a:pt x="124" y="35"/>
                  </a:cubicBezTo>
                  <a:cubicBezTo>
                    <a:pt x="94" y="65"/>
                    <a:pt x="94" y="65"/>
                    <a:pt x="94" y="65"/>
                  </a:cubicBezTo>
                  <a:cubicBezTo>
                    <a:pt x="87" y="59"/>
                    <a:pt x="77" y="59"/>
                    <a:pt x="70" y="65"/>
                  </a:cubicBezTo>
                  <a:cubicBezTo>
                    <a:pt x="40" y="35"/>
                    <a:pt x="40" y="35"/>
                    <a:pt x="40" y="35"/>
                  </a:cubicBezTo>
                  <a:cubicBezTo>
                    <a:pt x="46" y="27"/>
                    <a:pt x="45" y="16"/>
                    <a:pt x="38" y="8"/>
                  </a:cubicBezTo>
                  <a:cubicBezTo>
                    <a:pt x="29" y="0"/>
                    <a:pt x="16" y="0"/>
                    <a:pt x="8" y="8"/>
                  </a:cubicBezTo>
                  <a:cubicBezTo>
                    <a:pt x="0" y="16"/>
                    <a:pt x="0" y="30"/>
                    <a:pt x="8" y="38"/>
                  </a:cubicBezTo>
                  <a:cubicBezTo>
                    <a:pt x="16" y="45"/>
                    <a:pt x="28" y="46"/>
                    <a:pt x="36" y="39"/>
                  </a:cubicBezTo>
                  <a:cubicBezTo>
                    <a:pt x="65" y="69"/>
                    <a:pt x="65" y="69"/>
                    <a:pt x="65" y="69"/>
                  </a:cubicBezTo>
                  <a:cubicBezTo>
                    <a:pt x="59" y="77"/>
                    <a:pt x="59" y="89"/>
                    <a:pt x="67" y="96"/>
                  </a:cubicBezTo>
                  <a:cubicBezTo>
                    <a:pt x="75" y="104"/>
                    <a:pt x="88" y="104"/>
                    <a:pt x="96" y="96"/>
                  </a:cubicBezTo>
                  <a:cubicBezTo>
                    <a:pt x="104" y="89"/>
                    <a:pt x="104" y="77"/>
                    <a:pt x="98" y="69"/>
                  </a:cubicBezTo>
                  <a:cubicBezTo>
                    <a:pt x="128" y="39"/>
                    <a:pt x="128" y="39"/>
                    <a:pt x="128" y="39"/>
                  </a:cubicBezTo>
                  <a:cubicBezTo>
                    <a:pt x="136" y="45"/>
                    <a:pt x="147" y="45"/>
                    <a:pt x="155" y="38"/>
                  </a:cubicBezTo>
                  <a:cubicBezTo>
                    <a:pt x="163" y="30"/>
                    <a:pt x="163" y="16"/>
                    <a:pt x="155" y="8"/>
                  </a:cubicBezTo>
                  <a:cubicBezTo>
                    <a:pt x="147" y="0"/>
                    <a:pt x="134" y="0"/>
                    <a:pt x="1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8" name="Freeform 86">
              <a:extLst>
                <a:ext uri="{FF2B5EF4-FFF2-40B4-BE49-F238E27FC236}">
                  <a16:creationId xmlns:a16="http://schemas.microsoft.com/office/drawing/2014/main" id="{525A0104-DFCE-4A20-BE03-3A3BE7B18197}"/>
                </a:ext>
              </a:extLst>
            </p:cNvPr>
            <p:cNvSpPr>
              <a:spLocks noEditPoints="1"/>
            </p:cNvSpPr>
            <p:nvPr/>
          </p:nvSpPr>
          <p:spPr bwMode="auto">
            <a:xfrm>
              <a:off x="3005138" y="915988"/>
              <a:ext cx="138112" cy="127000"/>
            </a:xfrm>
            <a:custGeom>
              <a:avLst/>
              <a:gdLst>
                <a:gd name="T0" fmla="*/ 38 w 46"/>
                <a:gd name="T1" fmla="*/ 6 h 42"/>
                <a:gd name="T2" fmla="*/ 23 w 46"/>
                <a:gd name="T3" fmla="*/ 0 h 42"/>
                <a:gd name="T4" fmla="*/ 8 w 46"/>
                <a:gd name="T5" fmla="*/ 6 h 42"/>
                <a:gd name="T6" fmla="*/ 8 w 46"/>
                <a:gd name="T7" fmla="*/ 35 h 42"/>
                <a:gd name="T8" fmla="*/ 23 w 46"/>
                <a:gd name="T9" fmla="*/ 42 h 42"/>
                <a:gd name="T10" fmla="*/ 38 w 46"/>
                <a:gd name="T11" fmla="*/ 35 h 42"/>
                <a:gd name="T12" fmla="*/ 38 w 46"/>
                <a:gd name="T13" fmla="*/ 6 h 42"/>
                <a:gd name="T14" fmla="*/ 34 w 46"/>
                <a:gd name="T15" fmla="*/ 31 h 42"/>
                <a:gd name="T16" fmla="*/ 24 w 46"/>
                <a:gd name="T17" fmla="*/ 36 h 42"/>
                <a:gd name="T18" fmla="*/ 13 w 46"/>
                <a:gd name="T19" fmla="*/ 31 h 42"/>
                <a:gd name="T20" fmla="*/ 13 w 46"/>
                <a:gd name="T21" fmla="*/ 10 h 42"/>
                <a:gd name="T22" fmla="*/ 24 w 46"/>
                <a:gd name="T23" fmla="*/ 6 h 42"/>
                <a:gd name="T24" fmla="*/ 34 w 46"/>
                <a:gd name="T25" fmla="*/ 10 h 42"/>
                <a:gd name="T26" fmla="*/ 38 w 46"/>
                <a:gd name="T27" fmla="*/ 21 h 42"/>
                <a:gd name="T28" fmla="*/ 34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38" y="6"/>
                  </a:moveTo>
                  <a:cubicBezTo>
                    <a:pt x="34" y="2"/>
                    <a:pt x="29" y="0"/>
                    <a:pt x="23" y="0"/>
                  </a:cubicBezTo>
                  <a:cubicBezTo>
                    <a:pt x="18" y="0"/>
                    <a:pt x="13" y="2"/>
                    <a:pt x="8" y="6"/>
                  </a:cubicBezTo>
                  <a:cubicBezTo>
                    <a:pt x="0" y="14"/>
                    <a:pt x="0" y="27"/>
                    <a:pt x="8" y="35"/>
                  </a:cubicBezTo>
                  <a:cubicBezTo>
                    <a:pt x="12" y="40"/>
                    <a:pt x="17" y="42"/>
                    <a:pt x="23" y="42"/>
                  </a:cubicBezTo>
                  <a:cubicBezTo>
                    <a:pt x="28" y="42"/>
                    <a:pt x="33" y="40"/>
                    <a:pt x="38" y="35"/>
                  </a:cubicBezTo>
                  <a:cubicBezTo>
                    <a:pt x="46" y="27"/>
                    <a:pt x="46" y="15"/>
                    <a:pt x="38" y="6"/>
                  </a:cubicBezTo>
                  <a:close/>
                  <a:moveTo>
                    <a:pt x="34" y="31"/>
                  </a:moveTo>
                  <a:cubicBezTo>
                    <a:pt x="31" y="34"/>
                    <a:pt x="28" y="36"/>
                    <a:pt x="24" y="36"/>
                  </a:cubicBezTo>
                  <a:cubicBezTo>
                    <a:pt x="20" y="36"/>
                    <a:pt x="15" y="34"/>
                    <a:pt x="13" y="31"/>
                  </a:cubicBezTo>
                  <a:cubicBezTo>
                    <a:pt x="7" y="26"/>
                    <a:pt x="7" y="16"/>
                    <a:pt x="13" y="10"/>
                  </a:cubicBezTo>
                  <a:cubicBezTo>
                    <a:pt x="16" y="7"/>
                    <a:pt x="20" y="6"/>
                    <a:pt x="24" y="6"/>
                  </a:cubicBezTo>
                  <a:cubicBezTo>
                    <a:pt x="28" y="6"/>
                    <a:pt x="32" y="7"/>
                    <a:pt x="34" y="10"/>
                  </a:cubicBezTo>
                  <a:cubicBezTo>
                    <a:pt x="36" y="13"/>
                    <a:pt x="38" y="17"/>
                    <a:pt x="38" y="21"/>
                  </a:cubicBezTo>
                  <a:cubicBezTo>
                    <a:pt x="38" y="25"/>
                    <a:pt x="37" y="29"/>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9" name="Freeform 87">
              <a:extLst>
                <a:ext uri="{FF2B5EF4-FFF2-40B4-BE49-F238E27FC236}">
                  <a16:creationId xmlns:a16="http://schemas.microsoft.com/office/drawing/2014/main" id="{90D8709B-7BB1-4A53-A7B2-83DAD77F0901}"/>
                </a:ext>
              </a:extLst>
            </p:cNvPr>
            <p:cNvSpPr>
              <a:spLocks noEditPoints="1"/>
            </p:cNvSpPr>
            <p:nvPr/>
          </p:nvSpPr>
          <p:spPr bwMode="auto">
            <a:xfrm>
              <a:off x="3181350" y="742950"/>
              <a:ext cx="138112" cy="123825"/>
            </a:xfrm>
            <a:custGeom>
              <a:avLst/>
              <a:gdLst>
                <a:gd name="T0" fmla="*/ 23 w 46"/>
                <a:gd name="T1" fmla="*/ 41 h 41"/>
                <a:gd name="T2" fmla="*/ 38 w 46"/>
                <a:gd name="T3" fmla="*/ 35 h 41"/>
                <a:gd name="T4" fmla="*/ 38 w 46"/>
                <a:gd name="T5" fmla="*/ 6 h 41"/>
                <a:gd name="T6" fmla="*/ 23 w 46"/>
                <a:gd name="T7" fmla="*/ 0 h 41"/>
                <a:gd name="T8" fmla="*/ 8 w 46"/>
                <a:gd name="T9" fmla="*/ 6 h 41"/>
                <a:gd name="T10" fmla="*/ 8 w 46"/>
                <a:gd name="T11" fmla="*/ 35 h 41"/>
                <a:gd name="T12" fmla="*/ 23 w 46"/>
                <a:gd name="T13" fmla="*/ 41 h 41"/>
                <a:gd name="T14" fmla="*/ 13 w 46"/>
                <a:gd name="T15" fmla="*/ 10 h 41"/>
                <a:gd name="T16" fmla="*/ 23 w 46"/>
                <a:gd name="T17" fmla="*/ 5 h 41"/>
                <a:gd name="T18" fmla="*/ 33 w 46"/>
                <a:gd name="T19" fmla="*/ 10 h 41"/>
                <a:gd name="T20" fmla="*/ 33 w 46"/>
                <a:gd name="T21" fmla="*/ 31 h 41"/>
                <a:gd name="T22" fmla="*/ 23 w 46"/>
                <a:gd name="T23" fmla="*/ 35 h 41"/>
                <a:gd name="T24" fmla="*/ 13 w 46"/>
                <a:gd name="T25" fmla="*/ 31 h 41"/>
                <a:gd name="T26" fmla="*/ 13 w 46"/>
                <a:gd name="T27"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1">
                  <a:moveTo>
                    <a:pt x="23" y="41"/>
                  </a:moveTo>
                  <a:cubicBezTo>
                    <a:pt x="28" y="41"/>
                    <a:pt x="33" y="39"/>
                    <a:pt x="38" y="35"/>
                  </a:cubicBezTo>
                  <a:cubicBezTo>
                    <a:pt x="46" y="27"/>
                    <a:pt x="46" y="14"/>
                    <a:pt x="38" y="6"/>
                  </a:cubicBezTo>
                  <a:cubicBezTo>
                    <a:pt x="34" y="2"/>
                    <a:pt x="28" y="0"/>
                    <a:pt x="23" y="0"/>
                  </a:cubicBezTo>
                  <a:cubicBezTo>
                    <a:pt x="18" y="0"/>
                    <a:pt x="13" y="2"/>
                    <a:pt x="8" y="6"/>
                  </a:cubicBezTo>
                  <a:cubicBezTo>
                    <a:pt x="0" y="14"/>
                    <a:pt x="0" y="27"/>
                    <a:pt x="8" y="35"/>
                  </a:cubicBezTo>
                  <a:cubicBezTo>
                    <a:pt x="13" y="39"/>
                    <a:pt x="18" y="41"/>
                    <a:pt x="23" y="41"/>
                  </a:cubicBezTo>
                  <a:close/>
                  <a:moveTo>
                    <a:pt x="13" y="10"/>
                  </a:moveTo>
                  <a:cubicBezTo>
                    <a:pt x="16" y="7"/>
                    <a:pt x="19" y="5"/>
                    <a:pt x="23" y="5"/>
                  </a:cubicBezTo>
                  <a:cubicBezTo>
                    <a:pt x="27" y="5"/>
                    <a:pt x="31" y="7"/>
                    <a:pt x="33" y="10"/>
                  </a:cubicBezTo>
                  <a:cubicBezTo>
                    <a:pt x="39" y="15"/>
                    <a:pt x="39" y="25"/>
                    <a:pt x="33" y="31"/>
                  </a:cubicBezTo>
                  <a:cubicBezTo>
                    <a:pt x="31" y="34"/>
                    <a:pt x="27" y="35"/>
                    <a:pt x="23" y="35"/>
                  </a:cubicBezTo>
                  <a:cubicBezTo>
                    <a:pt x="19" y="35"/>
                    <a:pt x="15" y="34"/>
                    <a:pt x="13" y="31"/>
                  </a:cubicBezTo>
                  <a:cubicBezTo>
                    <a:pt x="6" y="25"/>
                    <a:pt x="6" y="1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0" name="Freeform 88">
              <a:extLst>
                <a:ext uri="{FF2B5EF4-FFF2-40B4-BE49-F238E27FC236}">
                  <a16:creationId xmlns:a16="http://schemas.microsoft.com/office/drawing/2014/main" id="{420D16FE-405D-44E6-8C4F-4D788D855EE8}"/>
                </a:ext>
              </a:extLst>
            </p:cNvPr>
            <p:cNvSpPr>
              <a:spLocks noEditPoints="1"/>
            </p:cNvSpPr>
            <p:nvPr/>
          </p:nvSpPr>
          <p:spPr bwMode="auto">
            <a:xfrm>
              <a:off x="2830513" y="1443038"/>
              <a:ext cx="136525" cy="125413"/>
            </a:xfrm>
            <a:custGeom>
              <a:avLst/>
              <a:gdLst>
                <a:gd name="T0" fmla="*/ 23 w 46"/>
                <a:gd name="T1" fmla="*/ 0 h 42"/>
                <a:gd name="T2" fmla="*/ 8 w 46"/>
                <a:gd name="T3" fmla="*/ 7 h 42"/>
                <a:gd name="T4" fmla="*/ 8 w 46"/>
                <a:gd name="T5" fmla="*/ 36 h 42"/>
                <a:gd name="T6" fmla="*/ 23 w 46"/>
                <a:gd name="T7" fmla="*/ 42 h 42"/>
                <a:gd name="T8" fmla="*/ 38 w 46"/>
                <a:gd name="T9" fmla="*/ 36 h 42"/>
                <a:gd name="T10" fmla="*/ 38 w 46"/>
                <a:gd name="T11" fmla="*/ 7 h 42"/>
                <a:gd name="T12" fmla="*/ 23 w 46"/>
                <a:gd name="T13" fmla="*/ 0 h 42"/>
                <a:gd name="T14" fmla="*/ 34 w 46"/>
                <a:gd name="T15" fmla="*/ 32 h 42"/>
                <a:gd name="T16" fmla="*/ 24 w 46"/>
                <a:gd name="T17" fmla="*/ 36 h 42"/>
                <a:gd name="T18" fmla="*/ 14 w 46"/>
                <a:gd name="T19" fmla="*/ 32 h 42"/>
                <a:gd name="T20" fmla="*/ 14 w 46"/>
                <a:gd name="T21" fmla="*/ 11 h 42"/>
                <a:gd name="T22" fmla="*/ 24 w 46"/>
                <a:gd name="T23" fmla="*/ 6 h 42"/>
                <a:gd name="T24" fmla="*/ 34 w 46"/>
                <a:gd name="T25" fmla="*/ 11 h 42"/>
                <a:gd name="T26" fmla="*/ 34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3"/>
                    <a:pt x="8" y="7"/>
                  </a:cubicBezTo>
                  <a:cubicBezTo>
                    <a:pt x="0" y="15"/>
                    <a:pt x="0" y="28"/>
                    <a:pt x="8" y="36"/>
                  </a:cubicBezTo>
                  <a:cubicBezTo>
                    <a:pt x="12" y="40"/>
                    <a:pt x="18" y="42"/>
                    <a:pt x="23" y="42"/>
                  </a:cubicBezTo>
                  <a:cubicBezTo>
                    <a:pt x="29" y="42"/>
                    <a:pt x="34" y="40"/>
                    <a:pt x="38" y="36"/>
                  </a:cubicBezTo>
                  <a:cubicBezTo>
                    <a:pt x="46" y="28"/>
                    <a:pt x="46" y="15"/>
                    <a:pt x="38" y="7"/>
                  </a:cubicBezTo>
                  <a:cubicBezTo>
                    <a:pt x="34" y="3"/>
                    <a:pt x="29" y="0"/>
                    <a:pt x="23" y="0"/>
                  </a:cubicBezTo>
                  <a:close/>
                  <a:moveTo>
                    <a:pt x="34" y="32"/>
                  </a:moveTo>
                  <a:cubicBezTo>
                    <a:pt x="31" y="35"/>
                    <a:pt x="28" y="36"/>
                    <a:pt x="24" y="36"/>
                  </a:cubicBezTo>
                  <a:cubicBezTo>
                    <a:pt x="20" y="36"/>
                    <a:pt x="16" y="35"/>
                    <a:pt x="14" y="32"/>
                  </a:cubicBezTo>
                  <a:cubicBezTo>
                    <a:pt x="8" y="26"/>
                    <a:pt x="8" y="16"/>
                    <a:pt x="14" y="11"/>
                  </a:cubicBezTo>
                  <a:cubicBezTo>
                    <a:pt x="16" y="8"/>
                    <a:pt x="20" y="6"/>
                    <a:pt x="24" y="6"/>
                  </a:cubicBezTo>
                  <a:cubicBezTo>
                    <a:pt x="28" y="6"/>
                    <a:pt x="32" y="8"/>
                    <a:pt x="34" y="11"/>
                  </a:cubicBezTo>
                  <a:cubicBezTo>
                    <a:pt x="40" y="16"/>
                    <a:pt x="40" y="26"/>
                    <a:pt x="34"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1" name="Freeform 89">
              <a:extLst>
                <a:ext uri="{FF2B5EF4-FFF2-40B4-BE49-F238E27FC236}">
                  <a16:creationId xmlns:a16="http://schemas.microsoft.com/office/drawing/2014/main" id="{7206B48B-6BC1-488B-9269-CB5AD4CB7293}"/>
                </a:ext>
              </a:extLst>
            </p:cNvPr>
            <p:cNvSpPr>
              <a:spLocks noEditPoints="1"/>
            </p:cNvSpPr>
            <p:nvPr/>
          </p:nvSpPr>
          <p:spPr bwMode="auto">
            <a:xfrm>
              <a:off x="3008313" y="1270000"/>
              <a:ext cx="138112" cy="125413"/>
            </a:xfrm>
            <a:custGeom>
              <a:avLst/>
              <a:gdLst>
                <a:gd name="T0" fmla="*/ 23 w 46"/>
                <a:gd name="T1" fmla="*/ 0 h 42"/>
                <a:gd name="T2" fmla="*/ 8 w 46"/>
                <a:gd name="T3" fmla="*/ 6 h 42"/>
                <a:gd name="T4" fmla="*/ 8 w 46"/>
                <a:gd name="T5" fmla="*/ 35 h 42"/>
                <a:gd name="T6" fmla="*/ 23 w 46"/>
                <a:gd name="T7" fmla="*/ 42 h 42"/>
                <a:gd name="T8" fmla="*/ 37 w 46"/>
                <a:gd name="T9" fmla="*/ 35 h 42"/>
                <a:gd name="T10" fmla="*/ 37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5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7" y="0"/>
                    <a:pt x="12" y="2"/>
                    <a:pt x="8" y="6"/>
                  </a:cubicBezTo>
                  <a:cubicBezTo>
                    <a:pt x="0" y="14"/>
                    <a:pt x="0" y="27"/>
                    <a:pt x="8" y="35"/>
                  </a:cubicBezTo>
                  <a:cubicBezTo>
                    <a:pt x="12" y="39"/>
                    <a:pt x="17" y="42"/>
                    <a:pt x="23" y="42"/>
                  </a:cubicBezTo>
                  <a:cubicBezTo>
                    <a:pt x="28" y="42"/>
                    <a:pt x="33" y="39"/>
                    <a:pt x="37" y="35"/>
                  </a:cubicBezTo>
                  <a:cubicBezTo>
                    <a:pt x="46" y="27"/>
                    <a:pt x="46" y="14"/>
                    <a:pt x="37" y="6"/>
                  </a:cubicBezTo>
                  <a:cubicBezTo>
                    <a:pt x="33" y="2"/>
                    <a:pt x="28" y="0"/>
                    <a:pt x="23" y="0"/>
                  </a:cubicBezTo>
                  <a:close/>
                  <a:moveTo>
                    <a:pt x="33" y="31"/>
                  </a:moveTo>
                  <a:cubicBezTo>
                    <a:pt x="30" y="34"/>
                    <a:pt x="27" y="36"/>
                    <a:pt x="23" y="36"/>
                  </a:cubicBezTo>
                  <a:cubicBezTo>
                    <a:pt x="19" y="36"/>
                    <a:pt x="14" y="34"/>
                    <a:pt x="12" y="31"/>
                  </a:cubicBezTo>
                  <a:cubicBezTo>
                    <a:pt x="6" y="26"/>
                    <a:pt x="6" y="16"/>
                    <a:pt x="12" y="10"/>
                  </a:cubicBezTo>
                  <a:cubicBezTo>
                    <a:pt x="15" y="7"/>
                    <a:pt x="19" y="5"/>
                    <a:pt x="23" y="5"/>
                  </a:cubicBezTo>
                  <a:cubicBezTo>
                    <a:pt x="27" y="5"/>
                    <a:pt x="31" y="7"/>
                    <a:pt x="33" y="10"/>
                  </a:cubicBezTo>
                  <a:cubicBezTo>
                    <a:pt x="39" y="16"/>
                    <a:pt x="39" y="26"/>
                    <a:pt x="33"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2" name="Freeform 90">
              <a:extLst>
                <a:ext uri="{FF2B5EF4-FFF2-40B4-BE49-F238E27FC236}">
                  <a16:creationId xmlns:a16="http://schemas.microsoft.com/office/drawing/2014/main" id="{45362CED-6FE7-4906-B7CE-18ECD93E96C1}"/>
                </a:ext>
              </a:extLst>
            </p:cNvPr>
            <p:cNvSpPr>
              <a:spLocks/>
            </p:cNvSpPr>
            <p:nvPr/>
          </p:nvSpPr>
          <p:spPr bwMode="auto">
            <a:xfrm>
              <a:off x="3005138" y="1439863"/>
              <a:ext cx="314325" cy="487363"/>
            </a:xfrm>
            <a:custGeom>
              <a:avLst/>
              <a:gdLst>
                <a:gd name="T0" fmla="*/ 97 w 105"/>
                <a:gd name="T1" fmla="*/ 37 h 163"/>
                <a:gd name="T2" fmla="*/ 97 w 105"/>
                <a:gd name="T3" fmla="*/ 8 h 163"/>
                <a:gd name="T4" fmla="*/ 67 w 105"/>
                <a:gd name="T5" fmla="*/ 8 h 163"/>
                <a:gd name="T6" fmla="*/ 66 w 105"/>
                <a:gd name="T7" fmla="*/ 35 h 163"/>
                <a:gd name="T8" fmla="*/ 36 w 105"/>
                <a:gd name="T9" fmla="*/ 64 h 163"/>
                <a:gd name="T10" fmla="*/ 8 w 105"/>
                <a:gd name="T11" fmla="*/ 66 h 163"/>
                <a:gd name="T12" fmla="*/ 8 w 105"/>
                <a:gd name="T13" fmla="*/ 95 h 163"/>
                <a:gd name="T14" fmla="*/ 36 w 105"/>
                <a:gd name="T15" fmla="*/ 97 h 163"/>
                <a:gd name="T16" fmla="*/ 65 w 105"/>
                <a:gd name="T17" fmla="*/ 127 h 163"/>
                <a:gd name="T18" fmla="*/ 67 w 105"/>
                <a:gd name="T19" fmla="*/ 155 h 163"/>
                <a:gd name="T20" fmla="*/ 96 w 105"/>
                <a:gd name="T21" fmla="*/ 155 h 163"/>
                <a:gd name="T22" fmla="*/ 96 w 105"/>
                <a:gd name="T23" fmla="*/ 125 h 163"/>
                <a:gd name="T24" fmla="*/ 70 w 105"/>
                <a:gd name="T25" fmla="*/ 123 h 163"/>
                <a:gd name="T26" fmla="*/ 39 w 105"/>
                <a:gd name="T27" fmla="*/ 94 h 163"/>
                <a:gd name="T28" fmla="*/ 39 w 105"/>
                <a:gd name="T29" fmla="*/ 70 h 163"/>
                <a:gd name="T30" fmla="*/ 70 w 105"/>
                <a:gd name="T31" fmla="*/ 40 h 163"/>
                <a:gd name="T32" fmla="*/ 97 w 105"/>
                <a:gd name="T33" fmla="*/ 3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63">
                  <a:moveTo>
                    <a:pt x="97" y="37"/>
                  </a:moveTo>
                  <a:cubicBezTo>
                    <a:pt x="105" y="29"/>
                    <a:pt x="105" y="16"/>
                    <a:pt x="97" y="8"/>
                  </a:cubicBezTo>
                  <a:cubicBezTo>
                    <a:pt x="88" y="0"/>
                    <a:pt x="75" y="0"/>
                    <a:pt x="67" y="8"/>
                  </a:cubicBezTo>
                  <a:cubicBezTo>
                    <a:pt x="60" y="15"/>
                    <a:pt x="59" y="27"/>
                    <a:pt x="66" y="35"/>
                  </a:cubicBezTo>
                  <a:cubicBezTo>
                    <a:pt x="36" y="64"/>
                    <a:pt x="36" y="64"/>
                    <a:pt x="36" y="64"/>
                  </a:cubicBezTo>
                  <a:cubicBezTo>
                    <a:pt x="28" y="58"/>
                    <a:pt x="15" y="59"/>
                    <a:pt x="8" y="66"/>
                  </a:cubicBezTo>
                  <a:cubicBezTo>
                    <a:pt x="0" y="74"/>
                    <a:pt x="0" y="87"/>
                    <a:pt x="8" y="95"/>
                  </a:cubicBezTo>
                  <a:cubicBezTo>
                    <a:pt x="15" y="103"/>
                    <a:pt x="27" y="104"/>
                    <a:pt x="36" y="97"/>
                  </a:cubicBezTo>
                  <a:cubicBezTo>
                    <a:pt x="65" y="127"/>
                    <a:pt x="65" y="127"/>
                    <a:pt x="65" y="127"/>
                  </a:cubicBezTo>
                  <a:cubicBezTo>
                    <a:pt x="59" y="135"/>
                    <a:pt x="59" y="147"/>
                    <a:pt x="67" y="155"/>
                  </a:cubicBezTo>
                  <a:cubicBezTo>
                    <a:pt x="75" y="163"/>
                    <a:pt x="88" y="163"/>
                    <a:pt x="96" y="155"/>
                  </a:cubicBezTo>
                  <a:cubicBezTo>
                    <a:pt x="104" y="147"/>
                    <a:pt x="104" y="133"/>
                    <a:pt x="96" y="125"/>
                  </a:cubicBezTo>
                  <a:cubicBezTo>
                    <a:pt x="89" y="118"/>
                    <a:pt x="78" y="117"/>
                    <a:pt x="70" y="123"/>
                  </a:cubicBezTo>
                  <a:cubicBezTo>
                    <a:pt x="39" y="94"/>
                    <a:pt x="39" y="94"/>
                    <a:pt x="39" y="94"/>
                  </a:cubicBezTo>
                  <a:cubicBezTo>
                    <a:pt x="44" y="86"/>
                    <a:pt x="44" y="77"/>
                    <a:pt x="39" y="70"/>
                  </a:cubicBezTo>
                  <a:cubicBezTo>
                    <a:pt x="70" y="40"/>
                    <a:pt x="70" y="40"/>
                    <a:pt x="70" y="40"/>
                  </a:cubicBezTo>
                  <a:cubicBezTo>
                    <a:pt x="78" y="45"/>
                    <a:pt x="90" y="44"/>
                    <a:pt x="9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3" name="Freeform 91">
              <a:extLst>
                <a:ext uri="{FF2B5EF4-FFF2-40B4-BE49-F238E27FC236}">
                  <a16:creationId xmlns:a16="http://schemas.microsoft.com/office/drawing/2014/main" id="{D633C61C-37F2-4768-83F2-74D35BBD33B6}"/>
                </a:ext>
              </a:extLst>
            </p:cNvPr>
            <p:cNvSpPr>
              <a:spLocks noEditPoints="1"/>
            </p:cNvSpPr>
            <p:nvPr/>
          </p:nvSpPr>
          <p:spPr bwMode="auto">
            <a:xfrm>
              <a:off x="335756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2 w 46"/>
                <a:gd name="T19" fmla="*/ 31 h 42"/>
                <a:gd name="T20" fmla="*/ 12 w 46"/>
                <a:gd name="T21" fmla="*/ 9 h 42"/>
                <a:gd name="T22" fmla="*/ 23 w 46"/>
                <a:gd name="T23" fmla="*/ 5 h 42"/>
                <a:gd name="T24" fmla="*/ 33 w 46"/>
                <a:gd name="T25" fmla="*/ 9 h 42"/>
                <a:gd name="T26" fmla="*/ 38 w 46"/>
                <a:gd name="T27" fmla="*/ 20 h 42"/>
                <a:gd name="T28" fmla="*/ 33 w 46"/>
                <a:gd name="T2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2">
                  <a:moveTo>
                    <a:pt x="23" y="0"/>
                  </a:moveTo>
                  <a:cubicBezTo>
                    <a:pt x="18" y="0"/>
                    <a:pt x="12"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2" y="31"/>
                  </a:cubicBezTo>
                  <a:cubicBezTo>
                    <a:pt x="7" y="25"/>
                    <a:pt x="7" y="15"/>
                    <a:pt x="12" y="9"/>
                  </a:cubicBezTo>
                  <a:cubicBezTo>
                    <a:pt x="15" y="7"/>
                    <a:pt x="19" y="5"/>
                    <a:pt x="23" y="5"/>
                  </a:cubicBezTo>
                  <a:cubicBezTo>
                    <a:pt x="27" y="5"/>
                    <a:pt x="31" y="7"/>
                    <a:pt x="33" y="9"/>
                  </a:cubicBezTo>
                  <a:cubicBezTo>
                    <a:pt x="35" y="12"/>
                    <a:pt x="38" y="16"/>
                    <a:pt x="38" y="20"/>
                  </a:cubicBezTo>
                  <a:cubicBezTo>
                    <a:pt x="38" y="24"/>
                    <a:pt x="36" y="28"/>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4" name="Freeform 92">
              <a:extLst>
                <a:ext uri="{FF2B5EF4-FFF2-40B4-BE49-F238E27FC236}">
                  <a16:creationId xmlns:a16="http://schemas.microsoft.com/office/drawing/2014/main" id="{69E56D8E-728E-4D84-8A21-A1699BFF2504}"/>
                </a:ext>
              </a:extLst>
            </p:cNvPr>
            <p:cNvSpPr>
              <a:spLocks noEditPoints="1"/>
            </p:cNvSpPr>
            <p:nvPr/>
          </p:nvSpPr>
          <p:spPr bwMode="auto">
            <a:xfrm>
              <a:off x="3530600" y="1093788"/>
              <a:ext cx="136525" cy="125413"/>
            </a:xfrm>
            <a:custGeom>
              <a:avLst/>
              <a:gdLst>
                <a:gd name="T0" fmla="*/ 23 w 46"/>
                <a:gd name="T1" fmla="*/ 0 h 42"/>
                <a:gd name="T2" fmla="*/ 8 w 46"/>
                <a:gd name="T3" fmla="*/ 6 h 42"/>
                <a:gd name="T4" fmla="*/ 8 w 46"/>
                <a:gd name="T5" fmla="*/ 36 h 42"/>
                <a:gd name="T6" fmla="*/ 23 w 46"/>
                <a:gd name="T7" fmla="*/ 42 h 42"/>
                <a:gd name="T8" fmla="*/ 38 w 46"/>
                <a:gd name="T9" fmla="*/ 36 h 42"/>
                <a:gd name="T10" fmla="*/ 38 w 46"/>
                <a:gd name="T11" fmla="*/ 6 h 42"/>
                <a:gd name="T12" fmla="*/ 23 w 46"/>
                <a:gd name="T13" fmla="*/ 0 h 42"/>
                <a:gd name="T14" fmla="*/ 34 w 46"/>
                <a:gd name="T15" fmla="*/ 31 h 42"/>
                <a:gd name="T16" fmla="*/ 23 w 46"/>
                <a:gd name="T17" fmla="*/ 36 h 42"/>
                <a:gd name="T18" fmla="*/ 13 w 46"/>
                <a:gd name="T19" fmla="*/ 31 h 42"/>
                <a:gd name="T20" fmla="*/ 13 w 46"/>
                <a:gd name="T21" fmla="*/ 10 h 42"/>
                <a:gd name="T22" fmla="*/ 23 w 46"/>
                <a:gd name="T23" fmla="*/ 5 h 42"/>
                <a:gd name="T24" fmla="*/ 34 w 46"/>
                <a:gd name="T25" fmla="*/ 10 h 42"/>
                <a:gd name="T26" fmla="*/ 34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8"/>
                    <a:pt x="8" y="36"/>
                  </a:cubicBezTo>
                  <a:cubicBezTo>
                    <a:pt x="12" y="40"/>
                    <a:pt x="18" y="42"/>
                    <a:pt x="23" y="42"/>
                  </a:cubicBezTo>
                  <a:cubicBezTo>
                    <a:pt x="29" y="42"/>
                    <a:pt x="34" y="40"/>
                    <a:pt x="38" y="36"/>
                  </a:cubicBezTo>
                  <a:cubicBezTo>
                    <a:pt x="46" y="28"/>
                    <a:pt x="46" y="14"/>
                    <a:pt x="38" y="6"/>
                  </a:cubicBezTo>
                  <a:cubicBezTo>
                    <a:pt x="34" y="2"/>
                    <a:pt x="29" y="0"/>
                    <a:pt x="23" y="0"/>
                  </a:cubicBezTo>
                  <a:close/>
                  <a:moveTo>
                    <a:pt x="34" y="31"/>
                  </a:moveTo>
                  <a:cubicBezTo>
                    <a:pt x="31" y="34"/>
                    <a:pt x="27" y="36"/>
                    <a:pt x="23" y="36"/>
                  </a:cubicBezTo>
                  <a:cubicBezTo>
                    <a:pt x="19" y="36"/>
                    <a:pt x="15" y="34"/>
                    <a:pt x="13" y="31"/>
                  </a:cubicBezTo>
                  <a:cubicBezTo>
                    <a:pt x="7" y="25"/>
                    <a:pt x="7" y="16"/>
                    <a:pt x="13" y="10"/>
                  </a:cubicBezTo>
                  <a:cubicBezTo>
                    <a:pt x="16" y="7"/>
                    <a:pt x="19" y="5"/>
                    <a:pt x="23" y="5"/>
                  </a:cubicBezTo>
                  <a:cubicBezTo>
                    <a:pt x="27" y="5"/>
                    <a:pt x="31" y="7"/>
                    <a:pt x="34" y="10"/>
                  </a:cubicBezTo>
                  <a:cubicBezTo>
                    <a:pt x="40" y="16"/>
                    <a:pt x="40" y="25"/>
                    <a:pt x="3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5" name="Freeform 93">
              <a:extLst>
                <a:ext uri="{FF2B5EF4-FFF2-40B4-BE49-F238E27FC236}">
                  <a16:creationId xmlns:a16="http://schemas.microsoft.com/office/drawing/2014/main" id="{2D33EEF2-056F-4161-9E17-3C0B75FB1979}"/>
                </a:ext>
              </a:extLst>
            </p:cNvPr>
            <p:cNvSpPr>
              <a:spLocks/>
            </p:cNvSpPr>
            <p:nvPr/>
          </p:nvSpPr>
          <p:spPr bwMode="auto">
            <a:xfrm>
              <a:off x="3184525" y="558800"/>
              <a:ext cx="661987" cy="661988"/>
            </a:xfrm>
            <a:custGeom>
              <a:avLst/>
              <a:gdLst>
                <a:gd name="T0" fmla="*/ 185 w 222"/>
                <a:gd name="T1" fmla="*/ 124 h 222"/>
                <a:gd name="T2" fmla="*/ 155 w 222"/>
                <a:gd name="T3" fmla="*/ 95 h 222"/>
                <a:gd name="T4" fmla="*/ 154 w 222"/>
                <a:gd name="T5" fmla="*/ 67 h 222"/>
                <a:gd name="T6" fmla="*/ 126 w 222"/>
                <a:gd name="T7" fmla="*/ 65 h 222"/>
                <a:gd name="T8" fmla="*/ 96 w 222"/>
                <a:gd name="T9" fmla="*/ 35 h 222"/>
                <a:gd name="T10" fmla="*/ 95 w 222"/>
                <a:gd name="T11" fmla="*/ 8 h 222"/>
                <a:gd name="T12" fmla="*/ 65 w 222"/>
                <a:gd name="T13" fmla="*/ 8 h 222"/>
                <a:gd name="T14" fmla="*/ 65 w 222"/>
                <a:gd name="T15" fmla="*/ 37 h 222"/>
                <a:gd name="T16" fmla="*/ 92 w 222"/>
                <a:gd name="T17" fmla="*/ 39 h 222"/>
                <a:gd name="T18" fmla="*/ 122 w 222"/>
                <a:gd name="T19" fmla="*/ 69 h 222"/>
                <a:gd name="T20" fmla="*/ 123 w 222"/>
                <a:gd name="T21" fmla="*/ 94 h 222"/>
                <a:gd name="T22" fmla="*/ 94 w 222"/>
                <a:gd name="T23" fmla="*/ 125 h 222"/>
                <a:gd name="T24" fmla="*/ 66 w 222"/>
                <a:gd name="T25" fmla="*/ 126 h 222"/>
                <a:gd name="T26" fmla="*/ 65 w 222"/>
                <a:gd name="T27" fmla="*/ 154 h 222"/>
                <a:gd name="T28" fmla="*/ 36 w 222"/>
                <a:gd name="T29" fmla="*/ 184 h 222"/>
                <a:gd name="T30" fmla="*/ 8 w 222"/>
                <a:gd name="T31" fmla="*/ 185 h 222"/>
                <a:gd name="T32" fmla="*/ 8 w 222"/>
                <a:gd name="T33" fmla="*/ 214 h 222"/>
                <a:gd name="T34" fmla="*/ 37 w 222"/>
                <a:gd name="T35" fmla="*/ 214 h 222"/>
                <a:gd name="T36" fmla="*/ 40 w 222"/>
                <a:gd name="T37" fmla="*/ 188 h 222"/>
                <a:gd name="T38" fmla="*/ 70 w 222"/>
                <a:gd name="T39" fmla="*/ 158 h 222"/>
                <a:gd name="T40" fmla="*/ 96 w 222"/>
                <a:gd name="T41" fmla="*/ 155 h 222"/>
                <a:gd name="T42" fmla="*/ 99 w 222"/>
                <a:gd name="T43" fmla="*/ 129 h 222"/>
                <a:gd name="T44" fmla="*/ 128 w 222"/>
                <a:gd name="T45" fmla="*/ 99 h 222"/>
                <a:gd name="T46" fmla="*/ 153 w 222"/>
                <a:gd name="T47" fmla="*/ 99 h 222"/>
                <a:gd name="T48" fmla="*/ 182 w 222"/>
                <a:gd name="T49" fmla="*/ 129 h 222"/>
                <a:gd name="T50" fmla="*/ 185 w 222"/>
                <a:gd name="T51" fmla="*/ 156 h 222"/>
                <a:gd name="T52" fmla="*/ 214 w 222"/>
                <a:gd name="T53" fmla="*/ 156 h 222"/>
                <a:gd name="T54" fmla="*/ 214 w 222"/>
                <a:gd name="T55" fmla="*/ 127 h 222"/>
                <a:gd name="T56" fmla="*/ 185 w 222"/>
                <a:gd name="T57" fmla="*/ 12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222">
                  <a:moveTo>
                    <a:pt x="185" y="124"/>
                  </a:moveTo>
                  <a:cubicBezTo>
                    <a:pt x="155" y="95"/>
                    <a:pt x="155" y="95"/>
                    <a:pt x="155" y="95"/>
                  </a:cubicBezTo>
                  <a:cubicBezTo>
                    <a:pt x="162" y="87"/>
                    <a:pt x="161" y="74"/>
                    <a:pt x="154" y="67"/>
                  </a:cubicBezTo>
                  <a:cubicBezTo>
                    <a:pt x="146" y="60"/>
                    <a:pt x="135" y="59"/>
                    <a:pt x="126" y="65"/>
                  </a:cubicBezTo>
                  <a:cubicBezTo>
                    <a:pt x="96" y="35"/>
                    <a:pt x="96" y="35"/>
                    <a:pt x="96" y="35"/>
                  </a:cubicBezTo>
                  <a:cubicBezTo>
                    <a:pt x="103" y="27"/>
                    <a:pt x="102" y="15"/>
                    <a:pt x="95" y="8"/>
                  </a:cubicBezTo>
                  <a:cubicBezTo>
                    <a:pt x="86" y="0"/>
                    <a:pt x="73" y="0"/>
                    <a:pt x="65" y="8"/>
                  </a:cubicBezTo>
                  <a:cubicBezTo>
                    <a:pt x="57" y="16"/>
                    <a:pt x="57" y="29"/>
                    <a:pt x="65" y="37"/>
                  </a:cubicBezTo>
                  <a:cubicBezTo>
                    <a:pt x="73" y="45"/>
                    <a:pt x="84" y="45"/>
                    <a:pt x="92" y="39"/>
                  </a:cubicBezTo>
                  <a:cubicBezTo>
                    <a:pt x="122" y="69"/>
                    <a:pt x="122" y="69"/>
                    <a:pt x="122" y="69"/>
                  </a:cubicBezTo>
                  <a:cubicBezTo>
                    <a:pt x="117" y="77"/>
                    <a:pt x="117" y="87"/>
                    <a:pt x="123" y="94"/>
                  </a:cubicBezTo>
                  <a:cubicBezTo>
                    <a:pt x="94" y="125"/>
                    <a:pt x="94" y="125"/>
                    <a:pt x="94" y="125"/>
                  </a:cubicBezTo>
                  <a:cubicBezTo>
                    <a:pt x="86" y="118"/>
                    <a:pt x="74" y="119"/>
                    <a:pt x="66" y="126"/>
                  </a:cubicBezTo>
                  <a:cubicBezTo>
                    <a:pt x="59" y="134"/>
                    <a:pt x="58" y="146"/>
                    <a:pt x="65" y="154"/>
                  </a:cubicBezTo>
                  <a:cubicBezTo>
                    <a:pt x="36" y="184"/>
                    <a:pt x="36" y="184"/>
                    <a:pt x="36" y="184"/>
                  </a:cubicBezTo>
                  <a:cubicBezTo>
                    <a:pt x="28" y="177"/>
                    <a:pt x="16" y="177"/>
                    <a:pt x="8" y="185"/>
                  </a:cubicBezTo>
                  <a:cubicBezTo>
                    <a:pt x="0" y="193"/>
                    <a:pt x="0" y="206"/>
                    <a:pt x="8" y="214"/>
                  </a:cubicBezTo>
                  <a:cubicBezTo>
                    <a:pt x="16" y="222"/>
                    <a:pt x="29" y="222"/>
                    <a:pt x="37" y="214"/>
                  </a:cubicBezTo>
                  <a:cubicBezTo>
                    <a:pt x="44" y="207"/>
                    <a:pt x="45" y="196"/>
                    <a:pt x="40" y="188"/>
                  </a:cubicBezTo>
                  <a:cubicBezTo>
                    <a:pt x="70" y="158"/>
                    <a:pt x="70" y="158"/>
                    <a:pt x="70" y="158"/>
                  </a:cubicBezTo>
                  <a:cubicBezTo>
                    <a:pt x="78" y="164"/>
                    <a:pt x="89" y="162"/>
                    <a:pt x="96" y="155"/>
                  </a:cubicBezTo>
                  <a:cubicBezTo>
                    <a:pt x="104" y="148"/>
                    <a:pt x="104" y="137"/>
                    <a:pt x="99" y="129"/>
                  </a:cubicBezTo>
                  <a:cubicBezTo>
                    <a:pt x="128" y="99"/>
                    <a:pt x="128" y="99"/>
                    <a:pt x="128" y="99"/>
                  </a:cubicBezTo>
                  <a:cubicBezTo>
                    <a:pt x="136" y="104"/>
                    <a:pt x="146" y="104"/>
                    <a:pt x="153" y="99"/>
                  </a:cubicBezTo>
                  <a:cubicBezTo>
                    <a:pt x="182" y="129"/>
                    <a:pt x="182" y="129"/>
                    <a:pt x="182" y="129"/>
                  </a:cubicBezTo>
                  <a:cubicBezTo>
                    <a:pt x="177" y="137"/>
                    <a:pt x="177" y="149"/>
                    <a:pt x="185" y="156"/>
                  </a:cubicBezTo>
                  <a:cubicBezTo>
                    <a:pt x="193" y="164"/>
                    <a:pt x="206" y="164"/>
                    <a:pt x="214" y="156"/>
                  </a:cubicBezTo>
                  <a:cubicBezTo>
                    <a:pt x="222" y="148"/>
                    <a:pt x="222" y="135"/>
                    <a:pt x="214" y="127"/>
                  </a:cubicBezTo>
                  <a:cubicBezTo>
                    <a:pt x="205" y="119"/>
                    <a:pt x="193" y="118"/>
                    <a:pt x="185"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236" name="Freeform 94">
              <a:extLst>
                <a:ext uri="{FF2B5EF4-FFF2-40B4-BE49-F238E27FC236}">
                  <a16:creationId xmlns:a16="http://schemas.microsoft.com/office/drawing/2014/main" id="{14DE5367-005D-4630-8D48-F2993751973C}"/>
                </a:ext>
              </a:extLst>
            </p:cNvPr>
            <p:cNvSpPr>
              <a:spLocks noEditPoints="1"/>
            </p:cNvSpPr>
            <p:nvPr/>
          </p:nvSpPr>
          <p:spPr bwMode="auto">
            <a:xfrm>
              <a:off x="3357563" y="161925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6 h 42"/>
                <a:gd name="T18" fmla="*/ 12 w 46"/>
                <a:gd name="T19" fmla="*/ 31 h 42"/>
                <a:gd name="T20" fmla="*/ 12 w 46"/>
                <a:gd name="T21" fmla="*/ 10 h 42"/>
                <a:gd name="T22" fmla="*/ 23 w 46"/>
                <a:gd name="T23" fmla="*/ 6 h 42"/>
                <a:gd name="T24" fmla="*/ 33 w 46"/>
                <a:gd name="T25" fmla="*/ 10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2" y="2"/>
                    <a:pt x="8" y="6"/>
                  </a:cubicBezTo>
                  <a:cubicBezTo>
                    <a:pt x="0" y="14"/>
                    <a:pt x="0" y="27"/>
                    <a:pt x="8" y="35"/>
                  </a:cubicBezTo>
                  <a:cubicBezTo>
                    <a:pt x="12" y="40"/>
                    <a:pt x="17" y="42"/>
                    <a:pt x="23" y="42"/>
                  </a:cubicBezTo>
                  <a:cubicBezTo>
                    <a:pt x="28" y="42"/>
                    <a:pt x="33" y="40"/>
                    <a:pt x="38" y="35"/>
                  </a:cubicBezTo>
                  <a:cubicBezTo>
                    <a:pt x="46" y="27"/>
                    <a:pt x="46" y="14"/>
                    <a:pt x="38" y="6"/>
                  </a:cubicBezTo>
                  <a:cubicBezTo>
                    <a:pt x="33" y="2"/>
                    <a:pt x="28" y="0"/>
                    <a:pt x="23" y="0"/>
                  </a:cubicBezTo>
                  <a:close/>
                  <a:moveTo>
                    <a:pt x="33" y="31"/>
                  </a:moveTo>
                  <a:cubicBezTo>
                    <a:pt x="30" y="34"/>
                    <a:pt x="27" y="36"/>
                    <a:pt x="23" y="36"/>
                  </a:cubicBezTo>
                  <a:cubicBezTo>
                    <a:pt x="19" y="36"/>
                    <a:pt x="15" y="34"/>
                    <a:pt x="12" y="31"/>
                  </a:cubicBezTo>
                  <a:cubicBezTo>
                    <a:pt x="7" y="26"/>
                    <a:pt x="7" y="16"/>
                    <a:pt x="12" y="10"/>
                  </a:cubicBezTo>
                  <a:cubicBezTo>
                    <a:pt x="15" y="7"/>
                    <a:pt x="19" y="6"/>
                    <a:pt x="23" y="6"/>
                  </a:cubicBezTo>
                  <a:cubicBezTo>
                    <a:pt x="27" y="6"/>
                    <a:pt x="31" y="7"/>
                    <a:pt x="33" y="10"/>
                  </a:cubicBezTo>
                  <a:cubicBezTo>
                    <a:pt x="39" y="16"/>
                    <a:pt x="39"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7" name="Freeform 95">
              <a:extLst>
                <a:ext uri="{FF2B5EF4-FFF2-40B4-BE49-F238E27FC236}">
                  <a16:creationId xmlns:a16="http://schemas.microsoft.com/office/drawing/2014/main" id="{C59375C3-9169-482E-BFEF-C91068376592}"/>
                </a:ext>
              </a:extLst>
            </p:cNvPr>
            <p:cNvSpPr>
              <a:spLocks/>
            </p:cNvSpPr>
            <p:nvPr/>
          </p:nvSpPr>
          <p:spPr bwMode="auto">
            <a:xfrm>
              <a:off x="3533775" y="1436688"/>
              <a:ext cx="133350" cy="136525"/>
            </a:xfrm>
            <a:custGeom>
              <a:avLst/>
              <a:gdLst>
                <a:gd name="T0" fmla="*/ 8 w 45"/>
                <a:gd name="T1" fmla="*/ 8 h 46"/>
                <a:gd name="T2" fmla="*/ 37 w 45"/>
                <a:gd name="T3" fmla="*/ 8 h 46"/>
                <a:gd name="T4" fmla="*/ 37 w 45"/>
                <a:gd name="T5" fmla="*/ 37 h 46"/>
                <a:gd name="T6" fmla="*/ 8 w 45"/>
                <a:gd name="T7" fmla="*/ 37 h 46"/>
                <a:gd name="T8" fmla="*/ 8 w 45"/>
                <a:gd name="T9" fmla="*/ 8 h 46"/>
              </a:gdLst>
              <a:ahLst/>
              <a:cxnLst>
                <a:cxn ang="0">
                  <a:pos x="T0" y="T1"/>
                </a:cxn>
                <a:cxn ang="0">
                  <a:pos x="T2" y="T3"/>
                </a:cxn>
                <a:cxn ang="0">
                  <a:pos x="T4" y="T5"/>
                </a:cxn>
                <a:cxn ang="0">
                  <a:pos x="T6" y="T7"/>
                </a:cxn>
                <a:cxn ang="0">
                  <a:pos x="T8" y="T9"/>
                </a:cxn>
              </a:cxnLst>
              <a:rect l="0" t="0" r="r" b="b"/>
              <a:pathLst>
                <a:path w="45" h="46">
                  <a:moveTo>
                    <a:pt x="8" y="8"/>
                  </a:moveTo>
                  <a:cubicBezTo>
                    <a:pt x="16" y="0"/>
                    <a:pt x="29" y="0"/>
                    <a:pt x="37" y="8"/>
                  </a:cubicBezTo>
                  <a:cubicBezTo>
                    <a:pt x="45" y="16"/>
                    <a:pt x="45" y="29"/>
                    <a:pt x="37" y="37"/>
                  </a:cubicBezTo>
                  <a:cubicBezTo>
                    <a:pt x="29" y="46"/>
                    <a:pt x="16" y="46"/>
                    <a:pt x="8" y="37"/>
                  </a:cubicBezTo>
                  <a:cubicBezTo>
                    <a:pt x="0" y="29"/>
                    <a:pt x="0" y="16"/>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8" name="Freeform 96">
              <a:extLst>
                <a:ext uri="{FF2B5EF4-FFF2-40B4-BE49-F238E27FC236}">
                  <a16:creationId xmlns:a16="http://schemas.microsoft.com/office/drawing/2014/main" id="{CBDD237B-35EC-4FC5-B603-28F87ECF1066}"/>
                </a:ext>
              </a:extLst>
            </p:cNvPr>
            <p:cNvSpPr>
              <a:spLocks noEditPoints="1"/>
            </p:cNvSpPr>
            <p:nvPr/>
          </p:nvSpPr>
          <p:spPr bwMode="auto">
            <a:xfrm>
              <a:off x="3706813" y="1270000"/>
              <a:ext cx="136525" cy="125413"/>
            </a:xfrm>
            <a:custGeom>
              <a:avLst/>
              <a:gdLst>
                <a:gd name="T0" fmla="*/ 23 w 46"/>
                <a:gd name="T1" fmla="*/ 0 h 42"/>
                <a:gd name="T2" fmla="*/ 8 w 46"/>
                <a:gd name="T3" fmla="*/ 6 h 42"/>
                <a:gd name="T4" fmla="*/ 8 w 46"/>
                <a:gd name="T5" fmla="*/ 35 h 42"/>
                <a:gd name="T6" fmla="*/ 23 w 46"/>
                <a:gd name="T7" fmla="*/ 42 h 42"/>
                <a:gd name="T8" fmla="*/ 38 w 46"/>
                <a:gd name="T9" fmla="*/ 35 h 42"/>
                <a:gd name="T10" fmla="*/ 38 w 46"/>
                <a:gd name="T11" fmla="*/ 6 h 42"/>
                <a:gd name="T12" fmla="*/ 23 w 46"/>
                <a:gd name="T13" fmla="*/ 0 h 42"/>
                <a:gd name="T14" fmla="*/ 33 w 46"/>
                <a:gd name="T15" fmla="*/ 31 h 42"/>
                <a:gd name="T16" fmla="*/ 23 w 46"/>
                <a:gd name="T17" fmla="*/ 35 h 42"/>
                <a:gd name="T18" fmla="*/ 13 w 46"/>
                <a:gd name="T19" fmla="*/ 31 h 42"/>
                <a:gd name="T20" fmla="*/ 13 w 46"/>
                <a:gd name="T21" fmla="*/ 9 h 42"/>
                <a:gd name="T22" fmla="*/ 23 w 46"/>
                <a:gd name="T23" fmla="*/ 5 h 42"/>
                <a:gd name="T24" fmla="*/ 33 w 46"/>
                <a:gd name="T25" fmla="*/ 9 h 42"/>
                <a:gd name="T26" fmla="*/ 33 w 46"/>
                <a:gd name="T2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23" y="0"/>
                  </a:moveTo>
                  <a:cubicBezTo>
                    <a:pt x="18" y="0"/>
                    <a:pt x="13" y="2"/>
                    <a:pt x="8" y="6"/>
                  </a:cubicBezTo>
                  <a:cubicBezTo>
                    <a:pt x="0" y="14"/>
                    <a:pt x="0" y="27"/>
                    <a:pt x="8" y="35"/>
                  </a:cubicBezTo>
                  <a:cubicBezTo>
                    <a:pt x="12" y="39"/>
                    <a:pt x="17" y="42"/>
                    <a:pt x="23" y="42"/>
                  </a:cubicBezTo>
                  <a:cubicBezTo>
                    <a:pt x="28" y="42"/>
                    <a:pt x="33" y="39"/>
                    <a:pt x="38" y="35"/>
                  </a:cubicBezTo>
                  <a:cubicBezTo>
                    <a:pt x="46" y="27"/>
                    <a:pt x="46" y="14"/>
                    <a:pt x="38" y="6"/>
                  </a:cubicBezTo>
                  <a:cubicBezTo>
                    <a:pt x="33" y="1"/>
                    <a:pt x="28" y="0"/>
                    <a:pt x="23" y="0"/>
                  </a:cubicBezTo>
                  <a:close/>
                  <a:moveTo>
                    <a:pt x="33" y="31"/>
                  </a:moveTo>
                  <a:cubicBezTo>
                    <a:pt x="30" y="34"/>
                    <a:pt x="27" y="35"/>
                    <a:pt x="23" y="35"/>
                  </a:cubicBezTo>
                  <a:cubicBezTo>
                    <a:pt x="19" y="35"/>
                    <a:pt x="15" y="34"/>
                    <a:pt x="13" y="31"/>
                  </a:cubicBezTo>
                  <a:cubicBezTo>
                    <a:pt x="7" y="25"/>
                    <a:pt x="7" y="15"/>
                    <a:pt x="13" y="9"/>
                  </a:cubicBezTo>
                  <a:cubicBezTo>
                    <a:pt x="15" y="7"/>
                    <a:pt x="19" y="5"/>
                    <a:pt x="23" y="5"/>
                  </a:cubicBezTo>
                  <a:cubicBezTo>
                    <a:pt x="27" y="5"/>
                    <a:pt x="31" y="7"/>
                    <a:pt x="33" y="9"/>
                  </a:cubicBezTo>
                  <a:cubicBezTo>
                    <a:pt x="40" y="15"/>
                    <a:pt x="40" y="25"/>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9" name="Freeform 97">
              <a:extLst>
                <a:ext uri="{FF2B5EF4-FFF2-40B4-BE49-F238E27FC236}">
                  <a16:creationId xmlns:a16="http://schemas.microsoft.com/office/drawing/2014/main" id="{D9C34E53-0D1B-4CCB-B7DB-3AB745B3A506}"/>
                </a:ext>
              </a:extLst>
            </p:cNvPr>
            <p:cNvSpPr>
              <a:spLocks noEditPoints="1"/>
            </p:cNvSpPr>
            <p:nvPr/>
          </p:nvSpPr>
          <p:spPr bwMode="auto">
            <a:xfrm>
              <a:off x="3881438" y="1090613"/>
              <a:ext cx="138112" cy="125413"/>
            </a:xfrm>
            <a:custGeom>
              <a:avLst/>
              <a:gdLst>
                <a:gd name="T0" fmla="*/ 37 w 46"/>
                <a:gd name="T1" fmla="*/ 7 h 42"/>
                <a:gd name="T2" fmla="*/ 23 w 46"/>
                <a:gd name="T3" fmla="*/ 0 h 42"/>
                <a:gd name="T4" fmla="*/ 8 w 46"/>
                <a:gd name="T5" fmla="*/ 7 h 42"/>
                <a:gd name="T6" fmla="*/ 8 w 46"/>
                <a:gd name="T7" fmla="*/ 36 h 42"/>
                <a:gd name="T8" fmla="*/ 23 w 46"/>
                <a:gd name="T9" fmla="*/ 42 h 42"/>
                <a:gd name="T10" fmla="*/ 37 w 46"/>
                <a:gd name="T11" fmla="*/ 36 h 42"/>
                <a:gd name="T12" fmla="*/ 37 w 46"/>
                <a:gd name="T13" fmla="*/ 7 h 42"/>
                <a:gd name="T14" fmla="*/ 33 w 46"/>
                <a:gd name="T15" fmla="*/ 32 h 42"/>
                <a:gd name="T16" fmla="*/ 23 w 46"/>
                <a:gd name="T17" fmla="*/ 37 h 42"/>
                <a:gd name="T18" fmla="*/ 13 w 46"/>
                <a:gd name="T19" fmla="*/ 32 h 42"/>
                <a:gd name="T20" fmla="*/ 13 w 46"/>
                <a:gd name="T21" fmla="*/ 11 h 42"/>
                <a:gd name="T22" fmla="*/ 23 w 46"/>
                <a:gd name="T23" fmla="*/ 6 h 42"/>
                <a:gd name="T24" fmla="*/ 33 w 46"/>
                <a:gd name="T25" fmla="*/ 11 h 42"/>
                <a:gd name="T26" fmla="*/ 33 w 46"/>
                <a:gd name="T2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2">
                  <a:moveTo>
                    <a:pt x="37" y="7"/>
                  </a:moveTo>
                  <a:cubicBezTo>
                    <a:pt x="33" y="3"/>
                    <a:pt x="28" y="0"/>
                    <a:pt x="23" y="0"/>
                  </a:cubicBezTo>
                  <a:cubicBezTo>
                    <a:pt x="17" y="0"/>
                    <a:pt x="12" y="3"/>
                    <a:pt x="8" y="7"/>
                  </a:cubicBezTo>
                  <a:cubicBezTo>
                    <a:pt x="0" y="15"/>
                    <a:pt x="0" y="28"/>
                    <a:pt x="8" y="36"/>
                  </a:cubicBezTo>
                  <a:cubicBezTo>
                    <a:pt x="12" y="40"/>
                    <a:pt x="17" y="42"/>
                    <a:pt x="23" y="42"/>
                  </a:cubicBezTo>
                  <a:cubicBezTo>
                    <a:pt x="28" y="42"/>
                    <a:pt x="33" y="40"/>
                    <a:pt x="37" y="36"/>
                  </a:cubicBezTo>
                  <a:cubicBezTo>
                    <a:pt x="46" y="28"/>
                    <a:pt x="46" y="15"/>
                    <a:pt x="37" y="7"/>
                  </a:cubicBezTo>
                  <a:close/>
                  <a:moveTo>
                    <a:pt x="33" y="32"/>
                  </a:moveTo>
                  <a:cubicBezTo>
                    <a:pt x="31" y="35"/>
                    <a:pt x="27" y="37"/>
                    <a:pt x="23" y="37"/>
                  </a:cubicBezTo>
                  <a:cubicBezTo>
                    <a:pt x="19" y="37"/>
                    <a:pt x="15" y="35"/>
                    <a:pt x="13" y="32"/>
                  </a:cubicBezTo>
                  <a:cubicBezTo>
                    <a:pt x="7" y="26"/>
                    <a:pt x="7" y="17"/>
                    <a:pt x="13" y="11"/>
                  </a:cubicBezTo>
                  <a:cubicBezTo>
                    <a:pt x="16" y="8"/>
                    <a:pt x="19" y="6"/>
                    <a:pt x="23" y="6"/>
                  </a:cubicBezTo>
                  <a:cubicBezTo>
                    <a:pt x="27" y="6"/>
                    <a:pt x="31" y="8"/>
                    <a:pt x="33" y="11"/>
                  </a:cubicBezTo>
                  <a:cubicBezTo>
                    <a:pt x="39" y="17"/>
                    <a:pt x="39" y="26"/>
                    <a:pt x="3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0" name="Freeform 98">
              <a:extLst>
                <a:ext uri="{FF2B5EF4-FFF2-40B4-BE49-F238E27FC236}">
                  <a16:creationId xmlns:a16="http://schemas.microsoft.com/office/drawing/2014/main" id="{4002A8BD-573F-410A-893A-25E9B1103FCF}"/>
                </a:ext>
              </a:extLst>
            </p:cNvPr>
            <p:cNvSpPr>
              <a:spLocks/>
            </p:cNvSpPr>
            <p:nvPr/>
          </p:nvSpPr>
          <p:spPr bwMode="auto">
            <a:xfrm>
              <a:off x="2832100" y="561975"/>
              <a:ext cx="311150" cy="309563"/>
            </a:xfrm>
            <a:custGeom>
              <a:avLst/>
              <a:gdLst>
                <a:gd name="T0" fmla="*/ 69 w 104"/>
                <a:gd name="T1" fmla="*/ 40 h 104"/>
                <a:gd name="T2" fmla="*/ 96 w 104"/>
                <a:gd name="T3" fmla="*/ 37 h 104"/>
                <a:gd name="T4" fmla="*/ 96 w 104"/>
                <a:gd name="T5" fmla="*/ 8 h 104"/>
                <a:gd name="T6" fmla="*/ 67 w 104"/>
                <a:gd name="T7" fmla="*/ 8 h 104"/>
                <a:gd name="T8" fmla="*/ 65 w 104"/>
                <a:gd name="T9" fmla="*/ 36 h 104"/>
                <a:gd name="T10" fmla="*/ 35 w 104"/>
                <a:gd name="T11" fmla="*/ 65 h 104"/>
                <a:gd name="T12" fmla="*/ 8 w 104"/>
                <a:gd name="T13" fmla="*/ 67 h 104"/>
                <a:gd name="T14" fmla="*/ 8 w 104"/>
                <a:gd name="T15" fmla="*/ 96 h 104"/>
                <a:gd name="T16" fmla="*/ 37 w 104"/>
                <a:gd name="T17" fmla="*/ 96 h 104"/>
                <a:gd name="T18" fmla="*/ 39 w 104"/>
                <a:gd name="T19" fmla="*/ 69 h 104"/>
                <a:gd name="T20" fmla="*/ 69 w 104"/>
                <a:gd name="T21"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04">
                  <a:moveTo>
                    <a:pt x="69" y="40"/>
                  </a:moveTo>
                  <a:cubicBezTo>
                    <a:pt x="78" y="45"/>
                    <a:pt x="89" y="45"/>
                    <a:pt x="96" y="37"/>
                  </a:cubicBezTo>
                  <a:cubicBezTo>
                    <a:pt x="104" y="29"/>
                    <a:pt x="104" y="16"/>
                    <a:pt x="96" y="8"/>
                  </a:cubicBezTo>
                  <a:cubicBezTo>
                    <a:pt x="88" y="0"/>
                    <a:pt x="75" y="0"/>
                    <a:pt x="67" y="8"/>
                  </a:cubicBezTo>
                  <a:cubicBezTo>
                    <a:pt x="59" y="15"/>
                    <a:pt x="59" y="28"/>
                    <a:pt x="65" y="36"/>
                  </a:cubicBezTo>
                  <a:cubicBezTo>
                    <a:pt x="35" y="65"/>
                    <a:pt x="35" y="65"/>
                    <a:pt x="35" y="65"/>
                  </a:cubicBezTo>
                  <a:cubicBezTo>
                    <a:pt x="27" y="59"/>
                    <a:pt x="15" y="59"/>
                    <a:pt x="8" y="67"/>
                  </a:cubicBezTo>
                  <a:cubicBezTo>
                    <a:pt x="0" y="75"/>
                    <a:pt x="0" y="88"/>
                    <a:pt x="8" y="96"/>
                  </a:cubicBezTo>
                  <a:cubicBezTo>
                    <a:pt x="16" y="104"/>
                    <a:pt x="29" y="104"/>
                    <a:pt x="37" y="96"/>
                  </a:cubicBezTo>
                  <a:cubicBezTo>
                    <a:pt x="45" y="88"/>
                    <a:pt x="45" y="77"/>
                    <a:pt x="39" y="69"/>
                  </a:cubicBezTo>
                  <a:lnTo>
                    <a:pt x="6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41" name="矩形 240">
            <a:extLst>
              <a:ext uri="{FF2B5EF4-FFF2-40B4-BE49-F238E27FC236}">
                <a16:creationId xmlns:a16="http://schemas.microsoft.com/office/drawing/2014/main" id="{A2E8B43F-9E34-4674-A8ED-9E24BC5DB704}"/>
              </a:ext>
            </a:extLst>
          </p:cNvPr>
          <p:cNvSpPr/>
          <p:nvPr/>
        </p:nvSpPr>
        <p:spPr>
          <a:xfrm>
            <a:off x="7071282" y="1736429"/>
            <a:ext cx="3426355" cy="552395"/>
          </a:xfrm>
          <a:prstGeom prst="rect">
            <a:avLst/>
          </a:prstGeom>
        </p:spPr>
        <p:txBody>
          <a:bodyPr wrap="square">
            <a:spAutoFit/>
          </a:bodyPr>
          <a:lstStyle/>
          <a:p>
            <a:pPr marL="171450" indent="-171450" algn="just">
              <a:lnSpc>
                <a:spcPct val="130000"/>
              </a:lnSpc>
              <a:buBlip>
                <a:blip r:embed="rId4"/>
              </a:buBlip>
            </a:pPr>
            <a:r>
              <a:rPr lang="en-US" altLang="zh-CN" sz="1200" dirty="0">
                <a:solidFill>
                  <a:schemeClr val="bg1"/>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42" name="矩形 241">
            <a:extLst>
              <a:ext uri="{FF2B5EF4-FFF2-40B4-BE49-F238E27FC236}">
                <a16:creationId xmlns:a16="http://schemas.microsoft.com/office/drawing/2014/main" id="{D6DF3B94-00F3-4389-801A-4B9A20EAA1B3}"/>
              </a:ext>
            </a:extLst>
          </p:cNvPr>
          <p:cNvSpPr/>
          <p:nvPr/>
        </p:nvSpPr>
        <p:spPr>
          <a:xfrm>
            <a:off x="7101977" y="2820419"/>
            <a:ext cx="3395660" cy="552395"/>
          </a:xfrm>
          <a:prstGeom prst="rect">
            <a:avLst/>
          </a:prstGeom>
        </p:spPr>
        <p:txBody>
          <a:bodyPr wrap="square">
            <a:spAutoFit/>
          </a:bodyPr>
          <a:lstStyle/>
          <a:p>
            <a:pPr marL="171450" indent="-171450" algn="just">
              <a:lnSpc>
                <a:spcPct val="130000"/>
              </a:lnSpc>
              <a:buBlip>
                <a:blip r:embed="rId4"/>
              </a:buBlip>
            </a:pPr>
            <a:r>
              <a:rPr lang="en-US" altLang="zh-CN" sz="1200" dirty="0">
                <a:solidFill>
                  <a:schemeClr val="bg1"/>
                </a:solidFill>
                <a:latin typeface="思源黑体 CN Bold" panose="020B0800000000000000" pitchFamily="34" charset="-122"/>
                <a:ea typeface="思源黑体 CN Bold" panose="020B0800000000000000" pitchFamily="34" charset="-122"/>
              </a:rPr>
              <a:t>The town relies on its specific landscape for developing the tourist industry.</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43" name="矩形 242">
            <a:extLst>
              <a:ext uri="{FF2B5EF4-FFF2-40B4-BE49-F238E27FC236}">
                <a16:creationId xmlns:a16="http://schemas.microsoft.com/office/drawing/2014/main" id="{B111D63C-C320-4F02-8563-8650CC482A20}"/>
              </a:ext>
            </a:extLst>
          </p:cNvPr>
          <p:cNvSpPr/>
          <p:nvPr/>
        </p:nvSpPr>
        <p:spPr>
          <a:xfrm>
            <a:off x="7071281" y="3933370"/>
            <a:ext cx="3896343" cy="311304"/>
          </a:xfrm>
          <a:prstGeom prst="rect">
            <a:avLst/>
          </a:prstGeom>
        </p:spPr>
        <p:txBody>
          <a:bodyPr wrap="square">
            <a:spAutoFit/>
          </a:bodyPr>
          <a:lstStyle/>
          <a:p>
            <a:pPr marL="171450" indent="-171450" algn="just">
              <a:lnSpc>
                <a:spcPct val="130000"/>
              </a:lnSpc>
              <a:buBlip>
                <a:blip r:embed="rId4"/>
              </a:buBlip>
            </a:pPr>
            <a:r>
              <a:rPr lang="en-US" altLang="zh-CN" sz="1200" dirty="0">
                <a:solidFill>
                  <a:schemeClr val="bg1"/>
                </a:solidFill>
                <a:latin typeface="思源黑体 CN Bold" panose="020B0800000000000000" pitchFamily="34" charset="-122"/>
                <a:ea typeface="思源黑体 CN Bold" panose="020B0800000000000000" pitchFamily="34" charset="-122"/>
              </a:rPr>
              <a:t>The economy shrank and inflation zoomed.</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44" name="矩形 243">
            <a:extLst>
              <a:ext uri="{FF2B5EF4-FFF2-40B4-BE49-F238E27FC236}">
                <a16:creationId xmlns:a16="http://schemas.microsoft.com/office/drawing/2014/main" id="{5E4E29AC-DCB8-4E82-BA4F-A2222168059F}"/>
              </a:ext>
            </a:extLst>
          </p:cNvPr>
          <p:cNvSpPr/>
          <p:nvPr/>
        </p:nvSpPr>
        <p:spPr>
          <a:xfrm>
            <a:off x="7101977" y="5006891"/>
            <a:ext cx="3426355" cy="552395"/>
          </a:xfrm>
          <a:prstGeom prst="rect">
            <a:avLst/>
          </a:prstGeom>
        </p:spPr>
        <p:txBody>
          <a:bodyPr wrap="square">
            <a:spAutoFit/>
          </a:bodyPr>
          <a:lstStyle/>
          <a:p>
            <a:pPr marL="171450" indent="-171450" algn="just">
              <a:lnSpc>
                <a:spcPct val="130000"/>
              </a:lnSpc>
              <a:buBlip>
                <a:blip r:embed="rId4"/>
              </a:buBlip>
            </a:pPr>
            <a:r>
              <a:rPr lang="en-US" altLang="zh-CN" sz="1200" dirty="0">
                <a:solidFill>
                  <a:schemeClr val="bg1"/>
                </a:solidFill>
                <a:latin typeface="思源黑体 CN Bold" panose="020B0800000000000000" pitchFamily="34" charset="-122"/>
                <a:ea typeface="思源黑体 CN Bold" panose="020B0800000000000000" pitchFamily="34" charset="-122"/>
              </a:rPr>
              <a:t>There were fears that there might be a repeat of last year's campaign of strikes.</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245" name="矩形: 圆角 244">
            <a:extLst>
              <a:ext uri="{FF2B5EF4-FFF2-40B4-BE49-F238E27FC236}">
                <a16:creationId xmlns:a16="http://schemas.microsoft.com/office/drawing/2014/main" id="{C8C7D866-FCB4-4EF3-A090-6B97EC15B04C}"/>
              </a:ext>
            </a:extLst>
          </p:cNvPr>
          <p:cNvSpPr/>
          <p:nvPr/>
        </p:nvSpPr>
        <p:spPr>
          <a:xfrm rot="2700000">
            <a:off x="7076936" y="-1349952"/>
            <a:ext cx="50080" cy="3585979"/>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矩形: 圆角 245">
            <a:extLst>
              <a:ext uri="{FF2B5EF4-FFF2-40B4-BE49-F238E27FC236}">
                <a16:creationId xmlns:a16="http://schemas.microsoft.com/office/drawing/2014/main" id="{2C1F43B4-AE50-47B9-AB26-3D80F8F945AE}"/>
              </a:ext>
            </a:extLst>
          </p:cNvPr>
          <p:cNvSpPr/>
          <p:nvPr/>
        </p:nvSpPr>
        <p:spPr>
          <a:xfrm rot="2700000">
            <a:off x="2591082" y="5056009"/>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圆角 246">
            <a:extLst>
              <a:ext uri="{FF2B5EF4-FFF2-40B4-BE49-F238E27FC236}">
                <a16:creationId xmlns:a16="http://schemas.microsoft.com/office/drawing/2014/main" id="{7663B992-EE87-49B5-8501-FD5F6389D614}"/>
              </a:ext>
            </a:extLst>
          </p:cNvPr>
          <p:cNvSpPr/>
          <p:nvPr/>
        </p:nvSpPr>
        <p:spPr>
          <a:xfrm rot="2700000">
            <a:off x="5758032" y="4642698"/>
            <a:ext cx="45719" cy="1588983"/>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圆角 247">
            <a:extLst>
              <a:ext uri="{FF2B5EF4-FFF2-40B4-BE49-F238E27FC236}">
                <a16:creationId xmlns:a16="http://schemas.microsoft.com/office/drawing/2014/main" id="{478B195B-7385-4AEC-BF3D-5D9A080E4A3D}"/>
              </a:ext>
            </a:extLst>
          </p:cNvPr>
          <p:cNvSpPr/>
          <p:nvPr/>
        </p:nvSpPr>
        <p:spPr>
          <a:xfrm rot="2700000">
            <a:off x="11266175" y="2979047"/>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圆角 248">
            <a:extLst>
              <a:ext uri="{FF2B5EF4-FFF2-40B4-BE49-F238E27FC236}">
                <a16:creationId xmlns:a16="http://schemas.microsoft.com/office/drawing/2014/main" id="{D39BC05D-6397-42E8-9315-0E0DD71B7B54}"/>
              </a:ext>
            </a:extLst>
          </p:cNvPr>
          <p:cNvSpPr/>
          <p:nvPr/>
        </p:nvSpPr>
        <p:spPr>
          <a:xfrm rot="2700000" flipH="1">
            <a:off x="9310266" y="262066"/>
            <a:ext cx="45719" cy="2153088"/>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圆角 249">
            <a:extLst>
              <a:ext uri="{FF2B5EF4-FFF2-40B4-BE49-F238E27FC236}">
                <a16:creationId xmlns:a16="http://schemas.microsoft.com/office/drawing/2014/main" id="{D0838306-98B9-432A-A366-B5A0A9BD3886}"/>
              </a:ext>
            </a:extLst>
          </p:cNvPr>
          <p:cNvSpPr/>
          <p:nvPr/>
        </p:nvSpPr>
        <p:spPr>
          <a:xfrm rot="2700000">
            <a:off x="1830100" y="699122"/>
            <a:ext cx="45719" cy="1030471"/>
          </a:xfrm>
          <a:prstGeom prst="roundRect">
            <a:avLst>
              <a:gd name="adj" fmla="val 50000"/>
            </a:avLst>
          </a:prstGeom>
          <a:gradFill>
            <a:gsLst>
              <a:gs pos="51900">
                <a:srgbClr val="FFFFFF">
                  <a:alpha val="20000"/>
                </a:srgbClr>
              </a:gs>
              <a:gs pos="100000">
                <a:schemeClr val="bg1">
                  <a:alpha val="40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621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9000" fill="hold"/>
                                        <p:tgtEl>
                                          <p:spTgt spid="10"/>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3488</TotalTime>
  <Words>1359</Words>
  <Application>Microsoft Office PowerPoint</Application>
  <PresentationFormat>宽屏</PresentationFormat>
  <Paragraphs>96</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OPPOSans B</vt:lpstr>
      <vt:lpstr>Radikal</vt:lpstr>
      <vt:lpstr>等线</vt:lpstr>
      <vt:lpstr>等线 Light</vt:lpstr>
      <vt:lpstr>汉仪雅酷黑 45W</vt:lpstr>
      <vt:lpstr>思源黑体 CN Bold</vt:lpstr>
      <vt:lpstr>微软雅黑</vt:lpstr>
      <vt:lpstr>站酷庆科黄油体</vt:lpstr>
      <vt:lpstr>字魂55号-龙吟手书</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旋转3D星球太空科普讲座ppt模板</dc:title>
  <dc:creator>一只小蚊子</dc:creator>
  <cp:keywords>P界达人</cp:keywords>
  <dc:description>www.51pptmoban.com</dc:description>
  <cp:lastModifiedBy>Win user</cp:lastModifiedBy>
  <cp:revision>173</cp:revision>
  <dcterms:created xsi:type="dcterms:W3CDTF">2019-01-03T09:38:27Z</dcterms:created>
  <dcterms:modified xsi:type="dcterms:W3CDTF">2022-02-08T12:33:06Z</dcterms:modified>
</cp:coreProperties>
</file>