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3" r:id="rId13"/>
    <p:sldId id="267" r:id="rId14"/>
    <p:sldId id="268" r:id="rId15"/>
    <p:sldId id="269" r:id="rId16"/>
    <p:sldId id="272" r:id="rId17"/>
    <p:sldId id="271" r:id="rId18"/>
    <p:sldId id="329" r:id="rId19"/>
    <p:sldId id="31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7FA4"/>
    <a:srgbClr val="1BB5CD"/>
    <a:srgbClr val="4BB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12" y="5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3.5</c:v>
                </c:pt>
                <c:pt idx="2">
                  <c:v>5.6</c:v>
                </c:pt>
                <c:pt idx="3">
                  <c:v>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9C-406C-B44B-82947B6F2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9299343"/>
        <c:axId val="249296431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业绩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>
              <a:outerShdw blurRad="114300" dist="190500" dir="5400000" algn="t" rotWithShape="0">
                <a:prstClr val="black">
                  <a:alpha val="39000"/>
                </a:prstClr>
              </a:outerShdw>
            </a:effectLst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Sheet1!$C$2:$C$5</c:f>
              <c:numCache>
                <c:formatCode>0%</c:formatCode>
                <c:ptCount val="4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0.5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49C-406C-B44B-82947B6F2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837263"/>
        <c:axId val="85840591"/>
      </c:lineChart>
      <c:catAx>
        <c:axId val="2492993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9296431"/>
        <c:crosses val="autoZero"/>
        <c:auto val="1"/>
        <c:lblAlgn val="ctr"/>
        <c:lblOffset val="100"/>
        <c:noMultiLvlLbl val="0"/>
      </c:catAx>
      <c:valAx>
        <c:axId val="24929643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9299343"/>
        <c:crosses val="autoZero"/>
        <c:crossBetween val="between"/>
      </c:valAx>
      <c:valAx>
        <c:axId val="85840591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5837263"/>
        <c:crosses val="max"/>
        <c:crossBetween val="between"/>
      </c:valAx>
      <c:catAx>
        <c:axId val="8583726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584059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背景图案&#10;&#10;描述已自动生成">
            <a:extLst>
              <a:ext uri="{FF2B5EF4-FFF2-40B4-BE49-F238E27FC236}">
                <a16:creationId xmlns:a16="http://schemas.microsoft.com/office/drawing/2014/main" id="{ED422E8A-EB18-4B0B-A4E1-FBB3EE794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ADEAB1E6-4D0C-45A3-AD11-43C126D14E06}"/>
              </a:ext>
            </a:extLst>
          </p:cNvPr>
          <p:cNvGrpSpPr/>
          <p:nvPr userDrawn="1"/>
        </p:nvGrpSpPr>
        <p:grpSpPr>
          <a:xfrm>
            <a:off x="2986684" y="3311113"/>
            <a:ext cx="6259357" cy="117887"/>
            <a:chOff x="2986684" y="3311113"/>
            <a:chExt cx="6259357" cy="11788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6DEC726-FFD5-4B2C-AAD8-601DC6DEC6E4}"/>
                </a:ext>
              </a:extLst>
            </p:cNvPr>
            <p:cNvCxnSpPr/>
            <p:nvPr/>
          </p:nvCxnSpPr>
          <p:spPr>
            <a:xfrm>
              <a:off x="2986684" y="3311113"/>
              <a:ext cx="6242805" cy="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3849D05-65F5-4AE1-B257-F763BEA1CA4E}"/>
                </a:ext>
              </a:extLst>
            </p:cNvPr>
            <p:cNvCxnSpPr>
              <a:cxnSpLocks/>
            </p:cNvCxnSpPr>
            <p:nvPr/>
          </p:nvCxnSpPr>
          <p:spPr>
            <a:xfrm>
              <a:off x="2986684" y="3429000"/>
              <a:ext cx="1164692" cy="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3F8A138-0EE4-4EB5-B817-B90BC8F7B447}"/>
                </a:ext>
              </a:extLst>
            </p:cNvPr>
            <p:cNvCxnSpPr>
              <a:cxnSpLocks/>
            </p:cNvCxnSpPr>
            <p:nvPr/>
          </p:nvCxnSpPr>
          <p:spPr>
            <a:xfrm>
              <a:off x="8081349" y="3425952"/>
              <a:ext cx="1164692" cy="0"/>
            </a:xfrm>
            <a:prstGeom prst="line">
              <a:avLst/>
            </a:prstGeom>
            <a:ln w="1270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C3062B5-C04D-4366-B455-4D0380771083}"/>
              </a:ext>
            </a:extLst>
          </p:cNvPr>
          <p:cNvGrpSpPr>
            <a:grpSpLocks/>
          </p:cNvGrpSpPr>
          <p:nvPr userDrawn="1"/>
        </p:nvGrpSpPr>
        <p:grpSpPr>
          <a:xfrm>
            <a:off x="2913973" y="3732203"/>
            <a:ext cx="3043339" cy="452736"/>
            <a:chOff x="6230490" y="3742116"/>
            <a:chExt cx="3043339" cy="452804"/>
          </a:xfrm>
        </p:grpSpPr>
        <p:sp>
          <p:nvSpPr>
            <p:cNvPr id="22" name="六边形 21">
              <a:extLst>
                <a:ext uri="{FF2B5EF4-FFF2-40B4-BE49-F238E27FC236}">
                  <a16:creationId xmlns:a16="http://schemas.microsoft.com/office/drawing/2014/main" id="{4BDA80FF-C218-4C6C-A3C1-AB37141B3FBA}"/>
                </a:ext>
              </a:extLst>
            </p:cNvPr>
            <p:cNvSpPr/>
            <p:nvPr/>
          </p:nvSpPr>
          <p:spPr>
            <a:xfrm>
              <a:off x="6369351" y="3742116"/>
              <a:ext cx="2765618" cy="432910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76553B5-8222-4129-A384-6F44B443E34E}"/>
                </a:ext>
              </a:extLst>
            </p:cNvPr>
            <p:cNvGrpSpPr/>
            <p:nvPr/>
          </p:nvGrpSpPr>
          <p:grpSpPr>
            <a:xfrm>
              <a:off x="6230490" y="3742184"/>
              <a:ext cx="3043339" cy="452736"/>
              <a:chOff x="2913973" y="3732203"/>
              <a:chExt cx="3043339" cy="452736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A98ABB9F-E314-4080-93AC-DF89EE4CFEA5}"/>
                  </a:ext>
                </a:extLst>
              </p:cNvPr>
              <p:cNvGrpSpPr/>
              <p:nvPr/>
            </p:nvGrpSpPr>
            <p:grpSpPr>
              <a:xfrm>
                <a:off x="2913973" y="3732203"/>
                <a:ext cx="128312" cy="442823"/>
                <a:chOff x="2913973" y="3732203"/>
                <a:chExt cx="128312" cy="442823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ABE4A360-FB24-42BE-8AE2-C85CD3BFDF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13973" y="3732203"/>
                  <a:ext cx="110276" cy="224169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99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D222656A-8BB9-4178-8F2F-5FB2EB6160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3973" y="3956372"/>
                  <a:ext cx="128312" cy="218654"/>
                </a:xfrm>
                <a:prstGeom prst="line">
                  <a:avLst/>
                </a:prstGeom>
                <a:ln w="9525">
                  <a:gradFill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4E118CB7-1F0D-47CF-9CA1-E6D4C3AE2AFA}"/>
                  </a:ext>
                </a:extLst>
              </p:cNvPr>
              <p:cNvGrpSpPr/>
              <p:nvPr/>
            </p:nvGrpSpPr>
            <p:grpSpPr>
              <a:xfrm flipH="1">
                <a:off x="5829000" y="3742116"/>
                <a:ext cx="128312" cy="442823"/>
                <a:chOff x="2913973" y="3732203"/>
                <a:chExt cx="128312" cy="442823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5C29535C-B0F3-4938-8DCB-896B11AA4A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13973" y="3732203"/>
                  <a:ext cx="110276" cy="224169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506FBFCC-506B-45B8-AF9B-A5FB125DB5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3973" y="3956372"/>
                  <a:ext cx="128312" cy="218654"/>
                </a:xfrm>
                <a:prstGeom prst="line">
                  <a:avLst/>
                </a:prstGeom>
                <a:ln w="9525">
                  <a:gradFill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8DBBE2E-952E-4199-BA43-163E80F54B22}"/>
              </a:ext>
            </a:extLst>
          </p:cNvPr>
          <p:cNvGrpSpPr>
            <a:grpSpLocks/>
          </p:cNvGrpSpPr>
          <p:nvPr userDrawn="1"/>
        </p:nvGrpSpPr>
        <p:grpSpPr>
          <a:xfrm>
            <a:off x="6230490" y="3742116"/>
            <a:ext cx="3043339" cy="452804"/>
            <a:chOff x="2913973" y="3732203"/>
            <a:chExt cx="3043339" cy="452736"/>
          </a:xfrm>
        </p:grpSpPr>
        <p:sp>
          <p:nvSpPr>
            <p:cNvPr id="13" name="六边形 12">
              <a:extLst>
                <a:ext uri="{FF2B5EF4-FFF2-40B4-BE49-F238E27FC236}">
                  <a16:creationId xmlns:a16="http://schemas.microsoft.com/office/drawing/2014/main" id="{EAD11E03-77D7-487F-A229-2DF86596B531}"/>
                </a:ext>
              </a:extLst>
            </p:cNvPr>
            <p:cNvSpPr/>
            <p:nvPr/>
          </p:nvSpPr>
          <p:spPr>
            <a:xfrm>
              <a:off x="3056062" y="3742116"/>
              <a:ext cx="2765618" cy="432910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78FAE47-23C0-49D8-A8F3-199210E94392}"/>
                </a:ext>
              </a:extLst>
            </p:cNvPr>
            <p:cNvGrpSpPr/>
            <p:nvPr/>
          </p:nvGrpSpPr>
          <p:grpSpPr>
            <a:xfrm>
              <a:off x="2913973" y="3732203"/>
              <a:ext cx="3043339" cy="452736"/>
              <a:chOff x="2913973" y="3732203"/>
              <a:chExt cx="3043339" cy="452736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25E383B-9B61-4F81-973D-5B274C30270E}"/>
                  </a:ext>
                </a:extLst>
              </p:cNvPr>
              <p:cNvGrpSpPr/>
              <p:nvPr/>
            </p:nvGrpSpPr>
            <p:grpSpPr>
              <a:xfrm>
                <a:off x="2913973" y="3732203"/>
                <a:ext cx="128312" cy="442823"/>
                <a:chOff x="2913973" y="3732203"/>
                <a:chExt cx="128312" cy="442823"/>
              </a:xfrm>
            </p:grpSpPr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71B2076E-6CD4-40E9-8A15-8CFC17EA67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13973" y="3732203"/>
                  <a:ext cx="110276" cy="224169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8407FF36-4AFE-49DE-9D90-01C7F6319A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3973" y="3956372"/>
                  <a:ext cx="128312" cy="218654"/>
                </a:xfrm>
                <a:prstGeom prst="line">
                  <a:avLst/>
                </a:prstGeom>
                <a:ln w="9525">
                  <a:gradFill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CDDA975-F1C9-4DA4-9677-FC4E3677E839}"/>
                  </a:ext>
                </a:extLst>
              </p:cNvPr>
              <p:cNvGrpSpPr/>
              <p:nvPr/>
            </p:nvGrpSpPr>
            <p:grpSpPr>
              <a:xfrm flipH="1">
                <a:off x="5829000" y="3742116"/>
                <a:ext cx="128312" cy="442823"/>
                <a:chOff x="2913973" y="3732203"/>
                <a:chExt cx="128312" cy="442823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B2288569-FB37-4F63-9F3C-A83198E2C5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13973" y="3732203"/>
                  <a:ext cx="110276" cy="224169"/>
                </a:xfrm>
                <a:prstGeom prst="line">
                  <a:avLst/>
                </a:prstGeom>
                <a:ln w="9525">
                  <a:gradFill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36FABBD-67B2-4E1A-9B63-78A10CDC33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13973" y="3956372"/>
                  <a:ext cx="128312" cy="218654"/>
                </a:xfrm>
                <a:prstGeom prst="line">
                  <a:avLst/>
                </a:prstGeom>
                <a:ln w="9525">
                  <a:gradFill>
                    <a:gsLst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5F2C312-CBF2-4DFD-BEC6-B9E70A2A0BD4}"/>
              </a:ext>
            </a:extLst>
          </p:cNvPr>
          <p:cNvGrpSpPr/>
          <p:nvPr userDrawn="1"/>
        </p:nvGrpSpPr>
        <p:grpSpPr>
          <a:xfrm>
            <a:off x="250460" y="4201964"/>
            <a:ext cx="3640345" cy="2555369"/>
            <a:chOff x="250460" y="4201964"/>
            <a:chExt cx="3640345" cy="255536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B9C75DE-163B-47F5-8859-EB1040A5640B}"/>
                </a:ext>
              </a:extLst>
            </p:cNvPr>
            <p:cNvGrpSpPr/>
            <p:nvPr userDrawn="1"/>
          </p:nvGrpSpPr>
          <p:grpSpPr>
            <a:xfrm>
              <a:off x="250460" y="4776129"/>
              <a:ext cx="3640345" cy="1981204"/>
              <a:chOff x="250460" y="4776129"/>
              <a:chExt cx="3640345" cy="1981204"/>
            </a:xfrm>
          </p:grpSpPr>
          <p:sp>
            <p:nvSpPr>
              <p:cNvPr id="34" name="六边形 33">
                <a:extLst>
                  <a:ext uri="{FF2B5EF4-FFF2-40B4-BE49-F238E27FC236}">
                    <a16:creationId xmlns:a16="http://schemas.microsoft.com/office/drawing/2014/main" id="{127EB7D8-3BAE-4ADE-9EE5-640B0A2041A3}"/>
                  </a:ext>
                </a:extLst>
              </p:cNvPr>
              <p:cNvSpPr/>
              <p:nvPr/>
            </p:nvSpPr>
            <p:spPr>
              <a:xfrm>
                <a:off x="250460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5" name="六边形 34">
                <a:extLst>
                  <a:ext uri="{FF2B5EF4-FFF2-40B4-BE49-F238E27FC236}">
                    <a16:creationId xmlns:a16="http://schemas.microsoft.com/office/drawing/2014/main" id="{1E98051C-1368-4BA9-99EE-47505F813F3D}"/>
                  </a:ext>
                </a:extLst>
              </p:cNvPr>
              <p:cNvSpPr/>
              <p:nvPr/>
            </p:nvSpPr>
            <p:spPr>
              <a:xfrm>
                <a:off x="995092" y="4802658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6" name="六边形 35">
                <a:extLst>
                  <a:ext uri="{FF2B5EF4-FFF2-40B4-BE49-F238E27FC236}">
                    <a16:creationId xmlns:a16="http://schemas.microsoft.com/office/drawing/2014/main" id="{2643D804-0079-41BD-9CFD-5FF7FD5BB20C}"/>
                  </a:ext>
                </a:extLst>
              </p:cNvPr>
              <p:cNvSpPr/>
              <p:nvPr/>
            </p:nvSpPr>
            <p:spPr>
              <a:xfrm>
                <a:off x="1739724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7" name="六边形 36">
                <a:extLst>
                  <a:ext uri="{FF2B5EF4-FFF2-40B4-BE49-F238E27FC236}">
                    <a16:creationId xmlns:a16="http://schemas.microsoft.com/office/drawing/2014/main" id="{915F17E7-F317-4570-ACA0-DDC60B072717}"/>
                  </a:ext>
                </a:extLst>
              </p:cNvPr>
              <p:cNvSpPr/>
              <p:nvPr/>
            </p:nvSpPr>
            <p:spPr>
              <a:xfrm>
                <a:off x="2484356" y="5621626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8D55023C-C17D-47A9-8A12-50DB1F531D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06623">
                <a:off x="2340894" y="5207422"/>
                <a:ext cx="1981204" cy="1118618"/>
              </a:xfrm>
              <a:prstGeom prst="rect">
                <a:avLst/>
              </a:prstGeom>
            </p:spPr>
          </p:pic>
        </p:grp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72C4B983-8DFA-4331-A5F7-976158830A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23" y="4201964"/>
              <a:ext cx="1981204" cy="1118618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12EFED-8A31-47F0-B643-5C6CD93439C6}"/>
              </a:ext>
            </a:extLst>
          </p:cNvPr>
          <p:cNvGrpSpPr/>
          <p:nvPr userDrawn="1"/>
        </p:nvGrpSpPr>
        <p:grpSpPr>
          <a:xfrm>
            <a:off x="8405967" y="-35533"/>
            <a:ext cx="3607034" cy="2554386"/>
            <a:chOff x="8405967" y="-35533"/>
            <a:chExt cx="3607034" cy="2554386"/>
          </a:xfrm>
        </p:grpSpPr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F962DD7B-EC6A-4700-B71B-CBD000010B47}"/>
                </a:ext>
              </a:extLst>
            </p:cNvPr>
            <p:cNvSpPr/>
            <p:nvPr/>
          </p:nvSpPr>
          <p:spPr>
            <a:xfrm flipH="1">
              <a:off x="11062998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六边形 41">
              <a:extLst>
                <a:ext uri="{FF2B5EF4-FFF2-40B4-BE49-F238E27FC236}">
                  <a16:creationId xmlns:a16="http://schemas.microsoft.com/office/drawing/2014/main" id="{A899D540-AF50-476D-B9F9-CA4F92C3AFB8}"/>
                </a:ext>
              </a:extLst>
            </p:cNvPr>
            <p:cNvSpPr/>
            <p:nvPr/>
          </p:nvSpPr>
          <p:spPr>
            <a:xfrm flipH="1">
              <a:off x="10318366" y="151000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3" name="六边形 42">
              <a:extLst>
                <a:ext uri="{FF2B5EF4-FFF2-40B4-BE49-F238E27FC236}">
                  <a16:creationId xmlns:a16="http://schemas.microsoft.com/office/drawing/2014/main" id="{19BC77E8-DE6A-447E-AAEC-6BF314AE224D}"/>
                </a:ext>
              </a:extLst>
            </p:cNvPr>
            <p:cNvSpPr/>
            <p:nvPr/>
          </p:nvSpPr>
          <p:spPr>
            <a:xfrm flipH="1">
              <a:off x="9573734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4" name="六边形 43">
              <a:extLst>
                <a:ext uri="{FF2B5EF4-FFF2-40B4-BE49-F238E27FC236}">
                  <a16:creationId xmlns:a16="http://schemas.microsoft.com/office/drawing/2014/main" id="{72B45BFA-EFC1-4269-8695-899D6C4F990D}"/>
                </a:ext>
              </a:extLst>
            </p:cNvPr>
            <p:cNvSpPr/>
            <p:nvPr/>
          </p:nvSpPr>
          <p:spPr>
            <a:xfrm flipH="1">
              <a:off x="8829102" y="969968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A27B161D-109D-47A0-99CC-ECA3954B65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2003" y="-35533"/>
              <a:ext cx="1981204" cy="1118618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4A4619A4-1DC4-458E-808A-EFCBEE2D30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926011">
              <a:off x="7974674" y="968942"/>
              <a:ext cx="1981204" cy="111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0181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穿着白色衣服的人&#10;&#10;低可信度描述已自动生成">
            <a:extLst>
              <a:ext uri="{FF2B5EF4-FFF2-40B4-BE49-F238E27FC236}">
                <a16:creationId xmlns:a16="http://schemas.microsoft.com/office/drawing/2014/main" id="{6FBF6166-6353-41DC-94A7-D8B1A042C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99594EE7-E5F5-43A9-8477-049B90D67F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C28CA28-EA80-4190-828C-EDA7C2E2CC14}"/>
              </a:ext>
            </a:extLst>
          </p:cNvPr>
          <p:cNvSpPr/>
          <p:nvPr userDrawn="1"/>
        </p:nvSpPr>
        <p:spPr>
          <a:xfrm>
            <a:off x="-1661160" y="746760"/>
            <a:ext cx="4815840" cy="487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F5FC6A-D958-41A9-84A8-E92E56A618F1}"/>
              </a:ext>
            </a:extLst>
          </p:cNvPr>
          <p:cNvSpPr txBox="1"/>
          <p:nvPr userDrawn="1"/>
        </p:nvSpPr>
        <p:spPr>
          <a:xfrm>
            <a:off x="1002552" y="746760"/>
            <a:ext cx="2152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CONTENT</a:t>
            </a:r>
            <a:endParaRPr lang="zh-CN" altLang="en-US" sz="320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F6275D-684C-401E-9847-4C56F643F517}"/>
              </a:ext>
            </a:extLst>
          </p:cNvPr>
          <p:cNvSpPr txBox="1"/>
          <p:nvPr userDrawn="1"/>
        </p:nvSpPr>
        <p:spPr>
          <a:xfrm>
            <a:off x="3261360" y="698212"/>
            <a:ext cx="10374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11" name="流程图: 准备 10">
            <a:extLst>
              <a:ext uri="{FF2B5EF4-FFF2-40B4-BE49-F238E27FC236}">
                <a16:creationId xmlns:a16="http://schemas.microsoft.com/office/drawing/2014/main" id="{59E30361-A21C-40D4-A992-C227D9CBBB48}"/>
              </a:ext>
            </a:extLst>
          </p:cNvPr>
          <p:cNvSpPr/>
          <p:nvPr userDrawn="1"/>
        </p:nvSpPr>
        <p:spPr>
          <a:xfrm>
            <a:off x="655320" y="2776507"/>
            <a:ext cx="2606040" cy="2240280"/>
          </a:xfrm>
          <a:prstGeom prst="flowChartPreparation">
            <a:avLst/>
          </a:prstGeom>
          <a:solidFill>
            <a:schemeClr val="bg1"/>
          </a:solidFill>
          <a:ln w="31750">
            <a:noFill/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准备 14">
            <a:extLst>
              <a:ext uri="{FF2B5EF4-FFF2-40B4-BE49-F238E27FC236}">
                <a16:creationId xmlns:a16="http://schemas.microsoft.com/office/drawing/2014/main" id="{08A4D4A9-765F-40CD-81CF-6F9C192AF19A}"/>
              </a:ext>
            </a:extLst>
          </p:cNvPr>
          <p:cNvSpPr/>
          <p:nvPr userDrawn="1"/>
        </p:nvSpPr>
        <p:spPr>
          <a:xfrm>
            <a:off x="3368040" y="2776507"/>
            <a:ext cx="2606040" cy="2240280"/>
          </a:xfrm>
          <a:prstGeom prst="flowChartPreparation">
            <a:avLst/>
          </a:prstGeom>
          <a:solidFill>
            <a:schemeClr val="bg1"/>
          </a:solidFill>
          <a:ln w="31750">
            <a:noFill/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准备 15">
            <a:extLst>
              <a:ext uri="{FF2B5EF4-FFF2-40B4-BE49-F238E27FC236}">
                <a16:creationId xmlns:a16="http://schemas.microsoft.com/office/drawing/2014/main" id="{5EABCDD9-ABCB-4B30-8E86-FCBF7926751C}"/>
              </a:ext>
            </a:extLst>
          </p:cNvPr>
          <p:cNvSpPr/>
          <p:nvPr userDrawn="1"/>
        </p:nvSpPr>
        <p:spPr>
          <a:xfrm>
            <a:off x="6080760" y="2776507"/>
            <a:ext cx="2606040" cy="2240280"/>
          </a:xfrm>
          <a:prstGeom prst="flowChartPreparation">
            <a:avLst/>
          </a:prstGeom>
          <a:solidFill>
            <a:schemeClr val="bg1"/>
          </a:solidFill>
          <a:ln w="31750">
            <a:noFill/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准备 16">
            <a:extLst>
              <a:ext uri="{FF2B5EF4-FFF2-40B4-BE49-F238E27FC236}">
                <a16:creationId xmlns:a16="http://schemas.microsoft.com/office/drawing/2014/main" id="{75B2141D-FFB2-4D0A-B51B-3C07DF20B8B6}"/>
              </a:ext>
            </a:extLst>
          </p:cNvPr>
          <p:cNvSpPr/>
          <p:nvPr userDrawn="1"/>
        </p:nvSpPr>
        <p:spPr>
          <a:xfrm>
            <a:off x="8793480" y="2776507"/>
            <a:ext cx="2606040" cy="2240280"/>
          </a:xfrm>
          <a:prstGeom prst="flowChartPreparation">
            <a:avLst/>
          </a:prstGeom>
          <a:solidFill>
            <a:schemeClr val="bg1"/>
          </a:solidFill>
          <a:ln w="31750">
            <a:noFill/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准备 17">
            <a:extLst>
              <a:ext uri="{FF2B5EF4-FFF2-40B4-BE49-F238E27FC236}">
                <a16:creationId xmlns:a16="http://schemas.microsoft.com/office/drawing/2014/main" id="{8281BC1F-ABA6-49D1-BDF2-7BDB0C765E4A}"/>
              </a:ext>
            </a:extLst>
          </p:cNvPr>
          <p:cNvSpPr/>
          <p:nvPr userDrawn="1"/>
        </p:nvSpPr>
        <p:spPr>
          <a:xfrm>
            <a:off x="746760" y="2853095"/>
            <a:ext cx="2402150" cy="2065006"/>
          </a:xfrm>
          <a:prstGeom prst="flowChartPreparation">
            <a:avLst/>
          </a:prstGeom>
          <a:noFill/>
          <a:ln w="6350">
            <a:solidFill>
              <a:schemeClr val="accent1"/>
            </a:solidFill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准备 19">
            <a:extLst>
              <a:ext uri="{FF2B5EF4-FFF2-40B4-BE49-F238E27FC236}">
                <a16:creationId xmlns:a16="http://schemas.microsoft.com/office/drawing/2014/main" id="{A65B3779-37FF-4616-9B1C-034BEE8CA178}"/>
              </a:ext>
            </a:extLst>
          </p:cNvPr>
          <p:cNvSpPr/>
          <p:nvPr userDrawn="1"/>
        </p:nvSpPr>
        <p:spPr>
          <a:xfrm>
            <a:off x="3469985" y="2853095"/>
            <a:ext cx="2402150" cy="2065006"/>
          </a:xfrm>
          <a:prstGeom prst="flowChartPreparation">
            <a:avLst/>
          </a:prstGeom>
          <a:noFill/>
          <a:ln w="6350">
            <a:solidFill>
              <a:schemeClr val="accent1"/>
            </a:solidFill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准备 22">
            <a:extLst>
              <a:ext uri="{FF2B5EF4-FFF2-40B4-BE49-F238E27FC236}">
                <a16:creationId xmlns:a16="http://schemas.microsoft.com/office/drawing/2014/main" id="{6F176164-0638-4D6C-96D4-D996897EC205}"/>
              </a:ext>
            </a:extLst>
          </p:cNvPr>
          <p:cNvSpPr/>
          <p:nvPr userDrawn="1"/>
        </p:nvSpPr>
        <p:spPr>
          <a:xfrm>
            <a:off x="6182705" y="2853095"/>
            <a:ext cx="2402150" cy="2065006"/>
          </a:xfrm>
          <a:prstGeom prst="flowChartPreparation">
            <a:avLst/>
          </a:prstGeom>
          <a:noFill/>
          <a:ln w="6350">
            <a:solidFill>
              <a:schemeClr val="accent1"/>
            </a:solidFill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准备 23">
            <a:extLst>
              <a:ext uri="{FF2B5EF4-FFF2-40B4-BE49-F238E27FC236}">
                <a16:creationId xmlns:a16="http://schemas.microsoft.com/office/drawing/2014/main" id="{3632EA98-FAA7-42A8-8C96-E062AA65BDC6}"/>
              </a:ext>
            </a:extLst>
          </p:cNvPr>
          <p:cNvSpPr/>
          <p:nvPr userDrawn="1"/>
        </p:nvSpPr>
        <p:spPr>
          <a:xfrm>
            <a:off x="8895425" y="2853095"/>
            <a:ext cx="2402150" cy="2065006"/>
          </a:xfrm>
          <a:prstGeom prst="flowChartPreparation">
            <a:avLst/>
          </a:prstGeom>
          <a:noFill/>
          <a:ln w="6350">
            <a:solidFill>
              <a:schemeClr val="accent1"/>
            </a:solidFill>
          </a:ln>
          <a:effectLst>
            <a:outerShdw blurRad="1778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454CCCF-C063-4E79-A091-8AB91D42CE9C}"/>
              </a:ext>
            </a:extLst>
          </p:cNvPr>
          <p:cNvGrpSpPr/>
          <p:nvPr userDrawn="1"/>
        </p:nvGrpSpPr>
        <p:grpSpPr>
          <a:xfrm>
            <a:off x="-170360" y="5049391"/>
            <a:ext cx="3640345" cy="2555369"/>
            <a:chOff x="250460" y="4201964"/>
            <a:chExt cx="3640345" cy="2555369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76AF88B-4C84-4A05-AA91-545B2E60D991}"/>
                </a:ext>
              </a:extLst>
            </p:cNvPr>
            <p:cNvGrpSpPr/>
            <p:nvPr userDrawn="1"/>
          </p:nvGrpSpPr>
          <p:grpSpPr>
            <a:xfrm>
              <a:off x="250460" y="4776129"/>
              <a:ext cx="3640345" cy="1981204"/>
              <a:chOff x="250460" y="4776129"/>
              <a:chExt cx="3640345" cy="1981204"/>
            </a:xfrm>
          </p:grpSpPr>
          <p:sp>
            <p:nvSpPr>
              <p:cNvPr id="28" name="六边形 27">
                <a:extLst>
                  <a:ext uri="{FF2B5EF4-FFF2-40B4-BE49-F238E27FC236}">
                    <a16:creationId xmlns:a16="http://schemas.microsoft.com/office/drawing/2014/main" id="{91A618D2-BD9A-4298-8729-F11BBC536676}"/>
                  </a:ext>
                </a:extLst>
              </p:cNvPr>
              <p:cNvSpPr/>
              <p:nvPr/>
            </p:nvSpPr>
            <p:spPr>
              <a:xfrm>
                <a:off x="250460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29" name="六边形 28">
                <a:extLst>
                  <a:ext uri="{FF2B5EF4-FFF2-40B4-BE49-F238E27FC236}">
                    <a16:creationId xmlns:a16="http://schemas.microsoft.com/office/drawing/2014/main" id="{3E5D1673-F81B-4592-BACA-DF209889928D}"/>
                  </a:ext>
                </a:extLst>
              </p:cNvPr>
              <p:cNvSpPr/>
              <p:nvPr/>
            </p:nvSpPr>
            <p:spPr>
              <a:xfrm>
                <a:off x="995092" y="4802658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0" name="六边形 29">
                <a:extLst>
                  <a:ext uri="{FF2B5EF4-FFF2-40B4-BE49-F238E27FC236}">
                    <a16:creationId xmlns:a16="http://schemas.microsoft.com/office/drawing/2014/main" id="{B6F84F05-4F14-465F-8A2D-3190152E958F}"/>
                  </a:ext>
                </a:extLst>
              </p:cNvPr>
              <p:cNvSpPr/>
              <p:nvPr/>
            </p:nvSpPr>
            <p:spPr>
              <a:xfrm>
                <a:off x="1739724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1" name="六边形 30">
                <a:extLst>
                  <a:ext uri="{FF2B5EF4-FFF2-40B4-BE49-F238E27FC236}">
                    <a16:creationId xmlns:a16="http://schemas.microsoft.com/office/drawing/2014/main" id="{BC4C6817-1C1C-4D69-9044-30A7A043E5FB}"/>
                  </a:ext>
                </a:extLst>
              </p:cNvPr>
              <p:cNvSpPr/>
              <p:nvPr/>
            </p:nvSpPr>
            <p:spPr>
              <a:xfrm>
                <a:off x="2484356" y="5621626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F997E88B-53F9-4D28-A153-7240182003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775689">
                <a:off x="2340894" y="5207422"/>
                <a:ext cx="1981204" cy="1118618"/>
              </a:xfrm>
              <a:prstGeom prst="rect">
                <a:avLst/>
              </a:prstGeom>
            </p:spPr>
          </p:pic>
        </p:grp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22282F2-599B-422F-A432-3A3106122CA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23" y="4201964"/>
              <a:ext cx="1981204" cy="1118618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0E1863-B241-41FC-9C3C-E2D458092C8E}"/>
              </a:ext>
            </a:extLst>
          </p:cNvPr>
          <p:cNvGrpSpPr/>
          <p:nvPr userDrawn="1"/>
        </p:nvGrpSpPr>
        <p:grpSpPr>
          <a:xfrm>
            <a:off x="8379064" y="-35533"/>
            <a:ext cx="3633937" cy="2555606"/>
            <a:chOff x="8379064" y="-35533"/>
            <a:chExt cx="3633937" cy="2555606"/>
          </a:xfrm>
        </p:grpSpPr>
        <p:sp>
          <p:nvSpPr>
            <p:cNvPr id="34" name="六边形 33">
              <a:extLst>
                <a:ext uri="{FF2B5EF4-FFF2-40B4-BE49-F238E27FC236}">
                  <a16:creationId xmlns:a16="http://schemas.microsoft.com/office/drawing/2014/main" id="{378487F2-5EF6-4ECB-8861-E13053422E46}"/>
                </a:ext>
              </a:extLst>
            </p:cNvPr>
            <p:cNvSpPr/>
            <p:nvPr/>
          </p:nvSpPr>
          <p:spPr>
            <a:xfrm flipH="1">
              <a:off x="11062998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>
              <a:extLst>
                <a:ext uri="{FF2B5EF4-FFF2-40B4-BE49-F238E27FC236}">
                  <a16:creationId xmlns:a16="http://schemas.microsoft.com/office/drawing/2014/main" id="{51971DA9-5088-43A2-B042-E9A8185BD900}"/>
                </a:ext>
              </a:extLst>
            </p:cNvPr>
            <p:cNvSpPr/>
            <p:nvPr/>
          </p:nvSpPr>
          <p:spPr>
            <a:xfrm flipH="1">
              <a:off x="10318366" y="151000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A488099B-4081-4519-8B75-56EA5553BC17}"/>
                </a:ext>
              </a:extLst>
            </p:cNvPr>
            <p:cNvSpPr/>
            <p:nvPr/>
          </p:nvSpPr>
          <p:spPr>
            <a:xfrm flipH="1">
              <a:off x="9573734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7" name="六边形 36">
              <a:extLst>
                <a:ext uri="{FF2B5EF4-FFF2-40B4-BE49-F238E27FC236}">
                  <a16:creationId xmlns:a16="http://schemas.microsoft.com/office/drawing/2014/main" id="{EF56D138-8F9A-4EE3-A8A6-051E4885117B}"/>
                </a:ext>
              </a:extLst>
            </p:cNvPr>
            <p:cNvSpPr/>
            <p:nvPr/>
          </p:nvSpPr>
          <p:spPr>
            <a:xfrm flipH="1">
              <a:off x="8829102" y="969968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1179ECB0-ACF5-4906-A5D7-91217AF9E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2003" y="-35533"/>
              <a:ext cx="1981204" cy="1118618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8B26ED8A-F6A7-4854-9113-DD12C3FDC0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797743">
              <a:off x="7947771" y="970162"/>
              <a:ext cx="1981204" cy="111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025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穿着白色衣服的人&#10;&#10;低可信度描述已自动生成">
            <a:extLst>
              <a:ext uri="{FF2B5EF4-FFF2-40B4-BE49-F238E27FC236}">
                <a16:creationId xmlns:a16="http://schemas.microsoft.com/office/drawing/2014/main" id="{E2B63F66-3289-4432-BB76-6185812BBB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D409527-EA4E-4C5E-AD52-51704BB1ADE2}"/>
              </a:ext>
            </a:extLst>
          </p:cNvPr>
          <p:cNvSpPr/>
          <p:nvPr userDrawn="1"/>
        </p:nvSpPr>
        <p:spPr>
          <a:xfrm>
            <a:off x="0" y="5910540"/>
            <a:ext cx="12192000" cy="947460"/>
          </a:xfrm>
          <a:custGeom>
            <a:avLst/>
            <a:gdLst>
              <a:gd name="connsiteX0" fmla="*/ 1684679 w 12192000"/>
              <a:gd name="connsiteY0" fmla="*/ 515 h 947460"/>
              <a:gd name="connsiteX1" fmla="*/ 4267201 w 12192000"/>
              <a:gd name="connsiteY1" fmla="*/ 459780 h 947460"/>
              <a:gd name="connsiteX2" fmla="*/ 9692640 w 12192000"/>
              <a:gd name="connsiteY2" fmla="*/ 276900 h 947460"/>
              <a:gd name="connsiteX3" fmla="*/ 12139519 w 12192000"/>
              <a:gd name="connsiteY3" fmla="*/ 213779 h 947460"/>
              <a:gd name="connsiteX4" fmla="*/ 12192000 w 12192000"/>
              <a:gd name="connsiteY4" fmla="*/ 215053 h 947460"/>
              <a:gd name="connsiteX5" fmla="*/ 12192000 w 12192000"/>
              <a:gd name="connsiteY5" fmla="*/ 947460 h 947460"/>
              <a:gd name="connsiteX6" fmla="*/ 0 w 12192000"/>
              <a:gd name="connsiteY6" fmla="*/ 947460 h 947460"/>
              <a:gd name="connsiteX7" fmla="*/ 0 w 12192000"/>
              <a:gd name="connsiteY7" fmla="*/ 356697 h 947460"/>
              <a:gd name="connsiteX8" fmla="*/ 93345 w 12192000"/>
              <a:gd name="connsiteY8" fmla="*/ 324525 h 947460"/>
              <a:gd name="connsiteX9" fmla="*/ 1524000 w 12192000"/>
              <a:gd name="connsiteY9" fmla="*/ 2580 h 947460"/>
              <a:gd name="connsiteX10" fmla="*/ 1684679 w 12192000"/>
              <a:gd name="connsiteY10" fmla="*/ 515 h 94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947460">
                <a:moveTo>
                  <a:pt x="1684679" y="515"/>
                </a:moveTo>
                <a:cubicBezTo>
                  <a:pt x="2469059" y="16868"/>
                  <a:pt x="2990850" y="416918"/>
                  <a:pt x="4267201" y="459780"/>
                </a:cubicBezTo>
                <a:cubicBezTo>
                  <a:pt x="5628640" y="505500"/>
                  <a:pt x="8229600" y="281980"/>
                  <a:pt x="9692640" y="276900"/>
                </a:cubicBezTo>
                <a:cubicBezTo>
                  <a:pt x="10515600" y="274043"/>
                  <a:pt x="11462325" y="206891"/>
                  <a:pt x="12139519" y="213779"/>
                </a:cubicBezTo>
                <a:lnTo>
                  <a:pt x="12192000" y="215053"/>
                </a:lnTo>
                <a:lnTo>
                  <a:pt x="12192000" y="947460"/>
                </a:lnTo>
                <a:lnTo>
                  <a:pt x="0" y="947460"/>
                </a:lnTo>
                <a:lnTo>
                  <a:pt x="0" y="356697"/>
                </a:lnTo>
                <a:lnTo>
                  <a:pt x="93345" y="324525"/>
                </a:lnTo>
                <a:cubicBezTo>
                  <a:pt x="561340" y="168950"/>
                  <a:pt x="1084580" y="22900"/>
                  <a:pt x="1524000" y="2580"/>
                </a:cubicBezTo>
                <a:cubicBezTo>
                  <a:pt x="1578928" y="40"/>
                  <a:pt x="1632387" y="-575"/>
                  <a:pt x="1684679" y="5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 descr="背景图案&#10;&#10;描述已自动生成">
            <a:extLst>
              <a:ext uri="{FF2B5EF4-FFF2-40B4-BE49-F238E27FC236}">
                <a16:creationId xmlns:a16="http://schemas.microsoft.com/office/drawing/2014/main" id="{69DADFAF-EAC2-4695-A2C7-BFCC975CA6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C5B8EBC-865E-42C0-BF77-5B1A6D5DBFAF}"/>
              </a:ext>
            </a:extLst>
          </p:cNvPr>
          <p:cNvCxnSpPr>
            <a:cxnSpLocks/>
          </p:cNvCxnSpPr>
          <p:nvPr userDrawn="1"/>
        </p:nvCxnSpPr>
        <p:spPr>
          <a:xfrm>
            <a:off x="5779635" y="4991548"/>
            <a:ext cx="1983105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A52E639-0DCB-4D99-80B3-A5A2210E7B05}"/>
              </a:ext>
            </a:extLst>
          </p:cNvPr>
          <p:cNvCxnSpPr>
            <a:cxnSpLocks/>
          </p:cNvCxnSpPr>
          <p:nvPr userDrawn="1"/>
        </p:nvCxnSpPr>
        <p:spPr>
          <a:xfrm>
            <a:off x="5779635" y="2261484"/>
            <a:ext cx="1958340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2E6C1956-4F46-4659-B490-D959267A27D0}"/>
              </a:ext>
            </a:extLst>
          </p:cNvPr>
          <p:cNvCxnSpPr>
            <a:cxnSpLocks/>
          </p:cNvCxnSpPr>
          <p:nvPr userDrawn="1"/>
        </p:nvCxnSpPr>
        <p:spPr>
          <a:xfrm>
            <a:off x="5843147" y="2261484"/>
            <a:ext cx="0" cy="273006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5327C89-806E-43E0-BC39-294A22CF8FED}"/>
              </a:ext>
            </a:extLst>
          </p:cNvPr>
          <p:cNvCxnSpPr>
            <a:cxnSpLocks/>
          </p:cNvCxnSpPr>
          <p:nvPr userDrawn="1"/>
        </p:nvCxnSpPr>
        <p:spPr>
          <a:xfrm>
            <a:off x="7683670" y="2198370"/>
            <a:ext cx="0" cy="63784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0487094-0D9E-494A-A1DE-294BF4103A81}"/>
              </a:ext>
            </a:extLst>
          </p:cNvPr>
          <p:cNvCxnSpPr>
            <a:cxnSpLocks/>
          </p:cNvCxnSpPr>
          <p:nvPr userDrawn="1"/>
        </p:nvCxnSpPr>
        <p:spPr>
          <a:xfrm>
            <a:off x="7696358" y="4356847"/>
            <a:ext cx="0" cy="634701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CE1FB01-EFE5-4662-8EE7-ECFADBD5B937}"/>
              </a:ext>
            </a:extLst>
          </p:cNvPr>
          <p:cNvGrpSpPr/>
          <p:nvPr userDrawn="1"/>
        </p:nvGrpSpPr>
        <p:grpSpPr>
          <a:xfrm>
            <a:off x="585740" y="3429000"/>
            <a:ext cx="3640345" cy="2555369"/>
            <a:chOff x="250460" y="4201964"/>
            <a:chExt cx="3640345" cy="255536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5334DAB-FC55-4DB7-84F7-34FBFDCA5385}"/>
                </a:ext>
              </a:extLst>
            </p:cNvPr>
            <p:cNvGrpSpPr/>
            <p:nvPr userDrawn="1"/>
          </p:nvGrpSpPr>
          <p:grpSpPr>
            <a:xfrm>
              <a:off x="250460" y="4776129"/>
              <a:ext cx="3640345" cy="1981204"/>
              <a:chOff x="250460" y="4776129"/>
              <a:chExt cx="3640345" cy="1981204"/>
            </a:xfrm>
          </p:grpSpPr>
          <p:sp>
            <p:nvSpPr>
              <p:cNvPr id="31" name="六边形 30">
                <a:extLst>
                  <a:ext uri="{FF2B5EF4-FFF2-40B4-BE49-F238E27FC236}">
                    <a16:creationId xmlns:a16="http://schemas.microsoft.com/office/drawing/2014/main" id="{C0936774-E209-4454-89F1-EBF2337641EE}"/>
                  </a:ext>
                </a:extLst>
              </p:cNvPr>
              <p:cNvSpPr/>
              <p:nvPr/>
            </p:nvSpPr>
            <p:spPr>
              <a:xfrm>
                <a:off x="250460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2" name="六边形 31">
                <a:extLst>
                  <a:ext uri="{FF2B5EF4-FFF2-40B4-BE49-F238E27FC236}">
                    <a16:creationId xmlns:a16="http://schemas.microsoft.com/office/drawing/2014/main" id="{353C5F1D-C932-4E09-A684-66686E87DE00}"/>
                  </a:ext>
                </a:extLst>
              </p:cNvPr>
              <p:cNvSpPr/>
              <p:nvPr/>
            </p:nvSpPr>
            <p:spPr>
              <a:xfrm>
                <a:off x="995092" y="4802658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3" name="六边形 32">
                <a:extLst>
                  <a:ext uri="{FF2B5EF4-FFF2-40B4-BE49-F238E27FC236}">
                    <a16:creationId xmlns:a16="http://schemas.microsoft.com/office/drawing/2014/main" id="{4367CF62-33C5-4CF5-A808-6E33252019AD}"/>
                  </a:ext>
                </a:extLst>
              </p:cNvPr>
              <p:cNvSpPr/>
              <p:nvPr/>
            </p:nvSpPr>
            <p:spPr>
              <a:xfrm>
                <a:off x="1739724" y="5212142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sp>
            <p:nvSpPr>
              <p:cNvPr id="34" name="六边形 33">
                <a:extLst>
                  <a:ext uri="{FF2B5EF4-FFF2-40B4-BE49-F238E27FC236}">
                    <a16:creationId xmlns:a16="http://schemas.microsoft.com/office/drawing/2014/main" id="{D24E84AB-0360-447C-831D-ADF3F211E46B}"/>
                  </a:ext>
                </a:extLst>
              </p:cNvPr>
              <p:cNvSpPr/>
              <p:nvPr/>
            </p:nvSpPr>
            <p:spPr>
              <a:xfrm>
                <a:off x="2484356" y="5621626"/>
                <a:ext cx="950003" cy="818968"/>
              </a:xfrm>
              <a:prstGeom prst="hexagon">
                <a:avLst/>
              </a:prstGeom>
              <a:noFill/>
              <a:ln w="19050">
                <a:gradFill>
                  <a:gsLst>
                    <a:gs pos="0">
                      <a:schemeClr val="accent2">
                        <a:lumMod val="41000"/>
                        <a:lumOff val="59000"/>
                      </a:schemeClr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zh-CN" altLang="en-US"/>
              </a:p>
            </p:txBody>
          </p:sp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6ABE533F-902F-41ED-8CD8-4AE551F1EE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715331">
                <a:off x="2340894" y="5207422"/>
                <a:ext cx="1981204" cy="1118618"/>
              </a:xfrm>
              <a:prstGeom prst="rect">
                <a:avLst/>
              </a:prstGeom>
            </p:spPr>
          </p:pic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8270149C-1186-43BB-9F07-1FE5E09B7A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23" y="4201964"/>
              <a:ext cx="1981204" cy="111861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2384790-8938-4FD5-A47F-5DA4C47E148C}"/>
              </a:ext>
            </a:extLst>
          </p:cNvPr>
          <p:cNvGrpSpPr/>
          <p:nvPr userDrawn="1"/>
        </p:nvGrpSpPr>
        <p:grpSpPr>
          <a:xfrm>
            <a:off x="8630982" y="340025"/>
            <a:ext cx="3183899" cy="1824469"/>
            <a:chOff x="8829102" y="-35533"/>
            <a:chExt cx="3183899" cy="1824469"/>
          </a:xfrm>
        </p:grpSpPr>
        <p:sp>
          <p:nvSpPr>
            <p:cNvPr id="37" name="六边形 36">
              <a:extLst>
                <a:ext uri="{FF2B5EF4-FFF2-40B4-BE49-F238E27FC236}">
                  <a16:creationId xmlns:a16="http://schemas.microsoft.com/office/drawing/2014/main" id="{457D4E96-9BB3-406B-AEF7-FE75E565D728}"/>
                </a:ext>
              </a:extLst>
            </p:cNvPr>
            <p:cNvSpPr/>
            <p:nvPr/>
          </p:nvSpPr>
          <p:spPr>
            <a:xfrm flipH="1">
              <a:off x="11062998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六边形 37">
              <a:extLst>
                <a:ext uri="{FF2B5EF4-FFF2-40B4-BE49-F238E27FC236}">
                  <a16:creationId xmlns:a16="http://schemas.microsoft.com/office/drawing/2014/main" id="{C73B5F4D-C4B2-49D5-A791-60D8562BC78C}"/>
                </a:ext>
              </a:extLst>
            </p:cNvPr>
            <p:cNvSpPr/>
            <p:nvPr/>
          </p:nvSpPr>
          <p:spPr>
            <a:xfrm flipH="1">
              <a:off x="10318366" y="151000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39" name="六边形 38">
              <a:extLst>
                <a:ext uri="{FF2B5EF4-FFF2-40B4-BE49-F238E27FC236}">
                  <a16:creationId xmlns:a16="http://schemas.microsoft.com/office/drawing/2014/main" id="{4C7DE83E-30E0-49B2-BD79-9FB815437CAF}"/>
                </a:ext>
              </a:extLst>
            </p:cNvPr>
            <p:cNvSpPr/>
            <p:nvPr/>
          </p:nvSpPr>
          <p:spPr>
            <a:xfrm flipH="1">
              <a:off x="9573734" y="560484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sp>
          <p:nvSpPr>
            <p:cNvPr id="40" name="六边形 39">
              <a:extLst>
                <a:ext uri="{FF2B5EF4-FFF2-40B4-BE49-F238E27FC236}">
                  <a16:creationId xmlns:a16="http://schemas.microsoft.com/office/drawing/2014/main" id="{5C643BA6-CF9B-47D2-9A8E-4C5E52B70367}"/>
                </a:ext>
              </a:extLst>
            </p:cNvPr>
            <p:cNvSpPr/>
            <p:nvPr/>
          </p:nvSpPr>
          <p:spPr>
            <a:xfrm flipH="1">
              <a:off x="8829102" y="969968"/>
              <a:ext cx="950003" cy="818968"/>
            </a:xfrm>
            <a:prstGeom prst="hexagon">
              <a:avLst/>
            </a:prstGeom>
            <a:noFill/>
            <a:ln w="19050">
              <a:gradFill>
                <a:gsLst>
                  <a:gs pos="0">
                    <a:schemeClr val="accent2">
                      <a:lumMod val="41000"/>
                      <a:lumOff val="59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F14EBBF8-3DAC-4467-A51D-4E1F0FB4BE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02003" y="-35533"/>
              <a:ext cx="1981204" cy="11186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0171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穿着白色衣服的人&#10;&#10;低可信度描述已自动生成">
            <a:extLst>
              <a:ext uri="{FF2B5EF4-FFF2-40B4-BE49-F238E27FC236}">
                <a16:creationId xmlns:a16="http://schemas.microsoft.com/office/drawing/2014/main" id="{AF9BF62F-CA16-4F61-BC0F-74DCD9944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CA022BAF-7CFD-4D2A-BC1F-DF81656FE44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蓝色的天空&#10;&#10;低可信度描述已自动生成">
            <a:extLst>
              <a:ext uri="{FF2B5EF4-FFF2-40B4-BE49-F238E27FC236}">
                <a16:creationId xmlns:a16="http://schemas.microsoft.com/office/drawing/2014/main" id="{CC41CF32-60BC-41E9-A0A2-037F4D7BC5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>
            <a:extLst>
              <a:ext uri="{FF2B5EF4-FFF2-40B4-BE49-F238E27FC236}">
                <a16:creationId xmlns:a16="http://schemas.microsoft.com/office/drawing/2014/main" id="{AF7BC53E-E5BF-4146-83D6-B68BCE99E37B}"/>
              </a:ext>
            </a:extLst>
          </p:cNvPr>
          <p:cNvSpPr/>
          <p:nvPr userDrawn="1"/>
        </p:nvSpPr>
        <p:spPr>
          <a:xfrm>
            <a:off x="-1360026" y="532435"/>
            <a:ext cx="2257063" cy="462987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DDA2A78C-D926-46AC-9EB0-3BADA27F31EF}"/>
              </a:ext>
            </a:extLst>
          </p:cNvPr>
          <p:cNvSpPr/>
          <p:nvPr userDrawn="1"/>
        </p:nvSpPr>
        <p:spPr>
          <a:xfrm>
            <a:off x="815895" y="532434"/>
            <a:ext cx="201376" cy="462987"/>
          </a:xfrm>
          <a:prstGeom prst="parallelogram">
            <a:avLst>
              <a:gd name="adj" fmla="val 600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B92D1B3-1264-4327-A2E8-3CEB65480745}"/>
              </a:ext>
            </a:extLst>
          </p:cNvPr>
          <p:cNvSpPr/>
          <p:nvPr userDrawn="1"/>
        </p:nvSpPr>
        <p:spPr>
          <a:xfrm>
            <a:off x="1017271" y="995421"/>
            <a:ext cx="11043549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4E777-DBA5-4407-A4EA-408E37E09D3D}"/>
              </a:ext>
            </a:extLst>
          </p:cNvPr>
          <p:cNvSpPr/>
          <p:nvPr userDrawn="1"/>
        </p:nvSpPr>
        <p:spPr>
          <a:xfrm>
            <a:off x="11376105" y="613455"/>
            <a:ext cx="300943" cy="3009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28EF1D7-62A7-4426-B51D-687D23887DBB}"/>
              </a:ext>
            </a:extLst>
          </p:cNvPr>
          <p:cNvSpPr/>
          <p:nvPr userDrawn="1"/>
        </p:nvSpPr>
        <p:spPr>
          <a:xfrm>
            <a:off x="11170782" y="743605"/>
            <a:ext cx="170178" cy="1701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95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C347B03C-34A2-44C9-BCAA-22B624367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704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1820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3136AD0-72A9-4717-9FA6-7BD2D2531668}"/>
              </a:ext>
            </a:extLst>
          </p:cNvPr>
          <p:cNvSpPr/>
          <p:nvPr userDrawn="1"/>
        </p:nvSpPr>
        <p:spPr>
          <a:xfrm rot="3862197" flipV="1">
            <a:off x="375538" y="-1167118"/>
            <a:ext cx="1539361" cy="2942721"/>
          </a:xfrm>
          <a:custGeom>
            <a:avLst/>
            <a:gdLst>
              <a:gd name="connsiteX0" fmla="*/ 0 w 1539361"/>
              <a:gd name="connsiteY0" fmla="*/ 570428 h 2942721"/>
              <a:gd name="connsiteX1" fmla="*/ 1138142 w 1539361"/>
              <a:gd name="connsiteY1" fmla="*/ 2942721 h 2942721"/>
              <a:gd name="connsiteX2" fmla="*/ 1205809 w 1539361"/>
              <a:gd name="connsiteY2" fmla="*/ 2821960 h 2942721"/>
              <a:gd name="connsiteX3" fmla="*/ 1539361 w 1539361"/>
              <a:gd name="connsiteY3" fmla="*/ 1426000 h 2942721"/>
              <a:gd name="connsiteX4" fmla="*/ 1205809 w 1539361"/>
              <a:gd name="connsiteY4" fmla="*/ 30040 h 2942721"/>
              <a:gd name="connsiteX5" fmla="*/ 1188975 w 1539361"/>
              <a:gd name="connsiteY5" fmla="*/ 0 h 2942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39361" h="2942721">
                <a:moveTo>
                  <a:pt x="0" y="570428"/>
                </a:moveTo>
                <a:lnTo>
                  <a:pt x="1138142" y="2942721"/>
                </a:lnTo>
                <a:lnTo>
                  <a:pt x="1205809" y="2821960"/>
                </a:lnTo>
                <a:cubicBezTo>
                  <a:pt x="1418003" y="2410880"/>
                  <a:pt x="1539361" y="1934227"/>
                  <a:pt x="1539361" y="1426000"/>
                </a:cubicBezTo>
                <a:cubicBezTo>
                  <a:pt x="1539361" y="917773"/>
                  <a:pt x="1418004" y="441120"/>
                  <a:pt x="1205809" y="30040"/>
                </a:cubicBezTo>
                <a:lnTo>
                  <a:pt x="1188975" y="0"/>
                </a:lnTo>
                <a:close/>
              </a:path>
            </a:pathLst>
          </a:custGeom>
          <a:gradFill>
            <a:gsLst>
              <a:gs pos="100000">
                <a:srgbClr val="2148C8"/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995710A-780E-40F0-B7D2-9C8A82844B06}"/>
              </a:ext>
            </a:extLst>
          </p:cNvPr>
          <p:cNvSpPr/>
          <p:nvPr userDrawn="1"/>
        </p:nvSpPr>
        <p:spPr>
          <a:xfrm rot="3153389" flipV="1">
            <a:off x="179579" y="-853358"/>
            <a:ext cx="1430810" cy="2820111"/>
          </a:xfrm>
          <a:custGeom>
            <a:avLst/>
            <a:gdLst>
              <a:gd name="connsiteX0" fmla="*/ 720432 w 1430810"/>
              <a:gd name="connsiteY0" fmla="*/ 2332270 h 2820111"/>
              <a:gd name="connsiteX1" fmla="*/ 1094002 w 1430810"/>
              <a:gd name="connsiteY1" fmla="*/ 2820111 h 2820111"/>
              <a:gd name="connsiteX2" fmla="*/ 1097258 w 1430810"/>
              <a:gd name="connsiteY2" fmla="*/ 2814301 h 2820111"/>
              <a:gd name="connsiteX3" fmla="*/ 1430810 w 1430810"/>
              <a:gd name="connsiteY3" fmla="*/ 1418341 h 2820111"/>
              <a:gd name="connsiteX4" fmla="*/ 1097258 w 1430810"/>
              <a:gd name="connsiteY4" fmla="*/ 22381 h 2820111"/>
              <a:gd name="connsiteX5" fmla="*/ 1084716 w 1430810"/>
              <a:gd name="connsiteY5" fmla="*/ 0 h 2820111"/>
              <a:gd name="connsiteX6" fmla="*/ 0 w 1430810"/>
              <a:gd name="connsiteY6" fmla="*/ 830635 h 28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0810" h="2820111">
                <a:moveTo>
                  <a:pt x="720432" y="2332270"/>
                </a:moveTo>
                <a:lnTo>
                  <a:pt x="1094002" y="2820111"/>
                </a:lnTo>
                <a:lnTo>
                  <a:pt x="1097258" y="2814301"/>
                </a:lnTo>
                <a:cubicBezTo>
                  <a:pt x="1309452" y="2403221"/>
                  <a:pt x="1430810" y="1926568"/>
                  <a:pt x="1430810" y="1418341"/>
                </a:cubicBezTo>
                <a:cubicBezTo>
                  <a:pt x="1430810" y="910114"/>
                  <a:pt x="1309453" y="433461"/>
                  <a:pt x="1097258" y="22381"/>
                </a:cubicBezTo>
                <a:lnTo>
                  <a:pt x="1084716" y="0"/>
                </a:lnTo>
                <a:lnTo>
                  <a:pt x="0" y="830635"/>
                </a:lnTo>
                <a:close/>
              </a:path>
            </a:pathLst>
          </a:custGeom>
          <a:gradFill>
            <a:gsLst>
              <a:gs pos="100000">
                <a:srgbClr val="2148C8">
                  <a:alpha val="46000"/>
                </a:srgbClr>
              </a:gs>
              <a:gs pos="0">
                <a:srgbClr val="476CE1">
                  <a:lumMod val="67000"/>
                  <a:lumOff val="33000"/>
                  <a:alpha val="0"/>
                </a:srgbClr>
              </a:gs>
            </a:gsLst>
            <a:lin ang="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77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587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5594FC5F-4BA8-48DD-BE1D-BA2854C58F54}"/>
              </a:ext>
            </a:extLst>
          </p:cNvPr>
          <p:cNvSpPr txBox="1"/>
          <p:nvPr/>
        </p:nvSpPr>
        <p:spPr>
          <a:xfrm>
            <a:off x="2913973" y="2289236"/>
            <a:ext cx="63754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165100" dist="38100" dir="5400000" algn="t" rotWithShape="0">
                    <a:prstClr val="black">
                      <a:alpha val="29000"/>
                    </a:prstClr>
                  </a:outerShdw>
                </a:effectLst>
                <a:latin typeface="+mj-ea"/>
                <a:ea typeface="+mj-ea"/>
              </a:rPr>
              <a:t>医学医药类</a:t>
            </a:r>
            <a:r>
              <a:rPr lang="en-US" altLang="zh-CN" sz="5400" b="1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165100" dist="38100" dir="5400000" algn="t" rotWithShape="0">
                    <a:prstClr val="black">
                      <a:alpha val="29000"/>
                    </a:prstClr>
                  </a:outerShdw>
                </a:effectLst>
                <a:latin typeface="+mj-ea"/>
                <a:ea typeface="+mj-ea"/>
              </a:rPr>
              <a:t>PPT</a:t>
            </a:r>
            <a:r>
              <a:rPr lang="zh-CN" altLang="en-US" sz="5400" b="1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165100" dist="38100" dir="5400000" algn="t" rotWithShape="0">
                    <a:prstClr val="black">
                      <a:alpha val="29000"/>
                    </a:prstClr>
                  </a:outerShdw>
                </a:effectLst>
                <a:latin typeface="+mj-ea"/>
                <a:ea typeface="+mj-ea"/>
              </a:rPr>
              <a:t>模板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C2327C0-A756-4710-B366-DB94B8239B59}"/>
              </a:ext>
            </a:extLst>
          </p:cNvPr>
          <p:cNvSpPr txBox="1"/>
          <p:nvPr/>
        </p:nvSpPr>
        <p:spPr>
          <a:xfrm>
            <a:off x="3661254" y="3786206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汇报人：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6D9261B-41FF-45FC-8C11-6121791FEA75}"/>
              </a:ext>
            </a:extLst>
          </p:cNvPr>
          <p:cNvSpPr txBox="1"/>
          <p:nvPr/>
        </p:nvSpPr>
        <p:spPr>
          <a:xfrm>
            <a:off x="6877629" y="3786206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汇报时间：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53902D90-58B0-4BC8-841E-239B49330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0452">
            <a:off x="7911204" y="921281"/>
            <a:ext cx="1981204" cy="11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59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4B2E1FE-FE08-49F3-90A5-771A9D1D79D9}"/>
              </a:ext>
            </a:extLst>
          </p:cNvPr>
          <p:cNvGrpSpPr/>
          <p:nvPr/>
        </p:nvGrpSpPr>
        <p:grpSpPr>
          <a:xfrm>
            <a:off x="1406866" y="1306199"/>
            <a:ext cx="1150383" cy="1150383"/>
            <a:chOff x="1406866" y="2090611"/>
            <a:chExt cx="1150383" cy="1150383"/>
          </a:xfrm>
        </p:grpSpPr>
        <p:sp>
          <p:nvSpPr>
            <p:cNvPr id="8" name="泪滴形 7">
              <a:extLst>
                <a:ext uri="{FF2B5EF4-FFF2-40B4-BE49-F238E27FC236}">
                  <a16:creationId xmlns:a16="http://schemas.microsoft.com/office/drawing/2014/main" id="{28E30A6F-BE2C-4490-B44F-FB76DD7590E5}"/>
                </a:ext>
              </a:extLst>
            </p:cNvPr>
            <p:cNvSpPr/>
            <p:nvPr/>
          </p:nvSpPr>
          <p:spPr>
            <a:xfrm rot="8165848">
              <a:off x="1460258" y="2144003"/>
              <a:ext cx="1043602" cy="104360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泪滴形 36">
              <a:extLst>
                <a:ext uri="{FF2B5EF4-FFF2-40B4-BE49-F238E27FC236}">
                  <a16:creationId xmlns:a16="http://schemas.microsoft.com/office/drawing/2014/main" id="{5B9DCBEF-83EA-4F6D-89B1-281154483029}"/>
                </a:ext>
              </a:extLst>
            </p:cNvPr>
            <p:cNvSpPr/>
            <p:nvPr/>
          </p:nvSpPr>
          <p:spPr>
            <a:xfrm rot="8165848">
              <a:off x="1406866" y="2090611"/>
              <a:ext cx="1150383" cy="1150383"/>
            </a:xfrm>
            <a:prstGeom prst="teardrop">
              <a:avLst/>
            </a:prstGeom>
            <a:noFill/>
            <a:ln>
              <a:gradFill>
                <a:gsLst>
                  <a:gs pos="0">
                    <a:srgbClr val="1BB5CD"/>
                  </a:gs>
                  <a:gs pos="78000">
                    <a:srgbClr val="1BB5CD">
                      <a:alpha val="0"/>
                    </a:srgbClr>
                  </a:gs>
                </a:gsLst>
                <a:lin ang="19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553331" y="553322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三、在此输入标题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7D58DFA-F524-4ECC-9D8E-B3410E5EC567}"/>
              </a:ext>
            </a:extLst>
          </p:cNvPr>
          <p:cNvGrpSpPr/>
          <p:nvPr/>
        </p:nvGrpSpPr>
        <p:grpSpPr>
          <a:xfrm>
            <a:off x="-1209820" y="1788662"/>
            <a:ext cx="13183770" cy="231179"/>
            <a:chOff x="-1209820" y="2688666"/>
            <a:chExt cx="13183770" cy="231179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F78AC90-C168-4AC6-AD76-DDE197D86E27}"/>
                </a:ext>
              </a:extLst>
            </p:cNvPr>
            <p:cNvSpPr/>
            <p:nvPr/>
          </p:nvSpPr>
          <p:spPr>
            <a:xfrm>
              <a:off x="-1209820" y="2781396"/>
              <a:ext cx="12984479" cy="45720"/>
            </a:xfrm>
            <a:custGeom>
              <a:avLst/>
              <a:gdLst>
                <a:gd name="connsiteX0" fmla="*/ 4228158 w 12984479"/>
                <a:gd name="connsiteY0" fmla="*/ 0 h 45720"/>
                <a:gd name="connsiteX1" fmla="*/ 12984479 w 12984479"/>
                <a:gd name="connsiteY1" fmla="*/ 0 h 45720"/>
                <a:gd name="connsiteX2" fmla="*/ 12984479 w 12984479"/>
                <a:gd name="connsiteY2" fmla="*/ 45720 h 45720"/>
                <a:gd name="connsiteX3" fmla="*/ 4228158 w 12984479"/>
                <a:gd name="connsiteY3" fmla="*/ 45720 h 45720"/>
                <a:gd name="connsiteX4" fmla="*/ 3638769 w 12984479"/>
                <a:gd name="connsiteY4" fmla="*/ 0 h 45720"/>
                <a:gd name="connsiteX5" fmla="*/ 4182439 w 12984479"/>
                <a:gd name="connsiteY5" fmla="*/ 0 h 45720"/>
                <a:gd name="connsiteX6" fmla="*/ 4182439 w 12984479"/>
                <a:gd name="connsiteY6" fmla="*/ 45720 h 45720"/>
                <a:gd name="connsiteX7" fmla="*/ 3638769 w 12984479"/>
                <a:gd name="connsiteY7" fmla="*/ 45720 h 45720"/>
                <a:gd name="connsiteX8" fmla="*/ 3049380 w 12984479"/>
                <a:gd name="connsiteY8" fmla="*/ 0 h 45720"/>
                <a:gd name="connsiteX9" fmla="*/ 3593050 w 12984479"/>
                <a:gd name="connsiteY9" fmla="*/ 0 h 45720"/>
                <a:gd name="connsiteX10" fmla="*/ 3593050 w 12984479"/>
                <a:gd name="connsiteY10" fmla="*/ 45720 h 45720"/>
                <a:gd name="connsiteX11" fmla="*/ 3049380 w 12984479"/>
                <a:gd name="connsiteY11" fmla="*/ 45720 h 45720"/>
                <a:gd name="connsiteX12" fmla="*/ 2459990 w 12984479"/>
                <a:gd name="connsiteY12" fmla="*/ 0 h 45720"/>
                <a:gd name="connsiteX13" fmla="*/ 3003661 w 12984479"/>
                <a:gd name="connsiteY13" fmla="*/ 0 h 45720"/>
                <a:gd name="connsiteX14" fmla="*/ 3003661 w 12984479"/>
                <a:gd name="connsiteY14" fmla="*/ 45720 h 45720"/>
                <a:gd name="connsiteX15" fmla="*/ 2459990 w 12984479"/>
                <a:gd name="connsiteY15" fmla="*/ 45720 h 45720"/>
                <a:gd name="connsiteX16" fmla="*/ 1870601 w 12984479"/>
                <a:gd name="connsiteY16" fmla="*/ 0 h 45720"/>
                <a:gd name="connsiteX17" fmla="*/ 2414271 w 12984479"/>
                <a:gd name="connsiteY17" fmla="*/ 0 h 45720"/>
                <a:gd name="connsiteX18" fmla="*/ 2414271 w 12984479"/>
                <a:gd name="connsiteY18" fmla="*/ 45720 h 45720"/>
                <a:gd name="connsiteX19" fmla="*/ 1870601 w 12984479"/>
                <a:gd name="connsiteY19" fmla="*/ 45720 h 45720"/>
                <a:gd name="connsiteX20" fmla="*/ 0 w 12984479"/>
                <a:gd name="connsiteY20" fmla="*/ 0 h 45720"/>
                <a:gd name="connsiteX21" fmla="*/ 1824882 w 12984479"/>
                <a:gd name="connsiteY21" fmla="*/ 0 h 45720"/>
                <a:gd name="connsiteX22" fmla="*/ 1824882 w 12984479"/>
                <a:gd name="connsiteY22" fmla="*/ 45720 h 45720"/>
                <a:gd name="connsiteX23" fmla="*/ 0 w 12984479"/>
                <a:gd name="connsiteY23" fmla="*/ 45720 h 4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984479" h="45720">
                  <a:moveTo>
                    <a:pt x="4228158" y="0"/>
                  </a:moveTo>
                  <a:lnTo>
                    <a:pt x="12984479" y="0"/>
                  </a:lnTo>
                  <a:lnTo>
                    <a:pt x="12984479" y="45720"/>
                  </a:lnTo>
                  <a:lnTo>
                    <a:pt x="4228158" y="45720"/>
                  </a:lnTo>
                  <a:close/>
                  <a:moveTo>
                    <a:pt x="3638769" y="0"/>
                  </a:moveTo>
                  <a:lnTo>
                    <a:pt x="4182439" y="0"/>
                  </a:lnTo>
                  <a:lnTo>
                    <a:pt x="4182439" y="45720"/>
                  </a:lnTo>
                  <a:lnTo>
                    <a:pt x="3638769" y="45720"/>
                  </a:lnTo>
                  <a:close/>
                  <a:moveTo>
                    <a:pt x="3049380" y="0"/>
                  </a:moveTo>
                  <a:lnTo>
                    <a:pt x="3593050" y="0"/>
                  </a:lnTo>
                  <a:lnTo>
                    <a:pt x="3593050" y="45720"/>
                  </a:lnTo>
                  <a:lnTo>
                    <a:pt x="3049380" y="45720"/>
                  </a:lnTo>
                  <a:close/>
                  <a:moveTo>
                    <a:pt x="2459990" y="0"/>
                  </a:moveTo>
                  <a:lnTo>
                    <a:pt x="3003661" y="0"/>
                  </a:lnTo>
                  <a:lnTo>
                    <a:pt x="3003661" y="45720"/>
                  </a:lnTo>
                  <a:lnTo>
                    <a:pt x="2459990" y="45720"/>
                  </a:lnTo>
                  <a:close/>
                  <a:moveTo>
                    <a:pt x="1870601" y="0"/>
                  </a:moveTo>
                  <a:lnTo>
                    <a:pt x="2414271" y="0"/>
                  </a:lnTo>
                  <a:lnTo>
                    <a:pt x="2414271" y="45720"/>
                  </a:lnTo>
                  <a:lnTo>
                    <a:pt x="1870601" y="45720"/>
                  </a:lnTo>
                  <a:close/>
                  <a:moveTo>
                    <a:pt x="0" y="0"/>
                  </a:moveTo>
                  <a:lnTo>
                    <a:pt x="1824882" y="0"/>
                  </a:lnTo>
                  <a:lnTo>
                    <a:pt x="1824882" y="45720"/>
                  </a:lnTo>
                  <a:lnTo>
                    <a:pt x="0" y="457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6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43C105C4-1A54-45B8-B854-03D61E666723}"/>
                </a:ext>
              </a:extLst>
            </p:cNvPr>
            <p:cNvSpPr/>
            <p:nvPr/>
          </p:nvSpPr>
          <p:spPr>
            <a:xfrm rot="5400000">
              <a:off x="11758714" y="2704610"/>
              <a:ext cx="231179" cy="19929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3C701544-5A7A-4BE2-B32B-A3E20973F0B1}"/>
              </a:ext>
            </a:extLst>
          </p:cNvPr>
          <p:cNvSpPr txBox="1"/>
          <p:nvPr/>
        </p:nvSpPr>
        <p:spPr>
          <a:xfrm>
            <a:off x="1557904" y="1727057"/>
            <a:ext cx="848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3</a:t>
            </a:r>
            <a:r>
              <a:rPr lang="zh-CN" altLang="en-US" sz="2000">
                <a:solidFill>
                  <a:schemeClr val="bg1"/>
                </a:solidFill>
              </a:rPr>
              <a:t>月份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E5C1CB7-51E8-4B6F-8A6B-5CFE5F6912CE}"/>
              </a:ext>
            </a:extLst>
          </p:cNvPr>
          <p:cNvGrpSpPr/>
          <p:nvPr/>
        </p:nvGrpSpPr>
        <p:grpSpPr>
          <a:xfrm>
            <a:off x="4023551" y="1351920"/>
            <a:ext cx="1150383" cy="1150383"/>
            <a:chOff x="1406866" y="2090611"/>
            <a:chExt cx="1150383" cy="1150383"/>
          </a:xfrm>
        </p:grpSpPr>
        <p:sp>
          <p:nvSpPr>
            <p:cNvPr id="39" name="泪滴形 38">
              <a:extLst>
                <a:ext uri="{FF2B5EF4-FFF2-40B4-BE49-F238E27FC236}">
                  <a16:creationId xmlns:a16="http://schemas.microsoft.com/office/drawing/2014/main" id="{98823FD6-2005-4A64-A013-349371DDAA3A}"/>
                </a:ext>
              </a:extLst>
            </p:cNvPr>
            <p:cNvSpPr/>
            <p:nvPr/>
          </p:nvSpPr>
          <p:spPr>
            <a:xfrm rot="8165848">
              <a:off x="1460258" y="2144003"/>
              <a:ext cx="1043602" cy="104360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泪滴形 39">
              <a:extLst>
                <a:ext uri="{FF2B5EF4-FFF2-40B4-BE49-F238E27FC236}">
                  <a16:creationId xmlns:a16="http://schemas.microsoft.com/office/drawing/2014/main" id="{EBB04747-C968-44F4-8C6C-9DCAF8FF4191}"/>
                </a:ext>
              </a:extLst>
            </p:cNvPr>
            <p:cNvSpPr/>
            <p:nvPr/>
          </p:nvSpPr>
          <p:spPr>
            <a:xfrm rot="8165848">
              <a:off x="1406866" y="2090611"/>
              <a:ext cx="1150383" cy="1150383"/>
            </a:xfrm>
            <a:prstGeom prst="teardrop">
              <a:avLst/>
            </a:prstGeom>
            <a:noFill/>
            <a:ln>
              <a:gradFill>
                <a:gsLst>
                  <a:gs pos="0">
                    <a:srgbClr val="1BB5CD"/>
                  </a:gs>
                  <a:gs pos="78000">
                    <a:srgbClr val="1BB5CD">
                      <a:alpha val="0"/>
                    </a:srgbClr>
                  </a:gs>
                </a:gsLst>
                <a:lin ang="19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5EBB883-BC80-4C40-9BE7-DFE47FA499FB}"/>
              </a:ext>
            </a:extLst>
          </p:cNvPr>
          <p:cNvSpPr txBox="1"/>
          <p:nvPr/>
        </p:nvSpPr>
        <p:spPr>
          <a:xfrm>
            <a:off x="4174589" y="1772778"/>
            <a:ext cx="848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6</a:t>
            </a:r>
            <a:r>
              <a:rPr lang="zh-CN" altLang="en-US" sz="2000">
                <a:solidFill>
                  <a:schemeClr val="bg1"/>
                </a:solidFill>
              </a:rPr>
              <a:t>月份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A1988FF-9503-4F70-89C1-FA7C07CF94C2}"/>
              </a:ext>
            </a:extLst>
          </p:cNvPr>
          <p:cNvGrpSpPr/>
          <p:nvPr/>
        </p:nvGrpSpPr>
        <p:grpSpPr>
          <a:xfrm>
            <a:off x="6968816" y="1328770"/>
            <a:ext cx="1150383" cy="1150383"/>
            <a:chOff x="1406866" y="2090611"/>
            <a:chExt cx="1150383" cy="1150383"/>
          </a:xfrm>
        </p:grpSpPr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54B199E7-38F5-435E-9399-6D5A83C39BAD}"/>
                </a:ext>
              </a:extLst>
            </p:cNvPr>
            <p:cNvSpPr/>
            <p:nvPr/>
          </p:nvSpPr>
          <p:spPr>
            <a:xfrm rot="8165848">
              <a:off x="1460258" y="2144003"/>
              <a:ext cx="1043602" cy="104360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泪滴形 43">
              <a:extLst>
                <a:ext uri="{FF2B5EF4-FFF2-40B4-BE49-F238E27FC236}">
                  <a16:creationId xmlns:a16="http://schemas.microsoft.com/office/drawing/2014/main" id="{BAEF36A2-AB27-4640-ABAF-FFAF03194F7D}"/>
                </a:ext>
              </a:extLst>
            </p:cNvPr>
            <p:cNvSpPr/>
            <p:nvPr/>
          </p:nvSpPr>
          <p:spPr>
            <a:xfrm rot="8165848">
              <a:off x="1406866" y="2090611"/>
              <a:ext cx="1150383" cy="1150383"/>
            </a:xfrm>
            <a:prstGeom prst="teardrop">
              <a:avLst/>
            </a:prstGeom>
            <a:noFill/>
            <a:ln>
              <a:gradFill>
                <a:gsLst>
                  <a:gs pos="0">
                    <a:srgbClr val="1BB5CD"/>
                  </a:gs>
                  <a:gs pos="78000">
                    <a:srgbClr val="1BB5CD">
                      <a:alpha val="0"/>
                    </a:srgbClr>
                  </a:gs>
                </a:gsLst>
                <a:lin ang="19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56E0E81B-75F2-4240-9433-A6A64E077E73}"/>
              </a:ext>
            </a:extLst>
          </p:cNvPr>
          <p:cNvSpPr txBox="1"/>
          <p:nvPr/>
        </p:nvSpPr>
        <p:spPr>
          <a:xfrm>
            <a:off x="7119854" y="1749628"/>
            <a:ext cx="848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9</a:t>
            </a:r>
            <a:r>
              <a:rPr lang="zh-CN" altLang="en-US" sz="2000">
                <a:solidFill>
                  <a:schemeClr val="bg1"/>
                </a:solidFill>
              </a:rPr>
              <a:t>月份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94706C3-4BD0-4A5F-9F90-B300AFE5A462}"/>
              </a:ext>
            </a:extLst>
          </p:cNvPr>
          <p:cNvGrpSpPr/>
          <p:nvPr/>
        </p:nvGrpSpPr>
        <p:grpSpPr>
          <a:xfrm>
            <a:off x="9702372" y="1364075"/>
            <a:ext cx="1150383" cy="1150383"/>
            <a:chOff x="1406866" y="2090611"/>
            <a:chExt cx="1150383" cy="1150383"/>
          </a:xfrm>
        </p:grpSpPr>
        <p:sp>
          <p:nvSpPr>
            <p:cNvPr id="48" name="泪滴形 47">
              <a:extLst>
                <a:ext uri="{FF2B5EF4-FFF2-40B4-BE49-F238E27FC236}">
                  <a16:creationId xmlns:a16="http://schemas.microsoft.com/office/drawing/2014/main" id="{CA989658-01D0-4713-8FC4-0C8EF8DC5C03}"/>
                </a:ext>
              </a:extLst>
            </p:cNvPr>
            <p:cNvSpPr/>
            <p:nvPr/>
          </p:nvSpPr>
          <p:spPr>
            <a:xfrm rot="8165848">
              <a:off x="1460258" y="2144003"/>
              <a:ext cx="1043602" cy="104360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泪滴形 48">
              <a:extLst>
                <a:ext uri="{FF2B5EF4-FFF2-40B4-BE49-F238E27FC236}">
                  <a16:creationId xmlns:a16="http://schemas.microsoft.com/office/drawing/2014/main" id="{D0EE8FB5-3CA1-4CC0-B1E0-8D3480D83781}"/>
                </a:ext>
              </a:extLst>
            </p:cNvPr>
            <p:cNvSpPr/>
            <p:nvPr/>
          </p:nvSpPr>
          <p:spPr>
            <a:xfrm rot="8165848">
              <a:off x="1406866" y="2090611"/>
              <a:ext cx="1150383" cy="1150383"/>
            </a:xfrm>
            <a:prstGeom prst="teardrop">
              <a:avLst/>
            </a:prstGeom>
            <a:noFill/>
            <a:ln>
              <a:gradFill>
                <a:gsLst>
                  <a:gs pos="0">
                    <a:srgbClr val="1BB5CD"/>
                  </a:gs>
                  <a:gs pos="78000">
                    <a:srgbClr val="1BB5CD">
                      <a:alpha val="0"/>
                    </a:srgbClr>
                  </a:gs>
                </a:gsLst>
                <a:lin ang="19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8E9DD722-255C-4FB3-9381-B6EB336170A5}"/>
              </a:ext>
            </a:extLst>
          </p:cNvPr>
          <p:cNvSpPr txBox="1"/>
          <p:nvPr/>
        </p:nvSpPr>
        <p:spPr>
          <a:xfrm>
            <a:off x="9763035" y="1784933"/>
            <a:ext cx="9989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12</a:t>
            </a:r>
            <a:r>
              <a:rPr lang="zh-CN" altLang="en-US" sz="2000">
                <a:solidFill>
                  <a:schemeClr val="bg1"/>
                </a:solidFill>
              </a:rPr>
              <a:t>月份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826110A4-06C7-411A-BB0A-7517CF354A15}"/>
              </a:ext>
            </a:extLst>
          </p:cNvPr>
          <p:cNvSpPr/>
          <p:nvPr/>
        </p:nvSpPr>
        <p:spPr>
          <a:xfrm>
            <a:off x="2007458" y="3035748"/>
            <a:ext cx="2460850" cy="3248901"/>
          </a:xfrm>
          <a:prstGeom prst="roundRect">
            <a:avLst>
              <a:gd name="adj" fmla="val 4864"/>
            </a:avLst>
          </a:prstGeom>
          <a:gradFill>
            <a:gsLst>
              <a:gs pos="0">
                <a:schemeClr val="accent1">
                  <a:lumMod val="8000"/>
                  <a:lumOff val="92000"/>
                </a:schemeClr>
              </a:gs>
              <a:gs pos="100000">
                <a:schemeClr val="bg1"/>
              </a:gs>
            </a:gsLst>
            <a:lin ang="16200000" scaled="0"/>
          </a:gra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237FA4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CA95BB74-7ED7-446B-B7B2-11739ADB8ABD}"/>
              </a:ext>
            </a:extLst>
          </p:cNvPr>
          <p:cNvSpPr/>
          <p:nvPr/>
        </p:nvSpPr>
        <p:spPr>
          <a:xfrm>
            <a:off x="4865575" y="3035748"/>
            <a:ext cx="2460850" cy="3248901"/>
          </a:xfrm>
          <a:prstGeom prst="roundRect">
            <a:avLst>
              <a:gd name="adj" fmla="val 4864"/>
            </a:avLst>
          </a:prstGeom>
          <a:gradFill>
            <a:gsLst>
              <a:gs pos="0">
                <a:schemeClr val="accent1">
                  <a:lumMod val="8000"/>
                  <a:lumOff val="92000"/>
                </a:schemeClr>
              </a:gs>
              <a:gs pos="100000">
                <a:schemeClr val="bg1"/>
              </a:gs>
            </a:gsLst>
            <a:lin ang="16200000" scaled="0"/>
          </a:gra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237FA4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30B232B5-7FD9-4CC4-A6BD-F3620118B80F}"/>
              </a:ext>
            </a:extLst>
          </p:cNvPr>
          <p:cNvSpPr/>
          <p:nvPr/>
        </p:nvSpPr>
        <p:spPr>
          <a:xfrm>
            <a:off x="7723692" y="3035748"/>
            <a:ext cx="2460850" cy="3248901"/>
          </a:xfrm>
          <a:prstGeom prst="roundRect">
            <a:avLst>
              <a:gd name="adj" fmla="val 4864"/>
            </a:avLst>
          </a:prstGeom>
          <a:gradFill>
            <a:gsLst>
              <a:gs pos="0">
                <a:schemeClr val="accent1">
                  <a:lumMod val="8000"/>
                  <a:lumOff val="92000"/>
                </a:schemeClr>
              </a:gs>
              <a:gs pos="100000">
                <a:schemeClr val="bg1"/>
              </a:gs>
            </a:gsLst>
            <a:lin ang="16200000" scaled="0"/>
          </a:gradFill>
          <a:ln>
            <a:solidFill>
              <a:schemeClr val="accent1"/>
            </a:solidFill>
          </a:ln>
          <a:effectLst>
            <a:outerShdw blurRad="266700" sx="102000" sy="102000" algn="ctr" rotWithShape="0">
              <a:srgbClr val="237FA4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弧形 55">
            <a:extLst>
              <a:ext uri="{FF2B5EF4-FFF2-40B4-BE49-F238E27FC236}">
                <a16:creationId xmlns:a16="http://schemas.microsoft.com/office/drawing/2014/main" id="{61D35DE8-8613-49BC-A510-B26D899D52FF}"/>
              </a:ext>
            </a:extLst>
          </p:cNvPr>
          <p:cNvSpPr/>
          <p:nvPr/>
        </p:nvSpPr>
        <p:spPr>
          <a:xfrm>
            <a:off x="1946910" y="2039805"/>
            <a:ext cx="2655570" cy="982438"/>
          </a:xfrm>
          <a:prstGeom prst="arc">
            <a:avLst>
              <a:gd name="adj1" fmla="val 323791"/>
              <a:gd name="adj2" fmla="val 10572027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弧形 56">
            <a:extLst>
              <a:ext uri="{FF2B5EF4-FFF2-40B4-BE49-F238E27FC236}">
                <a16:creationId xmlns:a16="http://schemas.microsoft.com/office/drawing/2014/main" id="{B11C9B5D-878B-444B-9327-2EA2DFE0A136}"/>
              </a:ext>
            </a:extLst>
          </p:cNvPr>
          <p:cNvSpPr/>
          <p:nvPr/>
        </p:nvSpPr>
        <p:spPr>
          <a:xfrm>
            <a:off x="4552214" y="2039805"/>
            <a:ext cx="3006826" cy="982438"/>
          </a:xfrm>
          <a:prstGeom prst="arc">
            <a:avLst>
              <a:gd name="adj1" fmla="val 252078"/>
              <a:gd name="adj2" fmla="val 10535388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>
            <a:extLst>
              <a:ext uri="{FF2B5EF4-FFF2-40B4-BE49-F238E27FC236}">
                <a16:creationId xmlns:a16="http://schemas.microsoft.com/office/drawing/2014/main" id="{8470C7A7-0D1D-4145-938C-369158EB74E8}"/>
              </a:ext>
            </a:extLst>
          </p:cNvPr>
          <p:cNvSpPr/>
          <p:nvPr/>
        </p:nvSpPr>
        <p:spPr>
          <a:xfrm>
            <a:off x="7493001" y="2039805"/>
            <a:ext cx="2830492" cy="982438"/>
          </a:xfrm>
          <a:prstGeom prst="arc">
            <a:avLst>
              <a:gd name="adj1" fmla="val 360751"/>
              <a:gd name="adj2" fmla="val 10496242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形 58">
            <a:extLst>
              <a:ext uri="{FF2B5EF4-FFF2-40B4-BE49-F238E27FC236}">
                <a16:creationId xmlns:a16="http://schemas.microsoft.com/office/drawing/2014/main" id="{5520F03D-5C86-411B-AAD2-AC1458A67E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95975" y="3428999"/>
            <a:ext cx="358143" cy="358143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7245B306-A998-44F6-99DD-82B2F1E7C83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6929" y="3428999"/>
            <a:ext cx="358143" cy="358143"/>
          </a:xfrm>
          <a:prstGeom prst="rect">
            <a:avLst/>
          </a:prstGeom>
        </p:spPr>
      </p:pic>
      <p:pic>
        <p:nvPicPr>
          <p:cNvPr id="61" name="图形 60">
            <a:extLst>
              <a:ext uri="{FF2B5EF4-FFF2-40B4-BE49-F238E27FC236}">
                <a16:creationId xmlns:a16="http://schemas.microsoft.com/office/drawing/2014/main" id="{B5F82A29-F7BC-46CA-AFA1-4F167A45D4E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37882" y="3428999"/>
            <a:ext cx="358143" cy="358143"/>
          </a:xfrm>
          <a:prstGeom prst="rect">
            <a:avLst/>
          </a:prstGeom>
        </p:spPr>
      </p:pic>
      <p:sp>
        <p:nvSpPr>
          <p:cNvPr id="62" name="OfficePLUS.cn-9">
            <a:extLst>
              <a:ext uri="{FF2B5EF4-FFF2-40B4-BE49-F238E27FC236}">
                <a16:creationId xmlns:a16="http://schemas.microsoft.com/office/drawing/2014/main" id="{6640FFF5-30F6-4548-957B-682C0F512C9A}"/>
              </a:ext>
            </a:extLst>
          </p:cNvPr>
          <p:cNvSpPr txBox="1"/>
          <p:nvPr/>
        </p:nvSpPr>
        <p:spPr>
          <a:xfrm flipH="1">
            <a:off x="1992132" y="3932483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5085E36F-1D0B-454A-9AD5-1870C789D875}"/>
              </a:ext>
            </a:extLst>
          </p:cNvPr>
          <p:cNvSpPr/>
          <p:nvPr/>
        </p:nvSpPr>
        <p:spPr>
          <a:xfrm>
            <a:off x="2220496" y="4394148"/>
            <a:ext cx="2108397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66" name="OfficePLUS.cn-9">
            <a:extLst>
              <a:ext uri="{FF2B5EF4-FFF2-40B4-BE49-F238E27FC236}">
                <a16:creationId xmlns:a16="http://schemas.microsoft.com/office/drawing/2014/main" id="{D3ADFA54-952B-46A6-9397-CD23F06D1F6C}"/>
              </a:ext>
            </a:extLst>
          </p:cNvPr>
          <p:cNvSpPr txBox="1"/>
          <p:nvPr/>
        </p:nvSpPr>
        <p:spPr>
          <a:xfrm flipH="1">
            <a:off x="4818346" y="3932483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AE645FBF-5300-4DBD-99B4-8CE807FBF941}"/>
              </a:ext>
            </a:extLst>
          </p:cNvPr>
          <p:cNvSpPr/>
          <p:nvPr/>
        </p:nvSpPr>
        <p:spPr>
          <a:xfrm>
            <a:off x="5046710" y="4394148"/>
            <a:ext cx="2108397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68" name="OfficePLUS.cn-9">
            <a:extLst>
              <a:ext uri="{FF2B5EF4-FFF2-40B4-BE49-F238E27FC236}">
                <a16:creationId xmlns:a16="http://schemas.microsoft.com/office/drawing/2014/main" id="{5F40870F-BDFE-4C04-866D-988417922249}"/>
              </a:ext>
            </a:extLst>
          </p:cNvPr>
          <p:cNvSpPr txBox="1"/>
          <p:nvPr/>
        </p:nvSpPr>
        <p:spPr>
          <a:xfrm flipH="1">
            <a:off x="7691789" y="3932483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3396B4D0-076D-4B34-B2BF-5B0AC6364350}"/>
              </a:ext>
            </a:extLst>
          </p:cNvPr>
          <p:cNvSpPr/>
          <p:nvPr/>
        </p:nvSpPr>
        <p:spPr>
          <a:xfrm>
            <a:off x="7920153" y="4394148"/>
            <a:ext cx="2108397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BC6F0F3A-08A4-4609-A5DB-7AC858135F3F}"/>
              </a:ext>
            </a:extLst>
          </p:cNvPr>
          <p:cNvCxnSpPr/>
          <p:nvPr/>
        </p:nvCxnSpPr>
        <p:spPr>
          <a:xfrm>
            <a:off x="2406213" y="4444948"/>
            <a:ext cx="154432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F6AD1806-BC06-419D-B7A3-D83F514675A0}"/>
              </a:ext>
            </a:extLst>
          </p:cNvPr>
          <p:cNvCxnSpPr/>
          <p:nvPr/>
        </p:nvCxnSpPr>
        <p:spPr>
          <a:xfrm>
            <a:off x="5323840" y="4444948"/>
            <a:ext cx="154432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DCF1DC6A-CC00-4334-89F2-DF62C86C16AF}"/>
              </a:ext>
            </a:extLst>
          </p:cNvPr>
          <p:cNvCxnSpPr/>
          <p:nvPr/>
        </p:nvCxnSpPr>
        <p:spPr>
          <a:xfrm>
            <a:off x="8202191" y="4444948"/>
            <a:ext cx="154432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02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602338" y="507383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三、在此输入标题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EA172BD-F1AC-4425-948C-4B86434FB083}"/>
              </a:ext>
            </a:extLst>
          </p:cNvPr>
          <p:cNvSpPr/>
          <p:nvPr/>
        </p:nvSpPr>
        <p:spPr>
          <a:xfrm>
            <a:off x="177479" y="1638284"/>
            <a:ext cx="3907568" cy="2163435"/>
          </a:xfrm>
          <a:custGeom>
            <a:avLst/>
            <a:gdLst>
              <a:gd name="connsiteX0" fmla="*/ 0 w 3907568"/>
              <a:gd name="connsiteY0" fmla="*/ 0 h 2163435"/>
              <a:gd name="connsiteX1" fmla="*/ 35003 w 3907568"/>
              <a:gd name="connsiteY1" fmla="*/ 3836 h 2163435"/>
              <a:gd name="connsiteX2" fmla="*/ 3808602 w 3907568"/>
              <a:gd name="connsiteY2" fmla="*/ 201216 h 2163435"/>
              <a:gd name="connsiteX3" fmla="*/ 3907568 w 3907568"/>
              <a:gd name="connsiteY3" fmla="*/ 203004 h 2163435"/>
              <a:gd name="connsiteX4" fmla="*/ 3907568 w 3907568"/>
              <a:gd name="connsiteY4" fmla="*/ 2163435 h 2163435"/>
              <a:gd name="connsiteX5" fmla="*/ 0 w 3907568"/>
              <a:gd name="connsiteY5" fmla="*/ 2163435 h 2163435"/>
              <a:gd name="connsiteX6" fmla="*/ 0 w 3907568"/>
              <a:gd name="connsiteY6" fmla="*/ 0 h 2163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7568" h="2163435">
                <a:moveTo>
                  <a:pt x="0" y="0"/>
                </a:moveTo>
                <a:lnTo>
                  <a:pt x="35003" y="3836"/>
                </a:lnTo>
                <a:cubicBezTo>
                  <a:pt x="927554" y="96661"/>
                  <a:pt x="2253382" y="167229"/>
                  <a:pt x="3808602" y="201216"/>
                </a:cubicBezTo>
                <a:lnTo>
                  <a:pt x="3907568" y="203004"/>
                </a:lnTo>
                <a:lnTo>
                  <a:pt x="3907568" y="2163435"/>
                </a:lnTo>
                <a:lnTo>
                  <a:pt x="0" y="216343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1355F4C-60C1-4257-9A2E-B729F7C14660}"/>
              </a:ext>
            </a:extLst>
          </p:cNvPr>
          <p:cNvSpPr/>
          <p:nvPr/>
        </p:nvSpPr>
        <p:spPr>
          <a:xfrm>
            <a:off x="8106953" y="1638284"/>
            <a:ext cx="3907568" cy="2163433"/>
          </a:xfrm>
          <a:custGeom>
            <a:avLst/>
            <a:gdLst>
              <a:gd name="connsiteX0" fmla="*/ 3907568 w 3907568"/>
              <a:gd name="connsiteY0" fmla="*/ 0 h 2163433"/>
              <a:gd name="connsiteX1" fmla="*/ 3907568 w 3907568"/>
              <a:gd name="connsiteY1" fmla="*/ 2163433 h 2163433"/>
              <a:gd name="connsiteX2" fmla="*/ 0 w 3907568"/>
              <a:gd name="connsiteY2" fmla="*/ 2163433 h 2163433"/>
              <a:gd name="connsiteX3" fmla="*/ 0 w 3907568"/>
              <a:gd name="connsiteY3" fmla="*/ 203004 h 2163433"/>
              <a:gd name="connsiteX4" fmla="*/ 98966 w 3907568"/>
              <a:gd name="connsiteY4" fmla="*/ 201216 h 2163433"/>
              <a:gd name="connsiteX5" fmla="*/ 3872565 w 3907568"/>
              <a:gd name="connsiteY5" fmla="*/ 3836 h 2163433"/>
              <a:gd name="connsiteX6" fmla="*/ 3907568 w 3907568"/>
              <a:gd name="connsiteY6" fmla="*/ 0 h 2163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7568" h="2163433">
                <a:moveTo>
                  <a:pt x="3907568" y="0"/>
                </a:moveTo>
                <a:lnTo>
                  <a:pt x="3907568" y="2163433"/>
                </a:lnTo>
                <a:lnTo>
                  <a:pt x="0" y="2163433"/>
                </a:lnTo>
                <a:lnTo>
                  <a:pt x="0" y="203004"/>
                </a:lnTo>
                <a:lnTo>
                  <a:pt x="98966" y="201216"/>
                </a:lnTo>
                <a:cubicBezTo>
                  <a:pt x="1654186" y="167229"/>
                  <a:pt x="2980014" y="96661"/>
                  <a:pt x="3872565" y="3836"/>
                </a:cubicBezTo>
                <a:lnTo>
                  <a:pt x="3907568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94BB37D1-5A40-402D-B564-12090D5CB595}"/>
              </a:ext>
            </a:extLst>
          </p:cNvPr>
          <p:cNvSpPr/>
          <p:nvPr/>
        </p:nvSpPr>
        <p:spPr>
          <a:xfrm>
            <a:off x="4142216" y="1842321"/>
            <a:ext cx="3907568" cy="1959396"/>
          </a:xfrm>
          <a:custGeom>
            <a:avLst/>
            <a:gdLst>
              <a:gd name="connsiteX0" fmla="*/ 0 w 3907568"/>
              <a:gd name="connsiteY0" fmla="*/ 0 h 1959396"/>
              <a:gd name="connsiteX1" fmla="*/ 523838 w 3907568"/>
              <a:gd name="connsiteY1" fmla="*/ 9463 h 1959396"/>
              <a:gd name="connsiteX2" fmla="*/ 1953784 w 3907568"/>
              <a:gd name="connsiteY2" fmla="*/ 19591 h 1959396"/>
              <a:gd name="connsiteX3" fmla="*/ 3383730 w 3907568"/>
              <a:gd name="connsiteY3" fmla="*/ 9463 h 1959396"/>
              <a:gd name="connsiteX4" fmla="*/ 3907568 w 3907568"/>
              <a:gd name="connsiteY4" fmla="*/ 0 h 1959396"/>
              <a:gd name="connsiteX5" fmla="*/ 3907568 w 3907568"/>
              <a:gd name="connsiteY5" fmla="*/ 1959396 h 1959396"/>
              <a:gd name="connsiteX6" fmla="*/ 0 w 3907568"/>
              <a:gd name="connsiteY6" fmla="*/ 1959396 h 1959396"/>
              <a:gd name="connsiteX7" fmla="*/ 0 w 3907568"/>
              <a:gd name="connsiteY7" fmla="*/ 0 h 1959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7568" h="1959396">
                <a:moveTo>
                  <a:pt x="0" y="0"/>
                </a:moveTo>
                <a:lnTo>
                  <a:pt x="523838" y="9463"/>
                </a:lnTo>
                <a:cubicBezTo>
                  <a:pt x="985723" y="16104"/>
                  <a:pt x="1463957" y="19591"/>
                  <a:pt x="1953784" y="19591"/>
                </a:cubicBezTo>
                <a:cubicBezTo>
                  <a:pt x="2443611" y="19591"/>
                  <a:pt x="2921845" y="16104"/>
                  <a:pt x="3383730" y="9463"/>
                </a:cubicBezTo>
                <a:lnTo>
                  <a:pt x="3907568" y="0"/>
                </a:lnTo>
                <a:lnTo>
                  <a:pt x="3907568" y="1959396"/>
                </a:lnTo>
                <a:lnTo>
                  <a:pt x="0" y="195939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51E75FC-BE36-44D8-A25A-1D6A25108497}"/>
              </a:ext>
            </a:extLst>
          </p:cNvPr>
          <p:cNvSpPr/>
          <p:nvPr/>
        </p:nvSpPr>
        <p:spPr>
          <a:xfrm>
            <a:off x="177479" y="4192356"/>
            <a:ext cx="3907568" cy="2158261"/>
          </a:xfrm>
          <a:custGeom>
            <a:avLst/>
            <a:gdLst>
              <a:gd name="connsiteX0" fmla="*/ 0 w 3907568"/>
              <a:gd name="connsiteY0" fmla="*/ 0 h 2158261"/>
              <a:gd name="connsiteX1" fmla="*/ 3907568 w 3907568"/>
              <a:gd name="connsiteY1" fmla="*/ 0 h 2158261"/>
              <a:gd name="connsiteX2" fmla="*/ 3907568 w 3907568"/>
              <a:gd name="connsiteY2" fmla="*/ 1955257 h 2158261"/>
              <a:gd name="connsiteX3" fmla="*/ 3808602 w 3907568"/>
              <a:gd name="connsiteY3" fmla="*/ 1957045 h 2158261"/>
              <a:gd name="connsiteX4" fmla="*/ 35003 w 3907568"/>
              <a:gd name="connsiteY4" fmla="*/ 2154425 h 2158261"/>
              <a:gd name="connsiteX5" fmla="*/ 0 w 3907568"/>
              <a:gd name="connsiteY5" fmla="*/ 2158261 h 2158261"/>
              <a:gd name="connsiteX6" fmla="*/ 0 w 3907568"/>
              <a:gd name="connsiteY6" fmla="*/ 0 h 215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7568" h="2158261">
                <a:moveTo>
                  <a:pt x="0" y="0"/>
                </a:moveTo>
                <a:lnTo>
                  <a:pt x="3907568" y="0"/>
                </a:lnTo>
                <a:lnTo>
                  <a:pt x="3907568" y="1955257"/>
                </a:lnTo>
                <a:lnTo>
                  <a:pt x="3808602" y="1957045"/>
                </a:lnTo>
                <a:cubicBezTo>
                  <a:pt x="2253382" y="1991032"/>
                  <a:pt x="927554" y="2061600"/>
                  <a:pt x="35003" y="2154425"/>
                </a:cubicBezTo>
                <a:lnTo>
                  <a:pt x="0" y="2158261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2F735D3-002E-4F18-905D-F6445D6B9884}"/>
              </a:ext>
            </a:extLst>
          </p:cNvPr>
          <p:cNvSpPr/>
          <p:nvPr/>
        </p:nvSpPr>
        <p:spPr>
          <a:xfrm>
            <a:off x="4142216" y="4192356"/>
            <a:ext cx="3907568" cy="1954225"/>
          </a:xfrm>
          <a:custGeom>
            <a:avLst/>
            <a:gdLst>
              <a:gd name="connsiteX0" fmla="*/ 0 w 3907568"/>
              <a:gd name="connsiteY0" fmla="*/ 0 h 1954225"/>
              <a:gd name="connsiteX1" fmla="*/ 3907568 w 3907568"/>
              <a:gd name="connsiteY1" fmla="*/ 0 h 1954225"/>
              <a:gd name="connsiteX2" fmla="*/ 3907568 w 3907568"/>
              <a:gd name="connsiteY2" fmla="*/ 1954225 h 1954225"/>
              <a:gd name="connsiteX3" fmla="*/ 3383730 w 3907568"/>
              <a:gd name="connsiteY3" fmla="*/ 1944761 h 1954225"/>
              <a:gd name="connsiteX4" fmla="*/ 1953784 w 3907568"/>
              <a:gd name="connsiteY4" fmla="*/ 1934633 h 1954225"/>
              <a:gd name="connsiteX5" fmla="*/ 523838 w 3907568"/>
              <a:gd name="connsiteY5" fmla="*/ 1944761 h 1954225"/>
              <a:gd name="connsiteX6" fmla="*/ 0 w 3907568"/>
              <a:gd name="connsiteY6" fmla="*/ 1954225 h 1954225"/>
              <a:gd name="connsiteX7" fmla="*/ 0 w 3907568"/>
              <a:gd name="connsiteY7" fmla="*/ 0 h 1954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07568" h="1954225">
                <a:moveTo>
                  <a:pt x="0" y="0"/>
                </a:moveTo>
                <a:lnTo>
                  <a:pt x="3907568" y="0"/>
                </a:lnTo>
                <a:lnTo>
                  <a:pt x="3907568" y="1954225"/>
                </a:lnTo>
                <a:lnTo>
                  <a:pt x="3383730" y="1944761"/>
                </a:lnTo>
                <a:cubicBezTo>
                  <a:pt x="2921845" y="1938121"/>
                  <a:pt x="2443611" y="1934633"/>
                  <a:pt x="1953784" y="1934633"/>
                </a:cubicBezTo>
                <a:cubicBezTo>
                  <a:pt x="1463957" y="1934633"/>
                  <a:pt x="985723" y="1938121"/>
                  <a:pt x="523838" y="1944761"/>
                </a:cubicBezTo>
                <a:lnTo>
                  <a:pt x="0" y="195422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17C62C1-49F0-4238-9763-187EE6489315}"/>
              </a:ext>
            </a:extLst>
          </p:cNvPr>
          <p:cNvSpPr/>
          <p:nvPr/>
        </p:nvSpPr>
        <p:spPr>
          <a:xfrm>
            <a:off x="8106953" y="4192356"/>
            <a:ext cx="3907568" cy="2158261"/>
          </a:xfrm>
          <a:custGeom>
            <a:avLst/>
            <a:gdLst>
              <a:gd name="connsiteX0" fmla="*/ 0 w 3907568"/>
              <a:gd name="connsiteY0" fmla="*/ 0 h 2158261"/>
              <a:gd name="connsiteX1" fmla="*/ 3907568 w 3907568"/>
              <a:gd name="connsiteY1" fmla="*/ 0 h 2158261"/>
              <a:gd name="connsiteX2" fmla="*/ 3907568 w 3907568"/>
              <a:gd name="connsiteY2" fmla="*/ 2158261 h 2158261"/>
              <a:gd name="connsiteX3" fmla="*/ 3872565 w 3907568"/>
              <a:gd name="connsiteY3" fmla="*/ 2154425 h 2158261"/>
              <a:gd name="connsiteX4" fmla="*/ 98966 w 3907568"/>
              <a:gd name="connsiteY4" fmla="*/ 1957045 h 2158261"/>
              <a:gd name="connsiteX5" fmla="*/ 0 w 3907568"/>
              <a:gd name="connsiteY5" fmla="*/ 1955257 h 2158261"/>
              <a:gd name="connsiteX6" fmla="*/ 0 w 3907568"/>
              <a:gd name="connsiteY6" fmla="*/ 0 h 2158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7568" h="2158261">
                <a:moveTo>
                  <a:pt x="0" y="0"/>
                </a:moveTo>
                <a:lnTo>
                  <a:pt x="3907568" y="0"/>
                </a:lnTo>
                <a:lnTo>
                  <a:pt x="3907568" y="2158261"/>
                </a:lnTo>
                <a:lnTo>
                  <a:pt x="3872565" y="2154425"/>
                </a:lnTo>
                <a:cubicBezTo>
                  <a:pt x="2980014" y="2061600"/>
                  <a:pt x="1654186" y="1991032"/>
                  <a:pt x="98966" y="1957045"/>
                </a:cubicBezTo>
                <a:lnTo>
                  <a:pt x="0" y="195525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35892CB-9B67-44B4-BE96-C97DFCF0DDCE}"/>
              </a:ext>
            </a:extLst>
          </p:cNvPr>
          <p:cNvSpPr/>
          <p:nvPr/>
        </p:nvSpPr>
        <p:spPr>
          <a:xfrm>
            <a:off x="0" y="6350617"/>
            <a:ext cx="12192000" cy="507383"/>
          </a:xfrm>
          <a:custGeom>
            <a:avLst/>
            <a:gdLst>
              <a:gd name="connsiteX0" fmla="*/ 6096000 w 12192000"/>
              <a:gd name="connsiteY0" fmla="*/ 0 h 507383"/>
              <a:gd name="connsiteX1" fmla="*/ 12149242 w 12192000"/>
              <a:gd name="connsiteY1" fmla="*/ 475779 h 507383"/>
              <a:gd name="connsiteX2" fmla="*/ 12192000 w 12192000"/>
              <a:gd name="connsiteY2" fmla="*/ 485638 h 507383"/>
              <a:gd name="connsiteX3" fmla="*/ 12192000 w 12192000"/>
              <a:gd name="connsiteY3" fmla="*/ 507383 h 507383"/>
              <a:gd name="connsiteX4" fmla="*/ 0 w 12192000"/>
              <a:gd name="connsiteY4" fmla="*/ 507383 h 507383"/>
              <a:gd name="connsiteX5" fmla="*/ 0 w 12192000"/>
              <a:gd name="connsiteY5" fmla="*/ 485638 h 507383"/>
              <a:gd name="connsiteX6" fmla="*/ 42759 w 12192000"/>
              <a:gd name="connsiteY6" fmla="*/ 475779 h 507383"/>
              <a:gd name="connsiteX7" fmla="*/ 6096000 w 12192000"/>
              <a:gd name="connsiteY7" fmla="*/ 0 h 507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07383">
                <a:moveTo>
                  <a:pt x="6096000" y="0"/>
                </a:moveTo>
                <a:cubicBezTo>
                  <a:pt x="8615786" y="0"/>
                  <a:pt x="10837386" y="188728"/>
                  <a:pt x="12149242" y="475779"/>
                </a:cubicBezTo>
                <a:lnTo>
                  <a:pt x="12192000" y="485638"/>
                </a:lnTo>
                <a:lnTo>
                  <a:pt x="12192000" y="507383"/>
                </a:lnTo>
                <a:lnTo>
                  <a:pt x="0" y="507383"/>
                </a:lnTo>
                <a:lnTo>
                  <a:pt x="0" y="485638"/>
                </a:lnTo>
                <a:lnTo>
                  <a:pt x="42759" y="475779"/>
                </a:lnTo>
                <a:cubicBezTo>
                  <a:pt x="1354614" y="188728"/>
                  <a:pt x="3576215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032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D279052-2379-41E5-96E6-EF79F89890CA}"/>
              </a:ext>
            </a:extLst>
          </p:cNvPr>
          <p:cNvSpPr/>
          <p:nvPr/>
        </p:nvSpPr>
        <p:spPr>
          <a:xfrm>
            <a:off x="6281629" y="1603583"/>
            <a:ext cx="4513224" cy="1699708"/>
          </a:xfrm>
          <a:prstGeom prst="roundRect">
            <a:avLst>
              <a:gd name="adj" fmla="val 9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E823B71-3193-4AFA-9D60-234C8280F588}"/>
              </a:ext>
            </a:extLst>
          </p:cNvPr>
          <p:cNvSpPr/>
          <p:nvPr/>
        </p:nvSpPr>
        <p:spPr>
          <a:xfrm>
            <a:off x="1423545" y="1584320"/>
            <a:ext cx="4513224" cy="1699708"/>
          </a:xfrm>
          <a:prstGeom prst="roundRect">
            <a:avLst>
              <a:gd name="adj" fmla="val 9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B641EA9-998B-41CA-A735-221F36EEB265}"/>
              </a:ext>
            </a:extLst>
          </p:cNvPr>
          <p:cNvSpPr/>
          <p:nvPr/>
        </p:nvSpPr>
        <p:spPr>
          <a:xfrm>
            <a:off x="4484637" y="3429000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3750619-DB90-465D-B5FD-442A09D64BD6}"/>
              </a:ext>
            </a:extLst>
          </p:cNvPr>
          <p:cNvSpPr/>
          <p:nvPr/>
        </p:nvSpPr>
        <p:spPr>
          <a:xfrm>
            <a:off x="7999157" y="3429000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D4F22E7-E891-44DC-A10C-139348116E38}"/>
              </a:ext>
            </a:extLst>
          </p:cNvPr>
          <p:cNvSpPr/>
          <p:nvPr/>
        </p:nvSpPr>
        <p:spPr>
          <a:xfrm>
            <a:off x="970118" y="3429000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30FE7A1-A09E-4835-A261-108B22546FC5}"/>
              </a:ext>
            </a:extLst>
          </p:cNvPr>
          <p:cNvSpPr/>
          <p:nvPr/>
        </p:nvSpPr>
        <p:spPr>
          <a:xfrm>
            <a:off x="9766688" y="4885235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602338" y="507383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三、在此输入标题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0A6F6D0-90E4-4A31-AE06-1CD255F69DA4}"/>
              </a:ext>
            </a:extLst>
          </p:cNvPr>
          <p:cNvSpPr/>
          <p:nvPr/>
        </p:nvSpPr>
        <p:spPr>
          <a:xfrm>
            <a:off x="-688489" y="4885235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1A54122-4DC9-4830-A549-AE3C26C9BCCA}"/>
              </a:ext>
            </a:extLst>
          </p:cNvPr>
          <p:cNvSpPr/>
          <p:nvPr/>
        </p:nvSpPr>
        <p:spPr>
          <a:xfrm>
            <a:off x="2796570" y="4885235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0EEC9B7-4FBA-45A2-A4E6-99D340000EA9}"/>
              </a:ext>
            </a:extLst>
          </p:cNvPr>
          <p:cNvSpPr/>
          <p:nvPr/>
        </p:nvSpPr>
        <p:spPr>
          <a:xfrm>
            <a:off x="6281629" y="4885235"/>
            <a:ext cx="3222725" cy="186352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4BB0D9"/>
            </a:solidFill>
          </a:ln>
          <a:effectLst>
            <a:outerShdw blurRad="279400" sx="102000" sy="102000" algn="ctr" rotWithShape="0">
              <a:srgbClr val="4BB0D9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OfficePLUS.cn-9">
            <a:extLst>
              <a:ext uri="{FF2B5EF4-FFF2-40B4-BE49-F238E27FC236}">
                <a16:creationId xmlns:a16="http://schemas.microsoft.com/office/drawing/2014/main" id="{60AF19BA-8FEE-4C9C-ABA4-F73000208E57}"/>
              </a:ext>
            </a:extLst>
          </p:cNvPr>
          <p:cNvSpPr txBox="1"/>
          <p:nvPr/>
        </p:nvSpPr>
        <p:spPr>
          <a:xfrm flipH="1">
            <a:off x="2534236" y="1741932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5BFE413-B8BB-4448-AE1E-5F3619D60E7E}"/>
              </a:ext>
            </a:extLst>
          </p:cNvPr>
          <p:cNvSpPr/>
          <p:nvPr/>
        </p:nvSpPr>
        <p:spPr>
          <a:xfrm>
            <a:off x="1993261" y="2154837"/>
            <a:ext cx="353688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18" name="OfficePLUS.cn-9">
            <a:extLst>
              <a:ext uri="{FF2B5EF4-FFF2-40B4-BE49-F238E27FC236}">
                <a16:creationId xmlns:a16="http://schemas.microsoft.com/office/drawing/2014/main" id="{7D5F9503-DFF2-4F39-AEF9-4C720C9E95BA}"/>
              </a:ext>
            </a:extLst>
          </p:cNvPr>
          <p:cNvSpPr txBox="1"/>
          <p:nvPr/>
        </p:nvSpPr>
        <p:spPr>
          <a:xfrm flipH="1">
            <a:off x="7292490" y="1741932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49A4C25-9576-41F4-BEA3-A4FEC347584A}"/>
              </a:ext>
            </a:extLst>
          </p:cNvPr>
          <p:cNvSpPr/>
          <p:nvPr/>
        </p:nvSpPr>
        <p:spPr>
          <a:xfrm>
            <a:off x="6830343" y="2154837"/>
            <a:ext cx="3515357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25" name="Freeform 1266">
            <a:extLst>
              <a:ext uri="{FF2B5EF4-FFF2-40B4-BE49-F238E27FC236}">
                <a16:creationId xmlns:a16="http://schemas.microsoft.com/office/drawing/2014/main" id="{53687F73-DB91-42BF-889B-8CE8E5EAF636}"/>
              </a:ext>
            </a:extLst>
          </p:cNvPr>
          <p:cNvSpPr>
            <a:spLocks/>
          </p:cNvSpPr>
          <p:nvPr/>
        </p:nvSpPr>
        <p:spPr bwMode="auto">
          <a:xfrm>
            <a:off x="5380986" y="1972764"/>
            <a:ext cx="465547" cy="975536"/>
          </a:xfrm>
          <a:custGeom>
            <a:avLst/>
            <a:gdLst>
              <a:gd name="T0" fmla="*/ 683 w 900"/>
              <a:gd name="T1" fmla="*/ 1322 h 1887"/>
              <a:gd name="T2" fmla="*/ 621 w 900"/>
              <a:gd name="T3" fmla="*/ 1439 h 1887"/>
              <a:gd name="T4" fmla="*/ 824 w 900"/>
              <a:gd name="T5" fmla="*/ 1387 h 1887"/>
              <a:gd name="T6" fmla="*/ 479 w 900"/>
              <a:gd name="T7" fmla="*/ 1621 h 1887"/>
              <a:gd name="T8" fmla="*/ 762 w 900"/>
              <a:gd name="T9" fmla="*/ 1543 h 1887"/>
              <a:gd name="T10" fmla="*/ 431 w 900"/>
              <a:gd name="T11" fmla="*/ 1687 h 1887"/>
              <a:gd name="T12" fmla="*/ 436 w 900"/>
              <a:gd name="T13" fmla="*/ 1733 h 1887"/>
              <a:gd name="T14" fmla="*/ 559 w 900"/>
              <a:gd name="T15" fmla="*/ 1792 h 1887"/>
              <a:gd name="T16" fmla="*/ 194 w 900"/>
              <a:gd name="T17" fmla="*/ 1826 h 1887"/>
              <a:gd name="T18" fmla="*/ 51 w 900"/>
              <a:gd name="T19" fmla="*/ 1867 h 1887"/>
              <a:gd name="T20" fmla="*/ 309 w 900"/>
              <a:gd name="T21" fmla="*/ 1508 h 1887"/>
              <a:gd name="T22" fmla="*/ 270 w 900"/>
              <a:gd name="T23" fmla="*/ 1764 h 1887"/>
              <a:gd name="T24" fmla="*/ 434 w 900"/>
              <a:gd name="T25" fmla="*/ 1368 h 1887"/>
              <a:gd name="T26" fmla="*/ 466 w 900"/>
              <a:gd name="T27" fmla="*/ 1606 h 1887"/>
              <a:gd name="T28" fmla="*/ 495 w 900"/>
              <a:gd name="T29" fmla="*/ 1364 h 1887"/>
              <a:gd name="T30" fmla="*/ 599 w 900"/>
              <a:gd name="T31" fmla="*/ 1435 h 1887"/>
              <a:gd name="T32" fmla="*/ 581 w 900"/>
              <a:gd name="T33" fmla="*/ 1221 h 1887"/>
              <a:gd name="T34" fmla="*/ 686 w 900"/>
              <a:gd name="T35" fmla="*/ 1249 h 1887"/>
              <a:gd name="T36" fmla="*/ 599 w 900"/>
              <a:gd name="T37" fmla="*/ 997 h 1887"/>
              <a:gd name="T38" fmla="*/ 731 w 900"/>
              <a:gd name="T39" fmla="*/ 946 h 1887"/>
              <a:gd name="T40" fmla="*/ 563 w 900"/>
              <a:gd name="T41" fmla="*/ 759 h 1887"/>
              <a:gd name="T42" fmla="*/ 715 w 900"/>
              <a:gd name="T43" fmla="*/ 772 h 1887"/>
              <a:gd name="T44" fmla="*/ 526 w 900"/>
              <a:gd name="T45" fmla="*/ 622 h 1887"/>
              <a:gd name="T46" fmla="*/ 669 w 900"/>
              <a:gd name="T47" fmla="*/ 618 h 1887"/>
              <a:gd name="T48" fmla="*/ 562 w 900"/>
              <a:gd name="T49" fmla="*/ 494 h 1887"/>
              <a:gd name="T50" fmla="*/ 592 w 900"/>
              <a:gd name="T51" fmla="*/ 471 h 1887"/>
              <a:gd name="T52" fmla="*/ 556 w 900"/>
              <a:gd name="T53" fmla="*/ 410 h 1887"/>
              <a:gd name="T54" fmla="*/ 361 w 900"/>
              <a:gd name="T55" fmla="*/ 332 h 1887"/>
              <a:gd name="T56" fmla="*/ 443 w 900"/>
              <a:gd name="T57" fmla="*/ 279 h 1887"/>
              <a:gd name="T58" fmla="*/ 222 w 900"/>
              <a:gd name="T59" fmla="*/ 225 h 1887"/>
              <a:gd name="T60" fmla="*/ 197 w 900"/>
              <a:gd name="T61" fmla="*/ 187 h 1887"/>
              <a:gd name="T62" fmla="*/ 180 w 900"/>
              <a:gd name="T63" fmla="*/ 104 h 1887"/>
              <a:gd name="T64" fmla="*/ 204 w 900"/>
              <a:gd name="T65" fmla="*/ 84 h 1887"/>
              <a:gd name="T66" fmla="*/ 218 w 900"/>
              <a:gd name="T67" fmla="*/ 0 h 1887"/>
              <a:gd name="T68" fmla="*/ 338 w 900"/>
              <a:gd name="T69" fmla="*/ 171 h 1887"/>
              <a:gd name="T70" fmla="*/ 423 w 900"/>
              <a:gd name="T71" fmla="*/ 138 h 1887"/>
              <a:gd name="T72" fmla="*/ 472 w 900"/>
              <a:gd name="T73" fmla="*/ 272 h 1887"/>
              <a:gd name="T74" fmla="*/ 534 w 900"/>
              <a:gd name="T75" fmla="*/ 221 h 1887"/>
              <a:gd name="T76" fmla="*/ 573 w 900"/>
              <a:gd name="T77" fmla="*/ 398 h 1887"/>
              <a:gd name="T78" fmla="*/ 648 w 900"/>
              <a:gd name="T79" fmla="*/ 352 h 1887"/>
              <a:gd name="T80" fmla="*/ 654 w 900"/>
              <a:gd name="T81" fmla="*/ 522 h 1887"/>
              <a:gd name="T82" fmla="*/ 727 w 900"/>
              <a:gd name="T83" fmla="*/ 429 h 1887"/>
              <a:gd name="T84" fmla="*/ 790 w 900"/>
              <a:gd name="T85" fmla="*/ 517 h 1887"/>
              <a:gd name="T86" fmla="*/ 731 w 900"/>
              <a:gd name="T87" fmla="*/ 770 h 1887"/>
              <a:gd name="T88" fmla="*/ 859 w 900"/>
              <a:gd name="T89" fmla="*/ 692 h 1887"/>
              <a:gd name="T90" fmla="*/ 749 w 900"/>
              <a:gd name="T91" fmla="*/ 946 h 1887"/>
              <a:gd name="T92" fmla="*/ 849 w 900"/>
              <a:gd name="T93" fmla="*/ 902 h 1887"/>
              <a:gd name="T94" fmla="*/ 738 w 900"/>
              <a:gd name="T95" fmla="*/ 1127 h 1887"/>
              <a:gd name="T96" fmla="*/ 712 w 900"/>
              <a:gd name="T97" fmla="*/ 1236 h 1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0" h="1887">
                <a:moveTo>
                  <a:pt x="900" y="1106"/>
                </a:moveTo>
                <a:cubicBezTo>
                  <a:pt x="894" y="1125"/>
                  <a:pt x="889" y="1144"/>
                  <a:pt x="883" y="1163"/>
                </a:cubicBezTo>
                <a:cubicBezTo>
                  <a:pt x="869" y="1202"/>
                  <a:pt x="851" y="1239"/>
                  <a:pt x="823" y="1269"/>
                </a:cubicBezTo>
                <a:cubicBezTo>
                  <a:pt x="785" y="1310"/>
                  <a:pt x="739" y="1329"/>
                  <a:pt x="683" y="1322"/>
                </a:cubicBezTo>
                <a:cubicBezTo>
                  <a:pt x="679" y="1322"/>
                  <a:pt x="676" y="1322"/>
                  <a:pt x="674" y="1326"/>
                </a:cubicBezTo>
                <a:cubicBezTo>
                  <a:pt x="655" y="1364"/>
                  <a:pt x="636" y="1402"/>
                  <a:pt x="617" y="1440"/>
                </a:cubicBezTo>
                <a:cubicBezTo>
                  <a:pt x="616" y="1441"/>
                  <a:pt x="617" y="1441"/>
                  <a:pt x="616" y="1443"/>
                </a:cubicBezTo>
                <a:cubicBezTo>
                  <a:pt x="618" y="1441"/>
                  <a:pt x="620" y="1440"/>
                  <a:pt x="621" y="1439"/>
                </a:cubicBezTo>
                <a:cubicBezTo>
                  <a:pt x="651" y="1408"/>
                  <a:pt x="680" y="1377"/>
                  <a:pt x="717" y="1355"/>
                </a:cubicBezTo>
                <a:cubicBezTo>
                  <a:pt x="756" y="1330"/>
                  <a:pt x="800" y="1318"/>
                  <a:pt x="847" y="1322"/>
                </a:cubicBezTo>
                <a:cubicBezTo>
                  <a:pt x="850" y="1322"/>
                  <a:pt x="852" y="1323"/>
                  <a:pt x="858" y="1324"/>
                </a:cubicBezTo>
                <a:cubicBezTo>
                  <a:pt x="846" y="1346"/>
                  <a:pt x="836" y="1367"/>
                  <a:pt x="824" y="1387"/>
                </a:cubicBezTo>
                <a:cubicBezTo>
                  <a:pt x="803" y="1422"/>
                  <a:pt x="778" y="1454"/>
                  <a:pt x="746" y="1479"/>
                </a:cubicBezTo>
                <a:cubicBezTo>
                  <a:pt x="693" y="1520"/>
                  <a:pt x="635" y="1533"/>
                  <a:pt x="571" y="1510"/>
                </a:cubicBezTo>
                <a:cubicBezTo>
                  <a:pt x="555" y="1529"/>
                  <a:pt x="541" y="1548"/>
                  <a:pt x="525" y="1567"/>
                </a:cubicBezTo>
                <a:cubicBezTo>
                  <a:pt x="510" y="1585"/>
                  <a:pt x="494" y="1602"/>
                  <a:pt x="479" y="1621"/>
                </a:cubicBezTo>
                <a:cubicBezTo>
                  <a:pt x="482" y="1619"/>
                  <a:pt x="485" y="1617"/>
                  <a:pt x="489" y="1615"/>
                </a:cubicBezTo>
                <a:cubicBezTo>
                  <a:pt x="516" y="1598"/>
                  <a:pt x="543" y="1580"/>
                  <a:pt x="571" y="1565"/>
                </a:cubicBezTo>
                <a:cubicBezTo>
                  <a:pt x="610" y="1543"/>
                  <a:pt x="653" y="1530"/>
                  <a:pt x="699" y="1531"/>
                </a:cubicBezTo>
                <a:cubicBezTo>
                  <a:pt x="720" y="1532"/>
                  <a:pt x="741" y="1534"/>
                  <a:pt x="762" y="1543"/>
                </a:cubicBezTo>
                <a:cubicBezTo>
                  <a:pt x="752" y="1556"/>
                  <a:pt x="743" y="1569"/>
                  <a:pt x="733" y="1580"/>
                </a:cubicBezTo>
                <a:cubicBezTo>
                  <a:pt x="699" y="1619"/>
                  <a:pt x="663" y="1654"/>
                  <a:pt x="617" y="1678"/>
                </a:cubicBezTo>
                <a:cubicBezTo>
                  <a:pt x="563" y="1706"/>
                  <a:pt x="507" y="1717"/>
                  <a:pt x="448" y="1695"/>
                </a:cubicBezTo>
                <a:cubicBezTo>
                  <a:pt x="442" y="1693"/>
                  <a:pt x="437" y="1690"/>
                  <a:pt x="431" y="1687"/>
                </a:cubicBezTo>
                <a:cubicBezTo>
                  <a:pt x="426" y="1684"/>
                  <a:pt x="421" y="1681"/>
                  <a:pt x="418" y="1679"/>
                </a:cubicBezTo>
                <a:cubicBezTo>
                  <a:pt x="369" y="1714"/>
                  <a:pt x="322" y="1749"/>
                  <a:pt x="277" y="1781"/>
                </a:cubicBezTo>
                <a:cubicBezTo>
                  <a:pt x="286" y="1778"/>
                  <a:pt x="300" y="1772"/>
                  <a:pt x="313" y="1768"/>
                </a:cubicBezTo>
                <a:cubicBezTo>
                  <a:pt x="353" y="1753"/>
                  <a:pt x="394" y="1740"/>
                  <a:pt x="436" y="1733"/>
                </a:cubicBezTo>
                <a:cubicBezTo>
                  <a:pt x="482" y="1726"/>
                  <a:pt x="526" y="1729"/>
                  <a:pt x="569" y="1747"/>
                </a:cubicBezTo>
                <a:cubicBezTo>
                  <a:pt x="578" y="1750"/>
                  <a:pt x="585" y="1754"/>
                  <a:pt x="593" y="1758"/>
                </a:cubicBezTo>
                <a:cubicBezTo>
                  <a:pt x="595" y="1759"/>
                  <a:pt x="596" y="1760"/>
                  <a:pt x="598" y="1762"/>
                </a:cubicBezTo>
                <a:cubicBezTo>
                  <a:pt x="585" y="1772"/>
                  <a:pt x="572" y="1782"/>
                  <a:pt x="559" y="1792"/>
                </a:cubicBezTo>
                <a:cubicBezTo>
                  <a:pt x="517" y="1822"/>
                  <a:pt x="472" y="1848"/>
                  <a:pt x="423" y="1865"/>
                </a:cubicBezTo>
                <a:cubicBezTo>
                  <a:pt x="374" y="1881"/>
                  <a:pt x="325" y="1887"/>
                  <a:pt x="275" y="1874"/>
                </a:cubicBezTo>
                <a:cubicBezTo>
                  <a:pt x="245" y="1866"/>
                  <a:pt x="218" y="1852"/>
                  <a:pt x="197" y="1829"/>
                </a:cubicBezTo>
                <a:cubicBezTo>
                  <a:pt x="196" y="1827"/>
                  <a:pt x="194" y="1826"/>
                  <a:pt x="194" y="1826"/>
                </a:cubicBezTo>
                <a:cubicBezTo>
                  <a:pt x="159" y="1840"/>
                  <a:pt x="125" y="1855"/>
                  <a:pt x="91" y="1869"/>
                </a:cubicBezTo>
                <a:cubicBezTo>
                  <a:pt x="80" y="1874"/>
                  <a:pt x="68" y="1877"/>
                  <a:pt x="57" y="1881"/>
                </a:cubicBezTo>
                <a:cubicBezTo>
                  <a:pt x="51" y="1883"/>
                  <a:pt x="46" y="1885"/>
                  <a:pt x="43" y="1878"/>
                </a:cubicBezTo>
                <a:cubicBezTo>
                  <a:pt x="40" y="1871"/>
                  <a:pt x="46" y="1869"/>
                  <a:pt x="51" y="1867"/>
                </a:cubicBezTo>
                <a:cubicBezTo>
                  <a:pt x="94" y="1849"/>
                  <a:pt x="136" y="1832"/>
                  <a:pt x="178" y="1815"/>
                </a:cubicBezTo>
                <a:cubicBezTo>
                  <a:pt x="183" y="1813"/>
                  <a:pt x="185" y="1811"/>
                  <a:pt x="184" y="1805"/>
                </a:cubicBezTo>
                <a:cubicBezTo>
                  <a:pt x="170" y="1749"/>
                  <a:pt x="179" y="1696"/>
                  <a:pt x="207" y="1646"/>
                </a:cubicBezTo>
                <a:cubicBezTo>
                  <a:pt x="235" y="1595"/>
                  <a:pt x="270" y="1550"/>
                  <a:pt x="309" y="1508"/>
                </a:cubicBezTo>
                <a:cubicBezTo>
                  <a:pt x="310" y="1507"/>
                  <a:pt x="311" y="1507"/>
                  <a:pt x="312" y="1506"/>
                </a:cubicBezTo>
                <a:cubicBezTo>
                  <a:pt x="342" y="1541"/>
                  <a:pt x="358" y="1580"/>
                  <a:pt x="352" y="1627"/>
                </a:cubicBezTo>
                <a:cubicBezTo>
                  <a:pt x="347" y="1671"/>
                  <a:pt x="324" y="1706"/>
                  <a:pt x="295" y="1737"/>
                </a:cubicBezTo>
                <a:cubicBezTo>
                  <a:pt x="287" y="1746"/>
                  <a:pt x="278" y="1755"/>
                  <a:pt x="270" y="1764"/>
                </a:cubicBezTo>
                <a:cubicBezTo>
                  <a:pt x="317" y="1736"/>
                  <a:pt x="362" y="1703"/>
                  <a:pt x="402" y="1668"/>
                </a:cubicBezTo>
                <a:cubicBezTo>
                  <a:pt x="394" y="1646"/>
                  <a:pt x="385" y="1625"/>
                  <a:pt x="379" y="1604"/>
                </a:cubicBezTo>
                <a:cubicBezTo>
                  <a:pt x="369" y="1568"/>
                  <a:pt x="372" y="1531"/>
                  <a:pt x="382" y="1495"/>
                </a:cubicBezTo>
                <a:cubicBezTo>
                  <a:pt x="394" y="1450"/>
                  <a:pt x="412" y="1408"/>
                  <a:pt x="434" y="1368"/>
                </a:cubicBezTo>
                <a:cubicBezTo>
                  <a:pt x="435" y="1367"/>
                  <a:pt x="435" y="1366"/>
                  <a:pt x="436" y="1364"/>
                </a:cubicBezTo>
                <a:cubicBezTo>
                  <a:pt x="475" y="1391"/>
                  <a:pt x="500" y="1427"/>
                  <a:pt x="505" y="1474"/>
                </a:cubicBezTo>
                <a:cubicBezTo>
                  <a:pt x="510" y="1517"/>
                  <a:pt x="496" y="1555"/>
                  <a:pt x="475" y="1591"/>
                </a:cubicBezTo>
                <a:cubicBezTo>
                  <a:pt x="472" y="1596"/>
                  <a:pt x="469" y="1601"/>
                  <a:pt x="466" y="1606"/>
                </a:cubicBezTo>
                <a:cubicBezTo>
                  <a:pt x="467" y="1607"/>
                  <a:pt x="468" y="1608"/>
                  <a:pt x="469" y="1608"/>
                </a:cubicBezTo>
                <a:cubicBezTo>
                  <a:pt x="498" y="1573"/>
                  <a:pt x="527" y="1538"/>
                  <a:pt x="557" y="1503"/>
                </a:cubicBezTo>
                <a:cubicBezTo>
                  <a:pt x="549" y="1493"/>
                  <a:pt x="541" y="1485"/>
                  <a:pt x="535" y="1476"/>
                </a:cubicBezTo>
                <a:cubicBezTo>
                  <a:pt x="510" y="1443"/>
                  <a:pt x="496" y="1405"/>
                  <a:pt x="495" y="1364"/>
                </a:cubicBezTo>
                <a:cubicBezTo>
                  <a:pt x="493" y="1314"/>
                  <a:pt x="502" y="1266"/>
                  <a:pt x="516" y="1218"/>
                </a:cubicBezTo>
                <a:cubicBezTo>
                  <a:pt x="516" y="1218"/>
                  <a:pt x="516" y="1217"/>
                  <a:pt x="517" y="1216"/>
                </a:cubicBezTo>
                <a:cubicBezTo>
                  <a:pt x="558" y="1236"/>
                  <a:pt x="591" y="1263"/>
                  <a:pt x="606" y="1307"/>
                </a:cubicBezTo>
                <a:cubicBezTo>
                  <a:pt x="620" y="1351"/>
                  <a:pt x="613" y="1393"/>
                  <a:pt x="599" y="1435"/>
                </a:cubicBezTo>
                <a:cubicBezTo>
                  <a:pt x="600" y="1436"/>
                  <a:pt x="601" y="1436"/>
                  <a:pt x="602" y="1436"/>
                </a:cubicBezTo>
                <a:cubicBezTo>
                  <a:pt x="622" y="1397"/>
                  <a:pt x="642" y="1357"/>
                  <a:pt x="661" y="1318"/>
                </a:cubicBezTo>
                <a:cubicBezTo>
                  <a:pt x="646" y="1306"/>
                  <a:pt x="633" y="1295"/>
                  <a:pt x="620" y="1283"/>
                </a:cubicBezTo>
                <a:cubicBezTo>
                  <a:pt x="603" y="1265"/>
                  <a:pt x="591" y="1244"/>
                  <a:pt x="581" y="1221"/>
                </a:cubicBezTo>
                <a:cubicBezTo>
                  <a:pt x="561" y="1175"/>
                  <a:pt x="561" y="1127"/>
                  <a:pt x="561" y="1079"/>
                </a:cubicBezTo>
                <a:cubicBezTo>
                  <a:pt x="561" y="1073"/>
                  <a:pt x="562" y="1066"/>
                  <a:pt x="563" y="1059"/>
                </a:cubicBezTo>
                <a:cubicBezTo>
                  <a:pt x="606" y="1068"/>
                  <a:pt x="641" y="1090"/>
                  <a:pt x="664" y="1127"/>
                </a:cubicBezTo>
                <a:cubicBezTo>
                  <a:pt x="687" y="1165"/>
                  <a:pt x="688" y="1207"/>
                  <a:pt x="686" y="1249"/>
                </a:cubicBezTo>
                <a:cubicBezTo>
                  <a:pt x="692" y="1229"/>
                  <a:pt x="698" y="1208"/>
                  <a:pt x="703" y="1188"/>
                </a:cubicBezTo>
                <a:cubicBezTo>
                  <a:pt x="708" y="1169"/>
                  <a:pt x="711" y="1150"/>
                  <a:pt x="715" y="1131"/>
                </a:cubicBezTo>
                <a:cubicBezTo>
                  <a:pt x="716" y="1127"/>
                  <a:pt x="716" y="1124"/>
                  <a:pt x="712" y="1123"/>
                </a:cubicBezTo>
                <a:cubicBezTo>
                  <a:pt x="654" y="1099"/>
                  <a:pt x="618" y="1056"/>
                  <a:pt x="599" y="997"/>
                </a:cubicBezTo>
                <a:cubicBezTo>
                  <a:pt x="589" y="967"/>
                  <a:pt x="582" y="936"/>
                  <a:pt x="578" y="903"/>
                </a:cubicBezTo>
                <a:cubicBezTo>
                  <a:pt x="619" y="904"/>
                  <a:pt x="654" y="918"/>
                  <a:pt x="682" y="948"/>
                </a:cubicBezTo>
                <a:cubicBezTo>
                  <a:pt x="710" y="978"/>
                  <a:pt x="720" y="1015"/>
                  <a:pt x="726" y="1054"/>
                </a:cubicBezTo>
                <a:cubicBezTo>
                  <a:pt x="731" y="1018"/>
                  <a:pt x="732" y="982"/>
                  <a:pt x="731" y="946"/>
                </a:cubicBezTo>
                <a:cubicBezTo>
                  <a:pt x="716" y="940"/>
                  <a:pt x="701" y="936"/>
                  <a:pt x="687" y="930"/>
                </a:cubicBezTo>
                <a:cubicBezTo>
                  <a:pt x="648" y="912"/>
                  <a:pt x="621" y="882"/>
                  <a:pt x="601" y="845"/>
                </a:cubicBezTo>
                <a:cubicBezTo>
                  <a:pt x="588" y="820"/>
                  <a:pt x="578" y="794"/>
                  <a:pt x="566" y="769"/>
                </a:cubicBezTo>
                <a:cubicBezTo>
                  <a:pt x="565" y="766"/>
                  <a:pt x="564" y="763"/>
                  <a:pt x="563" y="759"/>
                </a:cubicBezTo>
                <a:cubicBezTo>
                  <a:pt x="602" y="754"/>
                  <a:pt x="637" y="762"/>
                  <a:pt x="667" y="784"/>
                </a:cubicBezTo>
                <a:cubicBezTo>
                  <a:pt x="698" y="807"/>
                  <a:pt x="715" y="839"/>
                  <a:pt x="727" y="874"/>
                </a:cubicBezTo>
                <a:cubicBezTo>
                  <a:pt x="727" y="874"/>
                  <a:pt x="728" y="874"/>
                  <a:pt x="729" y="873"/>
                </a:cubicBezTo>
                <a:cubicBezTo>
                  <a:pt x="724" y="839"/>
                  <a:pt x="719" y="805"/>
                  <a:pt x="715" y="772"/>
                </a:cubicBezTo>
                <a:cubicBezTo>
                  <a:pt x="702" y="770"/>
                  <a:pt x="690" y="769"/>
                  <a:pt x="679" y="766"/>
                </a:cubicBezTo>
                <a:cubicBezTo>
                  <a:pt x="644" y="759"/>
                  <a:pt x="616" y="741"/>
                  <a:pt x="591" y="716"/>
                </a:cubicBezTo>
                <a:cubicBezTo>
                  <a:pt x="566" y="690"/>
                  <a:pt x="546" y="660"/>
                  <a:pt x="529" y="628"/>
                </a:cubicBezTo>
                <a:cubicBezTo>
                  <a:pt x="528" y="627"/>
                  <a:pt x="528" y="625"/>
                  <a:pt x="526" y="622"/>
                </a:cubicBezTo>
                <a:cubicBezTo>
                  <a:pt x="561" y="613"/>
                  <a:pt x="594" y="615"/>
                  <a:pt x="626" y="631"/>
                </a:cubicBezTo>
                <a:cubicBezTo>
                  <a:pt x="659" y="647"/>
                  <a:pt x="679" y="674"/>
                  <a:pt x="698" y="704"/>
                </a:cubicBezTo>
                <a:cubicBezTo>
                  <a:pt x="694" y="691"/>
                  <a:pt x="690" y="678"/>
                  <a:pt x="686" y="666"/>
                </a:cubicBezTo>
                <a:cubicBezTo>
                  <a:pt x="681" y="650"/>
                  <a:pt x="675" y="634"/>
                  <a:pt x="669" y="618"/>
                </a:cubicBezTo>
                <a:cubicBezTo>
                  <a:pt x="668" y="616"/>
                  <a:pt x="665" y="613"/>
                  <a:pt x="663" y="613"/>
                </a:cubicBezTo>
                <a:cubicBezTo>
                  <a:pt x="600" y="619"/>
                  <a:pt x="552" y="593"/>
                  <a:pt x="511" y="549"/>
                </a:cubicBezTo>
                <a:cubicBezTo>
                  <a:pt x="497" y="534"/>
                  <a:pt x="483" y="517"/>
                  <a:pt x="469" y="501"/>
                </a:cubicBezTo>
                <a:cubicBezTo>
                  <a:pt x="500" y="487"/>
                  <a:pt x="531" y="485"/>
                  <a:pt x="562" y="494"/>
                </a:cubicBezTo>
                <a:cubicBezTo>
                  <a:pt x="594" y="504"/>
                  <a:pt x="617" y="524"/>
                  <a:pt x="639" y="547"/>
                </a:cubicBezTo>
                <a:cubicBezTo>
                  <a:pt x="633" y="536"/>
                  <a:pt x="628" y="525"/>
                  <a:pt x="621" y="513"/>
                </a:cubicBezTo>
                <a:cubicBezTo>
                  <a:pt x="615" y="501"/>
                  <a:pt x="607" y="488"/>
                  <a:pt x="600" y="475"/>
                </a:cubicBezTo>
                <a:cubicBezTo>
                  <a:pt x="598" y="473"/>
                  <a:pt x="594" y="471"/>
                  <a:pt x="592" y="471"/>
                </a:cubicBezTo>
                <a:cubicBezTo>
                  <a:pt x="545" y="482"/>
                  <a:pt x="503" y="473"/>
                  <a:pt x="464" y="446"/>
                </a:cubicBezTo>
                <a:cubicBezTo>
                  <a:pt x="441" y="430"/>
                  <a:pt x="421" y="412"/>
                  <a:pt x="399" y="394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429" y="369"/>
                  <a:pt x="490" y="356"/>
                  <a:pt x="556" y="410"/>
                </a:cubicBezTo>
                <a:cubicBezTo>
                  <a:pt x="548" y="400"/>
                  <a:pt x="541" y="390"/>
                  <a:pt x="534" y="380"/>
                </a:cubicBezTo>
                <a:cubicBezTo>
                  <a:pt x="526" y="370"/>
                  <a:pt x="518" y="361"/>
                  <a:pt x="510" y="351"/>
                </a:cubicBezTo>
                <a:cubicBezTo>
                  <a:pt x="490" y="359"/>
                  <a:pt x="470" y="363"/>
                  <a:pt x="448" y="362"/>
                </a:cubicBezTo>
                <a:cubicBezTo>
                  <a:pt x="417" y="360"/>
                  <a:pt x="389" y="347"/>
                  <a:pt x="361" y="332"/>
                </a:cubicBezTo>
                <a:cubicBezTo>
                  <a:pt x="345" y="323"/>
                  <a:pt x="330" y="312"/>
                  <a:pt x="312" y="301"/>
                </a:cubicBezTo>
                <a:cubicBezTo>
                  <a:pt x="335" y="283"/>
                  <a:pt x="359" y="275"/>
                  <a:pt x="387" y="275"/>
                </a:cubicBezTo>
                <a:cubicBezTo>
                  <a:pt x="414" y="275"/>
                  <a:pt x="438" y="285"/>
                  <a:pt x="462" y="297"/>
                </a:cubicBezTo>
                <a:cubicBezTo>
                  <a:pt x="456" y="291"/>
                  <a:pt x="449" y="285"/>
                  <a:pt x="443" y="279"/>
                </a:cubicBezTo>
                <a:cubicBezTo>
                  <a:pt x="436" y="272"/>
                  <a:pt x="429" y="267"/>
                  <a:pt x="423" y="260"/>
                </a:cubicBezTo>
                <a:cubicBezTo>
                  <a:pt x="417" y="253"/>
                  <a:pt x="412" y="252"/>
                  <a:pt x="402" y="256"/>
                </a:cubicBezTo>
                <a:cubicBezTo>
                  <a:pt x="376" y="269"/>
                  <a:pt x="348" y="271"/>
                  <a:pt x="320" y="265"/>
                </a:cubicBezTo>
                <a:cubicBezTo>
                  <a:pt x="286" y="257"/>
                  <a:pt x="254" y="243"/>
                  <a:pt x="222" y="225"/>
                </a:cubicBezTo>
                <a:cubicBezTo>
                  <a:pt x="264" y="185"/>
                  <a:pt x="310" y="188"/>
                  <a:pt x="360" y="206"/>
                </a:cubicBezTo>
                <a:cubicBezTo>
                  <a:pt x="344" y="195"/>
                  <a:pt x="328" y="183"/>
                  <a:pt x="312" y="172"/>
                </a:cubicBezTo>
                <a:cubicBezTo>
                  <a:pt x="311" y="171"/>
                  <a:pt x="308" y="171"/>
                  <a:pt x="306" y="172"/>
                </a:cubicBezTo>
                <a:cubicBezTo>
                  <a:pt x="272" y="196"/>
                  <a:pt x="235" y="196"/>
                  <a:pt x="197" y="187"/>
                </a:cubicBezTo>
                <a:cubicBezTo>
                  <a:pt x="174" y="181"/>
                  <a:pt x="151" y="173"/>
                  <a:pt x="127" y="166"/>
                </a:cubicBezTo>
                <a:cubicBezTo>
                  <a:pt x="142" y="145"/>
                  <a:pt x="161" y="134"/>
                  <a:pt x="184" y="130"/>
                </a:cubicBezTo>
                <a:cubicBezTo>
                  <a:pt x="207" y="126"/>
                  <a:pt x="230" y="129"/>
                  <a:pt x="252" y="134"/>
                </a:cubicBezTo>
                <a:cubicBezTo>
                  <a:pt x="230" y="121"/>
                  <a:pt x="208" y="108"/>
                  <a:pt x="180" y="104"/>
                </a:cubicBezTo>
                <a:cubicBezTo>
                  <a:pt x="113" y="94"/>
                  <a:pt x="56" y="63"/>
                  <a:pt x="3" y="21"/>
                </a:cubicBezTo>
                <a:cubicBezTo>
                  <a:pt x="2" y="21"/>
                  <a:pt x="2" y="20"/>
                  <a:pt x="0" y="17"/>
                </a:cubicBezTo>
                <a:cubicBezTo>
                  <a:pt x="16" y="17"/>
                  <a:pt x="30" y="16"/>
                  <a:pt x="44" y="17"/>
                </a:cubicBezTo>
                <a:cubicBezTo>
                  <a:pt x="106" y="20"/>
                  <a:pt x="161" y="39"/>
                  <a:pt x="204" y="84"/>
                </a:cubicBezTo>
                <a:cubicBezTo>
                  <a:pt x="222" y="102"/>
                  <a:pt x="246" y="109"/>
                  <a:pt x="265" y="123"/>
                </a:cubicBezTo>
                <a:cubicBezTo>
                  <a:pt x="255" y="110"/>
                  <a:pt x="244" y="98"/>
                  <a:pt x="235" y="86"/>
                </a:cubicBezTo>
                <a:cubicBezTo>
                  <a:pt x="215" y="60"/>
                  <a:pt x="208" y="32"/>
                  <a:pt x="216" y="0"/>
                </a:cubicBezTo>
                <a:cubicBezTo>
                  <a:pt x="217" y="0"/>
                  <a:pt x="217" y="0"/>
                  <a:pt x="218" y="0"/>
                </a:cubicBezTo>
                <a:cubicBezTo>
                  <a:pt x="221" y="2"/>
                  <a:pt x="225" y="4"/>
                  <a:pt x="229" y="7"/>
                </a:cubicBezTo>
                <a:cubicBezTo>
                  <a:pt x="255" y="22"/>
                  <a:pt x="280" y="40"/>
                  <a:pt x="300" y="63"/>
                </a:cubicBezTo>
                <a:cubicBezTo>
                  <a:pt x="319" y="85"/>
                  <a:pt x="332" y="110"/>
                  <a:pt x="325" y="138"/>
                </a:cubicBezTo>
                <a:cubicBezTo>
                  <a:pt x="320" y="155"/>
                  <a:pt x="325" y="163"/>
                  <a:pt x="338" y="171"/>
                </a:cubicBezTo>
                <a:cubicBezTo>
                  <a:pt x="352" y="180"/>
                  <a:pt x="365" y="191"/>
                  <a:pt x="379" y="201"/>
                </a:cubicBezTo>
                <a:cubicBezTo>
                  <a:pt x="347" y="158"/>
                  <a:pt x="319" y="115"/>
                  <a:pt x="341" y="59"/>
                </a:cubicBezTo>
                <a:cubicBezTo>
                  <a:pt x="343" y="59"/>
                  <a:pt x="344" y="59"/>
                  <a:pt x="345" y="60"/>
                </a:cubicBezTo>
                <a:cubicBezTo>
                  <a:pt x="375" y="81"/>
                  <a:pt x="403" y="106"/>
                  <a:pt x="423" y="138"/>
                </a:cubicBezTo>
                <a:cubicBezTo>
                  <a:pt x="436" y="160"/>
                  <a:pt x="443" y="184"/>
                  <a:pt x="437" y="209"/>
                </a:cubicBezTo>
                <a:cubicBezTo>
                  <a:pt x="435" y="220"/>
                  <a:pt x="430" y="230"/>
                  <a:pt x="428" y="238"/>
                </a:cubicBezTo>
                <a:cubicBezTo>
                  <a:pt x="447" y="258"/>
                  <a:pt x="465" y="278"/>
                  <a:pt x="483" y="297"/>
                </a:cubicBezTo>
                <a:cubicBezTo>
                  <a:pt x="480" y="288"/>
                  <a:pt x="476" y="280"/>
                  <a:pt x="472" y="272"/>
                </a:cubicBezTo>
                <a:cubicBezTo>
                  <a:pt x="457" y="243"/>
                  <a:pt x="446" y="214"/>
                  <a:pt x="451" y="180"/>
                </a:cubicBezTo>
                <a:cubicBezTo>
                  <a:pt x="453" y="165"/>
                  <a:pt x="458" y="150"/>
                  <a:pt x="467" y="137"/>
                </a:cubicBezTo>
                <a:cubicBezTo>
                  <a:pt x="470" y="139"/>
                  <a:pt x="472" y="141"/>
                  <a:pt x="475" y="143"/>
                </a:cubicBezTo>
                <a:cubicBezTo>
                  <a:pt x="498" y="166"/>
                  <a:pt x="519" y="191"/>
                  <a:pt x="534" y="221"/>
                </a:cubicBezTo>
                <a:cubicBezTo>
                  <a:pt x="546" y="246"/>
                  <a:pt x="553" y="272"/>
                  <a:pt x="545" y="300"/>
                </a:cubicBezTo>
                <a:cubicBezTo>
                  <a:pt x="541" y="315"/>
                  <a:pt x="533" y="329"/>
                  <a:pt x="526" y="344"/>
                </a:cubicBezTo>
                <a:cubicBezTo>
                  <a:pt x="542" y="365"/>
                  <a:pt x="560" y="389"/>
                  <a:pt x="578" y="412"/>
                </a:cubicBezTo>
                <a:cubicBezTo>
                  <a:pt x="577" y="406"/>
                  <a:pt x="575" y="402"/>
                  <a:pt x="573" y="398"/>
                </a:cubicBezTo>
                <a:cubicBezTo>
                  <a:pt x="569" y="385"/>
                  <a:pt x="565" y="372"/>
                  <a:pt x="561" y="359"/>
                </a:cubicBezTo>
                <a:cubicBezTo>
                  <a:pt x="554" y="329"/>
                  <a:pt x="554" y="299"/>
                  <a:pt x="565" y="270"/>
                </a:cubicBezTo>
                <a:cubicBezTo>
                  <a:pt x="570" y="258"/>
                  <a:pt x="578" y="247"/>
                  <a:pt x="588" y="238"/>
                </a:cubicBezTo>
                <a:cubicBezTo>
                  <a:pt x="616" y="272"/>
                  <a:pt x="638" y="309"/>
                  <a:pt x="648" y="352"/>
                </a:cubicBezTo>
                <a:cubicBezTo>
                  <a:pt x="654" y="380"/>
                  <a:pt x="651" y="408"/>
                  <a:pt x="636" y="433"/>
                </a:cubicBezTo>
                <a:cubicBezTo>
                  <a:pt x="630" y="444"/>
                  <a:pt x="621" y="454"/>
                  <a:pt x="613" y="464"/>
                </a:cubicBezTo>
                <a:cubicBezTo>
                  <a:pt x="627" y="491"/>
                  <a:pt x="643" y="519"/>
                  <a:pt x="659" y="549"/>
                </a:cubicBezTo>
                <a:cubicBezTo>
                  <a:pt x="657" y="539"/>
                  <a:pt x="655" y="531"/>
                  <a:pt x="654" y="522"/>
                </a:cubicBezTo>
                <a:cubicBezTo>
                  <a:pt x="650" y="493"/>
                  <a:pt x="647" y="464"/>
                  <a:pt x="655" y="435"/>
                </a:cubicBezTo>
                <a:cubicBezTo>
                  <a:pt x="663" y="408"/>
                  <a:pt x="676" y="385"/>
                  <a:pt x="699" y="366"/>
                </a:cubicBezTo>
                <a:cubicBezTo>
                  <a:pt x="701" y="370"/>
                  <a:pt x="703" y="372"/>
                  <a:pt x="704" y="375"/>
                </a:cubicBezTo>
                <a:cubicBezTo>
                  <a:pt x="712" y="393"/>
                  <a:pt x="721" y="411"/>
                  <a:pt x="727" y="429"/>
                </a:cubicBezTo>
                <a:cubicBezTo>
                  <a:pt x="737" y="456"/>
                  <a:pt x="743" y="484"/>
                  <a:pt x="741" y="514"/>
                </a:cubicBezTo>
                <a:cubicBezTo>
                  <a:pt x="737" y="554"/>
                  <a:pt x="718" y="585"/>
                  <a:pt x="683" y="607"/>
                </a:cubicBezTo>
                <a:cubicBezTo>
                  <a:pt x="694" y="639"/>
                  <a:pt x="705" y="671"/>
                  <a:pt x="716" y="705"/>
                </a:cubicBezTo>
                <a:cubicBezTo>
                  <a:pt x="713" y="630"/>
                  <a:pt x="721" y="562"/>
                  <a:pt x="790" y="517"/>
                </a:cubicBezTo>
                <a:cubicBezTo>
                  <a:pt x="791" y="519"/>
                  <a:pt x="792" y="521"/>
                  <a:pt x="793" y="522"/>
                </a:cubicBezTo>
                <a:cubicBezTo>
                  <a:pt x="806" y="558"/>
                  <a:pt x="813" y="595"/>
                  <a:pt x="813" y="633"/>
                </a:cubicBezTo>
                <a:cubicBezTo>
                  <a:pt x="814" y="673"/>
                  <a:pt x="804" y="710"/>
                  <a:pt x="774" y="739"/>
                </a:cubicBezTo>
                <a:cubicBezTo>
                  <a:pt x="761" y="751"/>
                  <a:pt x="746" y="759"/>
                  <a:pt x="731" y="770"/>
                </a:cubicBezTo>
                <a:cubicBezTo>
                  <a:pt x="736" y="803"/>
                  <a:pt x="741" y="839"/>
                  <a:pt x="745" y="872"/>
                </a:cubicBezTo>
                <a:cubicBezTo>
                  <a:pt x="750" y="853"/>
                  <a:pt x="754" y="831"/>
                  <a:pt x="760" y="810"/>
                </a:cubicBezTo>
                <a:cubicBezTo>
                  <a:pt x="772" y="763"/>
                  <a:pt x="798" y="726"/>
                  <a:pt x="840" y="701"/>
                </a:cubicBezTo>
                <a:cubicBezTo>
                  <a:pt x="846" y="697"/>
                  <a:pt x="852" y="695"/>
                  <a:pt x="859" y="692"/>
                </a:cubicBezTo>
                <a:cubicBezTo>
                  <a:pt x="860" y="694"/>
                  <a:pt x="861" y="696"/>
                  <a:pt x="861" y="698"/>
                </a:cubicBezTo>
                <a:cubicBezTo>
                  <a:pt x="868" y="740"/>
                  <a:pt x="869" y="782"/>
                  <a:pt x="861" y="823"/>
                </a:cubicBezTo>
                <a:cubicBezTo>
                  <a:pt x="852" y="866"/>
                  <a:pt x="833" y="902"/>
                  <a:pt x="796" y="925"/>
                </a:cubicBezTo>
                <a:cubicBezTo>
                  <a:pt x="781" y="934"/>
                  <a:pt x="765" y="939"/>
                  <a:pt x="749" y="946"/>
                </a:cubicBezTo>
                <a:cubicBezTo>
                  <a:pt x="747" y="982"/>
                  <a:pt x="746" y="1019"/>
                  <a:pt x="744" y="1057"/>
                </a:cubicBezTo>
                <a:cubicBezTo>
                  <a:pt x="745" y="1054"/>
                  <a:pt x="746" y="1052"/>
                  <a:pt x="746" y="1050"/>
                </a:cubicBezTo>
                <a:cubicBezTo>
                  <a:pt x="755" y="1030"/>
                  <a:pt x="762" y="1010"/>
                  <a:pt x="771" y="990"/>
                </a:cubicBezTo>
                <a:cubicBezTo>
                  <a:pt x="789" y="953"/>
                  <a:pt x="814" y="923"/>
                  <a:pt x="849" y="902"/>
                </a:cubicBezTo>
                <a:cubicBezTo>
                  <a:pt x="864" y="893"/>
                  <a:pt x="880" y="886"/>
                  <a:pt x="898" y="883"/>
                </a:cubicBezTo>
                <a:cubicBezTo>
                  <a:pt x="898" y="885"/>
                  <a:pt x="898" y="886"/>
                  <a:pt x="898" y="887"/>
                </a:cubicBezTo>
                <a:cubicBezTo>
                  <a:pt x="898" y="935"/>
                  <a:pt x="891" y="983"/>
                  <a:pt x="872" y="1027"/>
                </a:cubicBezTo>
                <a:cubicBezTo>
                  <a:pt x="846" y="1086"/>
                  <a:pt x="804" y="1122"/>
                  <a:pt x="738" y="1127"/>
                </a:cubicBezTo>
                <a:cubicBezTo>
                  <a:pt x="732" y="1127"/>
                  <a:pt x="732" y="1131"/>
                  <a:pt x="731" y="1135"/>
                </a:cubicBezTo>
                <a:cubicBezTo>
                  <a:pt x="723" y="1170"/>
                  <a:pt x="714" y="1204"/>
                  <a:pt x="706" y="1238"/>
                </a:cubicBezTo>
                <a:cubicBezTo>
                  <a:pt x="705" y="1241"/>
                  <a:pt x="704" y="1244"/>
                  <a:pt x="704" y="1247"/>
                </a:cubicBezTo>
                <a:cubicBezTo>
                  <a:pt x="708" y="1244"/>
                  <a:pt x="710" y="1240"/>
                  <a:pt x="712" y="1236"/>
                </a:cubicBezTo>
                <a:cubicBezTo>
                  <a:pt x="734" y="1201"/>
                  <a:pt x="757" y="1167"/>
                  <a:pt x="789" y="1141"/>
                </a:cubicBezTo>
                <a:cubicBezTo>
                  <a:pt x="822" y="1116"/>
                  <a:pt x="858" y="1100"/>
                  <a:pt x="900" y="1099"/>
                </a:cubicBezTo>
                <a:cubicBezTo>
                  <a:pt x="900" y="1101"/>
                  <a:pt x="900" y="1104"/>
                  <a:pt x="900" y="110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95000">
                <a:srgbClr val="FFC000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267">
            <a:extLst>
              <a:ext uri="{FF2B5EF4-FFF2-40B4-BE49-F238E27FC236}">
                <a16:creationId xmlns:a16="http://schemas.microsoft.com/office/drawing/2014/main" id="{7E498102-D0F4-464E-ABDD-0FD6C3C7B378}"/>
              </a:ext>
            </a:extLst>
          </p:cNvPr>
          <p:cNvSpPr>
            <a:spLocks/>
          </p:cNvSpPr>
          <p:nvPr/>
        </p:nvSpPr>
        <p:spPr bwMode="auto">
          <a:xfrm>
            <a:off x="1595099" y="1964789"/>
            <a:ext cx="474348" cy="977295"/>
          </a:xfrm>
          <a:custGeom>
            <a:avLst/>
            <a:gdLst>
              <a:gd name="T0" fmla="*/ 165 w 918"/>
              <a:gd name="T1" fmla="*/ 1085 h 1891"/>
              <a:gd name="T2" fmla="*/ 26 w 918"/>
              <a:gd name="T3" fmla="*/ 731 h 1891"/>
              <a:gd name="T4" fmla="*/ 152 w 918"/>
              <a:gd name="T5" fmla="*/ 898 h 1891"/>
              <a:gd name="T6" fmla="*/ 82 w 918"/>
              <a:gd name="T7" fmla="*/ 555 h 1891"/>
              <a:gd name="T8" fmla="*/ 164 w 918"/>
              <a:gd name="T9" fmla="*/ 607 h 1891"/>
              <a:gd name="T10" fmla="*/ 218 w 918"/>
              <a:gd name="T11" fmla="*/ 572 h 1891"/>
              <a:gd name="T12" fmla="*/ 268 w 918"/>
              <a:gd name="T13" fmla="*/ 258 h 1891"/>
              <a:gd name="T14" fmla="*/ 337 w 918"/>
              <a:gd name="T15" fmla="*/ 359 h 1891"/>
              <a:gd name="T16" fmla="*/ 400 w 918"/>
              <a:gd name="T17" fmla="*/ 195 h 1891"/>
              <a:gd name="T18" fmla="*/ 414 w 918"/>
              <a:gd name="T19" fmla="*/ 218 h 1891"/>
              <a:gd name="T20" fmla="*/ 473 w 918"/>
              <a:gd name="T21" fmla="*/ 209 h 1891"/>
              <a:gd name="T22" fmla="*/ 534 w 918"/>
              <a:gd name="T23" fmla="*/ 80 h 1891"/>
              <a:gd name="T24" fmla="*/ 634 w 918"/>
              <a:gd name="T25" fmla="*/ 88 h 1891"/>
              <a:gd name="T26" fmla="*/ 643 w 918"/>
              <a:gd name="T27" fmla="*/ 107 h 1891"/>
              <a:gd name="T28" fmla="*/ 688 w 918"/>
              <a:gd name="T29" fmla="*/ 173 h 1891"/>
              <a:gd name="T30" fmla="*/ 494 w 918"/>
              <a:gd name="T31" fmla="*/ 214 h 1891"/>
              <a:gd name="T32" fmla="*/ 447 w 918"/>
              <a:gd name="T33" fmla="*/ 264 h 1891"/>
              <a:gd name="T34" fmla="*/ 545 w 918"/>
              <a:gd name="T35" fmla="*/ 305 h 1891"/>
              <a:gd name="T36" fmla="*/ 347 w 918"/>
              <a:gd name="T37" fmla="*/ 373 h 1891"/>
              <a:gd name="T38" fmla="*/ 405 w 918"/>
              <a:gd name="T39" fmla="*/ 459 h 1891"/>
              <a:gd name="T40" fmla="*/ 237 w 918"/>
              <a:gd name="T41" fmla="*/ 570 h 1891"/>
              <a:gd name="T42" fmla="*/ 327 w 918"/>
              <a:gd name="T43" fmla="*/ 601 h 1891"/>
              <a:gd name="T44" fmla="*/ 190 w 918"/>
              <a:gd name="T45" fmla="*/ 730 h 1891"/>
              <a:gd name="T46" fmla="*/ 274 w 918"/>
              <a:gd name="T47" fmla="*/ 758 h 1891"/>
              <a:gd name="T48" fmla="*/ 187 w 918"/>
              <a:gd name="T49" fmla="*/ 858 h 1891"/>
              <a:gd name="T50" fmla="*/ 318 w 918"/>
              <a:gd name="T51" fmla="*/ 805 h 1891"/>
              <a:gd name="T52" fmla="*/ 181 w 918"/>
              <a:gd name="T53" fmla="*/ 1083 h 1891"/>
              <a:gd name="T54" fmla="*/ 321 w 918"/>
              <a:gd name="T55" fmla="*/ 922 h 1891"/>
              <a:gd name="T56" fmla="*/ 199 w 918"/>
              <a:gd name="T57" fmla="*/ 1160 h 1891"/>
              <a:gd name="T58" fmla="*/ 342 w 918"/>
              <a:gd name="T59" fmla="*/ 1078 h 1891"/>
              <a:gd name="T60" fmla="*/ 271 w 918"/>
              <a:gd name="T61" fmla="*/ 1334 h 1891"/>
              <a:gd name="T62" fmla="*/ 390 w 918"/>
              <a:gd name="T63" fmla="*/ 1237 h 1891"/>
              <a:gd name="T64" fmla="*/ 384 w 918"/>
              <a:gd name="T65" fmla="*/ 1513 h 1891"/>
              <a:gd name="T66" fmla="*/ 430 w 918"/>
              <a:gd name="T67" fmla="*/ 1513 h 1891"/>
              <a:gd name="T68" fmla="*/ 541 w 918"/>
              <a:gd name="T69" fmla="*/ 1674 h 1891"/>
              <a:gd name="T70" fmla="*/ 624 w 918"/>
              <a:gd name="T71" fmla="*/ 1508 h 1891"/>
              <a:gd name="T72" fmla="*/ 776 w 918"/>
              <a:gd name="T73" fmla="*/ 1808 h 1891"/>
              <a:gd name="T74" fmla="*/ 903 w 918"/>
              <a:gd name="T75" fmla="*/ 1868 h 1891"/>
              <a:gd name="T76" fmla="*/ 654 w 918"/>
              <a:gd name="T77" fmla="*/ 1881 h 1891"/>
              <a:gd name="T78" fmla="*/ 397 w 918"/>
              <a:gd name="T79" fmla="*/ 1758 h 1891"/>
              <a:gd name="T80" fmla="*/ 538 w 918"/>
              <a:gd name="T81" fmla="*/ 1691 h 1891"/>
              <a:gd name="T82" fmla="*/ 185 w 918"/>
              <a:gd name="T83" fmla="*/ 1581 h 1891"/>
              <a:gd name="T84" fmla="*/ 460 w 918"/>
              <a:gd name="T85" fmla="*/ 1631 h 1891"/>
              <a:gd name="T86" fmla="*/ 361 w 918"/>
              <a:gd name="T87" fmla="*/ 1529 h 1891"/>
              <a:gd name="T88" fmla="*/ 70 w 918"/>
              <a:gd name="T89" fmla="*/ 1358 h 1891"/>
              <a:gd name="T90" fmla="*/ 316 w 918"/>
              <a:gd name="T91" fmla="*/ 1463 h 1891"/>
              <a:gd name="T92" fmla="*/ 13 w 918"/>
              <a:gd name="T93" fmla="*/ 1142 h 1891"/>
              <a:gd name="T94" fmla="*/ 217 w 918"/>
              <a:gd name="T95" fmla="*/ 1275 h 1891"/>
              <a:gd name="T96" fmla="*/ 2 w 918"/>
              <a:gd name="T97" fmla="*/ 945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8" h="1891">
                <a:moveTo>
                  <a:pt x="0" y="922"/>
                </a:moveTo>
                <a:cubicBezTo>
                  <a:pt x="27" y="924"/>
                  <a:pt x="51" y="936"/>
                  <a:pt x="73" y="951"/>
                </a:cubicBezTo>
                <a:cubicBezTo>
                  <a:pt x="107" y="975"/>
                  <a:pt x="129" y="1009"/>
                  <a:pt x="147" y="1046"/>
                </a:cubicBezTo>
                <a:cubicBezTo>
                  <a:pt x="153" y="1058"/>
                  <a:pt x="159" y="1071"/>
                  <a:pt x="165" y="1085"/>
                </a:cubicBezTo>
                <a:cubicBezTo>
                  <a:pt x="161" y="1047"/>
                  <a:pt x="157" y="1010"/>
                  <a:pt x="153" y="974"/>
                </a:cubicBezTo>
                <a:cubicBezTo>
                  <a:pt x="141" y="971"/>
                  <a:pt x="129" y="968"/>
                  <a:pt x="117" y="963"/>
                </a:cubicBezTo>
                <a:cubicBezTo>
                  <a:pt x="72" y="944"/>
                  <a:pt x="47" y="908"/>
                  <a:pt x="34" y="862"/>
                </a:cubicBezTo>
                <a:cubicBezTo>
                  <a:pt x="22" y="819"/>
                  <a:pt x="21" y="775"/>
                  <a:pt x="26" y="731"/>
                </a:cubicBezTo>
                <a:cubicBezTo>
                  <a:pt x="26" y="731"/>
                  <a:pt x="26" y="730"/>
                  <a:pt x="27" y="729"/>
                </a:cubicBezTo>
                <a:cubicBezTo>
                  <a:pt x="31" y="730"/>
                  <a:pt x="35" y="731"/>
                  <a:pt x="38" y="732"/>
                </a:cubicBezTo>
                <a:cubicBezTo>
                  <a:pt x="78" y="750"/>
                  <a:pt x="108" y="779"/>
                  <a:pt x="124" y="819"/>
                </a:cubicBezTo>
                <a:cubicBezTo>
                  <a:pt x="135" y="845"/>
                  <a:pt x="144" y="874"/>
                  <a:pt x="152" y="898"/>
                </a:cubicBezTo>
                <a:cubicBezTo>
                  <a:pt x="155" y="867"/>
                  <a:pt x="157" y="832"/>
                  <a:pt x="160" y="796"/>
                </a:cubicBezTo>
                <a:cubicBezTo>
                  <a:pt x="142" y="789"/>
                  <a:pt x="125" y="780"/>
                  <a:pt x="110" y="766"/>
                </a:cubicBezTo>
                <a:cubicBezTo>
                  <a:pt x="86" y="742"/>
                  <a:pt x="73" y="712"/>
                  <a:pt x="70" y="679"/>
                </a:cubicBezTo>
                <a:cubicBezTo>
                  <a:pt x="65" y="637"/>
                  <a:pt x="71" y="596"/>
                  <a:pt x="82" y="555"/>
                </a:cubicBezTo>
                <a:cubicBezTo>
                  <a:pt x="82" y="554"/>
                  <a:pt x="83" y="552"/>
                  <a:pt x="84" y="549"/>
                </a:cubicBezTo>
                <a:cubicBezTo>
                  <a:pt x="156" y="590"/>
                  <a:pt x="168" y="658"/>
                  <a:pt x="171" y="732"/>
                </a:cubicBezTo>
                <a:cubicBezTo>
                  <a:pt x="180" y="698"/>
                  <a:pt x="188" y="666"/>
                  <a:pt x="196" y="635"/>
                </a:cubicBezTo>
                <a:cubicBezTo>
                  <a:pt x="185" y="626"/>
                  <a:pt x="173" y="617"/>
                  <a:pt x="164" y="607"/>
                </a:cubicBezTo>
                <a:cubicBezTo>
                  <a:pt x="138" y="580"/>
                  <a:pt x="130" y="547"/>
                  <a:pt x="132" y="511"/>
                </a:cubicBezTo>
                <a:cubicBezTo>
                  <a:pt x="135" y="471"/>
                  <a:pt x="146" y="434"/>
                  <a:pt x="163" y="398"/>
                </a:cubicBezTo>
                <a:cubicBezTo>
                  <a:pt x="164" y="397"/>
                  <a:pt x="165" y="396"/>
                  <a:pt x="166" y="394"/>
                </a:cubicBezTo>
                <a:cubicBezTo>
                  <a:pt x="227" y="441"/>
                  <a:pt x="227" y="505"/>
                  <a:pt x="218" y="572"/>
                </a:cubicBezTo>
                <a:cubicBezTo>
                  <a:pt x="232" y="543"/>
                  <a:pt x="245" y="514"/>
                  <a:pt x="258" y="485"/>
                </a:cubicBezTo>
                <a:cubicBezTo>
                  <a:pt x="258" y="485"/>
                  <a:pt x="258" y="484"/>
                  <a:pt x="258" y="484"/>
                </a:cubicBezTo>
                <a:cubicBezTo>
                  <a:pt x="219" y="453"/>
                  <a:pt x="208" y="413"/>
                  <a:pt x="218" y="366"/>
                </a:cubicBezTo>
                <a:cubicBezTo>
                  <a:pt x="226" y="326"/>
                  <a:pt x="245" y="292"/>
                  <a:pt x="268" y="258"/>
                </a:cubicBezTo>
                <a:cubicBezTo>
                  <a:pt x="273" y="264"/>
                  <a:pt x="278" y="268"/>
                  <a:pt x="281" y="273"/>
                </a:cubicBezTo>
                <a:cubicBezTo>
                  <a:pt x="305" y="307"/>
                  <a:pt x="308" y="345"/>
                  <a:pt x="300" y="384"/>
                </a:cubicBezTo>
                <a:cubicBezTo>
                  <a:pt x="297" y="400"/>
                  <a:pt x="292" y="415"/>
                  <a:pt x="288" y="432"/>
                </a:cubicBezTo>
                <a:cubicBezTo>
                  <a:pt x="305" y="407"/>
                  <a:pt x="321" y="383"/>
                  <a:pt x="337" y="359"/>
                </a:cubicBezTo>
                <a:cubicBezTo>
                  <a:pt x="324" y="345"/>
                  <a:pt x="314" y="329"/>
                  <a:pt x="311" y="309"/>
                </a:cubicBezTo>
                <a:cubicBezTo>
                  <a:pt x="307" y="287"/>
                  <a:pt x="309" y="266"/>
                  <a:pt x="317" y="246"/>
                </a:cubicBezTo>
                <a:cubicBezTo>
                  <a:pt x="331" y="210"/>
                  <a:pt x="354" y="179"/>
                  <a:pt x="381" y="151"/>
                </a:cubicBezTo>
                <a:cubicBezTo>
                  <a:pt x="391" y="164"/>
                  <a:pt x="397" y="179"/>
                  <a:pt x="400" y="195"/>
                </a:cubicBezTo>
                <a:cubicBezTo>
                  <a:pt x="407" y="228"/>
                  <a:pt x="397" y="258"/>
                  <a:pt x="384" y="288"/>
                </a:cubicBezTo>
                <a:cubicBezTo>
                  <a:pt x="381" y="296"/>
                  <a:pt x="377" y="303"/>
                  <a:pt x="374" y="312"/>
                </a:cubicBezTo>
                <a:cubicBezTo>
                  <a:pt x="392" y="292"/>
                  <a:pt x="410" y="272"/>
                  <a:pt x="428" y="253"/>
                </a:cubicBezTo>
                <a:cubicBezTo>
                  <a:pt x="423" y="241"/>
                  <a:pt x="417" y="230"/>
                  <a:pt x="414" y="218"/>
                </a:cubicBezTo>
                <a:cubicBezTo>
                  <a:pt x="407" y="187"/>
                  <a:pt x="418" y="160"/>
                  <a:pt x="435" y="134"/>
                </a:cubicBezTo>
                <a:cubicBezTo>
                  <a:pt x="451" y="109"/>
                  <a:pt x="472" y="88"/>
                  <a:pt x="495" y="69"/>
                </a:cubicBezTo>
                <a:cubicBezTo>
                  <a:pt x="496" y="68"/>
                  <a:pt x="498" y="67"/>
                  <a:pt x="501" y="65"/>
                </a:cubicBezTo>
                <a:cubicBezTo>
                  <a:pt x="527" y="120"/>
                  <a:pt x="502" y="165"/>
                  <a:pt x="473" y="209"/>
                </a:cubicBezTo>
                <a:cubicBezTo>
                  <a:pt x="475" y="208"/>
                  <a:pt x="476" y="207"/>
                  <a:pt x="477" y="206"/>
                </a:cubicBezTo>
                <a:cubicBezTo>
                  <a:pt x="493" y="194"/>
                  <a:pt x="508" y="181"/>
                  <a:pt x="523" y="168"/>
                </a:cubicBezTo>
                <a:cubicBezTo>
                  <a:pt x="527" y="165"/>
                  <a:pt x="529" y="162"/>
                  <a:pt x="526" y="156"/>
                </a:cubicBezTo>
                <a:cubicBezTo>
                  <a:pt x="515" y="129"/>
                  <a:pt x="520" y="104"/>
                  <a:pt x="534" y="80"/>
                </a:cubicBezTo>
                <a:cubicBezTo>
                  <a:pt x="549" y="54"/>
                  <a:pt x="593" y="14"/>
                  <a:pt x="622" y="0"/>
                </a:cubicBezTo>
                <a:cubicBezTo>
                  <a:pt x="631" y="23"/>
                  <a:pt x="630" y="46"/>
                  <a:pt x="620" y="66"/>
                </a:cubicBezTo>
                <a:cubicBezTo>
                  <a:pt x="610" y="86"/>
                  <a:pt x="596" y="105"/>
                  <a:pt x="583" y="126"/>
                </a:cubicBezTo>
                <a:cubicBezTo>
                  <a:pt x="601" y="113"/>
                  <a:pt x="620" y="103"/>
                  <a:pt x="634" y="88"/>
                </a:cubicBezTo>
                <a:cubicBezTo>
                  <a:pt x="676" y="41"/>
                  <a:pt x="728" y="14"/>
                  <a:pt x="789" y="7"/>
                </a:cubicBezTo>
                <a:cubicBezTo>
                  <a:pt x="805" y="5"/>
                  <a:pt x="821" y="5"/>
                  <a:pt x="840" y="4"/>
                </a:cubicBezTo>
                <a:cubicBezTo>
                  <a:pt x="837" y="7"/>
                  <a:pt x="836" y="9"/>
                  <a:pt x="835" y="10"/>
                </a:cubicBezTo>
                <a:cubicBezTo>
                  <a:pt x="780" y="60"/>
                  <a:pt x="717" y="94"/>
                  <a:pt x="643" y="107"/>
                </a:cubicBezTo>
                <a:cubicBezTo>
                  <a:pt x="641" y="107"/>
                  <a:pt x="639" y="108"/>
                  <a:pt x="637" y="109"/>
                </a:cubicBezTo>
                <a:cubicBezTo>
                  <a:pt x="622" y="118"/>
                  <a:pt x="608" y="127"/>
                  <a:pt x="594" y="136"/>
                </a:cubicBezTo>
                <a:cubicBezTo>
                  <a:pt x="640" y="122"/>
                  <a:pt x="684" y="119"/>
                  <a:pt x="722" y="159"/>
                </a:cubicBezTo>
                <a:cubicBezTo>
                  <a:pt x="710" y="164"/>
                  <a:pt x="699" y="169"/>
                  <a:pt x="688" y="173"/>
                </a:cubicBezTo>
                <a:cubicBezTo>
                  <a:pt x="658" y="185"/>
                  <a:pt x="627" y="195"/>
                  <a:pt x="593" y="193"/>
                </a:cubicBezTo>
                <a:cubicBezTo>
                  <a:pt x="576" y="192"/>
                  <a:pt x="561" y="187"/>
                  <a:pt x="546" y="178"/>
                </a:cubicBezTo>
                <a:cubicBezTo>
                  <a:pt x="542" y="175"/>
                  <a:pt x="539" y="176"/>
                  <a:pt x="534" y="179"/>
                </a:cubicBezTo>
                <a:cubicBezTo>
                  <a:pt x="521" y="191"/>
                  <a:pt x="507" y="202"/>
                  <a:pt x="494" y="214"/>
                </a:cubicBezTo>
                <a:cubicBezTo>
                  <a:pt x="541" y="193"/>
                  <a:pt x="587" y="188"/>
                  <a:pt x="632" y="225"/>
                </a:cubicBezTo>
                <a:cubicBezTo>
                  <a:pt x="615" y="234"/>
                  <a:pt x="601" y="243"/>
                  <a:pt x="585" y="250"/>
                </a:cubicBezTo>
                <a:cubicBezTo>
                  <a:pt x="563" y="261"/>
                  <a:pt x="540" y="271"/>
                  <a:pt x="515" y="274"/>
                </a:cubicBezTo>
                <a:cubicBezTo>
                  <a:pt x="491" y="277"/>
                  <a:pt x="469" y="274"/>
                  <a:pt x="447" y="264"/>
                </a:cubicBezTo>
                <a:cubicBezTo>
                  <a:pt x="445" y="263"/>
                  <a:pt x="440" y="264"/>
                  <a:pt x="439" y="265"/>
                </a:cubicBezTo>
                <a:cubicBezTo>
                  <a:pt x="425" y="280"/>
                  <a:pt x="411" y="295"/>
                  <a:pt x="397" y="311"/>
                </a:cubicBezTo>
                <a:cubicBezTo>
                  <a:pt x="420" y="297"/>
                  <a:pt x="443" y="286"/>
                  <a:pt x="470" y="284"/>
                </a:cubicBezTo>
                <a:cubicBezTo>
                  <a:pt x="497" y="282"/>
                  <a:pt x="522" y="289"/>
                  <a:pt x="545" y="305"/>
                </a:cubicBezTo>
                <a:cubicBezTo>
                  <a:pt x="541" y="309"/>
                  <a:pt x="538" y="311"/>
                  <a:pt x="534" y="314"/>
                </a:cubicBezTo>
                <a:cubicBezTo>
                  <a:pt x="509" y="334"/>
                  <a:pt x="482" y="352"/>
                  <a:pt x="453" y="364"/>
                </a:cubicBezTo>
                <a:cubicBezTo>
                  <a:pt x="422" y="377"/>
                  <a:pt x="391" y="379"/>
                  <a:pt x="359" y="369"/>
                </a:cubicBezTo>
                <a:cubicBezTo>
                  <a:pt x="353" y="368"/>
                  <a:pt x="350" y="368"/>
                  <a:pt x="347" y="373"/>
                </a:cubicBezTo>
                <a:cubicBezTo>
                  <a:pt x="337" y="389"/>
                  <a:pt x="326" y="404"/>
                  <a:pt x="316" y="420"/>
                </a:cubicBezTo>
                <a:cubicBezTo>
                  <a:pt x="314" y="422"/>
                  <a:pt x="313" y="424"/>
                  <a:pt x="312" y="427"/>
                </a:cubicBezTo>
                <a:cubicBezTo>
                  <a:pt x="359" y="386"/>
                  <a:pt x="409" y="371"/>
                  <a:pt x="468" y="400"/>
                </a:cubicBezTo>
                <a:cubicBezTo>
                  <a:pt x="449" y="423"/>
                  <a:pt x="428" y="442"/>
                  <a:pt x="405" y="459"/>
                </a:cubicBezTo>
                <a:cubicBezTo>
                  <a:pt x="388" y="471"/>
                  <a:pt x="370" y="483"/>
                  <a:pt x="350" y="488"/>
                </a:cubicBezTo>
                <a:cubicBezTo>
                  <a:pt x="338" y="491"/>
                  <a:pt x="325" y="494"/>
                  <a:pt x="312" y="494"/>
                </a:cubicBezTo>
                <a:cubicBezTo>
                  <a:pt x="300" y="495"/>
                  <a:pt x="287" y="493"/>
                  <a:pt x="273" y="492"/>
                </a:cubicBezTo>
                <a:cubicBezTo>
                  <a:pt x="262" y="518"/>
                  <a:pt x="249" y="544"/>
                  <a:pt x="237" y="570"/>
                </a:cubicBezTo>
                <a:cubicBezTo>
                  <a:pt x="238" y="571"/>
                  <a:pt x="238" y="571"/>
                  <a:pt x="239" y="571"/>
                </a:cubicBezTo>
                <a:cubicBezTo>
                  <a:pt x="280" y="516"/>
                  <a:pt x="331" y="491"/>
                  <a:pt x="402" y="514"/>
                </a:cubicBezTo>
                <a:cubicBezTo>
                  <a:pt x="397" y="520"/>
                  <a:pt x="394" y="526"/>
                  <a:pt x="390" y="532"/>
                </a:cubicBezTo>
                <a:cubicBezTo>
                  <a:pt x="372" y="557"/>
                  <a:pt x="351" y="581"/>
                  <a:pt x="327" y="601"/>
                </a:cubicBezTo>
                <a:cubicBezTo>
                  <a:pt x="296" y="627"/>
                  <a:pt x="261" y="639"/>
                  <a:pt x="221" y="638"/>
                </a:cubicBezTo>
                <a:cubicBezTo>
                  <a:pt x="215" y="638"/>
                  <a:pt x="212" y="640"/>
                  <a:pt x="211" y="646"/>
                </a:cubicBezTo>
                <a:cubicBezTo>
                  <a:pt x="204" y="672"/>
                  <a:pt x="197" y="699"/>
                  <a:pt x="190" y="725"/>
                </a:cubicBezTo>
                <a:cubicBezTo>
                  <a:pt x="190" y="727"/>
                  <a:pt x="190" y="728"/>
                  <a:pt x="190" y="730"/>
                </a:cubicBezTo>
                <a:cubicBezTo>
                  <a:pt x="209" y="690"/>
                  <a:pt x="235" y="657"/>
                  <a:pt x="279" y="643"/>
                </a:cubicBezTo>
                <a:cubicBezTo>
                  <a:pt x="302" y="635"/>
                  <a:pt x="332" y="633"/>
                  <a:pt x="353" y="640"/>
                </a:cubicBezTo>
                <a:cubicBezTo>
                  <a:pt x="348" y="649"/>
                  <a:pt x="344" y="659"/>
                  <a:pt x="340" y="668"/>
                </a:cubicBezTo>
                <a:cubicBezTo>
                  <a:pt x="322" y="701"/>
                  <a:pt x="302" y="733"/>
                  <a:pt x="274" y="758"/>
                </a:cubicBezTo>
                <a:cubicBezTo>
                  <a:pt x="249" y="781"/>
                  <a:pt x="219" y="793"/>
                  <a:pt x="185" y="797"/>
                </a:cubicBezTo>
                <a:cubicBezTo>
                  <a:pt x="180" y="798"/>
                  <a:pt x="177" y="798"/>
                  <a:pt x="176" y="804"/>
                </a:cubicBezTo>
                <a:cubicBezTo>
                  <a:pt x="174" y="837"/>
                  <a:pt x="171" y="870"/>
                  <a:pt x="169" y="904"/>
                </a:cubicBezTo>
                <a:cubicBezTo>
                  <a:pt x="175" y="888"/>
                  <a:pt x="180" y="872"/>
                  <a:pt x="187" y="858"/>
                </a:cubicBezTo>
                <a:cubicBezTo>
                  <a:pt x="213" y="804"/>
                  <a:pt x="257" y="778"/>
                  <a:pt x="316" y="777"/>
                </a:cubicBezTo>
                <a:cubicBezTo>
                  <a:pt x="318" y="777"/>
                  <a:pt x="319" y="777"/>
                  <a:pt x="321" y="777"/>
                </a:cubicBezTo>
                <a:cubicBezTo>
                  <a:pt x="322" y="777"/>
                  <a:pt x="323" y="778"/>
                  <a:pt x="325" y="778"/>
                </a:cubicBezTo>
                <a:cubicBezTo>
                  <a:pt x="322" y="787"/>
                  <a:pt x="320" y="796"/>
                  <a:pt x="318" y="805"/>
                </a:cubicBezTo>
                <a:cubicBezTo>
                  <a:pt x="308" y="837"/>
                  <a:pt x="295" y="869"/>
                  <a:pt x="276" y="897"/>
                </a:cubicBezTo>
                <a:cubicBezTo>
                  <a:pt x="252" y="935"/>
                  <a:pt x="218" y="958"/>
                  <a:pt x="177" y="971"/>
                </a:cubicBezTo>
                <a:cubicBezTo>
                  <a:pt x="172" y="972"/>
                  <a:pt x="170" y="973"/>
                  <a:pt x="171" y="979"/>
                </a:cubicBezTo>
                <a:cubicBezTo>
                  <a:pt x="174" y="1013"/>
                  <a:pt x="178" y="1048"/>
                  <a:pt x="181" y="1083"/>
                </a:cubicBezTo>
                <a:cubicBezTo>
                  <a:pt x="182" y="1083"/>
                  <a:pt x="183" y="1083"/>
                  <a:pt x="183" y="1083"/>
                </a:cubicBezTo>
                <a:cubicBezTo>
                  <a:pt x="185" y="1074"/>
                  <a:pt x="185" y="1064"/>
                  <a:pt x="187" y="1055"/>
                </a:cubicBezTo>
                <a:cubicBezTo>
                  <a:pt x="188" y="1045"/>
                  <a:pt x="190" y="1036"/>
                  <a:pt x="193" y="1027"/>
                </a:cubicBezTo>
                <a:cubicBezTo>
                  <a:pt x="211" y="963"/>
                  <a:pt x="262" y="927"/>
                  <a:pt x="321" y="922"/>
                </a:cubicBezTo>
                <a:cubicBezTo>
                  <a:pt x="320" y="934"/>
                  <a:pt x="319" y="946"/>
                  <a:pt x="317" y="958"/>
                </a:cubicBezTo>
                <a:cubicBezTo>
                  <a:pt x="313" y="991"/>
                  <a:pt x="306" y="1023"/>
                  <a:pt x="293" y="1054"/>
                </a:cubicBezTo>
                <a:cubicBezTo>
                  <a:pt x="276" y="1096"/>
                  <a:pt x="245" y="1128"/>
                  <a:pt x="204" y="1148"/>
                </a:cubicBezTo>
                <a:cubicBezTo>
                  <a:pt x="198" y="1151"/>
                  <a:pt x="197" y="1154"/>
                  <a:pt x="199" y="1160"/>
                </a:cubicBezTo>
                <a:cubicBezTo>
                  <a:pt x="210" y="1195"/>
                  <a:pt x="222" y="1230"/>
                  <a:pt x="233" y="1266"/>
                </a:cubicBezTo>
                <a:cubicBezTo>
                  <a:pt x="233" y="1268"/>
                  <a:pt x="235" y="1270"/>
                  <a:pt x="235" y="1271"/>
                </a:cubicBezTo>
                <a:cubicBezTo>
                  <a:pt x="235" y="1252"/>
                  <a:pt x="233" y="1233"/>
                  <a:pt x="233" y="1214"/>
                </a:cubicBezTo>
                <a:cubicBezTo>
                  <a:pt x="235" y="1150"/>
                  <a:pt x="280" y="1094"/>
                  <a:pt x="342" y="1078"/>
                </a:cubicBezTo>
                <a:cubicBezTo>
                  <a:pt x="343" y="1077"/>
                  <a:pt x="343" y="1078"/>
                  <a:pt x="345" y="1078"/>
                </a:cubicBezTo>
                <a:cubicBezTo>
                  <a:pt x="346" y="1091"/>
                  <a:pt x="348" y="1104"/>
                  <a:pt x="349" y="1117"/>
                </a:cubicBezTo>
                <a:cubicBezTo>
                  <a:pt x="351" y="1153"/>
                  <a:pt x="351" y="1189"/>
                  <a:pt x="342" y="1225"/>
                </a:cubicBezTo>
                <a:cubicBezTo>
                  <a:pt x="332" y="1270"/>
                  <a:pt x="307" y="1306"/>
                  <a:pt x="271" y="1334"/>
                </a:cubicBezTo>
                <a:cubicBezTo>
                  <a:pt x="269" y="1336"/>
                  <a:pt x="267" y="1337"/>
                  <a:pt x="265" y="1339"/>
                </a:cubicBezTo>
                <a:cubicBezTo>
                  <a:pt x="285" y="1380"/>
                  <a:pt x="307" y="1419"/>
                  <a:pt x="334" y="1457"/>
                </a:cubicBezTo>
                <a:cubicBezTo>
                  <a:pt x="328" y="1439"/>
                  <a:pt x="323" y="1422"/>
                  <a:pt x="319" y="1405"/>
                </a:cubicBezTo>
                <a:cubicBezTo>
                  <a:pt x="302" y="1336"/>
                  <a:pt x="329" y="1273"/>
                  <a:pt x="390" y="1237"/>
                </a:cubicBezTo>
                <a:cubicBezTo>
                  <a:pt x="393" y="1235"/>
                  <a:pt x="397" y="1233"/>
                  <a:pt x="402" y="1230"/>
                </a:cubicBezTo>
                <a:cubicBezTo>
                  <a:pt x="408" y="1254"/>
                  <a:pt x="416" y="1277"/>
                  <a:pt x="421" y="1300"/>
                </a:cubicBezTo>
                <a:cubicBezTo>
                  <a:pt x="429" y="1333"/>
                  <a:pt x="434" y="1366"/>
                  <a:pt x="431" y="1399"/>
                </a:cubicBezTo>
                <a:cubicBezTo>
                  <a:pt x="428" y="1442"/>
                  <a:pt x="411" y="1480"/>
                  <a:pt x="384" y="1513"/>
                </a:cubicBezTo>
                <a:cubicBezTo>
                  <a:pt x="383" y="1514"/>
                  <a:pt x="381" y="1516"/>
                  <a:pt x="379" y="1518"/>
                </a:cubicBezTo>
                <a:cubicBezTo>
                  <a:pt x="409" y="1554"/>
                  <a:pt x="441" y="1588"/>
                  <a:pt x="478" y="1619"/>
                </a:cubicBezTo>
                <a:cubicBezTo>
                  <a:pt x="474" y="1614"/>
                  <a:pt x="470" y="1609"/>
                  <a:pt x="467" y="1604"/>
                </a:cubicBezTo>
                <a:cubicBezTo>
                  <a:pt x="448" y="1576"/>
                  <a:pt x="434" y="1547"/>
                  <a:pt x="430" y="1513"/>
                </a:cubicBezTo>
                <a:cubicBezTo>
                  <a:pt x="422" y="1455"/>
                  <a:pt x="450" y="1403"/>
                  <a:pt x="491" y="1374"/>
                </a:cubicBezTo>
                <a:cubicBezTo>
                  <a:pt x="524" y="1429"/>
                  <a:pt x="554" y="1485"/>
                  <a:pt x="564" y="1550"/>
                </a:cubicBezTo>
                <a:cubicBezTo>
                  <a:pt x="571" y="1591"/>
                  <a:pt x="563" y="1630"/>
                  <a:pt x="545" y="1668"/>
                </a:cubicBezTo>
                <a:cubicBezTo>
                  <a:pt x="544" y="1670"/>
                  <a:pt x="543" y="1672"/>
                  <a:pt x="541" y="1674"/>
                </a:cubicBezTo>
                <a:cubicBezTo>
                  <a:pt x="585" y="1708"/>
                  <a:pt x="632" y="1737"/>
                  <a:pt x="682" y="1762"/>
                </a:cubicBezTo>
                <a:cubicBezTo>
                  <a:pt x="680" y="1760"/>
                  <a:pt x="677" y="1758"/>
                  <a:pt x="675" y="1756"/>
                </a:cubicBezTo>
                <a:cubicBezTo>
                  <a:pt x="648" y="1733"/>
                  <a:pt x="624" y="1709"/>
                  <a:pt x="607" y="1678"/>
                </a:cubicBezTo>
                <a:cubicBezTo>
                  <a:pt x="577" y="1624"/>
                  <a:pt x="584" y="1556"/>
                  <a:pt x="624" y="1508"/>
                </a:cubicBezTo>
                <a:cubicBezTo>
                  <a:pt x="631" y="1515"/>
                  <a:pt x="637" y="1521"/>
                  <a:pt x="643" y="1527"/>
                </a:cubicBezTo>
                <a:cubicBezTo>
                  <a:pt x="681" y="1565"/>
                  <a:pt x="715" y="1605"/>
                  <a:pt x="742" y="1650"/>
                </a:cubicBezTo>
                <a:cubicBezTo>
                  <a:pt x="770" y="1697"/>
                  <a:pt x="780" y="1747"/>
                  <a:pt x="770" y="1800"/>
                </a:cubicBezTo>
                <a:cubicBezTo>
                  <a:pt x="769" y="1806"/>
                  <a:pt x="773" y="1807"/>
                  <a:pt x="776" y="1808"/>
                </a:cubicBezTo>
                <a:cubicBezTo>
                  <a:pt x="817" y="1822"/>
                  <a:pt x="858" y="1837"/>
                  <a:pt x="900" y="1851"/>
                </a:cubicBezTo>
                <a:cubicBezTo>
                  <a:pt x="902" y="1852"/>
                  <a:pt x="905" y="1853"/>
                  <a:pt x="908" y="1853"/>
                </a:cubicBezTo>
                <a:cubicBezTo>
                  <a:pt x="913" y="1855"/>
                  <a:pt x="918" y="1858"/>
                  <a:pt x="915" y="1864"/>
                </a:cubicBezTo>
                <a:cubicBezTo>
                  <a:pt x="913" y="1870"/>
                  <a:pt x="909" y="1870"/>
                  <a:pt x="903" y="1868"/>
                </a:cubicBezTo>
                <a:cubicBezTo>
                  <a:pt x="890" y="1864"/>
                  <a:pt x="877" y="1861"/>
                  <a:pt x="864" y="1856"/>
                </a:cubicBezTo>
                <a:cubicBezTo>
                  <a:pt x="832" y="1845"/>
                  <a:pt x="801" y="1834"/>
                  <a:pt x="770" y="1822"/>
                </a:cubicBezTo>
                <a:cubicBezTo>
                  <a:pt x="764" y="1820"/>
                  <a:pt x="762" y="1820"/>
                  <a:pt x="758" y="1825"/>
                </a:cubicBezTo>
                <a:cubicBezTo>
                  <a:pt x="731" y="1857"/>
                  <a:pt x="695" y="1874"/>
                  <a:pt x="654" y="1881"/>
                </a:cubicBezTo>
                <a:cubicBezTo>
                  <a:pt x="590" y="1891"/>
                  <a:pt x="531" y="1875"/>
                  <a:pt x="473" y="1850"/>
                </a:cubicBezTo>
                <a:cubicBezTo>
                  <a:pt x="436" y="1833"/>
                  <a:pt x="401" y="1813"/>
                  <a:pt x="368" y="1789"/>
                </a:cubicBezTo>
                <a:cubicBezTo>
                  <a:pt x="364" y="1787"/>
                  <a:pt x="361" y="1783"/>
                  <a:pt x="356" y="1780"/>
                </a:cubicBezTo>
                <a:cubicBezTo>
                  <a:pt x="369" y="1770"/>
                  <a:pt x="383" y="1763"/>
                  <a:pt x="397" y="1758"/>
                </a:cubicBezTo>
                <a:cubicBezTo>
                  <a:pt x="449" y="1738"/>
                  <a:pt x="501" y="1736"/>
                  <a:pt x="555" y="1749"/>
                </a:cubicBezTo>
                <a:cubicBezTo>
                  <a:pt x="597" y="1758"/>
                  <a:pt x="639" y="1770"/>
                  <a:pt x="682" y="1782"/>
                </a:cubicBezTo>
                <a:cubicBezTo>
                  <a:pt x="678" y="1780"/>
                  <a:pt x="675" y="1778"/>
                  <a:pt x="671" y="1776"/>
                </a:cubicBezTo>
                <a:cubicBezTo>
                  <a:pt x="624" y="1751"/>
                  <a:pt x="580" y="1723"/>
                  <a:pt x="538" y="1691"/>
                </a:cubicBezTo>
                <a:cubicBezTo>
                  <a:pt x="533" y="1687"/>
                  <a:pt x="529" y="1687"/>
                  <a:pt x="524" y="1691"/>
                </a:cubicBezTo>
                <a:cubicBezTo>
                  <a:pt x="484" y="1719"/>
                  <a:pt x="440" y="1726"/>
                  <a:pt x="392" y="1718"/>
                </a:cubicBezTo>
                <a:cubicBezTo>
                  <a:pt x="347" y="1710"/>
                  <a:pt x="308" y="1689"/>
                  <a:pt x="272" y="1662"/>
                </a:cubicBezTo>
                <a:cubicBezTo>
                  <a:pt x="240" y="1638"/>
                  <a:pt x="211" y="1611"/>
                  <a:pt x="185" y="1581"/>
                </a:cubicBezTo>
                <a:cubicBezTo>
                  <a:pt x="183" y="1578"/>
                  <a:pt x="181" y="1575"/>
                  <a:pt x="178" y="1571"/>
                </a:cubicBezTo>
                <a:cubicBezTo>
                  <a:pt x="188" y="1568"/>
                  <a:pt x="198" y="1564"/>
                  <a:pt x="207" y="1562"/>
                </a:cubicBezTo>
                <a:cubicBezTo>
                  <a:pt x="263" y="1549"/>
                  <a:pt x="317" y="1557"/>
                  <a:pt x="368" y="1582"/>
                </a:cubicBezTo>
                <a:cubicBezTo>
                  <a:pt x="399" y="1597"/>
                  <a:pt x="429" y="1614"/>
                  <a:pt x="460" y="1631"/>
                </a:cubicBezTo>
                <a:cubicBezTo>
                  <a:pt x="462" y="1632"/>
                  <a:pt x="464" y="1633"/>
                  <a:pt x="467" y="1633"/>
                </a:cubicBezTo>
                <a:cubicBezTo>
                  <a:pt x="459" y="1625"/>
                  <a:pt x="450" y="1618"/>
                  <a:pt x="442" y="1610"/>
                </a:cubicBezTo>
                <a:cubicBezTo>
                  <a:pt x="418" y="1584"/>
                  <a:pt x="394" y="1558"/>
                  <a:pt x="370" y="1532"/>
                </a:cubicBezTo>
                <a:cubicBezTo>
                  <a:pt x="367" y="1528"/>
                  <a:pt x="365" y="1527"/>
                  <a:pt x="361" y="1529"/>
                </a:cubicBezTo>
                <a:cubicBezTo>
                  <a:pt x="311" y="1551"/>
                  <a:pt x="262" y="1546"/>
                  <a:pt x="215" y="1522"/>
                </a:cubicBezTo>
                <a:cubicBezTo>
                  <a:pt x="171" y="1499"/>
                  <a:pt x="138" y="1464"/>
                  <a:pt x="110" y="1425"/>
                </a:cubicBezTo>
                <a:cubicBezTo>
                  <a:pt x="97" y="1406"/>
                  <a:pt x="86" y="1385"/>
                  <a:pt x="74" y="1366"/>
                </a:cubicBezTo>
                <a:cubicBezTo>
                  <a:pt x="72" y="1364"/>
                  <a:pt x="72" y="1361"/>
                  <a:pt x="70" y="1358"/>
                </a:cubicBezTo>
                <a:cubicBezTo>
                  <a:pt x="90" y="1353"/>
                  <a:pt x="108" y="1353"/>
                  <a:pt x="127" y="1355"/>
                </a:cubicBezTo>
                <a:cubicBezTo>
                  <a:pt x="174" y="1359"/>
                  <a:pt x="216" y="1379"/>
                  <a:pt x="252" y="1408"/>
                </a:cubicBezTo>
                <a:cubicBezTo>
                  <a:pt x="273" y="1425"/>
                  <a:pt x="293" y="1443"/>
                  <a:pt x="314" y="1461"/>
                </a:cubicBezTo>
                <a:cubicBezTo>
                  <a:pt x="315" y="1462"/>
                  <a:pt x="316" y="1463"/>
                  <a:pt x="316" y="1463"/>
                </a:cubicBezTo>
                <a:cubicBezTo>
                  <a:pt x="294" y="1424"/>
                  <a:pt x="271" y="1386"/>
                  <a:pt x="248" y="1346"/>
                </a:cubicBezTo>
                <a:cubicBezTo>
                  <a:pt x="227" y="1351"/>
                  <a:pt x="204" y="1352"/>
                  <a:pt x="182" y="1347"/>
                </a:cubicBezTo>
                <a:cubicBezTo>
                  <a:pt x="138" y="1337"/>
                  <a:pt x="104" y="1312"/>
                  <a:pt x="78" y="1278"/>
                </a:cubicBezTo>
                <a:cubicBezTo>
                  <a:pt x="47" y="1237"/>
                  <a:pt x="27" y="1191"/>
                  <a:pt x="13" y="1142"/>
                </a:cubicBezTo>
                <a:cubicBezTo>
                  <a:pt x="13" y="1141"/>
                  <a:pt x="13" y="1139"/>
                  <a:pt x="12" y="1135"/>
                </a:cubicBezTo>
                <a:cubicBezTo>
                  <a:pt x="26" y="1137"/>
                  <a:pt x="40" y="1138"/>
                  <a:pt x="53" y="1141"/>
                </a:cubicBezTo>
                <a:cubicBezTo>
                  <a:pt x="105" y="1152"/>
                  <a:pt x="145" y="1182"/>
                  <a:pt x="177" y="1222"/>
                </a:cubicBezTo>
                <a:cubicBezTo>
                  <a:pt x="191" y="1240"/>
                  <a:pt x="205" y="1258"/>
                  <a:pt x="217" y="1275"/>
                </a:cubicBezTo>
                <a:cubicBezTo>
                  <a:pt x="205" y="1237"/>
                  <a:pt x="192" y="1197"/>
                  <a:pt x="180" y="1156"/>
                </a:cubicBezTo>
                <a:cubicBezTo>
                  <a:pt x="168" y="1155"/>
                  <a:pt x="156" y="1155"/>
                  <a:pt x="144" y="1152"/>
                </a:cubicBezTo>
                <a:cubicBezTo>
                  <a:pt x="97" y="1142"/>
                  <a:pt x="64" y="1114"/>
                  <a:pt x="40" y="1073"/>
                </a:cubicBezTo>
                <a:cubicBezTo>
                  <a:pt x="18" y="1033"/>
                  <a:pt x="8" y="990"/>
                  <a:pt x="2" y="945"/>
                </a:cubicBezTo>
                <a:cubicBezTo>
                  <a:pt x="1" y="942"/>
                  <a:pt x="1" y="940"/>
                  <a:pt x="0" y="937"/>
                </a:cubicBezTo>
                <a:cubicBezTo>
                  <a:pt x="0" y="932"/>
                  <a:pt x="0" y="927"/>
                  <a:pt x="0" y="92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95000">
                <a:srgbClr val="FFC000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266">
            <a:extLst>
              <a:ext uri="{FF2B5EF4-FFF2-40B4-BE49-F238E27FC236}">
                <a16:creationId xmlns:a16="http://schemas.microsoft.com/office/drawing/2014/main" id="{4924F043-40EE-4A88-A6C1-65BAC14A99A6}"/>
              </a:ext>
            </a:extLst>
          </p:cNvPr>
          <p:cNvSpPr>
            <a:spLocks/>
          </p:cNvSpPr>
          <p:nvPr/>
        </p:nvSpPr>
        <p:spPr bwMode="auto">
          <a:xfrm>
            <a:off x="10256933" y="1964789"/>
            <a:ext cx="465547" cy="975536"/>
          </a:xfrm>
          <a:custGeom>
            <a:avLst/>
            <a:gdLst>
              <a:gd name="T0" fmla="*/ 683 w 900"/>
              <a:gd name="T1" fmla="*/ 1322 h 1887"/>
              <a:gd name="T2" fmla="*/ 621 w 900"/>
              <a:gd name="T3" fmla="*/ 1439 h 1887"/>
              <a:gd name="T4" fmla="*/ 824 w 900"/>
              <a:gd name="T5" fmla="*/ 1387 h 1887"/>
              <a:gd name="T6" fmla="*/ 479 w 900"/>
              <a:gd name="T7" fmla="*/ 1621 h 1887"/>
              <a:gd name="T8" fmla="*/ 762 w 900"/>
              <a:gd name="T9" fmla="*/ 1543 h 1887"/>
              <a:gd name="T10" fmla="*/ 431 w 900"/>
              <a:gd name="T11" fmla="*/ 1687 h 1887"/>
              <a:gd name="T12" fmla="*/ 436 w 900"/>
              <a:gd name="T13" fmla="*/ 1733 h 1887"/>
              <a:gd name="T14" fmla="*/ 559 w 900"/>
              <a:gd name="T15" fmla="*/ 1792 h 1887"/>
              <a:gd name="T16" fmla="*/ 194 w 900"/>
              <a:gd name="T17" fmla="*/ 1826 h 1887"/>
              <a:gd name="T18" fmla="*/ 51 w 900"/>
              <a:gd name="T19" fmla="*/ 1867 h 1887"/>
              <a:gd name="T20" fmla="*/ 309 w 900"/>
              <a:gd name="T21" fmla="*/ 1508 h 1887"/>
              <a:gd name="T22" fmla="*/ 270 w 900"/>
              <a:gd name="T23" fmla="*/ 1764 h 1887"/>
              <a:gd name="T24" fmla="*/ 434 w 900"/>
              <a:gd name="T25" fmla="*/ 1368 h 1887"/>
              <a:gd name="T26" fmla="*/ 466 w 900"/>
              <a:gd name="T27" fmla="*/ 1606 h 1887"/>
              <a:gd name="T28" fmla="*/ 495 w 900"/>
              <a:gd name="T29" fmla="*/ 1364 h 1887"/>
              <a:gd name="T30" fmla="*/ 599 w 900"/>
              <a:gd name="T31" fmla="*/ 1435 h 1887"/>
              <a:gd name="T32" fmla="*/ 581 w 900"/>
              <a:gd name="T33" fmla="*/ 1221 h 1887"/>
              <a:gd name="T34" fmla="*/ 686 w 900"/>
              <a:gd name="T35" fmla="*/ 1249 h 1887"/>
              <a:gd name="T36" fmla="*/ 599 w 900"/>
              <a:gd name="T37" fmla="*/ 997 h 1887"/>
              <a:gd name="T38" fmla="*/ 731 w 900"/>
              <a:gd name="T39" fmla="*/ 946 h 1887"/>
              <a:gd name="T40" fmla="*/ 563 w 900"/>
              <a:gd name="T41" fmla="*/ 759 h 1887"/>
              <a:gd name="T42" fmla="*/ 715 w 900"/>
              <a:gd name="T43" fmla="*/ 772 h 1887"/>
              <a:gd name="T44" fmla="*/ 526 w 900"/>
              <a:gd name="T45" fmla="*/ 622 h 1887"/>
              <a:gd name="T46" fmla="*/ 669 w 900"/>
              <a:gd name="T47" fmla="*/ 618 h 1887"/>
              <a:gd name="T48" fmla="*/ 562 w 900"/>
              <a:gd name="T49" fmla="*/ 494 h 1887"/>
              <a:gd name="T50" fmla="*/ 592 w 900"/>
              <a:gd name="T51" fmla="*/ 471 h 1887"/>
              <a:gd name="T52" fmla="*/ 556 w 900"/>
              <a:gd name="T53" fmla="*/ 410 h 1887"/>
              <a:gd name="T54" fmla="*/ 361 w 900"/>
              <a:gd name="T55" fmla="*/ 332 h 1887"/>
              <a:gd name="T56" fmla="*/ 443 w 900"/>
              <a:gd name="T57" fmla="*/ 279 h 1887"/>
              <a:gd name="T58" fmla="*/ 222 w 900"/>
              <a:gd name="T59" fmla="*/ 225 h 1887"/>
              <a:gd name="T60" fmla="*/ 197 w 900"/>
              <a:gd name="T61" fmla="*/ 187 h 1887"/>
              <a:gd name="T62" fmla="*/ 180 w 900"/>
              <a:gd name="T63" fmla="*/ 104 h 1887"/>
              <a:gd name="T64" fmla="*/ 204 w 900"/>
              <a:gd name="T65" fmla="*/ 84 h 1887"/>
              <a:gd name="T66" fmla="*/ 218 w 900"/>
              <a:gd name="T67" fmla="*/ 0 h 1887"/>
              <a:gd name="T68" fmla="*/ 338 w 900"/>
              <a:gd name="T69" fmla="*/ 171 h 1887"/>
              <a:gd name="T70" fmla="*/ 423 w 900"/>
              <a:gd name="T71" fmla="*/ 138 h 1887"/>
              <a:gd name="T72" fmla="*/ 472 w 900"/>
              <a:gd name="T73" fmla="*/ 272 h 1887"/>
              <a:gd name="T74" fmla="*/ 534 w 900"/>
              <a:gd name="T75" fmla="*/ 221 h 1887"/>
              <a:gd name="T76" fmla="*/ 573 w 900"/>
              <a:gd name="T77" fmla="*/ 398 h 1887"/>
              <a:gd name="T78" fmla="*/ 648 w 900"/>
              <a:gd name="T79" fmla="*/ 352 h 1887"/>
              <a:gd name="T80" fmla="*/ 654 w 900"/>
              <a:gd name="T81" fmla="*/ 522 h 1887"/>
              <a:gd name="T82" fmla="*/ 727 w 900"/>
              <a:gd name="T83" fmla="*/ 429 h 1887"/>
              <a:gd name="T84" fmla="*/ 790 w 900"/>
              <a:gd name="T85" fmla="*/ 517 h 1887"/>
              <a:gd name="T86" fmla="*/ 731 w 900"/>
              <a:gd name="T87" fmla="*/ 770 h 1887"/>
              <a:gd name="T88" fmla="*/ 859 w 900"/>
              <a:gd name="T89" fmla="*/ 692 h 1887"/>
              <a:gd name="T90" fmla="*/ 749 w 900"/>
              <a:gd name="T91" fmla="*/ 946 h 1887"/>
              <a:gd name="T92" fmla="*/ 849 w 900"/>
              <a:gd name="T93" fmla="*/ 902 h 1887"/>
              <a:gd name="T94" fmla="*/ 738 w 900"/>
              <a:gd name="T95" fmla="*/ 1127 h 1887"/>
              <a:gd name="T96" fmla="*/ 712 w 900"/>
              <a:gd name="T97" fmla="*/ 1236 h 1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0" h="1887">
                <a:moveTo>
                  <a:pt x="900" y="1106"/>
                </a:moveTo>
                <a:cubicBezTo>
                  <a:pt x="894" y="1125"/>
                  <a:pt x="889" y="1144"/>
                  <a:pt x="883" y="1163"/>
                </a:cubicBezTo>
                <a:cubicBezTo>
                  <a:pt x="869" y="1202"/>
                  <a:pt x="851" y="1239"/>
                  <a:pt x="823" y="1269"/>
                </a:cubicBezTo>
                <a:cubicBezTo>
                  <a:pt x="785" y="1310"/>
                  <a:pt x="739" y="1329"/>
                  <a:pt x="683" y="1322"/>
                </a:cubicBezTo>
                <a:cubicBezTo>
                  <a:pt x="679" y="1322"/>
                  <a:pt x="676" y="1322"/>
                  <a:pt x="674" y="1326"/>
                </a:cubicBezTo>
                <a:cubicBezTo>
                  <a:pt x="655" y="1364"/>
                  <a:pt x="636" y="1402"/>
                  <a:pt x="617" y="1440"/>
                </a:cubicBezTo>
                <a:cubicBezTo>
                  <a:pt x="616" y="1441"/>
                  <a:pt x="617" y="1441"/>
                  <a:pt x="616" y="1443"/>
                </a:cubicBezTo>
                <a:cubicBezTo>
                  <a:pt x="618" y="1441"/>
                  <a:pt x="620" y="1440"/>
                  <a:pt x="621" y="1439"/>
                </a:cubicBezTo>
                <a:cubicBezTo>
                  <a:pt x="651" y="1408"/>
                  <a:pt x="680" y="1377"/>
                  <a:pt x="717" y="1355"/>
                </a:cubicBezTo>
                <a:cubicBezTo>
                  <a:pt x="756" y="1330"/>
                  <a:pt x="800" y="1318"/>
                  <a:pt x="847" y="1322"/>
                </a:cubicBezTo>
                <a:cubicBezTo>
                  <a:pt x="850" y="1322"/>
                  <a:pt x="852" y="1323"/>
                  <a:pt x="858" y="1324"/>
                </a:cubicBezTo>
                <a:cubicBezTo>
                  <a:pt x="846" y="1346"/>
                  <a:pt x="836" y="1367"/>
                  <a:pt x="824" y="1387"/>
                </a:cubicBezTo>
                <a:cubicBezTo>
                  <a:pt x="803" y="1422"/>
                  <a:pt x="778" y="1454"/>
                  <a:pt x="746" y="1479"/>
                </a:cubicBezTo>
                <a:cubicBezTo>
                  <a:pt x="693" y="1520"/>
                  <a:pt x="635" y="1533"/>
                  <a:pt x="571" y="1510"/>
                </a:cubicBezTo>
                <a:cubicBezTo>
                  <a:pt x="555" y="1529"/>
                  <a:pt x="541" y="1548"/>
                  <a:pt x="525" y="1567"/>
                </a:cubicBezTo>
                <a:cubicBezTo>
                  <a:pt x="510" y="1585"/>
                  <a:pt x="494" y="1602"/>
                  <a:pt x="479" y="1621"/>
                </a:cubicBezTo>
                <a:cubicBezTo>
                  <a:pt x="482" y="1619"/>
                  <a:pt x="485" y="1617"/>
                  <a:pt x="489" y="1615"/>
                </a:cubicBezTo>
                <a:cubicBezTo>
                  <a:pt x="516" y="1598"/>
                  <a:pt x="543" y="1580"/>
                  <a:pt x="571" y="1565"/>
                </a:cubicBezTo>
                <a:cubicBezTo>
                  <a:pt x="610" y="1543"/>
                  <a:pt x="653" y="1530"/>
                  <a:pt x="699" y="1531"/>
                </a:cubicBezTo>
                <a:cubicBezTo>
                  <a:pt x="720" y="1532"/>
                  <a:pt x="741" y="1534"/>
                  <a:pt x="762" y="1543"/>
                </a:cubicBezTo>
                <a:cubicBezTo>
                  <a:pt x="752" y="1556"/>
                  <a:pt x="743" y="1569"/>
                  <a:pt x="733" y="1580"/>
                </a:cubicBezTo>
                <a:cubicBezTo>
                  <a:pt x="699" y="1619"/>
                  <a:pt x="663" y="1654"/>
                  <a:pt x="617" y="1678"/>
                </a:cubicBezTo>
                <a:cubicBezTo>
                  <a:pt x="563" y="1706"/>
                  <a:pt x="507" y="1717"/>
                  <a:pt x="448" y="1695"/>
                </a:cubicBezTo>
                <a:cubicBezTo>
                  <a:pt x="442" y="1693"/>
                  <a:pt x="437" y="1690"/>
                  <a:pt x="431" y="1687"/>
                </a:cubicBezTo>
                <a:cubicBezTo>
                  <a:pt x="426" y="1684"/>
                  <a:pt x="421" y="1681"/>
                  <a:pt x="418" y="1679"/>
                </a:cubicBezTo>
                <a:cubicBezTo>
                  <a:pt x="369" y="1714"/>
                  <a:pt x="322" y="1749"/>
                  <a:pt x="277" y="1781"/>
                </a:cubicBezTo>
                <a:cubicBezTo>
                  <a:pt x="286" y="1778"/>
                  <a:pt x="300" y="1772"/>
                  <a:pt x="313" y="1768"/>
                </a:cubicBezTo>
                <a:cubicBezTo>
                  <a:pt x="353" y="1753"/>
                  <a:pt x="394" y="1740"/>
                  <a:pt x="436" y="1733"/>
                </a:cubicBezTo>
                <a:cubicBezTo>
                  <a:pt x="482" y="1726"/>
                  <a:pt x="526" y="1729"/>
                  <a:pt x="569" y="1747"/>
                </a:cubicBezTo>
                <a:cubicBezTo>
                  <a:pt x="578" y="1750"/>
                  <a:pt x="585" y="1754"/>
                  <a:pt x="593" y="1758"/>
                </a:cubicBezTo>
                <a:cubicBezTo>
                  <a:pt x="595" y="1759"/>
                  <a:pt x="596" y="1760"/>
                  <a:pt x="598" y="1762"/>
                </a:cubicBezTo>
                <a:cubicBezTo>
                  <a:pt x="585" y="1772"/>
                  <a:pt x="572" y="1782"/>
                  <a:pt x="559" y="1792"/>
                </a:cubicBezTo>
                <a:cubicBezTo>
                  <a:pt x="517" y="1822"/>
                  <a:pt x="472" y="1848"/>
                  <a:pt x="423" y="1865"/>
                </a:cubicBezTo>
                <a:cubicBezTo>
                  <a:pt x="374" y="1881"/>
                  <a:pt x="325" y="1887"/>
                  <a:pt x="275" y="1874"/>
                </a:cubicBezTo>
                <a:cubicBezTo>
                  <a:pt x="245" y="1866"/>
                  <a:pt x="218" y="1852"/>
                  <a:pt x="197" y="1829"/>
                </a:cubicBezTo>
                <a:cubicBezTo>
                  <a:pt x="196" y="1827"/>
                  <a:pt x="194" y="1826"/>
                  <a:pt x="194" y="1826"/>
                </a:cubicBezTo>
                <a:cubicBezTo>
                  <a:pt x="159" y="1840"/>
                  <a:pt x="125" y="1855"/>
                  <a:pt x="91" y="1869"/>
                </a:cubicBezTo>
                <a:cubicBezTo>
                  <a:pt x="80" y="1874"/>
                  <a:pt x="68" y="1877"/>
                  <a:pt x="57" y="1881"/>
                </a:cubicBezTo>
                <a:cubicBezTo>
                  <a:pt x="51" y="1883"/>
                  <a:pt x="46" y="1885"/>
                  <a:pt x="43" y="1878"/>
                </a:cubicBezTo>
                <a:cubicBezTo>
                  <a:pt x="40" y="1871"/>
                  <a:pt x="46" y="1869"/>
                  <a:pt x="51" y="1867"/>
                </a:cubicBezTo>
                <a:cubicBezTo>
                  <a:pt x="94" y="1849"/>
                  <a:pt x="136" y="1832"/>
                  <a:pt x="178" y="1815"/>
                </a:cubicBezTo>
                <a:cubicBezTo>
                  <a:pt x="183" y="1813"/>
                  <a:pt x="185" y="1811"/>
                  <a:pt x="184" y="1805"/>
                </a:cubicBezTo>
                <a:cubicBezTo>
                  <a:pt x="170" y="1749"/>
                  <a:pt x="179" y="1696"/>
                  <a:pt x="207" y="1646"/>
                </a:cubicBezTo>
                <a:cubicBezTo>
                  <a:pt x="235" y="1595"/>
                  <a:pt x="270" y="1550"/>
                  <a:pt x="309" y="1508"/>
                </a:cubicBezTo>
                <a:cubicBezTo>
                  <a:pt x="310" y="1507"/>
                  <a:pt x="311" y="1507"/>
                  <a:pt x="312" y="1506"/>
                </a:cubicBezTo>
                <a:cubicBezTo>
                  <a:pt x="342" y="1541"/>
                  <a:pt x="358" y="1580"/>
                  <a:pt x="352" y="1627"/>
                </a:cubicBezTo>
                <a:cubicBezTo>
                  <a:pt x="347" y="1671"/>
                  <a:pt x="324" y="1706"/>
                  <a:pt x="295" y="1737"/>
                </a:cubicBezTo>
                <a:cubicBezTo>
                  <a:pt x="287" y="1746"/>
                  <a:pt x="278" y="1755"/>
                  <a:pt x="270" y="1764"/>
                </a:cubicBezTo>
                <a:cubicBezTo>
                  <a:pt x="317" y="1736"/>
                  <a:pt x="362" y="1703"/>
                  <a:pt x="402" y="1668"/>
                </a:cubicBezTo>
                <a:cubicBezTo>
                  <a:pt x="394" y="1646"/>
                  <a:pt x="385" y="1625"/>
                  <a:pt x="379" y="1604"/>
                </a:cubicBezTo>
                <a:cubicBezTo>
                  <a:pt x="369" y="1568"/>
                  <a:pt x="372" y="1531"/>
                  <a:pt x="382" y="1495"/>
                </a:cubicBezTo>
                <a:cubicBezTo>
                  <a:pt x="394" y="1450"/>
                  <a:pt x="412" y="1408"/>
                  <a:pt x="434" y="1368"/>
                </a:cubicBezTo>
                <a:cubicBezTo>
                  <a:pt x="435" y="1367"/>
                  <a:pt x="435" y="1366"/>
                  <a:pt x="436" y="1364"/>
                </a:cubicBezTo>
                <a:cubicBezTo>
                  <a:pt x="475" y="1391"/>
                  <a:pt x="500" y="1427"/>
                  <a:pt x="505" y="1474"/>
                </a:cubicBezTo>
                <a:cubicBezTo>
                  <a:pt x="510" y="1517"/>
                  <a:pt x="496" y="1555"/>
                  <a:pt x="475" y="1591"/>
                </a:cubicBezTo>
                <a:cubicBezTo>
                  <a:pt x="472" y="1596"/>
                  <a:pt x="469" y="1601"/>
                  <a:pt x="466" y="1606"/>
                </a:cubicBezTo>
                <a:cubicBezTo>
                  <a:pt x="467" y="1607"/>
                  <a:pt x="468" y="1608"/>
                  <a:pt x="469" y="1608"/>
                </a:cubicBezTo>
                <a:cubicBezTo>
                  <a:pt x="498" y="1573"/>
                  <a:pt x="527" y="1538"/>
                  <a:pt x="557" y="1503"/>
                </a:cubicBezTo>
                <a:cubicBezTo>
                  <a:pt x="549" y="1493"/>
                  <a:pt x="541" y="1485"/>
                  <a:pt x="535" y="1476"/>
                </a:cubicBezTo>
                <a:cubicBezTo>
                  <a:pt x="510" y="1443"/>
                  <a:pt x="496" y="1405"/>
                  <a:pt x="495" y="1364"/>
                </a:cubicBezTo>
                <a:cubicBezTo>
                  <a:pt x="493" y="1314"/>
                  <a:pt x="502" y="1266"/>
                  <a:pt x="516" y="1218"/>
                </a:cubicBezTo>
                <a:cubicBezTo>
                  <a:pt x="516" y="1218"/>
                  <a:pt x="516" y="1217"/>
                  <a:pt x="517" y="1216"/>
                </a:cubicBezTo>
                <a:cubicBezTo>
                  <a:pt x="558" y="1236"/>
                  <a:pt x="591" y="1263"/>
                  <a:pt x="606" y="1307"/>
                </a:cubicBezTo>
                <a:cubicBezTo>
                  <a:pt x="620" y="1351"/>
                  <a:pt x="613" y="1393"/>
                  <a:pt x="599" y="1435"/>
                </a:cubicBezTo>
                <a:cubicBezTo>
                  <a:pt x="600" y="1436"/>
                  <a:pt x="601" y="1436"/>
                  <a:pt x="602" y="1436"/>
                </a:cubicBezTo>
                <a:cubicBezTo>
                  <a:pt x="622" y="1397"/>
                  <a:pt x="642" y="1357"/>
                  <a:pt x="661" y="1318"/>
                </a:cubicBezTo>
                <a:cubicBezTo>
                  <a:pt x="646" y="1306"/>
                  <a:pt x="633" y="1295"/>
                  <a:pt x="620" y="1283"/>
                </a:cubicBezTo>
                <a:cubicBezTo>
                  <a:pt x="603" y="1265"/>
                  <a:pt x="591" y="1244"/>
                  <a:pt x="581" y="1221"/>
                </a:cubicBezTo>
                <a:cubicBezTo>
                  <a:pt x="561" y="1175"/>
                  <a:pt x="561" y="1127"/>
                  <a:pt x="561" y="1079"/>
                </a:cubicBezTo>
                <a:cubicBezTo>
                  <a:pt x="561" y="1073"/>
                  <a:pt x="562" y="1066"/>
                  <a:pt x="563" y="1059"/>
                </a:cubicBezTo>
                <a:cubicBezTo>
                  <a:pt x="606" y="1068"/>
                  <a:pt x="641" y="1090"/>
                  <a:pt x="664" y="1127"/>
                </a:cubicBezTo>
                <a:cubicBezTo>
                  <a:pt x="687" y="1165"/>
                  <a:pt x="688" y="1207"/>
                  <a:pt x="686" y="1249"/>
                </a:cubicBezTo>
                <a:cubicBezTo>
                  <a:pt x="692" y="1229"/>
                  <a:pt x="698" y="1208"/>
                  <a:pt x="703" y="1188"/>
                </a:cubicBezTo>
                <a:cubicBezTo>
                  <a:pt x="708" y="1169"/>
                  <a:pt x="711" y="1150"/>
                  <a:pt x="715" y="1131"/>
                </a:cubicBezTo>
                <a:cubicBezTo>
                  <a:pt x="716" y="1127"/>
                  <a:pt x="716" y="1124"/>
                  <a:pt x="712" y="1123"/>
                </a:cubicBezTo>
                <a:cubicBezTo>
                  <a:pt x="654" y="1099"/>
                  <a:pt x="618" y="1056"/>
                  <a:pt x="599" y="997"/>
                </a:cubicBezTo>
                <a:cubicBezTo>
                  <a:pt x="589" y="967"/>
                  <a:pt x="582" y="936"/>
                  <a:pt x="578" y="903"/>
                </a:cubicBezTo>
                <a:cubicBezTo>
                  <a:pt x="619" y="904"/>
                  <a:pt x="654" y="918"/>
                  <a:pt x="682" y="948"/>
                </a:cubicBezTo>
                <a:cubicBezTo>
                  <a:pt x="710" y="978"/>
                  <a:pt x="720" y="1015"/>
                  <a:pt x="726" y="1054"/>
                </a:cubicBezTo>
                <a:cubicBezTo>
                  <a:pt x="731" y="1018"/>
                  <a:pt x="732" y="982"/>
                  <a:pt x="731" y="946"/>
                </a:cubicBezTo>
                <a:cubicBezTo>
                  <a:pt x="716" y="940"/>
                  <a:pt x="701" y="936"/>
                  <a:pt x="687" y="930"/>
                </a:cubicBezTo>
                <a:cubicBezTo>
                  <a:pt x="648" y="912"/>
                  <a:pt x="621" y="882"/>
                  <a:pt x="601" y="845"/>
                </a:cubicBezTo>
                <a:cubicBezTo>
                  <a:pt x="588" y="820"/>
                  <a:pt x="578" y="794"/>
                  <a:pt x="566" y="769"/>
                </a:cubicBezTo>
                <a:cubicBezTo>
                  <a:pt x="565" y="766"/>
                  <a:pt x="564" y="763"/>
                  <a:pt x="563" y="759"/>
                </a:cubicBezTo>
                <a:cubicBezTo>
                  <a:pt x="602" y="754"/>
                  <a:pt x="637" y="762"/>
                  <a:pt x="667" y="784"/>
                </a:cubicBezTo>
                <a:cubicBezTo>
                  <a:pt x="698" y="807"/>
                  <a:pt x="715" y="839"/>
                  <a:pt x="727" y="874"/>
                </a:cubicBezTo>
                <a:cubicBezTo>
                  <a:pt x="727" y="874"/>
                  <a:pt x="728" y="874"/>
                  <a:pt x="729" y="873"/>
                </a:cubicBezTo>
                <a:cubicBezTo>
                  <a:pt x="724" y="839"/>
                  <a:pt x="719" y="805"/>
                  <a:pt x="715" y="772"/>
                </a:cubicBezTo>
                <a:cubicBezTo>
                  <a:pt x="702" y="770"/>
                  <a:pt x="690" y="769"/>
                  <a:pt x="679" y="766"/>
                </a:cubicBezTo>
                <a:cubicBezTo>
                  <a:pt x="644" y="759"/>
                  <a:pt x="616" y="741"/>
                  <a:pt x="591" y="716"/>
                </a:cubicBezTo>
                <a:cubicBezTo>
                  <a:pt x="566" y="690"/>
                  <a:pt x="546" y="660"/>
                  <a:pt x="529" y="628"/>
                </a:cubicBezTo>
                <a:cubicBezTo>
                  <a:pt x="528" y="627"/>
                  <a:pt x="528" y="625"/>
                  <a:pt x="526" y="622"/>
                </a:cubicBezTo>
                <a:cubicBezTo>
                  <a:pt x="561" y="613"/>
                  <a:pt x="594" y="615"/>
                  <a:pt x="626" y="631"/>
                </a:cubicBezTo>
                <a:cubicBezTo>
                  <a:pt x="659" y="647"/>
                  <a:pt x="679" y="674"/>
                  <a:pt x="698" y="704"/>
                </a:cubicBezTo>
                <a:cubicBezTo>
                  <a:pt x="694" y="691"/>
                  <a:pt x="690" y="678"/>
                  <a:pt x="686" y="666"/>
                </a:cubicBezTo>
                <a:cubicBezTo>
                  <a:pt x="681" y="650"/>
                  <a:pt x="675" y="634"/>
                  <a:pt x="669" y="618"/>
                </a:cubicBezTo>
                <a:cubicBezTo>
                  <a:pt x="668" y="616"/>
                  <a:pt x="665" y="613"/>
                  <a:pt x="663" y="613"/>
                </a:cubicBezTo>
                <a:cubicBezTo>
                  <a:pt x="600" y="619"/>
                  <a:pt x="552" y="593"/>
                  <a:pt x="511" y="549"/>
                </a:cubicBezTo>
                <a:cubicBezTo>
                  <a:pt x="497" y="534"/>
                  <a:pt x="483" y="517"/>
                  <a:pt x="469" y="501"/>
                </a:cubicBezTo>
                <a:cubicBezTo>
                  <a:pt x="500" y="487"/>
                  <a:pt x="531" y="485"/>
                  <a:pt x="562" y="494"/>
                </a:cubicBezTo>
                <a:cubicBezTo>
                  <a:pt x="594" y="504"/>
                  <a:pt x="617" y="524"/>
                  <a:pt x="639" y="547"/>
                </a:cubicBezTo>
                <a:cubicBezTo>
                  <a:pt x="633" y="536"/>
                  <a:pt x="628" y="525"/>
                  <a:pt x="621" y="513"/>
                </a:cubicBezTo>
                <a:cubicBezTo>
                  <a:pt x="615" y="501"/>
                  <a:pt x="607" y="488"/>
                  <a:pt x="600" y="475"/>
                </a:cubicBezTo>
                <a:cubicBezTo>
                  <a:pt x="598" y="473"/>
                  <a:pt x="594" y="471"/>
                  <a:pt x="592" y="471"/>
                </a:cubicBezTo>
                <a:cubicBezTo>
                  <a:pt x="545" y="482"/>
                  <a:pt x="503" y="473"/>
                  <a:pt x="464" y="446"/>
                </a:cubicBezTo>
                <a:cubicBezTo>
                  <a:pt x="441" y="430"/>
                  <a:pt x="421" y="412"/>
                  <a:pt x="399" y="394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429" y="369"/>
                  <a:pt x="490" y="356"/>
                  <a:pt x="556" y="410"/>
                </a:cubicBezTo>
                <a:cubicBezTo>
                  <a:pt x="548" y="400"/>
                  <a:pt x="541" y="390"/>
                  <a:pt x="534" y="380"/>
                </a:cubicBezTo>
                <a:cubicBezTo>
                  <a:pt x="526" y="370"/>
                  <a:pt x="518" y="361"/>
                  <a:pt x="510" y="351"/>
                </a:cubicBezTo>
                <a:cubicBezTo>
                  <a:pt x="490" y="359"/>
                  <a:pt x="470" y="363"/>
                  <a:pt x="448" y="362"/>
                </a:cubicBezTo>
                <a:cubicBezTo>
                  <a:pt x="417" y="360"/>
                  <a:pt x="389" y="347"/>
                  <a:pt x="361" y="332"/>
                </a:cubicBezTo>
                <a:cubicBezTo>
                  <a:pt x="345" y="323"/>
                  <a:pt x="330" y="312"/>
                  <a:pt x="312" y="301"/>
                </a:cubicBezTo>
                <a:cubicBezTo>
                  <a:pt x="335" y="283"/>
                  <a:pt x="359" y="275"/>
                  <a:pt x="387" y="275"/>
                </a:cubicBezTo>
                <a:cubicBezTo>
                  <a:pt x="414" y="275"/>
                  <a:pt x="438" y="285"/>
                  <a:pt x="462" y="297"/>
                </a:cubicBezTo>
                <a:cubicBezTo>
                  <a:pt x="456" y="291"/>
                  <a:pt x="449" y="285"/>
                  <a:pt x="443" y="279"/>
                </a:cubicBezTo>
                <a:cubicBezTo>
                  <a:pt x="436" y="272"/>
                  <a:pt x="429" y="267"/>
                  <a:pt x="423" y="260"/>
                </a:cubicBezTo>
                <a:cubicBezTo>
                  <a:pt x="417" y="253"/>
                  <a:pt x="412" y="252"/>
                  <a:pt x="402" y="256"/>
                </a:cubicBezTo>
                <a:cubicBezTo>
                  <a:pt x="376" y="269"/>
                  <a:pt x="348" y="271"/>
                  <a:pt x="320" y="265"/>
                </a:cubicBezTo>
                <a:cubicBezTo>
                  <a:pt x="286" y="257"/>
                  <a:pt x="254" y="243"/>
                  <a:pt x="222" y="225"/>
                </a:cubicBezTo>
                <a:cubicBezTo>
                  <a:pt x="264" y="185"/>
                  <a:pt x="310" y="188"/>
                  <a:pt x="360" y="206"/>
                </a:cubicBezTo>
                <a:cubicBezTo>
                  <a:pt x="344" y="195"/>
                  <a:pt x="328" y="183"/>
                  <a:pt x="312" y="172"/>
                </a:cubicBezTo>
                <a:cubicBezTo>
                  <a:pt x="311" y="171"/>
                  <a:pt x="308" y="171"/>
                  <a:pt x="306" y="172"/>
                </a:cubicBezTo>
                <a:cubicBezTo>
                  <a:pt x="272" y="196"/>
                  <a:pt x="235" y="196"/>
                  <a:pt x="197" y="187"/>
                </a:cubicBezTo>
                <a:cubicBezTo>
                  <a:pt x="174" y="181"/>
                  <a:pt x="151" y="173"/>
                  <a:pt x="127" y="166"/>
                </a:cubicBezTo>
                <a:cubicBezTo>
                  <a:pt x="142" y="145"/>
                  <a:pt x="161" y="134"/>
                  <a:pt x="184" y="130"/>
                </a:cubicBezTo>
                <a:cubicBezTo>
                  <a:pt x="207" y="126"/>
                  <a:pt x="230" y="129"/>
                  <a:pt x="252" y="134"/>
                </a:cubicBezTo>
                <a:cubicBezTo>
                  <a:pt x="230" y="121"/>
                  <a:pt x="208" y="108"/>
                  <a:pt x="180" y="104"/>
                </a:cubicBezTo>
                <a:cubicBezTo>
                  <a:pt x="113" y="94"/>
                  <a:pt x="56" y="63"/>
                  <a:pt x="3" y="21"/>
                </a:cubicBezTo>
                <a:cubicBezTo>
                  <a:pt x="2" y="21"/>
                  <a:pt x="2" y="20"/>
                  <a:pt x="0" y="17"/>
                </a:cubicBezTo>
                <a:cubicBezTo>
                  <a:pt x="16" y="17"/>
                  <a:pt x="30" y="16"/>
                  <a:pt x="44" y="17"/>
                </a:cubicBezTo>
                <a:cubicBezTo>
                  <a:pt x="106" y="20"/>
                  <a:pt x="161" y="39"/>
                  <a:pt x="204" y="84"/>
                </a:cubicBezTo>
                <a:cubicBezTo>
                  <a:pt x="222" y="102"/>
                  <a:pt x="246" y="109"/>
                  <a:pt x="265" y="123"/>
                </a:cubicBezTo>
                <a:cubicBezTo>
                  <a:pt x="255" y="110"/>
                  <a:pt x="244" y="98"/>
                  <a:pt x="235" y="86"/>
                </a:cubicBezTo>
                <a:cubicBezTo>
                  <a:pt x="215" y="60"/>
                  <a:pt x="208" y="32"/>
                  <a:pt x="216" y="0"/>
                </a:cubicBezTo>
                <a:cubicBezTo>
                  <a:pt x="217" y="0"/>
                  <a:pt x="217" y="0"/>
                  <a:pt x="218" y="0"/>
                </a:cubicBezTo>
                <a:cubicBezTo>
                  <a:pt x="221" y="2"/>
                  <a:pt x="225" y="4"/>
                  <a:pt x="229" y="7"/>
                </a:cubicBezTo>
                <a:cubicBezTo>
                  <a:pt x="255" y="22"/>
                  <a:pt x="280" y="40"/>
                  <a:pt x="300" y="63"/>
                </a:cubicBezTo>
                <a:cubicBezTo>
                  <a:pt x="319" y="85"/>
                  <a:pt x="332" y="110"/>
                  <a:pt x="325" y="138"/>
                </a:cubicBezTo>
                <a:cubicBezTo>
                  <a:pt x="320" y="155"/>
                  <a:pt x="325" y="163"/>
                  <a:pt x="338" y="171"/>
                </a:cubicBezTo>
                <a:cubicBezTo>
                  <a:pt x="352" y="180"/>
                  <a:pt x="365" y="191"/>
                  <a:pt x="379" y="201"/>
                </a:cubicBezTo>
                <a:cubicBezTo>
                  <a:pt x="347" y="158"/>
                  <a:pt x="319" y="115"/>
                  <a:pt x="341" y="59"/>
                </a:cubicBezTo>
                <a:cubicBezTo>
                  <a:pt x="343" y="59"/>
                  <a:pt x="344" y="59"/>
                  <a:pt x="345" y="60"/>
                </a:cubicBezTo>
                <a:cubicBezTo>
                  <a:pt x="375" y="81"/>
                  <a:pt x="403" y="106"/>
                  <a:pt x="423" y="138"/>
                </a:cubicBezTo>
                <a:cubicBezTo>
                  <a:pt x="436" y="160"/>
                  <a:pt x="443" y="184"/>
                  <a:pt x="437" y="209"/>
                </a:cubicBezTo>
                <a:cubicBezTo>
                  <a:pt x="435" y="220"/>
                  <a:pt x="430" y="230"/>
                  <a:pt x="428" y="238"/>
                </a:cubicBezTo>
                <a:cubicBezTo>
                  <a:pt x="447" y="258"/>
                  <a:pt x="465" y="278"/>
                  <a:pt x="483" y="297"/>
                </a:cubicBezTo>
                <a:cubicBezTo>
                  <a:pt x="480" y="288"/>
                  <a:pt x="476" y="280"/>
                  <a:pt x="472" y="272"/>
                </a:cubicBezTo>
                <a:cubicBezTo>
                  <a:pt x="457" y="243"/>
                  <a:pt x="446" y="214"/>
                  <a:pt x="451" y="180"/>
                </a:cubicBezTo>
                <a:cubicBezTo>
                  <a:pt x="453" y="165"/>
                  <a:pt x="458" y="150"/>
                  <a:pt x="467" y="137"/>
                </a:cubicBezTo>
                <a:cubicBezTo>
                  <a:pt x="470" y="139"/>
                  <a:pt x="472" y="141"/>
                  <a:pt x="475" y="143"/>
                </a:cubicBezTo>
                <a:cubicBezTo>
                  <a:pt x="498" y="166"/>
                  <a:pt x="519" y="191"/>
                  <a:pt x="534" y="221"/>
                </a:cubicBezTo>
                <a:cubicBezTo>
                  <a:pt x="546" y="246"/>
                  <a:pt x="553" y="272"/>
                  <a:pt x="545" y="300"/>
                </a:cubicBezTo>
                <a:cubicBezTo>
                  <a:pt x="541" y="315"/>
                  <a:pt x="533" y="329"/>
                  <a:pt x="526" y="344"/>
                </a:cubicBezTo>
                <a:cubicBezTo>
                  <a:pt x="542" y="365"/>
                  <a:pt x="560" y="389"/>
                  <a:pt x="578" y="412"/>
                </a:cubicBezTo>
                <a:cubicBezTo>
                  <a:pt x="577" y="406"/>
                  <a:pt x="575" y="402"/>
                  <a:pt x="573" y="398"/>
                </a:cubicBezTo>
                <a:cubicBezTo>
                  <a:pt x="569" y="385"/>
                  <a:pt x="565" y="372"/>
                  <a:pt x="561" y="359"/>
                </a:cubicBezTo>
                <a:cubicBezTo>
                  <a:pt x="554" y="329"/>
                  <a:pt x="554" y="299"/>
                  <a:pt x="565" y="270"/>
                </a:cubicBezTo>
                <a:cubicBezTo>
                  <a:pt x="570" y="258"/>
                  <a:pt x="578" y="247"/>
                  <a:pt x="588" y="238"/>
                </a:cubicBezTo>
                <a:cubicBezTo>
                  <a:pt x="616" y="272"/>
                  <a:pt x="638" y="309"/>
                  <a:pt x="648" y="352"/>
                </a:cubicBezTo>
                <a:cubicBezTo>
                  <a:pt x="654" y="380"/>
                  <a:pt x="651" y="408"/>
                  <a:pt x="636" y="433"/>
                </a:cubicBezTo>
                <a:cubicBezTo>
                  <a:pt x="630" y="444"/>
                  <a:pt x="621" y="454"/>
                  <a:pt x="613" y="464"/>
                </a:cubicBezTo>
                <a:cubicBezTo>
                  <a:pt x="627" y="491"/>
                  <a:pt x="643" y="519"/>
                  <a:pt x="659" y="549"/>
                </a:cubicBezTo>
                <a:cubicBezTo>
                  <a:pt x="657" y="539"/>
                  <a:pt x="655" y="531"/>
                  <a:pt x="654" y="522"/>
                </a:cubicBezTo>
                <a:cubicBezTo>
                  <a:pt x="650" y="493"/>
                  <a:pt x="647" y="464"/>
                  <a:pt x="655" y="435"/>
                </a:cubicBezTo>
                <a:cubicBezTo>
                  <a:pt x="663" y="408"/>
                  <a:pt x="676" y="385"/>
                  <a:pt x="699" y="366"/>
                </a:cubicBezTo>
                <a:cubicBezTo>
                  <a:pt x="701" y="370"/>
                  <a:pt x="703" y="372"/>
                  <a:pt x="704" y="375"/>
                </a:cubicBezTo>
                <a:cubicBezTo>
                  <a:pt x="712" y="393"/>
                  <a:pt x="721" y="411"/>
                  <a:pt x="727" y="429"/>
                </a:cubicBezTo>
                <a:cubicBezTo>
                  <a:pt x="737" y="456"/>
                  <a:pt x="743" y="484"/>
                  <a:pt x="741" y="514"/>
                </a:cubicBezTo>
                <a:cubicBezTo>
                  <a:pt x="737" y="554"/>
                  <a:pt x="718" y="585"/>
                  <a:pt x="683" y="607"/>
                </a:cubicBezTo>
                <a:cubicBezTo>
                  <a:pt x="694" y="639"/>
                  <a:pt x="705" y="671"/>
                  <a:pt x="716" y="705"/>
                </a:cubicBezTo>
                <a:cubicBezTo>
                  <a:pt x="713" y="630"/>
                  <a:pt x="721" y="562"/>
                  <a:pt x="790" y="517"/>
                </a:cubicBezTo>
                <a:cubicBezTo>
                  <a:pt x="791" y="519"/>
                  <a:pt x="792" y="521"/>
                  <a:pt x="793" y="522"/>
                </a:cubicBezTo>
                <a:cubicBezTo>
                  <a:pt x="806" y="558"/>
                  <a:pt x="813" y="595"/>
                  <a:pt x="813" y="633"/>
                </a:cubicBezTo>
                <a:cubicBezTo>
                  <a:pt x="814" y="673"/>
                  <a:pt x="804" y="710"/>
                  <a:pt x="774" y="739"/>
                </a:cubicBezTo>
                <a:cubicBezTo>
                  <a:pt x="761" y="751"/>
                  <a:pt x="746" y="759"/>
                  <a:pt x="731" y="770"/>
                </a:cubicBezTo>
                <a:cubicBezTo>
                  <a:pt x="736" y="803"/>
                  <a:pt x="741" y="839"/>
                  <a:pt x="745" y="872"/>
                </a:cubicBezTo>
                <a:cubicBezTo>
                  <a:pt x="750" y="853"/>
                  <a:pt x="754" y="831"/>
                  <a:pt x="760" y="810"/>
                </a:cubicBezTo>
                <a:cubicBezTo>
                  <a:pt x="772" y="763"/>
                  <a:pt x="798" y="726"/>
                  <a:pt x="840" y="701"/>
                </a:cubicBezTo>
                <a:cubicBezTo>
                  <a:pt x="846" y="697"/>
                  <a:pt x="852" y="695"/>
                  <a:pt x="859" y="692"/>
                </a:cubicBezTo>
                <a:cubicBezTo>
                  <a:pt x="860" y="694"/>
                  <a:pt x="861" y="696"/>
                  <a:pt x="861" y="698"/>
                </a:cubicBezTo>
                <a:cubicBezTo>
                  <a:pt x="868" y="740"/>
                  <a:pt x="869" y="782"/>
                  <a:pt x="861" y="823"/>
                </a:cubicBezTo>
                <a:cubicBezTo>
                  <a:pt x="852" y="866"/>
                  <a:pt x="833" y="902"/>
                  <a:pt x="796" y="925"/>
                </a:cubicBezTo>
                <a:cubicBezTo>
                  <a:pt x="781" y="934"/>
                  <a:pt x="765" y="939"/>
                  <a:pt x="749" y="946"/>
                </a:cubicBezTo>
                <a:cubicBezTo>
                  <a:pt x="747" y="982"/>
                  <a:pt x="746" y="1019"/>
                  <a:pt x="744" y="1057"/>
                </a:cubicBezTo>
                <a:cubicBezTo>
                  <a:pt x="745" y="1054"/>
                  <a:pt x="746" y="1052"/>
                  <a:pt x="746" y="1050"/>
                </a:cubicBezTo>
                <a:cubicBezTo>
                  <a:pt x="755" y="1030"/>
                  <a:pt x="762" y="1010"/>
                  <a:pt x="771" y="990"/>
                </a:cubicBezTo>
                <a:cubicBezTo>
                  <a:pt x="789" y="953"/>
                  <a:pt x="814" y="923"/>
                  <a:pt x="849" y="902"/>
                </a:cubicBezTo>
                <a:cubicBezTo>
                  <a:pt x="864" y="893"/>
                  <a:pt x="880" y="886"/>
                  <a:pt x="898" y="883"/>
                </a:cubicBezTo>
                <a:cubicBezTo>
                  <a:pt x="898" y="885"/>
                  <a:pt x="898" y="886"/>
                  <a:pt x="898" y="887"/>
                </a:cubicBezTo>
                <a:cubicBezTo>
                  <a:pt x="898" y="935"/>
                  <a:pt x="891" y="983"/>
                  <a:pt x="872" y="1027"/>
                </a:cubicBezTo>
                <a:cubicBezTo>
                  <a:pt x="846" y="1086"/>
                  <a:pt x="804" y="1122"/>
                  <a:pt x="738" y="1127"/>
                </a:cubicBezTo>
                <a:cubicBezTo>
                  <a:pt x="732" y="1127"/>
                  <a:pt x="732" y="1131"/>
                  <a:pt x="731" y="1135"/>
                </a:cubicBezTo>
                <a:cubicBezTo>
                  <a:pt x="723" y="1170"/>
                  <a:pt x="714" y="1204"/>
                  <a:pt x="706" y="1238"/>
                </a:cubicBezTo>
                <a:cubicBezTo>
                  <a:pt x="705" y="1241"/>
                  <a:pt x="704" y="1244"/>
                  <a:pt x="704" y="1247"/>
                </a:cubicBezTo>
                <a:cubicBezTo>
                  <a:pt x="708" y="1244"/>
                  <a:pt x="710" y="1240"/>
                  <a:pt x="712" y="1236"/>
                </a:cubicBezTo>
                <a:cubicBezTo>
                  <a:pt x="734" y="1201"/>
                  <a:pt x="757" y="1167"/>
                  <a:pt x="789" y="1141"/>
                </a:cubicBezTo>
                <a:cubicBezTo>
                  <a:pt x="822" y="1116"/>
                  <a:pt x="858" y="1100"/>
                  <a:pt x="900" y="1099"/>
                </a:cubicBezTo>
                <a:cubicBezTo>
                  <a:pt x="900" y="1101"/>
                  <a:pt x="900" y="1104"/>
                  <a:pt x="900" y="110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95000">
                <a:srgbClr val="FFC000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267">
            <a:extLst>
              <a:ext uri="{FF2B5EF4-FFF2-40B4-BE49-F238E27FC236}">
                <a16:creationId xmlns:a16="http://schemas.microsoft.com/office/drawing/2014/main" id="{4009FAAE-9B30-47A4-A353-B93376732EE5}"/>
              </a:ext>
            </a:extLst>
          </p:cNvPr>
          <p:cNvSpPr>
            <a:spLocks/>
          </p:cNvSpPr>
          <p:nvPr/>
        </p:nvSpPr>
        <p:spPr bwMode="auto">
          <a:xfrm>
            <a:off x="6451384" y="1964789"/>
            <a:ext cx="474348" cy="977295"/>
          </a:xfrm>
          <a:custGeom>
            <a:avLst/>
            <a:gdLst>
              <a:gd name="T0" fmla="*/ 165 w 918"/>
              <a:gd name="T1" fmla="*/ 1085 h 1891"/>
              <a:gd name="T2" fmla="*/ 26 w 918"/>
              <a:gd name="T3" fmla="*/ 731 h 1891"/>
              <a:gd name="T4" fmla="*/ 152 w 918"/>
              <a:gd name="T5" fmla="*/ 898 h 1891"/>
              <a:gd name="T6" fmla="*/ 82 w 918"/>
              <a:gd name="T7" fmla="*/ 555 h 1891"/>
              <a:gd name="T8" fmla="*/ 164 w 918"/>
              <a:gd name="T9" fmla="*/ 607 h 1891"/>
              <a:gd name="T10" fmla="*/ 218 w 918"/>
              <a:gd name="T11" fmla="*/ 572 h 1891"/>
              <a:gd name="T12" fmla="*/ 268 w 918"/>
              <a:gd name="T13" fmla="*/ 258 h 1891"/>
              <a:gd name="T14" fmla="*/ 337 w 918"/>
              <a:gd name="T15" fmla="*/ 359 h 1891"/>
              <a:gd name="T16" fmla="*/ 400 w 918"/>
              <a:gd name="T17" fmla="*/ 195 h 1891"/>
              <a:gd name="T18" fmla="*/ 414 w 918"/>
              <a:gd name="T19" fmla="*/ 218 h 1891"/>
              <a:gd name="T20" fmla="*/ 473 w 918"/>
              <a:gd name="T21" fmla="*/ 209 h 1891"/>
              <a:gd name="T22" fmla="*/ 534 w 918"/>
              <a:gd name="T23" fmla="*/ 80 h 1891"/>
              <a:gd name="T24" fmla="*/ 634 w 918"/>
              <a:gd name="T25" fmla="*/ 88 h 1891"/>
              <a:gd name="T26" fmla="*/ 643 w 918"/>
              <a:gd name="T27" fmla="*/ 107 h 1891"/>
              <a:gd name="T28" fmla="*/ 688 w 918"/>
              <a:gd name="T29" fmla="*/ 173 h 1891"/>
              <a:gd name="T30" fmla="*/ 494 w 918"/>
              <a:gd name="T31" fmla="*/ 214 h 1891"/>
              <a:gd name="T32" fmla="*/ 447 w 918"/>
              <a:gd name="T33" fmla="*/ 264 h 1891"/>
              <a:gd name="T34" fmla="*/ 545 w 918"/>
              <a:gd name="T35" fmla="*/ 305 h 1891"/>
              <a:gd name="T36" fmla="*/ 347 w 918"/>
              <a:gd name="T37" fmla="*/ 373 h 1891"/>
              <a:gd name="T38" fmla="*/ 405 w 918"/>
              <a:gd name="T39" fmla="*/ 459 h 1891"/>
              <a:gd name="T40" fmla="*/ 237 w 918"/>
              <a:gd name="T41" fmla="*/ 570 h 1891"/>
              <a:gd name="T42" fmla="*/ 327 w 918"/>
              <a:gd name="T43" fmla="*/ 601 h 1891"/>
              <a:gd name="T44" fmla="*/ 190 w 918"/>
              <a:gd name="T45" fmla="*/ 730 h 1891"/>
              <a:gd name="T46" fmla="*/ 274 w 918"/>
              <a:gd name="T47" fmla="*/ 758 h 1891"/>
              <a:gd name="T48" fmla="*/ 187 w 918"/>
              <a:gd name="T49" fmla="*/ 858 h 1891"/>
              <a:gd name="T50" fmla="*/ 318 w 918"/>
              <a:gd name="T51" fmla="*/ 805 h 1891"/>
              <a:gd name="T52" fmla="*/ 181 w 918"/>
              <a:gd name="T53" fmla="*/ 1083 h 1891"/>
              <a:gd name="T54" fmla="*/ 321 w 918"/>
              <a:gd name="T55" fmla="*/ 922 h 1891"/>
              <a:gd name="T56" fmla="*/ 199 w 918"/>
              <a:gd name="T57" fmla="*/ 1160 h 1891"/>
              <a:gd name="T58" fmla="*/ 342 w 918"/>
              <a:gd name="T59" fmla="*/ 1078 h 1891"/>
              <a:gd name="T60" fmla="*/ 271 w 918"/>
              <a:gd name="T61" fmla="*/ 1334 h 1891"/>
              <a:gd name="T62" fmla="*/ 390 w 918"/>
              <a:gd name="T63" fmla="*/ 1237 h 1891"/>
              <a:gd name="T64" fmla="*/ 384 w 918"/>
              <a:gd name="T65" fmla="*/ 1513 h 1891"/>
              <a:gd name="T66" fmla="*/ 430 w 918"/>
              <a:gd name="T67" fmla="*/ 1513 h 1891"/>
              <a:gd name="T68" fmla="*/ 541 w 918"/>
              <a:gd name="T69" fmla="*/ 1674 h 1891"/>
              <a:gd name="T70" fmla="*/ 624 w 918"/>
              <a:gd name="T71" fmla="*/ 1508 h 1891"/>
              <a:gd name="T72" fmla="*/ 776 w 918"/>
              <a:gd name="T73" fmla="*/ 1808 h 1891"/>
              <a:gd name="T74" fmla="*/ 903 w 918"/>
              <a:gd name="T75" fmla="*/ 1868 h 1891"/>
              <a:gd name="T76" fmla="*/ 654 w 918"/>
              <a:gd name="T77" fmla="*/ 1881 h 1891"/>
              <a:gd name="T78" fmla="*/ 397 w 918"/>
              <a:gd name="T79" fmla="*/ 1758 h 1891"/>
              <a:gd name="T80" fmla="*/ 538 w 918"/>
              <a:gd name="T81" fmla="*/ 1691 h 1891"/>
              <a:gd name="T82" fmla="*/ 185 w 918"/>
              <a:gd name="T83" fmla="*/ 1581 h 1891"/>
              <a:gd name="T84" fmla="*/ 460 w 918"/>
              <a:gd name="T85" fmla="*/ 1631 h 1891"/>
              <a:gd name="T86" fmla="*/ 361 w 918"/>
              <a:gd name="T87" fmla="*/ 1529 h 1891"/>
              <a:gd name="T88" fmla="*/ 70 w 918"/>
              <a:gd name="T89" fmla="*/ 1358 h 1891"/>
              <a:gd name="T90" fmla="*/ 316 w 918"/>
              <a:gd name="T91" fmla="*/ 1463 h 1891"/>
              <a:gd name="T92" fmla="*/ 13 w 918"/>
              <a:gd name="T93" fmla="*/ 1142 h 1891"/>
              <a:gd name="T94" fmla="*/ 217 w 918"/>
              <a:gd name="T95" fmla="*/ 1275 h 1891"/>
              <a:gd name="T96" fmla="*/ 2 w 918"/>
              <a:gd name="T97" fmla="*/ 945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8" h="1891">
                <a:moveTo>
                  <a:pt x="0" y="922"/>
                </a:moveTo>
                <a:cubicBezTo>
                  <a:pt x="27" y="924"/>
                  <a:pt x="51" y="936"/>
                  <a:pt x="73" y="951"/>
                </a:cubicBezTo>
                <a:cubicBezTo>
                  <a:pt x="107" y="975"/>
                  <a:pt x="129" y="1009"/>
                  <a:pt x="147" y="1046"/>
                </a:cubicBezTo>
                <a:cubicBezTo>
                  <a:pt x="153" y="1058"/>
                  <a:pt x="159" y="1071"/>
                  <a:pt x="165" y="1085"/>
                </a:cubicBezTo>
                <a:cubicBezTo>
                  <a:pt x="161" y="1047"/>
                  <a:pt x="157" y="1010"/>
                  <a:pt x="153" y="974"/>
                </a:cubicBezTo>
                <a:cubicBezTo>
                  <a:pt x="141" y="971"/>
                  <a:pt x="129" y="968"/>
                  <a:pt x="117" y="963"/>
                </a:cubicBezTo>
                <a:cubicBezTo>
                  <a:pt x="72" y="944"/>
                  <a:pt x="47" y="908"/>
                  <a:pt x="34" y="862"/>
                </a:cubicBezTo>
                <a:cubicBezTo>
                  <a:pt x="22" y="819"/>
                  <a:pt x="21" y="775"/>
                  <a:pt x="26" y="731"/>
                </a:cubicBezTo>
                <a:cubicBezTo>
                  <a:pt x="26" y="731"/>
                  <a:pt x="26" y="730"/>
                  <a:pt x="27" y="729"/>
                </a:cubicBezTo>
                <a:cubicBezTo>
                  <a:pt x="31" y="730"/>
                  <a:pt x="35" y="731"/>
                  <a:pt x="38" y="732"/>
                </a:cubicBezTo>
                <a:cubicBezTo>
                  <a:pt x="78" y="750"/>
                  <a:pt x="108" y="779"/>
                  <a:pt x="124" y="819"/>
                </a:cubicBezTo>
                <a:cubicBezTo>
                  <a:pt x="135" y="845"/>
                  <a:pt x="144" y="874"/>
                  <a:pt x="152" y="898"/>
                </a:cubicBezTo>
                <a:cubicBezTo>
                  <a:pt x="155" y="867"/>
                  <a:pt x="157" y="832"/>
                  <a:pt x="160" y="796"/>
                </a:cubicBezTo>
                <a:cubicBezTo>
                  <a:pt x="142" y="789"/>
                  <a:pt x="125" y="780"/>
                  <a:pt x="110" y="766"/>
                </a:cubicBezTo>
                <a:cubicBezTo>
                  <a:pt x="86" y="742"/>
                  <a:pt x="73" y="712"/>
                  <a:pt x="70" y="679"/>
                </a:cubicBezTo>
                <a:cubicBezTo>
                  <a:pt x="65" y="637"/>
                  <a:pt x="71" y="596"/>
                  <a:pt x="82" y="555"/>
                </a:cubicBezTo>
                <a:cubicBezTo>
                  <a:pt x="82" y="554"/>
                  <a:pt x="83" y="552"/>
                  <a:pt x="84" y="549"/>
                </a:cubicBezTo>
                <a:cubicBezTo>
                  <a:pt x="156" y="590"/>
                  <a:pt x="168" y="658"/>
                  <a:pt x="171" y="732"/>
                </a:cubicBezTo>
                <a:cubicBezTo>
                  <a:pt x="180" y="698"/>
                  <a:pt x="188" y="666"/>
                  <a:pt x="196" y="635"/>
                </a:cubicBezTo>
                <a:cubicBezTo>
                  <a:pt x="185" y="626"/>
                  <a:pt x="173" y="617"/>
                  <a:pt x="164" y="607"/>
                </a:cubicBezTo>
                <a:cubicBezTo>
                  <a:pt x="138" y="580"/>
                  <a:pt x="130" y="547"/>
                  <a:pt x="132" y="511"/>
                </a:cubicBezTo>
                <a:cubicBezTo>
                  <a:pt x="135" y="471"/>
                  <a:pt x="146" y="434"/>
                  <a:pt x="163" y="398"/>
                </a:cubicBezTo>
                <a:cubicBezTo>
                  <a:pt x="164" y="397"/>
                  <a:pt x="165" y="396"/>
                  <a:pt x="166" y="394"/>
                </a:cubicBezTo>
                <a:cubicBezTo>
                  <a:pt x="227" y="441"/>
                  <a:pt x="227" y="505"/>
                  <a:pt x="218" y="572"/>
                </a:cubicBezTo>
                <a:cubicBezTo>
                  <a:pt x="232" y="543"/>
                  <a:pt x="245" y="514"/>
                  <a:pt x="258" y="485"/>
                </a:cubicBezTo>
                <a:cubicBezTo>
                  <a:pt x="258" y="485"/>
                  <a:pt x="258" y="484"/>
                  <a:pt x="258" y="484"/>
                </a:cubicBezTo>
                <a:cubicBezTo>
                  <a:pt x="219" y="453"/>
                  <a:pt x="208" y="413"/>
                  <a:pt x="218" y="366"/>
                </a:cubicBezTo>
                <a:cubicBezTo>
                  <a:pt x="226" y="326"/>
                  <a:pt x="245" y="292"/>
                  <a:pt x="268" y="258"/>
                </a:cubicBezTo>
                <a:cubicBezTo>
                  <a:pt x="273" y="264"/>
                  <a:pt x="278" y="268"/>
                  <a:pt x="281" y="273"/>
                </a:cubicBezTo>
                <a:cubicBezTo>
                  <a:pt x="305" y="307"/>
                  <a:pt x="308" y="345"/>
                  <a:pt x="300" y="384"/>
                </a:cubicBezTo>
                <a:cubicBezTo>
                  <a:pt x="297" y="400"/>
                  <a:pt x="292" y="415"/>
                  <a:pt x="288" y="432"/>
                </a:cubicBezTo>
                <a:cubicBezTo>
                  <a:pt x="305" y="407"/>
                  <a:pt x="321" y="383"/>
                  <a:pt x="337" y="359"/>
                </a:cubicBezTo>
                <a:cubicBezTo>
                  <a:pt x="324" y="345"/>
                  <a:pt x="314" y="329"/>
                  <a:pt x="311" y="309"/>
                </a:cubicBezTo>
                <a:cubicBezTo>
                  <a:pt x="307" y="287"/>
                  <a:pt x="309" y="266"/>
                  <a:pt x="317" y="246"/>
                </a:cubicBezTo>
                <a:cubicBezTo>
                  <a:pt x="331" y="210"/>
                  <a:pt x="354" y="179"/>
                  <a:pt x="381" y="151"/>
                </a:cubicBezTo>
                <a:cubicBezTo>
                  <a:pt x="391" y="164"/>
                  <a:pt x="397" y="179"/>
                  <a:pt x="400" y="195"/>
                </a:cubicBezTo>
                <a:cubicBezTo>
                  <a:pt x="407" y="228"/>
                  <a:pt x="397" y="258"/>
                  <a:pt x="384" y="288"/>
                </a:cubicBezTo>
                <a:cubicBezTo>
                  <a:pt x="381" y="296"/>
                  <a:pt x="377" y="303"/>
                  <a:pt x="374" y="312"/>
                </a:cubicBezTo>
                <a:cubicBezTo>
                  <a:pt x="392" y="292"/>
                  <a:pt x="410" y="272"/>
                  <a:pt x="428" y="253"/>
                </a:cubicBezTo>
                <a:cubicBezTo>
                  <a:pt x="423" y="241"/>
                  <a:pt x="417" y="230"/>
                  <a:pt x="414" y="218"/>
                </a:cubicBezTo>
                <a:cubicBezTo>
                  <a:pt x="407" y="187"/>
                  <a:pt x="418" y="160"/>
                  <a:pt x="435" y="134"/>
                </a:cubicBezTo>
                <a:cubicBezTo>
                  <a:pt x="451" y="109"/>
                  <a:pt x="472" y="88"/>
                  <a:pt x="495" y="69"/>
                </a:cubicBezTo>
                <a:cubicBezTo>
                  <a:pt x="496" y="68"/>
                  <a:pt x="498" y="67"/>
                  <a:pt x="501" y="65"/>
                </a:cubicBezTo>
                <a:cubicBezTo>
                  <a:pt x="527" y="120"/>
                  <a:pt x="502" y="165"/>
                  <a:pt x="473" y="209"/>
                </a:cubicBezTo>
                <a:cubicBezTo>
                  <a:pt x="475" y="208"/>
                  <a:pt x="476" y="207"/>
                  <a:pt x="477" y="206"/>
                </a:cubicBezTo>
                <a:cubicBezTo>
                  <a:pt x="493" y="194"/>
                  <a:pt x="508" y="181"/>
                  <a:pt x="523" y="168"/>
                </a:cubicBezTo>
                <a:cubicBezTo>
                  <a:pt x="527" y="165"/>
                  <a:pt x="529" y="162"/>
                  <a:pt x="526" y="156"/>
                </a:cubicBezTo>
                <a:cubicBezTo>
                  <a:pt x="515" y="129"/>
                  <a:pt x="520" y="104"/>
                  <a:pt x="534" y="80"/>
                </a:cubicBezTo>
                <a:cubicBezTo>
                  <a:pt x="549" y="54"/>
                  <a:pt x="593" y="14"/>
                  <a:pt x="622" y="0"/>
                </a:cubicBezTo>
                <a:cubicBezTo>
                  <a:pt x="631" y="23"/>
                  <a:pt x="630" y="46"/>
                  <a:pt x="620" y="66"/>
                </a:cubicBezTo>
                <a:cubicBezTo>
                  <a:pt x="610" y="86"/>
                  <a:pt x="596" y="105"/>
                  <a:pt x="583" y="126"/>
                </a:cubicBezTo>
                <a:cubicBezTo>
                  <a:pt x="601" y="113"/>
                  <a:pt x="620" y="103"/>
                  <a:pt x="634" y="88"/>
                </a:cubicBezTo>
                <a:cubicBezTo>
                  <a:pt x="676" y="41"/>
                  <a:pt x="728" y="14"/>
                  <a:pt x="789" y="7"/>
                </a:cubicBezTo>
                <a:cubicBezTo>
                  <a:pt x="805" y="5"/>
                  <a:pt x="821" y="5"/>
                  <a:pt x="840" y="4"/>
                </a:cubicBezTo>
                <a:cubicBezTo>
                  <a:pt x="837" y="7"/>
                  <a:pt x="836" y="9"/>
                  <a:pt x="835" y="10"/>
                </a:cubicBezTo>
                <a:cubicBezTo>
                  <a:pt x="780" y="60"/>
                  <a:pt x="717" y="94"/>
                  <a:pt x="643" y="107"/>
                </a:cubicBezTo>
                <a:cubicBezTo>
                  <a:pt x="641" y="107"/>
                  <a:pt x="639" y="108"/>
                  <a:pt x="637" y="109"/>
                </a:cubicBezTo>
                <a:cubicBezTo>
                  <a:pt x="622" y="118"/>
                  <a:pt x="608" y="127"/>
                  <a:pt x="594" y="136"/>
                </a:cubicBezTo>
                <a:cubicBezTo>
                  <a:pt x="640" y="122"/>
                  <a:pt x="684" y="119"/>
                  <a:pt x="722" y="159"/>
                </a:cubicBezTo>
                <a:cubicBezTo>
                  <a:pt x="710" y="164"/>
                  <a:pt x="699" y="169"/>
                  <a:pt x="688" y="173"/>
                </a:cubicBezTo>
                <a:cubicBezTo>
                  <a:pt x="658" y="185"/>
                  <a:pt x="627" y="195"/>
                  <a:pt x="593" y="193"/>
                </a:cubicBezTo>
                <a:cubicBezTo>
                  <a:pt x="576" y="192"/>
                  <a:pt x="561" y="187"/>
                  <a:pt x="546" y="178"/>
                </a:cubicBezTo>
                <a:cubicBezTo>
                  <a:pt x="542" y="175"/>
                  <a:pt x="539" y="176"/>
                  <a:pt x="534" y="179"/>
                </a:cubicBezTo>
                <a:cubicBezTo>
                  <a:pt x="521" y="191"/>
                  <a:pt x="507" y="202"/>
                  <a:pt x="494" y="214"/>
                </a:cubicBezTo>
                <a:cubicBezTo>
                  <a:pt x="541" y="193"/>
                  <a:pt x="587" y="188"/>
                  <a:pt x="632" y="225"/>
                </a:cubicBezTo>
                <a:cubicBezTo>
                  <a:pt x="615" y="234"/>
                  <a:pt x="601" y="243"/>
                  <a:pt x="585" y="250"/>
                </a:cubicBezTo>
                <a:cubicBezTo>
                  <a:pt x="563" y="261"/>
                  <a:pt x="540" y="271"/>
                  <a:pt x="515" y="274"/>
                </a:cubicBezTo>
                <a:cubicBezTo>
                  <a:pt x="491" y="277"/>
                  <a:pt x="469" y="274"/>
                  <a:pt x="447" y="264"/>
                </a:cubicBezTo>
                <a:cubicBezTo>
                  <a:pt x="445" y="263"/>
                  <a:pt x="440" y="264"/>
                  <a:pt x="439" y="265"/>
                </a:cubicBezTo>
                <a:cubicBezTo>
                  <a:pt x="425" y="280"/>
                  <a:pt x="411" y="295"/>
                  <a:pt x="397" y="311"/>
                </a:cubicBezTo>
                <a:cubicBezTo>
                  <a:pt x="420" y="297"/>
                  <a:pt x="443" y="286"/>
                  <a:pt x="470" y="284"/>
                </a:cubicBezTo>
                <a:cubicBezTo>
                  <a:pt x="497" y="282"/>
                  <a:pt x="522" y="289"/>
                  <a:pt x="545" y="305"/>
                </a:cubicBezTo>
                <a:cubicBezTo>
                  <a:pt x="541" y="309"/>
                  <a:pt x="538" y="311"/>
                  <a:pt x="534" y="314"/>
                </a:cubicBezTo>
                <a:cubicBezTo>
                  <a:pt x="509" y="334"/>
                  <a:pt x="482" y="352"/>
                  <a:pt x="453" y="364"/>
                </a:cubicBezTo>
                <a:cubicBezTo>
                  <a:pt x="422" y="377"/>
                  <a:pt x="391" y="379"/>
                  <a:pt x="359" y="369"/>
                </a:cubicBezTo>
                <a:cubicBezTo>
                  <a:pt x="353" y="368"/>
                  <a:pt x="350" y="368"/>
                  <a:pt x="347" y="373"/>
                </a:cubicBezTo>
                <a:cubicBezTo>
                  <a:pt x="337" y="389"/>
                  <a:pt x="326" y="404"/>
                  <a:pt x="316" y="420"/>
                </a:cubicBezTo>
                <a:cubicBezTo>
                  <a:pt x="314" y="422"/>
                  <a:pt x="313" y="424"/>
                  <a:pt x="312" y="427"/>
                </a:cubicBezTo>
                <a:cubicBezTo>
                  <a:pt x="359" y="386"/>
                  <a:pt x="409" y="371"/>
                  <a:pt x="468" y="400"/>
                </a:cubicBezTo>
                <a:cubicBezTo>
                  <a:pt x="449" y="423"/>
                  <a:pt x="428" y="442"/>
                  <a:pt x="405" y="459"/>
                </a:cubicBezTo>
                <a:cubicBezTo>
                  <a:pt x="388" y="471"/>
                  <a:pt x="370" y="483"/>
                  <a:pt x="350" y="488"/>
                </a:cubicBezTo>
                <a:cubicBezTo>
                  <a:pt x="338" y="491"/>
                  <a:pt x="325" y="494"/>
                  <a:pt x="312" y="494"/>
                </a:cubicBezTo>
                <a:cubicBezTo>
                  <a:pt x="300" y="495"/>
                  <a:pt x="287" y="493"/>
                  <a:pt x="273" y="492"/>
                </a:cubicBezTo>
                <a:cubicBezTo>
                  <a:pt x="262" y="518"/>
                  <a:pt x="249" y="544"/>
                  <a:pt x="237" y="570"/>
                </a:cubicBezTo>
                <a:cubicBezTo>
                  <a:pt x="238" y="571"/>
                  <a:pt x="238" y="571"/>
                  <a:pt x="239" y="571"/>
                </a:cubicBezTo>
                <a:cubicBezTo>
                  <a:pt x="280" y="516"/>
                  <a:pt x="331" y="491"/>
                  <a:pt x="402" y="514"/>
                </a:cubicBezTo>
                <a:cubicBezTo>
                  <a:pt x="397" y="520"/>
                  <a:pt x="394" y="526"/>
                  <a:pt x="390" y="532"/>
                </a:cubicBezTo>
                <a:cubicBezTo>
                  <a:pt x="372" y="557"/>
                  <a:pt x="351" y="581"/>
                  <a:pt x="327" y="601"/>
                </a:cubicBezTo>
                <a:cubicBezTo>
                  <a:pt x="296" y="627"/>
                  <a:pt x="261" y="639"/>
                  <a:pt x="221" y="638"/>
                </a:cubicBezTo>
                <a:cubicBezTo>
                  <a:pt x="215" y="638"/>
                  <a:pt x="212" y="640"/>
                  <a:pt x="211" y="646"/>
                </a:cubicBezTo>
                <a:cubicBezTo>
                  <a:pt x="204" y="672"/>
                  <a:pt x="197" y="699"/>
                  <a:pt x="190" y="725"/>
                </a:cubicBezTo>
                <a:cubicBezTo>
                  <a:pt x="190" y="727"/>
                  <a:pt x="190" y="728"/>
                  <a:pt x="190" y="730"/>
                </a:cubicBezTo>
                <a:cubicBezTo>
                  <a:pt x="209" y="690"/>
                  <a:pt x="235" y="657"/>
                  <a:pt x="279" y="643"/>
                </a:cubicBezTo>
                <a:cubicBezTo>
                  <a:pt x="302" y="635"/>
                  <a:pt x="332" y="633"/>
                  <a:pt x="353" y="640"/>
                </a:cubicBezTo>
                <a:cubicBezTo>
                  <a:pt x="348" y="649"/>
                  <a:pt x="344" y="659"/>
                  <a:pt x="340" y="668"/>
                </a:cubicBezTo>
                <a:cubicBezTo>
                  <a:pt x="322" y="701"/>
                  <a:pt x="302" y="733"/>
                  <a:pt x="274" y="758"/>
                </a:cubicBezTo>
                <a:cubicBezTo>
                  <a:pt x="249" y="781"/>
                  <a:pt x="219" y="793"/>
                  <a:pt x="185" y="797"/>
                </a:cubicBezTo>
                <a:cubicBezTo>
                  <a:pt x="180" y="798"/>
                  <a:pt x="177" y="798"/>
                  <a:pt x="176" y="804"/>
                </a:cubicBezTo>
                <a:cubicBezTo>
                  <a:pt x="174" y="837"/>
                  <a:pt x="171" y="870"/>
                  <a:pt x="169" y="904"/>
                </a:cubicBezTo>
                <a:cubicBezTo>
                  <a:pt x="175" y="888"/>
                  <a:pt x="180" y="872"/>
                  <a:pt x="187" y="858"/>
                </a:cubicBezTo>
                <a:cubicBezTo>
                  <a:pt x="213" y="804"/>
                  <a:pt x="257" y="778"/>
                  <a:pt x="316" y="777"/>
                </a:cubicBezTo>
                <a:cubicBezTo>
                  <a:pt x="318" y="777"/>
                  <a:pt x="319" y="777"/>
                  <a:pt x="321" y="777"/>
                </a:cubicBezTo>
                <a:cubicBezTo>
                  <a:pt x="322" y="777"/>
                  <a:pt x="323" y="778"/>
                  <a:pt x="325" y="778"/>
                </a:cubicBezTo>
                <a:cubicBezTo>
                  <a:pt x="322" y="787"/>
                  <a:pt x="320" y="796"/>
                  <a:pt x="318" y="805"/>
                </a:cubicBezTo>
                <a:cubicBezTo>
                  <a:pt x="308" y="837"/>
                  <a:pt x="295" y="869"/>
                  <a:pt x="276" y="897"/>
                </a:cubicBezTo>
                <a:cubicBezTo>
                  <a:pt x="252" y="935"/>
                  <a:pt x="218" y="958"/>
                  <a:pt x="177" y="971"/>
                </a:cubicBezTo>
                <a:cubicBezTo>
                  <a:pt x="172" y="972"/>
                  <a:pt x="170" y="973"/>
                  <a:pt x="171" y="979"/>
                </a:cubicBezTo>
                <a:cubicBezTo>
                  <a:pt x="174" y="1013"/>
                  <a:pt x="178" y="1048"/>
                  <a:pt x="181" y="1083"/>
                </a:cubicBezTo>
                <a:cubicBezTo>
                  <a:pt x="182" y="1083"/>
                  <a:pt x="183" y="1083"/>
                  <a:pt x="183" y="1083"/>
                </a:cubicBezTo>
                <a:cubicBezTo>
                  <a:pt x="185" y="1074"/>
                  <a:pt x="185" y="1064"/>
                  <a:pt x="187" y="1055"/>
                </a:cubicBezTo>
                <a:cubicBezTo>
                  <a:pt x="188" y="1045"/>
                  <a:pt x="190" y="1036"/>
                  <a:pt x="193" y="1027"/>
                </a:cubicBezTo>
                <a:cubicBezTo>
                  <a:pt x="211" y="963"/>
                  <a:pt x="262" y="927"/>
                  <a:pt x="321" y="922"/>
                </a:cubicBezTo>
                <a:cubicBezTo>
                  <a:pt x="320" y="934"/>
                  <a:pt x="319" y="946"/>
                  <a:pt x="317" y="958"/>
                </a:cubicBezTo>
                <a:cubicBezTo>
                  <a:pt x="313" y="991"/>
                  <a:pt x="306" y="1023"/>
                  <a:pt x="293" y="1054"/>
                </a:cubicBezTo>
                <a:cubicBezTo>
                  <a:pt x="276" y="1096"/>
                  <a:pt x="245" y="1128"/>
                  <a:pt x="204" y="1148"/>
                </a:cubicBezTo>
                <a:cubicBezTo>
                  <a:pt x="198" y="1151"/>
                  <a:pt x="197" y="1154"/>
                  <a:pt x="199" y="1160"/>
                </a:cubicBezTo>
                <a:cubicBezTo>
                  <a:pt x="210" y="1195"/>
                  <a:pt x="222" y="1230"/>
                  <a:pt x="233" y="1266"/>
                </a:cubicBezTo>
                <a:cubicBezTo>
                  <a:pt x="233" y="1268"/>
                  <a:pt x="235" y="1270"/>
                  <a:pt x="235" y="1271"/>
                </a:cubicBezTo>
                <a:cubicBezTo>
                  <a:pt x="235" y="1252"/>
                  <a:pt x="233" y="1233"/>
                  <a:pt x="233" y="1214"/>
                </a:cubicBezTo>
                <a:cubicBezTo>
                  <a:pt x="235" y="1150"/>
                  <a:pt x="280" y="1094"/>
                  <a:pt x="342" y="1078"/>
                </a:cubicBezTo>
                <a:cubicBezTo>
                  <a:pt x="343" y="1077"/>
                  <a:pt x="343" y="1078"/>
                  <a:pt x="345" y="1078"/>
                </a:cubicBezTo>
                <a:cubicBezTo>
                  <a:pt x="346" y="1091"/>
                  <a:pt x="348" y="1104"/>
                  <a:pt x="349" y="1117"/>
                </a:cubicBezTo>
                <a:cubicBezTo>
                  <a:pt x="351" y="1153"/>
                  <a:pt x="351" y="1189"/>
                  <a:pt x="342" y="1225"/>
                </a:cubicBezTo>
                <a:cubicBezTo>
                  <a:pt x="332" y="1270"/>
                  <a:pt x="307" y="1306"/>
                  <a:pt x="271" y="1334"/>
                </a:cubicBezTo>
                <a:cubicBezTo>
                  <a:pt x="269" y="1336"/>
                  <a:pt x="267" y="1337"/>
                  <a:pt x="265" y="1339"/>
                </a:cubicBezTo>
                <a:cubicBezTo>
                  <a:pt x="285" y="1380"/>
                  <a:pt x="307" y="1419"/>
                  <a:pt x="334" y="1457"/>
                </a:cubicBezTo>
                <a:cubicBezTo>
                  <a:pt x="328" y="1439"/>
                  <a:pt x="323" y="1422"/>
                  <a:pt x="319" y="1405"/>
                </a:cubicBezTo>
                <a:cubicBezTo>
                  <a:pt x="302" y="1336"/>
                  <a:pt x="329" y="1273"/>
                  <a:pt x="390" y="1237"/>
                </a:cubicBezTo>
                <a:cubicBezTo>
                  <a:pt x="393" y="1235"/>
                  <a:pt x="397" y="1233"/>
                  <a:pt x="402" y="1230"/>
                </a:cubicBezTo>
                <a:cubicBezTo>
                  <a:pt x="408" y="1254"/>
                  <a:pt x="416" y="1277"/>
                  <a:pt x="421" y="1300"/>
                </a:cubicBezTo>
                <a:cubicBezTo>
                  <a:pt x="429" y="1333"/>
                  <a:pt x="434" y="1366"/>
                  <a:pt x="431" y="1399"/>
                </a:cubicBezTo>
                <a:cubicBezTo>
                  <a:pt x="428" y="1442"/>
                  <a:pt x="411" y="1480"/>
                  <a:pt x="384" y="1513"/>
                </a:cubicBezTo>
                <a:cubicBezTo>
                  <a:pt x="383" y="1514"/>
                  <a:pt x="381" y="1516"/>
                  <a:pt x="379" y="1518"/>
                </a:cubicBezTo>
                <a:cubicBezTo>
                  <a:pt x="409" y="1554"/>
                  <a:pt x="441" y="1588"/>
                  <a:pt x="478" y="1619"/>
                </a:cubicBezTo>
                <a:cubicBezTo>
                  <a:pt x="474" y="1614"/>
                  <a:pt x="470" y="1609"/>
                  <a:pt x="467" y="1604"/>
                </a:cubicBezTo>
                <a:cubicBezTo>
                  <a:pt x="448" y="1576"/>
                  <a:pt x="434" y="1547"/>
                  <a:pt x="430" y="1513"/>
                </a:cubicBezTo>
                <a:cubicBezTo>
                  <a:pt x="422" y="1455"/>
                  <a:pt x="450" y="1403"/>
                  <a:pt x="491" y="1374"/>
                </a:cubicBezTo>
                <a:cubicBezTo>
                  <a:pt x="524" y="1429"/>
                  <a:pt x="554" y="1485"/>
                  <a:pt x="564" y="1550"/>
                </a:cubicBezTo>
                <a:cubicBezTo>
                  <a:pt x="571" y="1591"/>
                  <a:pt x="563" y="1630"/>
                  <a:pt x="545" y="1668"/>
                </a:cubicBezTo>
                <a:cubicBezTo>
                  <a:pt x="544" y="1670"/>
                  <a:pt x="543" y="1672"/>
                  <a:pt x="541" y="1674"/>
                </a:cubicBezTo>
                <a:cubicBezTo>
                  <a:pt x="585" y="1708"/>
                  <a:pt x="632" y="1737"/>
                  <a:pt x="682" y="1762"/>
                </a:cubicBezTo>
                <a:cubicBezTo>
                  <a:pt x="680" y="1760"/>
                  <a:pt x="677" y="1758"/>
                  <a:pt x="675" y="1756"/>
                </a:cubicBezTo>
                <a:cubicBezTo>
                  <a:pt x="648" y="1733"/>
                  <a:pt x="624" y="1709"/>
                  <a:pt x="607" y="1678"/>
                </a:cubicBezTo>
                <a:cubicBezTo>
                  <a:pt x="577" y="1624"/>
                  <a:pt x="584" y="1556"/>
                  <a:pt x="624" y="1508"/>
                </a:cubicBezTo>
                <a:cubicBezTo>
                  <a:pt x="631" y="1515"/>
                  <a:pt x="637" y="1521"/>
                  <a:pt x="643" y="1527"/>
                </a:cubicBezTo>
                <a:cubicBezTo>
                  <a:pt x="681" y="1565"/>
                  <a:pt x="715" y="1605"/>
                  <a:pt x="742" y="1650"/>
                </a:cubicBezTo>
                <a:cubicBezTo>
                  <a:pt x="770" y="1697"/>
                  <a:pt x="780" y="1747"/>
                  <a:pt x="770" y="1800"/>
                </a:cubicBezTo>
                <a:cubicBezTo>
                  <a:pt x="769" y="1806"/>
                  <a:pt x="773" y="1807"/>
                  <a:pt x="776" y="1808"/>
                </a:cubicBezTo>
                <a:cubicBezTo>
                  <a:pt x="817" y="1822"/>
                  <a:pt x="858" y="1837"/>
                  <a:pt x="900" y="1851"/>
                </a:cubicBezTo>
                <a:cubicBezTo>
                  <a:pt x="902" y="1852"/>
                  <a:pt x="905" y="1853"/>
                  <a:pt x="908" y="1853"/>
                </a:cubicBezTo>
                <a:cubicBezTo>
                  <a:pt x="913" y="1855"/>
                  <a:pt x="918" y="1858"/>
                  <a:pt x="915" y="1864"/>
                </a:cubicBezTo>
                <a:cubicBezTo>
                  <a:pt x="913" y="1870"/>
                  <a:pt x="909" y="1870"/>
                  <a:pt x="903" y="1868"/>
                </a:cubicBezTo>
                <a:cubicBezTo>
                  <a:pt x="890" y="1864"/>
                  <a:pt x="877" y="1861"/>
                  <a:pt x="864" y="1856"/>
                </a:cubicBezTo>
                <a:cubicBezTo>
                  <a:pt x="832" y="1845"/>
                  <a:pt x="801" y="1834"/>
                  <a:pt x="770" y="1822"/>
                </a:cubicBezTo>
                <a:cubicBezTo>
                  <a:pt x="764" y="1820"/>
                  <a:pt x="762" y="1820"/>
                  <a:pt x="758" y="1825"/>
                </a:cubicBezTo>
                <a:cubicBezTo>
                  <a:pt x="731" y="1857"/>
                  <a:pt x="695" y="1874"/>
                  <a:pt x="654" y="1881"/>
                </a:cubicBezTo>
                <a:cubicBezTo>
                  <a:pt x="590" y="1891"/>
                  <a:pt x="531" y="1875"/>
                  <a:pt x="473" y="1850"/>
                </a:cubicBezTo>
                <a:cubicBezTo>
                  <a:pt x="436" y="1833"/>
                  <a:pt x="401" y="1813"/>
                  <a:pt x="368" y="1789"/>
                </a:cubicBezTo>
                <a:cubicBezTo>
                  <a:pt x="364" y="1787"/>
                  <a:pt x="361" y="1783"/>
                  <a:pt x="356" y="1780"/>
                </a:cubicBezTo>
                <a:cubicBezTo>
                  <a:pt x="369" y="1770"/>
                  <a:pt x="383" y="1763"/>
                  <a:pt x="397" y="1758"/>
                </a:cubicBezTo>
                <a:cubicBezTo>
                  <a:pt x="449" y="1738"/>
                  <a:pt x="501" y="1736"/>
                  <a:pt x="555" y="1749"/>
                </a:cubicBezTo>
                <a:cubicBezTo>
                  <a:pt x="597" y="1758"/>
                  <a:pt x="639" y="1770"/>
                  <a:pt x="682" y="1782"/>
                </a:cubicBezTo>
                <a:cubicBezTo>
                  <a:pt x="678" y="1780"/>
                  <a:pt x="675" y="1778"/>
                  <a:pt x="671" y="1776"/>
                </a:cubicBezTo>
                <a:cubicBezTo>
                  <a:pt x="624" y="1751"/>
                  <a:pt x="580" y="1723"/>
                  <a:pt x="538" y="1691"/>
                </a:cubicBezTo>
                <a:cubicBezTo>
                  <a:pt x="533" y="1687"/>
                  <a:pt x="529" y="1687"/>
                  <a:pt x="524" y="1691"/>
                </a:cubicBezTo>
                <a:cubicBezTo>
                  <a:pt x="484" y="1719"/>
                  <a:pt x="440" y="1726"/>
                  <a:pt x="392" y="1718"/>
                </a:cubicBezTo>
                <a:cubicBezTo>
                  <a:pt x="347" y="1710"/>
                  <a:pt x="308" y="1689"/>
                  <a:pt x="272" y="1662"/>
                </a:cubicBezTo>
                <a:cubicBezTo>
                  <a:pt x="240" y="1638"/>
                  <a:pt x="211" y="1611"/>
                  <a:pt x="185" y="1581"/>
                </a:cubicBezTo>
                <a:cubicBezTo>
                  <a:pt x="183" y="1578"/>
                  <a:pt x="181" y="1575"/>
                  <a:pt x="178" y="1571"/>
                </a:cubicBezTo>
                <a:cubicBezTo>
                  <a:pt x="188" y="1568"/>
                  <a:pt x="198" y="1564"/>
                  <a:pt x="207" y="1562"/>
                </a:cubicBezTo>
                <a:cubicBezTo>
                  <a:pt x="263" y="1549"/>
                  <a:pt x="317" y="1557"/>
                  <a:pt x="368" y="1582"/>
                </a:cubicBezTo>
                <a:cubicBezTo>
                  <a:pt x="399" y="1597"/>
                  <a:pt x="429" y="1614"/>
                  <a:pt x="460" y="1631"/>
                </a:cubicBezTo>
                <a:cubicBezTo>
                  <a:pt x="462" y="1632"/>
                  <a:pt x="464" y="1633"/>
                  <a:pt x="467" y="1633"/>
                </a:cubicBezTo>
                <a:cubicBezTo>
                  <a:pt x="459" y="1625"/>
                  <a:pt x="450" y="1618"/>
                  <a:pt x="442" y="1610"/>
                </a:cubicBezTo>
                <a:cubicBezTo>
                  <a:pt x="418" y="1584"/>
                  <a:pt x="394" y="1558"/>
                  <a:pt x="370" y="1532"/>
                </a:cubicBezTo>
                <a:cubicBezTo>
                  <a:pt x="367" y="1528"/>
                  <a:pt x="365" y="1527"/>
                  <a:pt x="361" y="1529"/>
                </a:cubicBezTo>
                <a:cubicBezTo>
                  <a:pt x="311" y="1551"/>
                  <a:pt x="262" y="1546"/>
                  <a:pt x="215" y="1522"/>
                </a:cubicBezTo>
                <a:cubicBezTo>
                  <a:pt x="171" y="1499"/>
                  <a:pt x="138" y="1464"/>
                  <a:pt x="110" y="1425"/>
                </a:cubicBezTo>
                <a:cubicBezTo>
                  <a:pt x="97" y="1406"/>
                  <a:pt x="86" y="1385"/>
                  <a:pt x="74" y="1366"/>
                </a:cubicBezTo>
                <a:cubicBezTo>
                  <a:pt x="72" y="1364"/>
                  <a:pt x="72" y="1361"/>
                  <a:pt x="70" y="1358"/>
                </a:cubicBezTo>
                <a:cubicBezTo>
                  <a:pt x="90" y="1353"/>
                  <a:pt x="108" y="1353"/>
                  <a:pt x="127" y="1355"/>
                </a:cubicBezTo>
                <a:cubicBezTo>
                  <a:pt x="174" y="1359"/>
                  <a:pt x="216" y="1379"/>
                  <a:pt x="252" y="1408"/>
                </a:cubicBezTo>
                <a:cubicBezTo>
                  <a:pt x="273" y="1425"/>
                  <a:pt x="293" y="1443"/>
                  <a:pt x="314" y="1461"/>
                </a:cubicBezTo>
                <a:cubicBezTo>
                  <a:pt x="315" y="1462"/>
                  <a:pt x="316" y="1463"/>
                  <a:pt x="316" y="1463"/>
                </a:cubicBezTo>
                <a:cubicBezTo>
                  <a:pt x="294" y="1424"/>
                  <a:pt x="271" y="1386"/>
                  <a:pt x="248" y="1346"/>
                </a:cubicBezTo>
                <a:cubicBezTo>
                  <a:pt x="227" y="1351"/>
                  <a:pt x="204" y="1352"/>
                  <a:pt x="182" y="1347"/>
                </a:cubicBezTo>
                <a:cubicBezTo>
                  <a:pt x="138" y="1337"/>
                  <a:pt x="104" y="1312"/>
                  <a:pt x="78" y="1278"/>
                </a:cubicBezTo>
                <a:cubicBezTo>
                  <a:pt x="47" y="1237"/>
                  <a:pt x="27" y="1191"/>
                  <a:pt x="13" y="1142"/>
                </a:cubicBezTo>
                <a:cubicBezTo>
                  <a:pt x="13" y="1141"/>
                  <a:pt x="13" y="1139"/>
                  <a:pt x="12" y="1135"/>
                </a:cubicBezTo>
                <a:cubicBezTo>
                  <a:pt x="26" y="1137"/>
                  <a:pt x="40" y="1138"/>
                  <a:pt x="53" y="1141"/>
                </a:cubicBezTo>
                <a:cubicBezTo>
                  <a:pt x="105" y="1152"/>
                  <a:pt x="145" y="1182"/>
                  <a:pt x="177" y="1222"/>
                </a:cubicBezTo>
                <a:cubicBezTo>
                  <a:pt x="191" y="1240"/>
                  <a:pt x="205" y="1258"/>
                  <a:pt x="217" y="1275"/>
                </a:cubicBezTo>
                <a:cubicBezTo>
                  <a:pt x="205" y="1237"/>
                  <a:pt x="192" y="1197"/>
                  <a:pt x="180" y="1156"/>
                </a:cubicBezTo>
                <a:cubicBezTo>
                  <a:pt x="168" y="1155"/>
                  <a:pt x="156" y="1155"/>
                  <a:pt x="144" y="1152"/>
                </a:cubicBezTo>
                <a:cubicBezTo>
                  <a:pt x="97" y="1142"/>
                  <a:pt x="64" y="1114"/>
                  <a:pt x="40" y="1073"/>
                </a:cubicBezTo>
                <a:cubicBezTo>
                  <a:pt x="18" y="1033"/>
                  <a:pt x="8" y="990"/>
                  <a:pt x="2" y="945"/>
                </a:cubicBezTo>
                <a:cubicBezTo>
                  <a:pt x="1" y="942"/>
                  <a:pt x="1" y="940"/>
                  <a:pt x="0" y="937"/>
                </a:cubicBezTo>
                <a:cubicBezTo>
                  <a:pt x="0" y="932"/>
                  <a:pt x="0" y="927"/>
                  <a:pt x="0" y="92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95000">
                <a:srgbClr val="FFC000"/>
              </a:gs>
            </a:gsLst>
            <a:lin ang="54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56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fficePLUS.cn-8">
            <a:extLst>
              <a:ext uri="{FF2B5EF4-FFF2-40B4-BE49-F238E27FC236}">
                <a16:creationId xmlns:a16="http://schemas.microsoft.com/office/drawing/2014/main" id="{254AFC73-DC1E-4E07-90E1-2B15DBE430DB}"/>
              </a:ext>
            </a:extLst>
          </p:cNvPr>
          <p:cNvSpPr txBox="1"/>
          <p:nvPr/>
        </p:nvSpPr>
        <p:spPr>
          <a:xfrm>
            <a:off x="7913968" y="2836210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04</a:t>
            </a:r>
            <a:endParaRPr lang="en-US" altLang="zh-CN" sz="4400" b="1" i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9" name="OfficePLUS.cn-9">
            <a:extLst>
              <a:ext uri="{FF2B5EF4-FFF2-40B4-BE49-F238E27FC236}">
                <a16:creationId xmlns:a16="http://schemas.microsoft.com/office/drawing/2014/main" id="{59F8C6FE-8170-4309-A6F6-3F799FA190E0}"/>
              </a:ext>
            </a:extLst>
          </p:cNvPr>
          <p:cNvSpPr txBox="1"/>
          <p:nvPr/>
        </p:nvSpPr>
        <p:spPr>
          <a:xfrm flipH="1">
            <a:off x="7299484" y="3590801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36118460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556047" y="526724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四、在此输入标题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74D149B-2BC6-4397-BC04-5A147BBCFFC1}"/>
              </a:ext>
            </a:extLst>
          </p:cNvPr>
          <p:cNvGrpSpPr/>
          <p:nvPr/>
        </p:nvGrpSpPr>
        <p:grpSpPr>
          <a:xfrm>
            <a:off x="556047" y="1903412"/>
            <a:ext cx="3409509" cy="4244983"/>
            <a:chOff x="618482" y="2086292"/>
            <a:chExt cx="3409509" cy="4244983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40B7462-61BC-4266-A714-FD757ABC105B}"/>
                </a:ext>
              </a:extLst>
            </p:cNvPr>
            <p:cNvSpPr/>
            <p:nvPr/>
          </p:nvSpPr>
          <p:spPr>
            <a:xfrm>
              <a:off x="618482" y="2086294"/>
              <a:ext cx="3409508" cy="424498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CDCA28D-3A7B-4A84-9648-6BE213FF9BC4}"/>
                </a:ext>
              </a:extLst>
            </p:cNvPr>
            <p:cNvGrpSpPr/>
            <p:nvPr/>
          </p:nvGrpSpPr>
          <p:grpSpPr>
            <a:xfrm>
              <a:off x="618482" y="2086292"/>
              <a:ext cx="3191518" cy="836282"/>
              <a:chOff x="618483" y="2086292"/>
              <a:chExt cx="2512282" cy="416908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2F20F56F-33E6-4A4E-8232-654B58FB001F}"/>
                  </a:ext>
                </a:extLst>
              </p:cNvPr>
              <p:cNvSpPr/>
              <p:nvPr/>
            </p:nvSpPr>
            <p:spPr>
              <a:xfrm>
                <a:off x="618483" y="2086296"/>
                <a:ext cx="2422289" cy="416904"/>
              </a:xfrm>
              <a:custGeom>
                <a:avLst/>
                <a:gdLst>
                  <a:gd name="connsiteX0" fmla="*/ 0 w 2422289"/>
                  <a:gd name="connsiteY0" fmla="*/ 0 h 416904"/>
                  <a:gd name="connsiteX1" fmla="*/ 2422289 w 2422289"/>
                  <a:gd name="connsiteY1" fmla="*/ 0 h 416904"/>
                  <a:gd name="connsiteX2" fmla="*/ 2306653 w 2422289"/>
                  <a:gd name="connsiteY2" fmla="*/ 416904 h 416904"/>
                  <a:gd name="connsiteX3" fmla="*/ 0 w 2422289"/>
                  <a:gd name="connsiteY3" fmla="*/ 416904 h 416904"/>
                  <a:gd name="connsiteX4" fmla="*/ 0 w 2422289"/>
                  <a:gd name="connsiteY4" fmla="*/ 0 h 416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2289" h="416904">
                    <a:moveTo>
                      <a:pt x="0" y="0"/>
                    </a:moveTo>
                    <a:lnTo>
                      <a:pt x="2422289" y="0"/>
                    </a:lnTo>
                    <a:lnTo>
                      <a:pt x="2306653" y="416904"/>
                    </a:lnTo>
                    <a:lnTo>
                      <a:pt x="0" y="416904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平行四边形 5">
                <a:extLst>
                  <a:ext uri="{FF2B5EF4-FFF2-40B4-BE49-F238E27FC236}">
                    <a16:creationId xmlns:a16="http://schemas.microsoft.com/office/drawing/2014/main" id="{A126ED37-AAA2-41FB-B018-B8A1126C518D}"/>
                  </a:ext>
                </a:extLst>
              </p:cNvPr>
              <p:cNvSpPr/>
              <p:nvPr/>
            </p:nvSpPr>
            <p:spPr>
              <a:xfrm>
                <a:off x="2613685" y="2086294"/>
                <a:ext cx="206832" cy="416904"/>
              </a:xfrm>
              <a:prstGeom prst="parallelogram">
                <a:avLst>
                  <a:gd name="adj" fmla="val 56333"/>
                </a:avLst>
              </a:pr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CA15FBAB-EABD-43DD-B866-1B301A26F31C}"/>
                  </a:ext>
                </a:extLst>
              </p:cNvPr>
              <p:cNvSpPr/>
              <p:nvPr/>
            </p:nvSpPr>
            <p:spPr>
              <a:xfrm>
                <a:off x="2820517" y="2086294"/>
                <a:ext cx="206832" cy="416904"/>
              </a:xfrm>
              <a:prstGeom prst="parallelogram">
                <a:avLst>
                  <a:gd name="adj" fmla="val 56333"/>
                </a:avLst>
              </a:pr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id="{09E57459-34D0-48F0-BF91-EF525BD17830}"/>
                  </a:ext>
                </a:extLst>
              </p:cNvPr>
              <p:cNvSpPr/>
              <p:nvPr/>
            </p:nvSpPr>
            <p:spPr>
              <a:xfrm>
                <a:off x="2713137" y="2086294"/>
                <a:ext cx="206832" cy="416904"/>
              </a:xfrm>
              <a:prstGeom prst="parallelogram">
                <a:avLst>
                  <a:gd name="adj" fmla="val 56333"/>
                </a:avLst>
              </a:prstGeom>
              <a:gradFill flip="none" rotWithShape="1">
                <a:gsLst>
                  <a:gs pos="100000">
                    <a:schemeClr val="bg1">
                      <a:alpha val="3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331E786B-7051-4FFA-8CE4-946DC5432FD8}"/>
                  </a:ext>
                </a:extLst>
              </p:cNvPr>
              <p:cNvSpPr/>
              <p:nvPr/>
            </p:nvSpPr>
            <p:spPr>
              <a:xfrm>
                <a:off x="2923933" y="2086292"/>
                <a:ext cx="206832" cy="416904"/>
              </a:xfrm>
              <a:prstGeom prst="parallelogram">
                <a:avLst>
                  <a:gd name="adj" fmla="val 56333"/>
                </a:avLst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92C12BBC-970C-40E2-9208-FD948A26B1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246" y="2247047"/>
              <a:ext cx="500377" cy="500377"/>
            </a:xfrm>
            <a:prstGeom prst="rect">
              <a:avLst/>
            </a:prstGeom>
          </p:spPr>
        </p:pic>
        <p:sp>
          <p:nvSpPr>
            <p:cNvPr id="53" name="OfficePLUS.cn-9">
              <a:extLst>
                <a:ext uri="{FF2B5EF4-FFF2-40B4-BE49-F238E27FC236}">
                  <a16:creationId xmlns:a16="http://schemas.microsoft.com/office/drawing/2014/main" id="{92C5E666-6C26-48C8-86CB-97D9B6F41D4D}"/>
                </a:ext>
              </a:extLst>
            </p:cNvPr>
            <p:cNvSpPr txBox="1"/>
            <p:nvPr/>
          </p:nvSpPr>
          <p:spPr>
            <a:xfrm flipH="1">
              <a:off x="962491" y="2285759"/>
              <a:ext cx="2516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+mj-ea"/>
                  <a:ea typeface="+mj-ea"/>
                  <a:cs typeface="阿里巴巴普惠体 L" panose="00020600040101010101" pitchFamily="18" charset="-122"/>
                  <a:sym typeface="+mn-lt"/>
                </a:rPr>
                <a:t>在此输入标题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DB6BFE0-5279-426A-B84B-9E6121DF3B95}"/>
                </a:ext>
              </a:extLst>
            </p:cNvPr>
            <p:cNvSpPr/>
            <p:nvPr/>
          </p:nvSpPr>
          <p:spPr>
            <a:xfrm>
              <a:off x="618482" y="6258560"/>
              <a:ext cx="3409508" cy="727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10">
              <a:extLst>
                <a:ext uri="{FF2B5EF4-FFF2-40B4-BE49-F238E27FC236}">
                  <a16:creationId xmlns:a16="http://schemas.microsoft.com/office/drawing/2014/main" id="{1FBA5530-C97B-49A5-A737-391F86C29732}"/>
                </a:ext>
              </a:extLst>
            </p:cNvPr>
            <p:cNvSpPr/>
            <p:nvPr/>
          </p:nvSpPr>
          <p:spPr>
            <a:xfrm rot="16200000">
              <a:off x="3670087" y="5900648"/>
              <a:ext cx="612119" cy="10368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9E8DCA84-4092-4654-A1E2-ABD8C51166A1}"/>
              </a:ext>
            </a:extLst>
          </p:cNvPr>
          <p:cNvSpPr/>
          <p:nvPr/>
        </p:nvSpPr>
        <p:spPr>
          <a:xfrm>
            <a:off x="4490037" y="1900810"/>
            <a:ext cx="3409508" cy="424498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59D66DE-BF58-4280-BDE7-2CE167A16F45}"/>
              </a:ext>
            </a:extLst>
          </p:cNvPr>
          <p:cNvGrpSpPr/>
          <p:nvPr/>
        </p:nvGrpSpPr>
        <p:grpSpPr>
          <a:xfrm>
            <a:off x="4490037" y="1900808"/>
            <a:ext cx="3191518" cy="836282"/>
            <a:chOff x="618483" y="2086292"/>
            <a:chExt cx="2512282" cy="416908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1CEE4FA-15F4-4B5C-BB80-B17320F0C893}"/>
                </a:ext>
              </a:extLst>
            </p:cNvPr>
            <p:cNvSpPr/>
            <p:nvPr/>
          </p:nvSpPr>
          <p:spPr>
            <a:xfrm>
              <a:off x="618483" y="2086296"/>
              <a:ext cx="2422289" cy="416904"/>
            </a:xfrm>
            <a:custGeom>
              <a:avLst/>
              <a:gdLst>
                <a:gd name="connsiteX0" fmla="*/ 0 w 2422289"/>
                <a:gd name="connsiteY0" fmla="*/ 0 h 416904"/>
                <a:gd name="connsiteX1" fmla="*/ 2422289 w 2422289"/>
                <a:gd name="connsiteY1" fmla="*/ 0 h 416904"/>
                <a:gd name="connsiteX2" fmla="*/ 2306653 w 2422289"/>
                <a:gd name="connsiteY2" fmla="*/ 416904 h 416904"/>
                <a:gd name="connsiteX3" fmla="*/ 0 w 2422289"/>
                <a:gd name="connsiteY3" fmla="*/ 416904 h 416904"/>
                <a:gd name="connsiteX4" fmla="*/ 0 w 2422289"/>
                <a:gd name="connsiteY4" fmla="*/ 0 h 41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2289" h="416904">
                  <a:moveTo>
                    <a:pt x="0" y="0"/>
                  </a:moveTo>
                  <a:lnTo>
                    <a:pt x="2422289" y="0"/>
                  </a:lnTo>
                  <a:lnTo>
                    <a:pt x="2306653" y="416904"/>
                  </a:lnTo>
                  <a:lnTo>
                    <a:pt x="0" y="416904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id="{7F6B5671-C47D-40AB-BB82-BE54FC7D5201}"/>
                </a:ext>
              </a:extLst>
            </p:cNvPr>
            <p:cNvSpPr/>
            <p:nvPr/>
          </p:nvSpPr>
          <p:spPr>
            <a:xfrm>
              <a:off x="2613685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id="{69DB4D41-9512-4457-90D2-254F8A45DF58}"/>
                </a:ext>
              </a:extLst>
            </p:cNvPr>
            <p:cNvSpPr/>
            <p:nvPr/>
          </p:nvSpPr>
          <p:spPr>
            <a:xfrm>
              <a:off x="2820517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id="{28BD76BB-A58B-43F5-93CD-24232440C54D}"/>
                </a:ext>
              </a:extLst>
            </p:cNvPr>
            <p:cNvSpPr/>
            <p:nvPr/>
          </p:nvSpPr>
          <p:spPr>
            <a:xfrm>
              <a:off x="2713137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100000">
                  <a:schemeClr val="bg1">
                    <a:alpha val="3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id="{472A778C-4211-4E96-A80F-0D77EB5B6E61}"/>
                </a:ext>
              </a:extLst>
            </p:cNvPr>
            <p:cNvSpPr/>
            <p:nvPr/>
          </p:nvSpPr>
          <p:spPr>
            <a:xfrm>
              <a:off x="2923933" y="2086292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OfficePLUS.cn-9">
            <a:extLst>
              <a:ext uri="{FF2B5EF4-FFF2-40B4-BE49-F238E27FC236}">
                <a16:creationId xmlns:a16="http://schemas.microsoft.com/office/drawing/2014/main" id="{12DA75C5-4C9D-4888-B531-EE4B839E42E5}"/>
              </a:ext>
            </a:extLst>
          </p:cNvPr>
          <p:cNvSpPr txBox="1"/>
          <p:nvPr/>
        </p:nvSpPr>
        <p:spPr>
          <a:xfrm flipH="1">
            <a:off x="4834046" y="2100275"/>
            <a:ext cx="251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AB18C10F-D85B-4D9E-8042-DF50F563E250}"/>
              </a:ext>
            </a:extLst>
          </p:cNvPr>
          <p:cNvSpPr/>
          <p:nvPr/>
        </p:nvSpPr>
        <p:spPr>
          <a:xfrm>
            <a:off x="4490037" y="6073076"/>
            <a:ext cx="3409508" cy="72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>
            <a:extLst>
              <a:ext uri="{FF2B5EF4-FFF2-40B4-BE49-F238E27FC236}">
                <a16:creationId xmlns:a16="http://schemas.microsoft.com/office/drawing/2014/main" id="{0AB2CC24-4FDC-4BD4-8B48-69A41E50BC3F}"/>
              </a:ext>
            </a:extLst>
          </p:cNvPr>
          <p:cNvSpPr/>
          <p:nvPr/>
        </p:nvSpPr>
        <p:spPr>
          <a:xfrm rot="16200000">
            <a:off x="7541642" y="5715164"/>
            <a:ext cx="612119" cy="10368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37FB941F-45B1-466D-BF67-7A9661C7872B}"/>
              </a:ext>
            </a:extLst>
          </p:cNvPr>
          <p:cNvSpPr/>
          <p:nvPr/>
        </p:nvSpPr>
        <p:spPr>
          <a:xfrm>
            <a:off x="8424027" y="1898206"/>
            <a:ext cx="3409508" cy="424498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DD8E0D19-610F-4E4C-8FDC-811AF46A926B}"/>
              </a:ext>
            </a:extLst>
          </p:cNvPr>
          <p:cNvGrpSpPr/>
          <p:nvPr/>
        </p:nvGrpSpPr>
        <p:grpSpPr>
          <a:xfrm>
            <a:off x="8424027" y="1898204"/>
            <a:ext cx="3191518" cy="836282"/>
            <a:chOff x="618483" y="2086292"/>
            <a:chExt cx="2512282" cy="416908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AD0A973-D820-45FC-B4F7-2FFF4B410ED5}"/>
                </a:ext>
              </a:extLst>
            </p:cNvPr>
            <p:cNvSpPr/>
            <p:nvPr/>
          </p:nvSpPr>
          <p:spPr>
            <a:xfrm>
              <a:off x="618483" y="2086296"/>
              <a:ext cx="2422289" cy="416904"/>
            </a:xfrm>
            <a:custGeom>
              <a:avLst/>
              <a:gdLst>
                <a:gd name="connsiteX0" fmla="*/ 0 w 2422289"/>
                <a:gd name="connsiteY0" fmla="*/ 0 h 416904"/>
                <a:gd name="connsiteX1" fmla="*/ 2422289 w 2422289"/>
                <a:gd name="connsiteY1" fmla="*/ 0 h 416904"/>
                <a:gd name="connsiteX2" fmla="*/ 2306653 w 2422289"/>
                <a:gd name="connsiteY2" fmla="*/ 416904 h 416904"/>
                <a:gd name="connsiteX3" fmla="*/ 0 w 2422289"/>
                <a:gd name="connsiteY3" fmla="*/ 416904 h 416904"/>
                <a:gd name="connsiteX4" fmla="*/ 0 w 2422289"/>
                <a:gd name="connsiteY4" fmla="*/ 0 h 41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2289" h="416904">
                  <a:moveTo>
                    <a:pt x="0" y="0"/>
                  </a:moveTo>
                  <a:lnTo>
                    <a:pt x="2422289" y="0"/>
                  </a:lnTo>
                  <a:lnTo>
                    <a:pt x="2306653" y="416904"/>
                  </a:lnTo>
                  <a:lnTo>
                    <a:pt x="0" y="416904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8F0493D6-53C5-4E8C-AEF5-6A5EE12CB92D}"/>
                </a:ext>
              </a:extLst>
            </p:cNvPr>
            <p:cNvSpPr/>
            <p:nvPr/>
          </p:nvSpPr>
          <p:spPr>
            <a:xfrm>
              <a:off x="2613685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949B3086-E814-4E0B-9735-C4A370385B9A}"/>
                </a:ext>
              </a:extLst>
            </p:cNvPr>
            <p:cNvSpPr/>
            <p:nvPr/>
          </p:nvSpPr>
          <p:spPr>
            <a:xfrm>
              <a:off x="2820517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55F2F6EC-2FE3-42EB-882B-E8F2F954B301}"/>
                </a:ext>
              </a:extLst>
            </p:cNvPr>
            <p:cNvSpPr/>
            <p:nvPr/>
          </p:nvSpPr>
          <p:spPr>
            <a:xfrm>
              <a:off x="2713137" y="2086294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100000">
                  <a:schemeClr val="bg1">
                    <a:alpha val="3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EBEAA563-7C89-4482-A5B8-31F0E26B5F58}"/>
                </a:ext>
              </a:extLst>
            </p:cNvPr>
            <p:cNvSpPr/>
            <p:nvPr/>
          </p:nvSpPr>
          <p:spPr>
            <a:xfrm>
              <a:off x="2923933" y="2086292"/>
              <a:ext cx="206832" cy="416904"/>
            </a:xfrm>
            <a:prstGeom prst="parallelogram">
              <a:avLst>
                <a:gd name="adj" fmla="val 56333"/>
              </a:avLst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accent3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OfficePLUS.cn-9">
            <a:extLst>
              <a:ext uri="{FF2B5EF4-FFF2-40B4-BE49-F238E27FC236}">
                <a16:creationId xmlns:a16="http://schemas.microsoft.com/office/drawing/2014/main" id="{4027C368-F2FC-42A0-A9EE-FB8FFF35D91E}"/>
              </a:ext>
            </a:extLst>
          </p:cNvPr>
          <p:cNvSpPr txBox="1"/>
          <p:nvPr/>
        </p:nvSpPr>
        <p:spPr>
          <a:xfrm flipH="1">
            <a:off x="8768036" y="2097671"/>
            <a:ext cx="2516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2BDAD6C4-4926-4A3E-BC8B-7E11B9FF2718}"/>
              </a:ext>
            </a:extLst>
          </p:cNvPr>
          <p:cNvSpPr/>
          <p:nvPr/>
        </p:nvSpPr>
        <p:spPr>
          <a:xfrm>
            <a:off x="8424027" y="6070472"/>
            <a:ext cx="3409508" cy="727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>
            <a:extLst>
              <a:ext uri="{FF2B5EF4-FFF2-40B4-BE49-F238E27FC236}">
                <a16:creationId xmlns:a16="http://schemas.microsoft.com/office/drawing/2014/main" id="{CFCA4FB8-AE11-4880-96AF-0B6626C5B4A7}"/>
              </a:ext>
            </a:extLst>
          </p:cNvPr>
          <p:cNvSpPr/>
          <p:nvPr/>
        </p:nvSpPr>
        <p:spPr>
          <a:xfrm rot="16200000">
            <a:off x="11475632" y="5712560"/>
            <a:ext cx="612119" cy="103688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id="{2B23B18C-0CBC-4F79-A567-B01D1B0E8E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25756" y="2097671"/>
            <a:ext cx="492576" cy="492576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537C071B-6E06-41BA-92AF-5EC1B9E14E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22897" y="2071878"/>
            <a:ext cx="513249" cy="513249"/>
          </a:xfrm>
          <a:prstGeom prst="rect">
            <a:avLst/>
          </a:prstGeom>
        </p:spPr>
      </p:pic>
      <p:sp>
        <p:nvSpPr>
          <p:cNvPr id="78" name="矩形 77">
            <a:extLst>
              <a:ext uri="{FF2B5EF4-FFF2-40B4-BE49-F238E27FC236}">
                <a16:creationId xmlns:a16="http://schemas.microsoft.com/office/drawing/2014/main" id="{C2525244-9CD2-4D0C-BAD0-34D9A5B9C503}"/>
              </a:ext>
            </a:extLst>
          </p:cNvPr>
          <p:cNvSpPr/>
          <p:nvPr/>
        </p:nvSpPr>
        <p:spPr>
          <a:xfrm>
            <a:off x="4872044" y="3190378"/>
            <a:ext cx="2540963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简洁生动，此处添加详细文本描述，文字内容建议与标题相关尽量简洁生动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121C7237-4F9F-4459-AD1F-81AD4D0F16B7}"/>
              </a:ext>
            </a:extLst>
          </p:cNvPr>
          <p:cNvSpPr/>
          <p:nvPr/>
        </p:nvSpPr>
        <p:spPr>
          <a:xfrm>
            <a:off x="938476" y="3190378"/>
            <a:ext cx="2540963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简洁生动，此处添加详细文本描述，文字内容建议与标题相关尽量简洁生动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D0332ACD-FD93-49EC-ACCD-5875B84F8B4F}"/>
              </a:ext>
            </a:extLst>
          </p:cNvPr>
          <p:cNvSpPr/>
          <p:nvPr/>
        </p:nvSpPr>
        <p:spPr>
          <a:xfrm>
            <a:off x="8858299" y="3246120"/>
            <a:ext cx="2540963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简洁生动，此处添加详细文本描述，文字内容建议与标题相关尽量简洁生动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2576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604045" y="505555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四、在此输入标题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F96E06-0C03-4FDE-99AC-E56D0738EF36}"/>
              </a:ext>
            </a:extLst>
          </p:cNvPr>
          <p:cNvGrpSpPr/>
          <p:nvPr/>
        </p:nvGrpSpPr>
        <p:grpSpPr>
          <a:xfrm>
            <a:off x="2896452" y="1942907"/>
            <a:ext cx="3367189" cy="3367189"/>
            <a:chOff x="2896452" y="1942907"/>
            <a:chExt cx="3367189" cy="3367189"/>
          </a:xfrm>
        </p:grpSpPr>
        <p:sp>
          <p:nvSpPr>
            <p:cNvPr id="2" name="弦形 1">
              <a:extLst>
                <a:ext uri="{FF2B5EF4-FFF2-40B4-BE49-F238E27FC236}">
                  <a16:creationId xmlns:a16="http://schemas.microsoft.com/office/drawing/2014/main" id="{9361029F-F334-4638-B8CA-6C044466F9FF}"/>
                </a:ext>
              </a:extLst>
            </p:cNvPr>
            <p:cNvSpPr/>
            <p:nvPr/>
          </p:nvSpPr>
          <p:spPr>
            <a:xfrm>
              <a:off x="3132247" y="2178702"/>
              <a:ext cx="2895600" cy="2895600"/>
            </a:xfrm>
            <a:prstGeom prst="chord">
              <a:avLst>
                <a:gd name="adj1" fmla="val 2700000"/>
                <a:gd name="adj2" fmla="val 18850349"/>
              </a:avLst>
            </a:prstGeom>
            <a:solidFill>
              <a:schemeClr val="accent1"/>
            </a:solidFill>
            <a:ln>
              <a:noFill/>
            </a:ln>
            <a:effectLst>
              <a:outerShdw blurRad="266700" dist="38100" dir="5400000" algn="t" rotWithShape="0">
                <a:srgbClr val="237FA4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弦形 31">
              <a:extLst>
                <a:ext uri="{FF2B5EF4-FFF2-40B4-BE49-F238E27FC236}">
                  <a16:creationId xmlns:a16="http://schemas.microsoft.com/office/drawing/2014/main" id="{D2A3FDA9-D1DE-4D38-9313-DD9AC2F576AC}"/>
                </a:ext>
              </a:extLst>
            </p:cNvPr>
            <p:cNvSpPr/>
            <p:nvPr/>
          </p:nvSpPr>
          <p:spPr>
            <a:xfrm>
              <a:off x="2896452" y="1942907"/>
              <a:ext cx="3367189" cy="3367189"/>
            </a:xfrm>
            <a:prstGeom prst="chord">
              <a:avLst>
                <a:gd name="adj1" fmla="val 2700000"/>
                <a:gd name="adj2" fmla="val 18850349"/>
              </a:avLst>
            </a:prstGeom>
            <a:noFill/>
            <a:ln>
              <a:solidFill>
                <a:schemeClr val="accent3"/>
              </a:solidFill>
            </a:ln>
            <a:effectLst>
              <a:outerShdw blurRad="266700" dist="38100" dir="5400000" algn="t" rotWithShape="0">
                <a:srgbClr val="237FA4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858889B1-75C2-46E3-8CB9-B82FFD8A3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051245" y="2964898"/>
              <a:ext cx="1165335" cy="116533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A9DB6F-3B26-4493-8FB8-368D8393D8DD}"/>
              </a:ext>
            </a:extLst>
          </p:cNvPr>
          <p:cNvGrpSpPr/>
          <p:nvPr/>
        </p:nvGrpSpPr>
        <p:grpSpPr>
          <a:xfrm>
            <a:off x="5917145" y="1942907"/>
            <a:ext cx="3367189" cy="3367189"/>
            <a:chOff x="5917145" y="1942907"/>
            <a:chExt cx="3367189" cy="3367189"/>
          </a:xfrm>
        </p:grpSpPr>
        <p:sp>
          <p:nvSpPr>
            <p:cNvPr id="31" name="弦形 30">
              <a:extLst>
                <a:ext uri="{FF2B5EF4-FFF2-40B4-BE49-F238E27FC236}">
                  <a16:creationId xmlns:a16="http://schemas.microsoft.com/office/drawing/2014/main" id="{C42657F3-0E34-4515-B946-D712DA4B57A6}"/>
                </a:ext>
              </a:extLst>
            </p:cNvPr>
            <p:cNvSpPr/>
            <p:nvPr/>
          </p:nvSpPr>
          <p:spPr>
            <a:xfrm flipH="1">
              <a:off x="6164155" y="2178702"/>
              <a:ext cx="2895600" cy="2895600"/>
            </a:xfrm>
            <a:prstGeom prst="chord">
              <a:avLst>
                <a:gd name="adj1" fmla="val 2700000"/>
                <a:gd name="adj2" fmla="val 18850349"/>
              </a:avLst>
            </a:prstGeom>
            <a:solidFill>
              <a:schemeClr val="accent2"/>
            </a:solidFill>
            <a:ln>
              <a:noFill/>
            </a:ln>
            <a:effectLst>
              <a:outerShdw blurRad="266700" dist="38100" dir="5400000" algn="t" rotWithShape="0">
                <a:srgbClr val="237FA4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弦形 32">
              <a:extLst>
                <a:ext uri="{FF2B5EF4-FFF2-40B4-BE49-F238E27FC236}">
                  <a16:creationId xmlns:a16="http://schemas.microsoft.com/office/drawing/2014/main" id="{F7DF3CB7-8D73-400A-84FD-6C4950601812}"/>
                </a:ext>
              </a:extLst>
            </p:cNvPr>
            <p:cNvSpPr/>
            <p:nvPr/>
          </p:nvSpPr>
          <p:spPr>
            <a:xfrm flipH="1">
              <a:off x="5917145" y="1942907"/>
              <a:ext cx="3367189" cy="3367189"/>
            </a:xfrm>
            <a:prstGeom prst="chord">
              <a:avLst>
                <a:gd name="adj1" fmla="val 2700000"/>
                <a:gd name="adj2" fmla="val 18850349"/>
              </a:avLst>
            </a:prstGeom>
            <a:noFill/>
            <a:ln>
              <a:solidFill>
                <a:schemeClr val="accent2"/>
              </a:solidFill>
            </a:ln>
            <a:effectLst>
              <a:outerShdw blurRad="266700" dist="38100" dir="5400000" algn="t" rotWithShape="0">
                <a:srgbClr val="237FA4">
                  <a:alpha val="3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形 37">
              <a:extLst>
                <a:ext uri="{FF2B5EF4-FFF2-40B4-BE49-F238E27FC236}">
                  <a16:creationId xmlns:a16="http://schemas.microsoft.com/office/drawing/2014/main" id="{DC36D3F5-D70D-4EFB-BC9A-4446A1908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139721" y="2988972"/>
              <a:ext cx="1141261" cy="1141261"/>
            </a:xfrm>
            <a:prstGeom prst="rect">
              <a:avLst/>
            </a:prstGeom>
          </p:spPr>
        </p:pic>
      </p:grpSp>
      <p:sp>
        <p:nvSpPr>
          <p:cNvPr id="39" name="OfficePLUS.cn-9">
            <a:extLst>
              <a:ext uri="{FF2B5EF4-FFF2-40B4-BE49-F238E27FC236}">
                <a16:creationId xmlns:a16="http://schemas.microsoft.com/office/drawing/2014/main" id="{E4B7AFAA-F74F-47D3-A040-765171A4EAEF}"/>
              </a:ext>
            </a:extLst>
          </p:cNvPr>
          <p:cNvSpPr txBox="1"/>
          <p:nvPr/>
        </p:nvSpPr>
        <p:spPr>
          <a:xfrm flipH="1">
            <a:off x="778039" y="4350827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0F691AB-0D57-4960-A339-9A7A31A65AC5}"/>
              </a:ext>
            </a:extLst>
          </p:cNvPr>
          <p:cNvSpPr/>
          <p:nvPr/>
        </p:nvSpPr>
        <p:spPr>
          <a:xfrm>
            <a:off x="573813" y="2080273"/>
            <a:ext cx="246926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53" name="OfficePLUS.cn-9">
            <a:extLst>
              <a:ext uri="{FF2B5EF4-FFF2-40B4-BE49-F238E27FC236}">
                <a16:creationId xmlns:a16="http://schemas.microsoft.com/office/drawing/2014/main" id="{19CAA906-641E-4C04-B4D0-9598946BD81C}"/>
              </a:ext>
            </a:extLst>
          </p:cNvPr>
          <p:cNvSpPr txBox="1"/>
          <p:nvPr/>
        </p:nvSpPr>
        <p:spPr>
          <a:xfrm flipH="1">
            <a:off x="804361" y="1717037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4CCD5E0-80E7-4DEC-B91F-2611E737CDC2}"/>
              </a:ext>
            </a:extLst>
          </p:cNvPr>
          <p:cNvSpPr/>
          <p:nvPr/>
        </p:nvSpPr>
        <p:spPr>
          <a:xfrm>
            <a:off x="785740" y="4714237"/>
            <a:ext cx="246926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55" name="OfficePLUS.cn-9">
            <a:extLst>
              <a:ext uri="{FF2B5EF4-FFF2-40B4-BE49-F238E27FC236}">
                <a16:creationId xmlns:a16="http://schemas.microsoft.com/office/drawing/2014/main" id="{63AE96CF-46BB-4092-AEF5-DD229AF520DC}"/>
              </a:ext>
            </a:extLst>
          </p:cNvPr>
          <p:cNvSpPr txBox="1"/>
          <p:nvPr/>
        </p:nvSpPr>
        <p:spPr>
          <a:xfrm flipH="1">
            <a:off x="9048539" y="4350827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5B78354-5EAA-490C-B20F-4F9EAE5D1DC9}"/>
              </a:ext>
            </a:extLst>
          </p:cNvPr>
          <p:cNvSpPr/>
          <p:nvPr/>
        </p:nvSpPr>
        <p:spPr>
          <a:xfrm>
            <a:off x="9336433" y="2080273"/>
            <a:ext cx="246926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57" name="OfficePLUS.cn-9">
            <a:extLst>
              <a:ext uri="{FF2B5EF4-FFF2-40B4-BE49-F238E27FC236}">
                <a16:creationId xmlns:a16="http://schemas.microsoft.com/office/drawing/2014/main" id="{8980069B-0531-4C68-AA08-A6CF482CA999}"/>
              </a:ext>
            </a:extLst>
          </p:cNvPr>
          <p:cNvSpPr txBox="1"/>
          <p:nvPr/>
        </p:nvSpPr>
        <p:spPr>
          <a:xfrm flipH="1">
            <a:off x="9074861" y="1717037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4F649BCC-AE53-4485-9D04-6D20D1326D90}"/>
              </a:ext>
            </a:extLst>
          </p:cNvPr>
          <p:cNvSpPr/>
          <p:nvPr/>
        </p:nvSpPr>
        <p:spPr>
          <a:xfrm>
            <a:off x="9295548" y="4714237"/>
            <a:ext cx="2469263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7972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5594FC5F-4BA8-48DD-BE1D-BA2854C58F54}"/>
              </a:ext>
            </a:extLst>
          </p:cNvPr>
          <p:cNvSpPr txBox="1"/>
          <p:nvPr/>
        </p:nvSpPr>
        <p:spPr>
          <a:xfrm>
            <a:off x="3940469" y="2289236"/>
            <a:ext cx="431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effectLst>
                  <a:outerShdw blurRad="165100" dist="38100" dir="5400000" algn="t" rotWithShape="0">
                    <a:prstClr val="black">
                      <a:alpha val="29000"/>
                    </a:prstClr>
                  </a:outerShdw>
                </a:effectLst>
                <a:latin typeface="+mj-ea"/>
                <a:ea typeface="+mj-ea"/>
              </a:rPr>
              <a:t>感谢观看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C2327C0-A756-4710-B366-DB94B8239B59}"/>
              </a:ext>
            </a:extLst>
          </p:cNvPr>
          <p:cNvSpPr txBox="1"/>
          <p:nvPr/>
        </p:nvSpPr>
        <p:spPr>
          <a:xfrm>
            <a:off x="3661254" y="3786206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汇报人：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6D9261B-41FF-45FC-8C11-6121791FEA75}"/>
              </a:ext>
            </a:extLst>
          </p:cNvPr>
          <p:cNvSpPr txBox="1"/>
          <p:nvPr/>
        </p:nvSpPr>
        <p:spPr>
          <a:xfrm>
            <a:off x="6877629" y="3786206"/>
            <a:ext cx="1786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汇报时间：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53902D90-58B0-4BC8-841E-239B49330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0452">
            <a:off x="7911204" y="921281"/>
            <a:ext cx="1981204" cy="11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223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A15E1D9-4AE8-41E0-85EE-C136BAAF9DF9}"/>
              </a:ext>
            </a:extLst>
          </p:cNvPr>
          <p:cNvSpPr/>
          <p:nvPr/>
        </p:nvSpPr>
        <p:spPr>
          <a:xfrm>
            <a:off x="1202401" y="5451618"/>
            <a:ext cx="4595149" cy="6437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336D094-8477-42F6-8C72-648D401B0B52}"/>
              </a:ext>
            </a:extLst>
          </p:cNvPr>
          <p:cNvSpPr/>
          <p:nvPr/>
        </p:nvSpPr>
        <p:spPr>
          <a:xfrm>
            <a:off x="1202402" y="1192192"/>
            <a:ext cx="4595149" cy="643744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7F3306AA-EE13-4828-95ED-D529C93CA1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4" b="9238"/>
          <a:stretch/>
        </p:blipFill>
        <p:spPr>
          <a:xfrm>
            <a:off x="1693502" y="1985616"/>
            <a:ext cx="3653875" cy="33070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6290E3-D65D-4A44-A71D-7711219428C6}"/>
              </a:ext>
            </a:extLst>
          </p:cNvPr>
          <p:cNvSpPr txBox="1"/>
          <p:nvPr/>
        </p:nvSpPr>
        <p:spPr>
          <a:xfrm>
            <a:off x="1600199" y="5511880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+mj-ea"/>
                <a:ea typeface="+mj-ea"/>
              </a:rPr>
              <a:t>微信号：</a:t>
            </a:r>
            <a:r>
              <a:rPr lang="en-US" altLang="zh-CN" sz="2800">
                <a:latin typeface="+mj-ea"/>
                <a:ea typeface="+mj-ea"/>
              </a:rPr>
              <a:t>danani_l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04FBDB-BFFA-4897-8028-FE2E1D9C6471}"/>
              </a:ext>
            </a:extLst>
          </p:cNvPr>
          <p:cNvSpPr txBox="1"/>
          <p:nvPr/>
        </p:nvSpPr>
        <p:spPr>
          <a:xfrm>
            <a:off x="1493968" y="1252454"/>
            <a:ext cx="43035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+mj-ea"/>
                <a:ea typeface="+mj-ea"/>
              </a:rPr>
              <a:t>模板设计师：一只智慧树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6344B8-85BE-4B19-8ABE-378164DF01DD}"/>
              </a:ext>
            </a:extLst>
          </p:cNvPr>
          <p:cNvSpPr txBox="1"/>
          <p:nvPr/>
        </p:nvSpPr>
        <p:spPr>
          <a:xfrm>
            <a:off x="6235025" y="216349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初出茅庐的小学生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E766B1-AA3B-4AB3-AD48-9EAF70A2363E}"/>
              </a:ext>
            </a:extLst>
          </p:cNvPr>
          <p:cNvSpPr txBox="1"/>
          <p:nvPr/>
        </p:nvSpPr>
        <p:spPr>
          <a:xfrm>
            <a:off x="6235025" y="3032156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渴望站上更大的舞台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DB1C308-95AC-4CDE-B120-0DA72D23A09F}"/>
              </a:ext>
            </a:extLst>
          </p:cNvPr>
          <p:cNvCxnSpPr/>
          <p:nvPr/>
        </p:nvCxnSpPr>
        <p:spPr>
          <a:xfrm>
            <a:off x="9211948" y="2686716"/>
            <a:ext cx="396240" cy="396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1EEDC9C1-8287-4310-BFEF-A6C3F2269732}"/>
              </a:ext>
            </a:extLst>
          </p:cNvPr>
          <p:cNvSpPr txBox="1"/>
          <p:nvPr/>
        </p:nvSpPr>
        <p:spPr>
          <a:xfrm>
            <a:off x="6235025" y="390081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没有丝毫骄傲的心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3A0A9D-AA57-4485-90F4-5F9069C65F5A}"/>
              </a:ext>
            </a:extLst>
          </p:cNvPr>
          <p:cNvSpPr txBox="1"/>
          <p:nvPr/>
        </p:nvSpPr>
        <p:spPr>
          <a:xfrm>
            <a:off x="6235025" y="4769476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/>
              <a:t>只有一个永远怀抱着学习的精神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6134758-CB38-4E27-A2DF-5548CBC1E58B}"/>
              </a:ext>
            </a:extLst>
          </p:cNvPr>
          <p:cNvCxnSpPr>
            <a:cxnSpLocks/>
          </p:cNvCxnSpPr>
          <p:nvPr/>
        </p:nvCxnSpPr>
        <p:spPr>
          <a:xfrm flipH="1">
            <a:off x="9239306" y="3555376"/>
            <a:ext cx="368882" cy="4743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6025BC8-0D73-4089-BF38-3D51D3ED033C}"/>
              </a:ext>
            </a:extLst>
          </p:cNvPr>
          <p:cNvCxnSpPr/>
          <p:nvPr/>
        </p:nvCxnSpPr>
        <p:spPr>
          <a:xfrm>
            <a:off x="9292272" y="4359588"/>
            <a:ext cx="1831317" cy="4098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03EDA2C-693A-4F72-AAA6-6E5B44BA731D}"/>
              </a:ext>
            </a:extLst>
          </p:cNvPr>
          <p:cNvCxnSpPr/>
          <p:nvPr/>
        </p:nvCxnSpPr>
        <p:spPr>
          <a:xfrm>
            <a:off x="6007261" y="1514064"/>
            <a:ext cx="561372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2D6D4EA-F472-4B4C-82B3-0CA5C5ECC3F4}"/>
              </a:ext>
            </a:extLst>
          </p:cNvPr>
          <p:cNvCxnSpPr/>
          <p:nvPr/>
        </p:nvCxnSpPr>
        <p:spPr>
          <a:xfrm>
            <a:off x="6008249" y="5761625"/>
            <a:ext cx="561372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938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一只智慧树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初出茅庐的小伙子，永远有一颗热爱的心。微信：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danani_l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124142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一只智慧树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4C9EEA7-322F-44F1-BD06-D5C1D4061EC2}"/>
              </a:ext>
            </a:extLst>
          </p:cNvPr>
          <p:cNvGrpSpPr/>
          <p:nvPr/>
        </p:nvGrpSpPr>
        <p:grpSpPr>
          <a:xfrm>
            <a:off x="1433828" y="2263190"/>
            <a:ext cx="1059779" cy="1059779"/>
            <a:chOff x="1433828" y="2504317"/>
            <a:chExt cx="1059779" cy="1059779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866D0C6-011B-42E1-91CE-C1B7AE3DBFBC}"/>
                </a:ext>
              </a:extLst>
            </p:cNvPr>
            <p:cNvSpPr/>
            <p:nvPr/>
          </p:nvSpPr>
          <p:spPr>
            <a:xfrm>
              <a:off x="1433828" y="2504317"/>
              <a:ext cx="1059779" cy="1059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形 76">
              <a:extLst>
                <a:ext uri="{FF2B5EF4-FFF2-40B4-BE49-F238E27FC236}">
                  <a16:creationId xmlns:a16="http://schemas.microsoft.com/office/drawing/2014/main" id="{8F08E744-3712-4B83-9F77-30EE81AD3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03717" y="2709000"/>
              <a:ext cx="720000" cy="7200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590580-EB6C-475A-869D-43A37F57ED1E}"/>
              </a:ext>
            </a:extLst>
          </p:cNvPr>
          <p:cNvGrpSpPr/>
          <p:nvPr/>
        </p:nvGrpSpPr>
        <p:grpSpPr>
          <a:xfrm>
            <a:off x="4119908" y="2263190"/>
            <a:ext cx="1059779" cy="1059779"/>
            <a:chOff x="4119908" y="2504317"/>
            <a:chExt cx="1059779" cy="1059779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62F1BBD-B71B-4BFE-BA7C-4F119BEF1165}"/>
                </a:ext>
              </a:extLst>
            </p:cNvPr>
            <p:cNvSpPr/>
            <p:nvPr/>
          </p:nvSpPr>
          <p:spPr>
            <a:xfrm>
              <a:off x="4119908" y="2504317"/>
              <a:ext cx="1059779" cy="1059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形 77">
              <a:extLst>
                <a:ext uri="{FF2B5EF4-FFF2-40B4-BE49-F238E27FC236}">
                  <a16:creationId xmlns:a16="http://schemas.microsoft.com/office/drawing/2014/main" id="{2AF1E108-39D3-4A86-ACB4-CFF3A9C4E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89797" y="2606168"/>
              <a:ext cx="720000" cy="7200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8B3407A-87AB-4A07-B75E-032A2B801C8D}"/>
              </a:ext>
            </a:extLst>
          </p:cNvPr>
          <p:cNvGrpSpPr/>
          <p:nvPr/>
        </p:nvGrpSpPr>
        <p:grpSpPr>
          <a:xfrm>
            <a:off x="6870265" y="2275149"/>
            <a:ext cx="1059779" cy="1059779"/>
            <a:chOff x="6805988" y="2504317"/>
            <a:chExt cx="1059779" cy="1059779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DF44D5BF-3C97-4E8F-BC8F-8332D388C7C2}"/>
                </a:ext>
              </a:extLst>
            </p:cNvPr>
            <p:cNvSpPr/>
            <p:nvPr/>
          </p:nvSpPr>
          <p:spPr>
            <a:xfrm>
              <a:off x="6805988" y="2504317"/>
              <a:ext cx="1059779" cy="1059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形 78">
              <a:extLst>
                <a:ext uri="{FF2B5EF4-FFF2-40B4-BE49-F238E27FC236}">
                  <a16:creationId xmlns:a16="http://schemas.microsoft.com/office/drawing/2014/main" id="{A8C9398C-80B0-47D6-8AF8-2AC3E4CB5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75369" y="2674206"/>
              <a:ext cx="720000" cy="72000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1DB85D-6317-4280-BB99-2CB93ABAF025}"/>
              </a:ext>
            </a:extLst>
          </p:cNvPr>
          <p:cNvGrpSpPr/>
          <p:nvPr/>
        </p:nvGrpSpPr>
        <p:grpSpPr>
          <a:xfrm>
            <a:off x="9551880" y="2263190"/>
            <a:ext cx="1059779" cy="1059779"/>
            <a:chOff x="9479716" y="2504317"/>
            <a:chExt cx="1059779" cy="1059779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0A56BB7D-A880-43E0-B9B5-0AF07CD131BF}"/>
                </a:ext>
              </a:extLst>
            </p:cNvPr>
            <p:cNvSpPr/>
            <p:nvPr/>
          </p:nvSpPr>
          <p:spPr>
            <a:xfrm>
              <a:off x="9479716" y="2504317"/>
              <a:ext cx="1059779" cy="10597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0" name="图形 79">
              <a:extLst>
                <a:ext uri="{FF2B5EF4-FFF2-40B4-BE49-F238E27FC236}">
                  <a16:creationId xmlns:a16="http://schemas.microsoft.com/office/drawing/2014/main" id="{1A60C297-06C5-411F-B72D-C06184405C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670107" y="2709000"/>
              <a:ext cx="720000" cy="720000"/>
            </a:xfrm>
            <a:prstGeom prst="rect">
              <a:avLst/>
            </a:prstGeom>
          </p:spPr>
        </p:pic>
      </p:grpSp>
      <p:sp>
        <p:nvSpPr>
          <p:cNvPr id="81" name="OfficePLUS.cn-8">
            <a:extLst>
              <a:ext uri="{FF2B5EF4-FFF2-40B4-BE49-F238E27FC236}">
                <a16:creationId xmlns:a16="http://schemas.microsoft.com/office/drawing/2014/main" id="{EF4BCEBB-AB18-4C01-8E6D-656BE40F6454}"/>
              </a:ext>
            </a:extLst>
          </p:cNvPr>
          <p:cNvSpPr txBox="1"/>
          <p:nvPr/>
        </p:nvSpPr>
        <p:spPr>
          <a:xfrm>
            <a:off x="1472231" y="3353093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01</a:t>
            </a:r>
            <a:endParaRPr lang="en-US" altLang="zh-CN" sz="4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82" name="OfficePLUS.cn-9">
            <a:extLst>
              <a:ext uri="{FF2B5EF4-FFF2-40B4-BE49-F238E27FC236}">
                <a16:creationId xmlns:a16="http://schemas.microsoft.com/office/drawing/2014/main" id="{F9EEB9C3-54B8-440D-B33F-D785681C38DA}"/>
              </a:ext>
            </a:extLst>
          </p:cNvPr>
          <p:cNvSpPr txBox="1"/>
          <p:nvPr/>
        </p:nvSpPr>
        <p:spPr>
          <a:xfrm flipH="1">
            <a:off x="755693" y="3967364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85" name="OfficePLUS.cn-8">
            <a:extLst>
              <a:ext uri="{FF2B5EF4-FFF2-40B4-BE49-F238E27FC236}">
                <a16:creationId xmlns:a16="http://schemas.microsoft.com/office/drawing/2014/main" id="{97E13E98-8270-4D6D-9C1E-061E1254E046}"/>
              </a:ext>
            </a:extLst>
          </p:cNvPr>
          <p:cNvSpPr txBox="1"/>
          <p:nvPr/>
        </p:nvSpPr>
        <p:spPr>
          <a:xfrm>
            <a:off x="4127861" y="3353093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02</a:t>
            </a:r>
            <a:endParaRPr lang="en-US" altLang="zh-CN" sz="4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86" name="OfficePLUS.cn-9">
            <a:extLst>
              <a:ext uri="{FF2B5EF4-FFF2-40B4-BE49-F238E27FC236}">
                <a16:creationId xmlns:a16="http://schemas.microsoft.com/office/drawing/2014/main" id="{F2F412D4-E3D7-4D24-BBDF-CCEF18B3F830}"/>
              </a:ext>
            </a:extLst>
          </p:cNvPr>
          <p:cNvSpPr txBox="1"/>
          <p:nvPr/>
        </p:nvSpPr>
        <p:spPr>
          <a:xfrm flipH="1">
            <a:off x="3379952" y="3967364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87" name="OfficePLUS.cn-8">
            <a:extLst>
              <a:ext uri="{FF2B5EF4-FFF2-40B4-BE49-F238E27FC236}">
                <a16:creationId xmlns:a16="http://schemas.microsoft.com/office/drawing/2014/main" id="{E7ED7870-4A94-4D4C-A75C-FB79087C2369}"/>
              </a:ext>
            </a:extLst>
          </p:cNvPr>
          <p:cNvSpPr txBox="1"/>
          <p:nvPr/>
        </p:nvSpPr>
        <p:spPr>
          <a:xfrm>
            <a:off x="6835778" y="3353093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03</a:t>
            </a:r>
            <a:endParaRPr lang="en-US" altLang="zh-CN" sz="4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88" name="OfficePLUS.cn-9">
            <a:extLst>
              <a:ext uri="{FF2B5EF4-FFF2-40B4-BE49-F238E27FC236}">
                <a16:creationId xmlns:a16="http://schemas.microsoft.com/office/drawing/2014/main" id="{76D7DD5F-EADB-4C60-917D-9A54813C4995}"/>
              </a:ext>
            </a:extLst>
          </p:cNvPr>
          <p:cNvSpPr txBox="1"/>
          <p:nvPr/>
        </p:nvSpPr>
        <p:spPr>
          <a:xfrm flipH="1">
            <a:off x="6140419" y="3967364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89" name="OfficePLUS.cn-8">
            <a:extLst>
              <a:ext uri="{FF2B5EF4-FFF2-40B4-BE49-F238E27FC236}">
                <a16:creationId xmlns:a16="http://schemas.microsoft.com/office/drawing/2014/main" id="{2E74D5FA-7288-4F9D-8686-06026C901656}"/>
              </a:ext>
            </a:extLst>
          </p:cNvPr>
          <p:cNvSpPr txBox="1"/>
          <p:nvPr/>
        </p:nvSpPr>
        <p:spPr>
          <a:xfrm>
            <a:off x="9479716" y="3353093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04</a:t>
            </a:r>
            <a:endParaRPr lang="en-US" altLang="zh-CN" sz="4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90" name="OfficePLUS.cn-9">
            <a:extLst>
              <a:ext uri="{FF2B5EF4-FFF2-40B4-BE49-F238E27FC236}">
                <a16:creationId xmlns:a16="http://schemas.microsoft.com/office/drawing/2014/main" id="{53428331-F16B-429F-BA4C-DED156E3D5F8}"/>
              </a:ext>
            </a:extLst>
          </p:cNvPr>
          <p:cNvSpPr txBox="1"/>
          <p:nvPr/>
        </p:nvSpPr>
        <p:spPr>
          <a:xfrm flipH="1">
            <a:off x="8846936" y="3967364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2" name="弧形 1">
            <a:extLst>
              <a:ext uri="{FF2B5EF4-FFF2-40B4-BE49-F238E27FC236}">
                <a16:creationId xmlns:a16="http://schemas.microsoft.com/office/drawing/2014/main" id="{0AE8B33C-129F-4E49-854D-C28D1E9EEA80}"/>
              </a:ext>
            </a:extLst>
          </p:cNvPr>
          <p:cNvSpPr/>
          <p:nvPr/>
        </p:nvSpPr>
        <p:spPr>
          <a:xfrm>
            <a:off x="1361664" y="2191026"/>
            <a:ext cx="1204105" cy="1204105"/>
          </a:xfrm>
          <a:prstGeom prst="arc">
            <a:avLst>
              <a:gd name="adj1" fmla="val 8529440"/>
              <a:gd name="adj2" fmla="val 2224756"/>
            </a:avLst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99AB0BD2-D414-4834-8252-9C3CD5D62683}"/>
              </a:ext>
            </a:extLst>
          </p:cNvPr>
          <p:cNvSpPr/>
          <p:nvPr/>
        </p:nvSpPr>
        <p:spPr>
          <a:xfrm>
            <a:off x="4032451" y="2263190"/>
            <a:ext cx="1204105" cy="1204105"/>
          </a:xfrm>
          <a:prstGeom prst="arc">
            <a:avLst>
              <a:gd name="adj1" fmla="val 8529440"/>
              <a:gd name="adj2" fmla="val 2224756"/>
            </a:avLst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1834796F-E0C0-4F87-8715-1D7474481738}"/>
              </a:ext>
            </a:extLst>
          </p:cNvPr>
          <p:cNvSpPr/>
          <p:nvPr/>
        </p:nvSpPr>
        <p:spPr>
          <a:xfrm>
            <a:off x="6797593" y="2275149"/>
            <a:ext cx="1204105" cy="1204105"/>
          </a:xfrm>
          <a:prstGeom prst="arc">
            <a:avLst>
              <a:gd name="adj1" fmla="val 8529440"/>
              <a:gd name="adj2" fmla="val 2224756"/>
            </a:avLst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E177A256-FBB2-4744-80C7-3D087B27C7EF}"/>
              </a:ext>
            </a:extLst>
          </p:cNvPr>
          <p:cNvSpPr/>
          <p:nvPr/>
        </p:nvSpPr>
        <p:spPr>
          <a:xfrm>
            <a:off x="9479716" y="2263190"/>
            <a:ext cx="1204105" cy="1204105"/>
          </a:xfrm>
          <a:prstGeom prst="arc">
            <a:avLst>
              <a:gd name="adj1" fmla="val 8529440"/>
              <a:gd name="adj2" fmla="val 2224756"/>
            </a:avLst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20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fficePLUS.cn-8">
            <a:extLst>
              <a:ext uri="{FF2B5EF4-FFF2-40B4-BE49-F238E27FC236}">
                <a16:creationId xmlns:a16="http://schemas.microsoft.com/office/drawing/2014/main" id="{254AFC73-DC1E-4E07-90E1-2B15DBE430DB}"/>
              </a:ext>
            </a:extLst>
          </p:cNvPr>
          <p:cNvSpPr txBox="1"/>
          <p:nvPr/>
        </p:nvSpPr>
        <p:spPr>
          <a:xfrm>
            <a:off x="7913968" y="2836210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01</a:t>
            </a:r>
            <a:endParaRPr lang="en-US" altLang="zh-CN" sz="4400" b="1" i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9" name="OfficePLUS.cn-9">
            <a:extLst>
              <a:ext uri="{FF2B5EF4-FFF2-40B4-BE49-F238E27FC236}">
                <a16:creationId xmlns:a16="http://schemas.microsoft.com/office/drawing/2014/main" id="{59F8C6FE-8170-4309-A6F6-3F799FA190E0}"/>
              </a:ext>
            </a:extLst>
          </p:cNvPr>
          <p:cNvSpPr txBox="1"/>
          <p:nvPr/>
        </p:nvSpPr>
        <p:spPr>
          <a:xfrm flipH="1">
            <a:off x="7299484" y="3590801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C22908BC-DEDE-41F1-86A1-FCE42F285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0452">
            <a:off x="7911204" y="921281"/>
            <a:ext cx="1981204" cy="11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17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穿着蓝色衣服的花&#10;&#10;描述已自动生成">
            <a:extLst>
              <a:ext uri="{FF2B5EF4-FFF2-40B4-BE49-F238E27FC236}">
                <a16:creationId xmlns:a16="http://schemas.microsoft.com/office/drawing/2014/main" id="{D547A5E8-2A15-4D79-BDCE-37229F90E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100" y="2691698"/>
            <a:ext cx="4116667" cy="274809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70C618F6-44D4-4035-818A-D3EE1370BFC9}"/>
              </a:ext>
            </a:extLst>
          </p:cNvPr>
          <p:cNvGrpSpPr/>
          <p:nvPr/>
        </p:nvGrpSpPr>
        <p:grpSpPr>
          <a:xfrm>
            <a:off x="515816" y="5127426"/>
            <a:ext cx="793253" cy="849923"/>
            <a:chOff x="515816" y="5127426"/>
            <a:chExt cx="793253" cy="849923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986F4CC-687D-4183-8AC4-59DDC342022B}"/>
                </a:ext>
              </a:extLst>
            </p:cNvPr>
            <p:cNvSpPr/>
            <p:nvPr/>
          </p:nvSpPr>
          <p:spPr>
            <a:xfrm>
              <a:off x="515816" y="5127426"/>
              <a:ext cx="679939" cy="67993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1FA5AAE-355A-4A20-BC26-1CFC7214C877}"/>
                </a:ext>
              </a:extLst>
            </p:cNvPr>
            <p:cNvSpPr/>
            <p:nvPr/>
          </p:nvSpPr>
          <p:spPr>
            <a:xfrm>
              <a:off x="969100" y="5637380"/>
              <a:ext cx="339969" cy="339969"/>
            </a:xfrm>
            <a:prstGeom prst="rect">
              <a:avLst/>
            </a:prstGeom>
            <a:noFill/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28ED686-63FF-4305-87C9-EF8D32A6456D}"/>
              </a:ext>
            </a:extLst>
          </p:cNvPr>
          <p:cNvGrpSpPr/>
          <p:nvPr/>
        </p:nvGrpSpPr>
        <p:grpSpPr>
          <a:xfrm>
            <a:off x="5319812" y="2079904"/>
            <a:ext cx="5930412" cy="4008924"/>
            <a:chOff x="5319812" y="2079904"/>
            <a:chExt cx="5930412" cy="400892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A1CC65B-4472-485A-89DB-E5A63D4CC404}"/>
                </a:ext>
              </a:extLst>
            </p:cNvPr>
            <p:cNvSpPr/>
            <p:nvPr/>
          </p:nvSpPr>
          <p:spPr>
            <a:xfrm>
              <a:off x="5319812" y="2079904"/>
              <a:ext cx="5822065" cy="4008924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7E6B17D-C366-44D4-A243-2AE0A991DFD6}"/>
                </a:ext>
              </a:extLst>
            </p:cNvPr>
            <p:cNvSpPr/>
            <p:nvPr/>
          </p:nvSpPr>
          <p:spPr>
            <a:xfrm>
              <a:off x="11033529" y="3992243"/>
              <a:ext cx="216695" cy="10406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D0BA7-25C8-4EDB-9EFF-2486180269C2}"/>
              </a:ext>
            </a:extLst>
          </p:cNvPr>
          <p:cNvSpPr/>
          <p:nvPr/>
        </p:nvSpPr>
        <p:spPr>
          <a:xfrm>
            <a:off x="6192360" y="1741350"/>
            <a:ext cx="1890936" cy="6771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OfficePLUS.cn-9">
            <a:extLst>
              <a:ext uri="{FF2B5EF4-FFF2-40B4-BE49-F238E27FC236}">
                <a16:creationId xmlns:a16="http://schemas.microsoft.com/office/drawing/2014/main" id="{EA774D7F-D703-4A69-8C4B-3614212AA672}"/>
              </a:ext>
            </a:extLst>
          </p:cNvPr>
          <p:cNvSpPr txBox="1"/>
          <p:nvPr/>
        </p:nvSpPr>
        <p:spPr>
          <a:xfrm flipH="1">
            <a:off x="6147188" y="1644894"/>
            <a:ext cx="2083656" cy="6771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F6F0E84-37FE-45C2-8F88-1622A965361F}"/>
              </a:ext>
            </a:extLst>
          </p:cNvPr>
          <p:cNvSpPr/>
          <p:nvPr/>
        </p:nvSpPr>
        <p:spPr>
          <a:xfrm>
            <a:off x="6192360" y="2521716"/>
            <a:ext cx="408442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515816" y="500584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一、在此输入标题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CA3D095-C020-459A-A644-EC40C224197F}"/>
              </a:ext>
            </a:extLst>
          </p:cNvPr>
          <p:cNvGrpSpPr/>
          <p:nvPr/>
        </p:nvGrpSpPr>
        <p:grpSpPr>
          <a:xfrm>
            <a:off x="4478319" y="1566571"/>
            <a:ext cx="689026" cy="700079"/>
            <a:chOff x="4478319" y="1566571"/>
            <a:chExt cx="689026" cy="700079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D53D8C7A-3CF7-4582-9910-BC3EC146C374}"/>
                </a:ext>
              </a:extLst>
            </p:cNvPr>
            <p:cNvSpPr/>
            <p:nvPr/>
          </p:nvSpPr>
          <p:spPr>
            <a:xfrm>
              <a:off x="4630786" y="1730091"/>
              <a:ext cx="536559" cy="5365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CEC4009D-4BC6-46F0-BF6E-6C81D8CF630D}"/>
                </a:ext>
              </a:extLst>
            </p:cNvPr>
            <p:cNvSpPr/>
            <p:nvPr/>
          </p:nvSpPr>
          <p:spPr>
            <a:xfrm>
              <a:off x="4478319" y="1566571"/>
              <a:ext cx="536559" cy="53655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616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936F7B00-2248-4430-9CA1-ADBBE0158D9E}"/>
              </a:ext>
            </a:extLst>
          </p:cNvPr>
          <p:cNvSpPr/>
          <p:nvPr/>
        </p:nvSpPr>
        <p:spPr>
          <a:xfrm>
            <a:off x="4025617" y="1700385"/>
            <a:ext cx="4140766" cy="4140766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E4337FC-61F7-4B88-AEFA-61725B843B15}"/>
              </a:ext>
            </a:extLst>
          </p:cNvPr>
          <p:cNvSpPr/>
          <p:nvPr/>
        </p:nvSpPr>
        <p:spPr>
          <a:xfrm>
            <a:off x="4438788" y="2113556"/>
            <a:ext cx="3314424" cy="33144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496272" y="504399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一、在此输入标题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B940A23-3FCA-4DC7-8901-96B3E3974896}"/>
              </a:ext>
            </a:extLst>
          </p:cNvPr>
          <p:cNvSpPr/>
          <p:nvPr/>
        </p:nvSpPr>
        <p:spPr>
          <a:xfrm>
            <a:off x="4805680" y="2480448"/>
            <a:ext cx="2580640" cy="258064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CDC307-95F6-4D72-A148-EAD34BC2D9C1}"/>
              </a:ext>
            </a:extLst>
          </p:cNvPr>
          <p:cNvGrpSpPr/>
          <p:nvPr/>
        </p:nvGrpSpPr>
        <p:grpSpPr>
          <a:xfrm>
            <a:off x="4279416" y="2480448"/>
            <a:ext cx="240857" cy="240857"/>
            <a:chOff x="3617579" y="3109438"/>
            <a:chExt cx="240857" cy="240857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410A825-8670-42E2-8011-FC33EFC6F821}"/>
                </a:ext>
              </a:extLst>
            </p:cNvPr>
            <p:cNvSpPr/>
            <p:nvPr/>
          </p:nvSpPr>
          <p:spPr>
            <a:xfrm>
              <a:off x="3617579" y="3109438"/>
              <a:ext cx="240857" cy="24085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44A4E36-5472-4B16-844D-B3B531BFD936}"/>
                </a:ext>
              </a:extLst>
            </p:cNvPr>
            <p:cNvSpPr/>
            <p:nvPr/>
          </p:nvSpPr>
          <p:spPr>
            <a:xfrm>
              <a:off x="3656986" y="3148845"/>
              <a:ext cx="162045" cy="162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0AD539F-6BE7-4DE3-8F78-5B0CE184DEA4}"/>
              </a:ext>
            </a:extLst>
          </p:cNvPr>
          <p:cNvGrpSpPr/>
          <p:nvPr/>
        </p:nvGrpSpPr>
        <p:grpSpPr>
          <a:xfrm>
            <a:off x="4276224" y="4872286"/>
            <a:ext cx="240857" cy="240857"/>
            <a:chOff x="3617579" y="3109438"/>
            <a:chExt cx="240857" cy="240857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EA75D45-CF9E-4AF3-B93F-094FE2D01B98}"/>
                </a:ext>
              </a:extLst>
            </p:cNvPr>
            <p:cNvSpPr/>
            <p:nvPr/>
          </p:nvSpPr>
          <p:spPr>
            <a:xfrm>
              <a:off x="3617579" y="3109438"/>
              <a:ext cx="240857" cy="24085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43644579-76E6-4292-A2C6-7D08B1C59C95}"/>
                </a:ext>
              </a:extLst>
            </p:cNvPr>
            <p:cNvSpPr/>
            <p:nvPr/>
          </p:nvSpPr>
          <p:spPr>
            <a:xfrm>
              <a:off x="3656986" y="3148845"/>
              <a:ext cx="162045" cy="162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0298D3B-A67D-4570-9DDD-ABE59F612147}"/>
              </a:ext>
            </a:extLst>
          </p:cNvPr>
          <p:cNvGrpSpPr/>
          <p:nvPr/>
        </p:nvGrpSpPr>
        <p:grpSpPr>
          <a:xfrm>
            <a:off x="7635100" y="4872286"/>
            <a:ext cx="240857" cy="240857"/>
            <a:chOff x="3617579" y="3109438"/>
            <a:chExt cx="240857" cy="24085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7115BC8-8601-40B2-B156-D2BA77CD87C1}"/>
                </a:ext>
              </a:extLst>
            </p:cNvPr>
            <p:cNvSpPr/>
            <p:nvPr/>
          </p:nvSpPr>
          <p:spPr>
            <a:xfrm>
              <a:off x="3617579" y="3109438"/>
              <a:ext cx="240857" cy="24085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5A08BE1-392A-464A-AAAA-0AF9630378C2}"/>
                </a:ext>
              </a:extLst>
            </p:cNvPr>
            <p:cNvSpPr/>
            <p:nvPr/>
          </p:nvSpPr>
          <p:spPr>
            <a:xfrm>
              <a:off x="3656986" y="3148845"/>
              <a:ext cx="162045" cy="162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B45EA31-5DE6-47A2-BAAA-8FC2C3E48378}"/>
              </a:ext>
            </a:extLst>
          </p:cNvPr>
          <p:cNvGrpSpPr/>
          <p:nvPr/>
        </p:nvGrpSpPr>
        <p:grpSpPr>
          <a:xfrm>
            <a:off x="7635100" y="2480447"/>
            <a:ext cx="240857" cy="240857"/>
            <a:chOff x="3617579" y="3109438"/>
            <a:chExt cx="240857" cy="240857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543B2A0-CB47-4F79-A770-CDD9A908CF11}"/>
                </a:ext>
              </a:extLst>
            </p:cNvPr>
            <p:cNvSpPr/>
            <p:nvPr/>
          </p:nvSpPr>
          <p:spPr>
            <a:xfrm>
              <a:off x="3617579" y="3109438"/>
              <a:ext cx="240857" cy="240857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FFCA882-4F88-4890-9AD1-BA32AD583ED0}"/>
                </a:ext>
              </a:extLst>
            </p:cNvPr>
            <p:cNvSpPr/>
            <p:nvPr/>
          </p:nvSpPr>
          <p:spPr>
            <a:xfrm>
              <a:off x="3656986" y="3148845"/>
              <a:ext cx="162045" cy="16204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OfficePLUS.cn-9">
            <a:extLst>
              <a:ext uri="{FF2B5EF4-FFF2-40B4-BE49-F238E27FC236}">
                <a16:creationId xmlns:a16="http://schemas.microsoft.com/office/drawing/2014/main" id="{745788E3-490C-47D2-8835-D3088AFA6722}"/>
              </a:ext>
            </a:extLst>
          </p:cNvPr>
          <p:cNvSpPr txBox="1"/>
          <p:nvPr/>
        </p:nvSpPr>
        <p:spPr>
          <a:xfrm flipH="1">
            <a:off x="1037950" y="1756472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D95469A-4B4B-4ECF-82A3-C0D8A8B526FB}"/>
              </a:ext>
            </a:extLst>
          </p:cNvPr>
          <p:cNvSpPr txBox="1"/>
          <p:nvPr/>
        </p:nvSpPr>
        <p:spPr>
          <a:xfrm>
            <a:off x="1265325" y="2322660"/>
            <a:ext cx="2760292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此处添加详细文本描述，文字内容建议与标题相关尽量简洁生动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CF35A2D-6836-490C-A13B-539412F86007}"/>
              </a:ext>
            </a:extLst>
          </p:cNvPr>
          <p:cNvCxnSpPr/>
          <p:nvPr/>
        </p:nvCxnSpPr>
        <p:spPr>
          <a:xfrm>
            <a:off x="1376184" y="2292599"/>
            <a:ext cx="1899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fficePLUS.cn-9">
            <a:extLst>
              <a:ext uri="{FF2B5EF4-FFF2-40B4-BE49-F238E27FC236}">
                <a16:creationId xmlns:a16="http://schemas.microsoft.com/office/drawing/2014/main" id="{20ADE5E6-8B67-444B-B8F3-C527ADFDFC71}"/>
              </a:ext>
            </a:extLst>
          </p:cNvPr>
          <p:cNvSpPr txBox="1"/>
          <p:nvPr/>
        </p:nvSpPr>
        <p:spPr>
          <a:xfrm flipH="1">
            <a:off x="1037949" y="4346886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11EB569-754A-4AA4-B2C8-715DC40ABA18}"/>
              </a:ext>
            </a:extLst>
          </p:cNvPr>
          <p:cNvSpPr txBox="1"/>
          <p:nvPr/>
        </p:nvSpPr>
        <p:spPr>
          <a:xfrm>
            <a:off x="1265325" y="4913074"/>
            <a:ext cx="2760292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此处添加详细文本描述，文字内容建议与标题相关尽量简洁生动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3C0178E-3F82-4D02-AD0B-34044FB682F4}"/>
              </a:ext>
            </a:extLst>
          </p:cNvPr>
          <p:cNvCxnSpPr/>
          <p:nvPr/>
        </p:nvCxnSpPr>
        <p:spPr>
          <a:xfrm>
            <a:off x="1376184" y="4883013"/>
            <a:ext cx="1899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fficePLUS.cn-9">
            <a:extLst>
              <a:ext uri="{FF2B5EF4-FFF2-40B4-BE49-F238E27FC236}">
                <a16:creationId xmlns:a16="http://schemas.microsoft.com/office/drawing/2014/main" id="{679C8874-74DD-4908-8C99-1F103FA31C0C}"/>
              </a:ext>
            </a:extLst>
          </p:cNvPr>
          <p:cNvSpPr txBox="1"/>
          <p:nvPr/>
        </p:nvSpPr>
        <p:spPr>
          <a:xfrm flipH="1">
            <a:off x="8795590" y="1756472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81D1BEA-B40E-41A0-894B-B551DAFDC0D5}"/>
              </a:ext>
            </a:extLst>
          </p:cNvPr>
          <p:cNvSpPr txBox="1"/>
          <p:nvPr/>
        </p:nvSpPr>
        <p:spPr>
          <a:xfrm>
            <a:off x="8230492" y="2322660"/>
            <a:ext cx="2760292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/>
              <a:t>此处添加详细文本描述，文字内容建议与标题相关尽量简洁生动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85EA6B4-DD7F-43A5-A9C5-ED4ADE2DDEF3}"/>
              </a:ext>
            </a:extLst>
          </p:cNvPr>
          <p:cNvCxnSpPr/>
          <p:nvPr/>
        </p:nvCxnSpPr>
        <p:spPr>
          <a:xfrm>
            <a:off x="9026704" y="2292599"/>
            <a:ext cx="1899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fficePLUS.cn-9">
            <a:extLst>
              <a:ext uri="{FF2B5EF4-FFF2-40B4-BE49-F238E27FC236}">
                <a16:creationId xmlns:a16="http://schemas.microsoft.com/office/drawing/2014/main" id="{11C32622-1C72-4DE7-B6B9-269080563B9C}"/>
              </a:ext>
            </a:extLst>
          </p:cNvPr>
          <p:cNvSpPr txBox="1"/>
          <p:nvPr/>
        </p:nvSpPr>
        <p:spPr>
          <a:xfrm flipH="1">
            <a:off x="8858144" y="4239159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2D4F58D-CA7B-45AC-8F23-966C76DE2DC3}"/>
              </a:ext>
            </a:extLst>
          </p:cNvPr>
          <p:cNvSpPr txBox="1"/>
          <p:nvPr/>
        </p:nvSpPr>
        <p:spPr>
          <a:xfrm>
            <a:off x="8293046" y="4805347"/>
            <a:ext cx="2760292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/>
              <a:t>此处添加详细文本描述，文字内容建议与标题相关尽量简洁生动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C9FACC02-8786-43D0-B180-74D21929213B}"/>
              </a:ext>
            </a:extLst>
          </p:cNvPr>
          <p:cNvCxnSpPr/>
          <p:nvPr/>
        </p:nvCxnSpPr>
        <p:spPr>
          <a:xfrm>
            <a:off x="9089258" y="4775286"/>
            <a:ext cx="1899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378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fficePLUS.cn-8">
            <a:extLst>
              <a:ext uri="{FF2B5EF4-FFF2-40B4-BE49-F238E27FC236}">
                <a16:creationId xmlns:a16="http://schemas.microsoft.com/office/drawing/2014/main" id="{254AFC73-DC1E-4E07-90E1-2B15DBE430DB}"/>
              </a:ext>
            </a:extLst>
          </p:cNvPr>
          <p:cNvSpPr txBox="1"/>
          <p:nvPr/>
        </p:nvSpPr>
        <p:spPr>
          <a:xfrm>
            <a:off x="7913968" y="2836210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02</a:t>
            </a:r>
            <a:endParaRPr lang="en-US" altLang="zh-CN" sz="4400" b="1" i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9" name="OfficePLUS.cn-9">
            <a:extLst>
              <a:ext uri="{FF2B5EF4-FFF2-40B4-BE49-F238E27FC236}">
                <a16:creationId xmlns:a16="http://schemas.microsoft.com/office/drawing/2014/main" id="{59F8C6FE-8170-4309-A6F6-3F799FA190E0}"/>
              </a:ext>
            </a:extLst>
          </p:cNvPr>
          <p:cNvSpPr txBox="1"/>
          <p:nvPr/>
        </p:nvSpPr>
        <p:spPr>
          <a:xfrm flipH="1">
            <a:off x="7299484" y="3590801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C22908BC-DEDE-41F1-86A1-FCE42F2852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0452">
            <a:off x="7911204" y="921281"/>
            <a:ext cx="1981204" cy="11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211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8580AF9-FA62-4531-8CC2-62F8D56CE568}"/>
              </a:ext>
            </a:extLst>
          </p:cNvPr>
          <p:cNvSpPr/>
          <p:nvPr/>
        </p:nvSpPr>
        <p:spPr>
          <a:xfrm>
            <a:off x="6766560" y="1636446"/>
            <a:ext cx="4755682" cy="4506170"/>
          </a:xfrm>
          <a:prstGeom prst="roundRect">
            <a:avLst>
              <a:gd name="adj" fmla="val 2343"/>
            </a:avLst>
          </a:prstGeom>
          <a:solidFill>
            <a:schemeClr val="bg1"/>
          </a:solidFill>
          <a:ln>
            <a:solidFill>
              <a:srgbClr val="4BB0D9"/>
            </a:solidFill>
          </a:ln>
          <a:effectLst>
            <a:outerShdw blurRad="254000" dist="38100" dir="5400000" algn="t" rotWithShape="0">
              <a:srgbClr val="237FA4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669758" y="495210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二、在此输入标题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5831CA5-F5E9-45C0-87F5-FC468EDDDC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519933"/>
              </p:ext>
            </p:extLst>
          </p:nvPr>
        </p:nvGraphicFramePr>
        <p:xfrm>
          <a:off x="669758" y="1636446"/>
          <a:ext cx="5356855" cy="4506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OfficePLUS.cn-9">
            <a:extLst>
              <a:ext uri="{FF2B5EF4-FFF2-40B4-BE49-F238E27FC236}">
                <a16:creationId xmlns:a16="http://schemas.microsoft.com/office/drawing/2014/main" id="{556EB8DA-3315-4128-9691-EC3B8CB814B1}"/>
              </a:ext>
            </a:extLst>
          </p:cNvPr>
          <p:cNvSpPr txBox="1"/>
          <p:nvPr/>
        </p:nvSpPr>
        <p:spPr>
          <a:xfrm flipH="1">
            <a:off x="7898650" y="1953525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n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n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n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6B4F06F-EC7A-464C-A4C7-979B3B7504F6}"/>
              </a:ext>
            </a:extLst>
          </p:cNvPr>
          <p:cNvSpPr/>
          <p:nvPr/>
        </p:nvSpPr>
        <p:spPr>
          <a:xfrm>
            <a:off x="7225094" y="2437733"/>
            <a:ext cx="408442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</a:t>
            </a:r>
            <a:r>
              <a:rPr lang="zh-CN" altLang="en-US" kern="0" dirty="0">
                <a:latin typeface="+mn-ea"/>
                <a:cs typeface="+mn-ea"/>
                <a:sym typeface="+mn-lt"/>
              </a:rPr>
              <a:t>添加详细文本描述，文字内容建议与标题相关尽量</a:t>
            </a:r>
            <a:r>
              <a:rPr lang="zh-CN" altLang="en-US" kern="0">
                <a:latin typeface="+mn-ea"/>
                <a:cs typeface="+mn-ea"/>
                <a:sym typeface="+mn-lt"/>
              </a:rPr>
              <a:t>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kern="0">
                <a:latin typeface="+mn-ea"/>
                <a:cs typeface="+mn-ea"/>
                <a:sym typeface="+mn-lt"/>
              </a:rPr>
              <a:t>此处添加详细文本描述，文字内容建议与标题相关尽量简洁生动</a:t>
            </a:r>
            <a:endParaRPr lang="en-US" altLang="zh-CN" kern="0">
              <a:latin typeface="+mn-ea"/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06717EC-5E6E-41E6-8EC8-2FE8AFAD9416}"/>
              </a:ext>
            </a:extLst>
          </p:cNvPr>
          <p:cNvSpPr/>
          <p:nvPr/>
        </p:nvSpPr>
        <p:spPr>
          <a:xfrm>
            <a:off x="6766560" y="5984110"/>
            <a:ext cx="4755682" cy="158505"/>
          </a:xfrm>
          <a:prstGeom prst="roundRect">
            <a:avLst>
              <a:gd name="adj" fmla="val 50000"/>
            </a:avLst>
          </a:prstGeom>
          <a:solidFill>
            <a:srgbClr val="1BB5CD"/>
          </a:solidFill>
          <a:ln>
            <a:noFill/>
          </a:ln>
          <a:effectLst>
            <a:outerShdw blurRad="254000" dist="38100" dir="5400000" algn="t" rotWithShape="0">
              <a:srgbClr val="237FA4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271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B3B06D7-7745-4C5D-848E-0976C1CA80C5}"/>
              </a:ext>
            </a:extLst>
          </p:cNvPr>
          <p:cNvSpPr/>
          <p:nvPr/>
        </p:nvSpPr>
        <p:spPr>
          <a:xfrm>
            <a:off x="0" y="4020556"/>
            <a:ext cx="12192000" cy="2837444"/>
          </a:xfrm>
          <a:custGeom>
            <a:avLst/>
            <a:gdLst>
              <a:gd name="connsiteX0" fmla="*/ 10469118 w 12192000"/>
              <a:gd name="connsiteY0" fmla="*/ 51 h 2837444"/>
              <a:gd name="connsiteX1" fmla="*/ 10576560 w 12192000"/>
              <a:gd name="connsiteY1" fmla="*/ 2804 h 2837444"/>
              <a:gd name="connsiteX2" fmla="*/ 12039816 w 12192000"/>
              <a:gd name="connsiteY2" fmla="*/ 448329 h 2837444"/>
              <a:gd name="connsiteX3" fmla="*/ 12192000 w 12192000"/>
              <a:gd name="connsiteY3" fmla="*/ 535369 h 2837444"/>
              <a:gd name="connsiteX4" fmla="*/ 12192000 w 12192000"/>
              <a:gd name="connsiteY4" fmla="*/ 2837444 h 2837444"/>
              <a:gd name="connsiteX5" fmla="*/ 0 w 12192000"/>
              <a:gd name="connsiteY5" fmla="*/ 2837444 h 2837444"/>
              <a:gd name="connsiteX6" fmla="*/ 0 w 12192000"/>
              <a:gd name="connsiteY6" fmla="*/ 557081 h 2837444"/>
              <a:gd name="connsiteX7" fmla="*/ 31749 w 12192000"/>
              <a:gd name="connsiteY7" fmla="*/ 542209 h 2837444"/>
              <a:gd name="connsiteX8" fmla="*/ 1386840 w 12192000"/>
              <a:gd name="connsiteY8" fmla="*/ 277124 h 2837444"/>
              <a:gd name="connsiteX9" fmla="*/ 6507480 w 12192000"/>
              <a:gd name="connsiteY9" fmla="*/ 1191524 h 2837444"/>
              <a:gd name="connsiteX10" fmla="*/ 10469118 w 12192000"/>
              <a:gd name="connsiteY10" fmla="*/ 51 h 283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837444">
                <a:moveTo>
                  <a:pt x="10469118" y="51"/>
                </a:moveTo>
                <a:cubicBezTo>
                  <a:pt x="10505184" y="-232"/>
                  <a:pt x="10541000" y="661"/>
                  <a:pt x="10576560" y="2804"/>
                </a:cubicBezTo>
                <a:cubicBezTo>
                  <a:pt x="11074400" y="32808"/>
                  <a:pt x="11586825" y="204288"/>
                  <a:pt x="12039816" y="448329"/>
                </a:cubicBezTo>
                <a:lnTo>
                  <a:pt x="12192000" y="535369"/>
                </a:lnTo>
                <a:lnTo>
                  <a:pt x="12192000" y="2837444"/>
                </a:lnTo>
                <a:lnTo>
                  <a:pt x="0" y="2837444"/>
                </a:lnTo>
                <a:lnTo>
                  <a:pt x="0" y="557081"/>
                </a:lnTo>
                <a:lnTo>
                  <a:pt x="31749" y="542209"/>
                </a:lnTo>
                <a:cubicBezTo>
                  <a:pt x="393869" y="386999"/>
                  <a:pt x="843439" y="292682"/>
                  <a:pt x="1386840" y="277124"/>
                </a:cubicBezTo>
                <a:cubicBezTo>
                  <a:pt x="2628900" y="241564"/>
                  <a:pt x="4975860" y="1237244"/>
                  <a:pt x="6507480" y="1191524"/>
                </a:cubicBezTo>
                <a:cubicBezTo>
                  <a:pt x="7991237" y="1147233"/>
                  <a:pt x="9351040" y="8809"/>
                  <a:pt x="10469118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OfficePLUS.cn-9">
            <a:extLst>
              <a:ext uri="{FF2B5EF4-FFF2-40B4-BE49-F238E27FC236}">
                <a16:creationId xmlns:a16="http://schemas.microsoft.com/office/drawing/2014/main" id="{F653E25D-692E-456D-ABD1-5150913E768A}"/>
              </a:ext>
            </a:extLst>
          </p:cNvPr>
          <p:cNvSpPr txBox="1"/>
          <p:nvPr/>
        </p:nvSpPr>
        <p:spPr>
          <a:xfrm flipH="1">
            <a:off x="637641" y="529913"/>
            <a:ext cx="3659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二、在此输入标题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72C07863-6E88-4571-8A36-08384F3AA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291151"/>
              </p:ext>
            </p:extLst>
          </p:nvPr>
        </p:nvGraphicFramePr>
        <p:xfrm>
          <a:off x="1292112" y="1731231"/>
          <a:ext cx="9607776" cy="4596856"/>
        </p:xfrm>
        <a:graphic>
          <a:graphicData uri="http://schemas.openxmlformats.org/drawingml/2006/table">
            <a:tbl>
              <a:tblPr firstRow="1" bandRow="1">
                <a:effectLst>
                  <a:outerShdw blurRad="228600" sx="102000" sy="102000" algn="ctr" rotWithShape="0">
                    <a:srgbClr val="237FA4">
                      <a:alpha val="13000"/>
                    </a:srgbClr>
                  </a:outerShdw>
                </a:effectLst>
                <a:tableStyleId>{5C22544A-7EE6-4342-B048-85BDC9FD1C3A}</a:tableStyleId>
              </a:tblPr>
              <a:tblGrid>
                <a:gridCol w="2401944">
                  <a:extLst>
                    <a:ext uri="{9D8B030D-6E8A-4147-A177-3AD203B41FA5}">
                      <a16:colId xmlns:a16="http://schemas.microsoft.com/office/drawing/2014/main" val="2325207402"/>
                    </a:ext>
                  </a:extLst>
                </a:gridCol>
                <a:gridCol w="2401944">
                  <a:extLst>
                    <a:ext uri="{9D8B030D-6E8A-4147-A177-3AD203B41FA5}">
                      <a16:colId xmlns:a16="http://schemas.microsoft.com/office/drawing/2014/main" val="2071666081"/>
                    </a:ext>
                  </a:extLst>
                </a:gridCol>
                <a:gridCol w="2401944">
                  <a:extLst>
                    <a:ext uri="{9D8B030D-6E8A-4147-A177-3AD203B41FA5}">
                      <a16:colId xmlns:a16="http://schemas.microsoft.com/office/drawing/2014/main" val="3911110786"/>
                    </a:ext>
                  </a:extLst>
                </a:gridCol>
                <a:gridCol w="2401944">
                  <a:extLst>
                    <a:ext uri="{9D8B030D-6E8A-4147-A177-3AD203B41FA5}">
                      <a16:colId xmlns:a16="http://schemas.microsoft.com/office/drawing/2014/main" val="1924451492"/>
                    </a:ext>
                  </a:extLst>
                </a:gridCol>
              </a:tblGrid>
              <a:tr h="57460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>
                          <a:solidFill>
                            <a:schemeClr val="lt1"/>
                          </a:solidFill>
                          <a:latin typeface="+mj-ea"/>
                          <a:ea typeface="+mn-ea"/>
                          <a:cs typeface="阿里巴巴普惠体 L" panose="00020600040101010101" pitchFamily="18" charset="-122"/>
                          <a:sym typeface="+mn-lt"/>
                        </a:rPr>
                        <a:t>在此输入标题</a:t>
                      </a:r>
                      <a:endParaRPr lang="en-US" altLang="zh-CN" sz="1800" b="1" kern="1200">
                        <a:solidFill>
                          <a:schemeClr val="lt1"/>
                        </a:solidFill>
                        <a:latin typeface="+mj-ea"/>
                        <a:ea typeface="+mn-ea"/>
                        <a:cs typeface="阿里巴巴普惠体 L" panose="00020600040101010101" pitchFamily="18" charset="-122"/>
                        <a:sym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>
                          <a:solidFill>
                            <a:schemeClr val="lt1"/>
                          </a:solidFill>
                          <a:latin typeface="+mj-ea"/>
                          <a:ea typeface="+mn-ea"/>
                          <a:cs typeface="阿里巴巴普惠体 L" panose="00020600040101010101" pitchFamily="18" charset="-122"/>
                          <a:sym typeface="+mn-lt"/>
                        </a:rPr>
                        <a:t>在此输入标题</a:t>
                      </a:r>
                      <a:endParaRPr lang="en-US" altLang="zh-CN" sz="1800" b="1" kern="1200">
                        <a:solidFill>
                          <a:schemeClr val="lt1"/>
                        </a:solidFill>
                        <a:latin typeface="+mj-ea"/>
                        <a:ea typeface="+mn-ea"/>
                        <a:cs typeface="阿里巴巴普惠体 L" panose="00020600040101010101" pitchFamily="18" charset="-122"/>
                        <a:sym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>
                          <a:solidFill>
                            <a:schemeClr val="lt1"/>
                          </a:solidFill>
                          <a:latin typeface="+mj-ea"/>
                          <a:ea typeface="+mn-ea"/>
                          <a:cs typeface="阿里巴巴普惠体 L" panose="00020600040101010101" pitchFamily="18" charset="-122"/>
                          <a:sym typeface="+mn-lt"/>
                        </a:rPr>
                        <a:t>在此输入标题</a:t>
                      </a:r>
                      <a:endParaRPr lang="en-US" altLang="zh-CN" sz="1800" b="1" kern="1200">
                        <a:solidFill>
                          <a:schemeClr val="lt1"/>
                        </a:solidFill>
                        <a:latin typeface="+mj-ea"/>
                        <a:ea typeface="+mn-ea"/>
                        <a:cs typeface="阿里巴巴普惠体 L" panose="00020600040101010101" pitchFamily="18" charset="-122"/>
                        <a:sym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>
                          <a:solidFill>
                            <a:schemeClr val="lt1"/>
                          </a:solidFill>
                          <a:latin typeface="+mj-ea"/>
                          <a:ea typeface="+mn-ea"/>
                          <a:cs typeface="阿里巴巴普惠体 L" panose="00020600040101010101" pitchFamily="18" charset="-122"/>
                          <a:sym typeface="+mn-lt"/>
                        </a:rPr>
                        <a:t>在此输入标题</a:t>
                      </a:r>
                      <a:endParaRPr lang="en-US" altLang="zh-CN" sz="1800" b="1" kern="1200">
                        <a:solidFill>
                          <a:schemeClr val="lt1"/>
                        </a:solidFill>
                        <a:latin typeface="+mj-ea"/>
                        <a:ea typeface="+mn-ea"/>
                        <a:cs typeface="阿里巴巴普惠体 L" panose="00020600040101010101" pitchFamily="18" charset="-122"/>
                        <a:sym typeface="+mn-lt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790470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01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54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53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16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77513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02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78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42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16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797239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03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96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49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78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0387641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04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35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86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45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5239712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05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56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65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37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3819057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06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78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31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38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9014288"/>
                  </a:ext>
                </a:extLst>
              </a:tr>
              <a:tr h="574607"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07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73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19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78</a:t>
                      </a:r>
                      <a:endParaRPr lang="zh-CN" altLang="en-US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6436243"/>
                  </a:ext>
                </a:extLst>
              </a:tr>
            </a:tbl>
          </a:graphicData>
        </a:graphic>
      </p:graphicFrame>
      <p:sp>
        <p:nvSpPr>
          <p:cNvPr id="13" name="OfficePLUS.cn-9">
            <a:extLst>
              <a:ext uri="{FF2B5EF4-FFF2-40B4-BE49-F238E27FC236}">
                <a16:creationId xmlns:a16="http://schemas.microsoft.com/office/drawing/2014/main" id="{8402B796-9725-44F8-90B0-47BEDF525FF9}"/>
              </a:ext>
            </a:extLst>
          </p:cNvPr>
          <p:cNvSpPr txBox="1"/>
          <p:nvPr/>
        </p:nvSpPr>
        <p:spPr>
          <a:xfrm flipH="1">
            <a:off x="4975833" y="1219964"/>
            <a:ext cx="24915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</a:t>
            </a:r>
            <a:r>
              <a:rPr lang="zh-CN" altLang="en-US" sz="2400" b="1"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输入标题</a:t>
            </a:r>
            <a:endParaRPr lang="en-US" altLang="zh-CN" sz="2400" b="1" dirty="0"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0062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fficePLUS.cn-8">
            <a:extLst>
              <a:ext uri="{FF2B5EF4-FFF2-40B4-BE49-F238E27FC236}">
                <a16:creationId xmlns:a16="http://schemas.microsoft.com/office/drawing/2014/main" id="{254AFC73-DC1E-4E07-90E1-2B15DBE430DB}"/>
              </a:ext>
            </a:extLst>
          </p:cNvPr>
          <p:cNvSpPr txBox="1"/>
          <p:nvPr/>
        </p:nvSpPr>
        <p:spPr>
          <a:xfrm>
            <a:off x="7913968" y="2836210"/>
            <a:ext cx="999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i="1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03</a:t>
            </a:r>
            <a:endParaRPr lang="en-US" altLang="zh-CN" sz="4400" b="1" i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49" name="OfficePLUS.cn-9">
            <a:extLst>
              <a:ext uri="{FF2B5EF4-FFF2-40B4-BE49-F238E27FC236}">
                <a16:creationId xmlns:a16="http://schemas.microsoft.com/office/drawing/2014/main" id="{59F8C6FE-8170-4309-A6F6-3F799FA190E0}"/>
              </a:ext>
            </a:extLst>
          </p:cNvPr>
          <p:cNvSpPr txBox="1"/>
          <p:nvPr/>
        </p:nvSpPr>
        <p:spPr>
          <a:xfrm flipH="1">
            <a:off x="7299484" y="3590801"/>
            <a:ext cx="24915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在此输入标题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阿里巴巴普惠体 L" panose="00020600040101010101" pitchFamily="18" charset="-122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+mj-ea"/>
                <a:ea typeface="+mj-ea"/>
                <a:cs typeface="阿里巴巴普惠体 L" panose="00020600040101010101" pitchFamily="18" charset="-122"/>
                <a:sym typeface="+mn-lt"/>
              </a:rPr>
              <a:t>Enter title here</a:t>
            </a:r>
          </a:p>
        </p:txBody>
      </p:sp>
    </p:spTree>
    <p:extLst>
      <p:ext uri="{BB962C8B-B14F-4D97-AF65-F5344CB8AC3E}">
        <p14:creationId xmlns:p14="http://schemas.microsoft.com/office/powerpoint/2010/main" val="2506629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医疗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B0D9"/>
      </a:accent1>
      <a:accent2>
        <a:srgbClr val="1BB5CD"/>
      </a:accent2>
      <a:accent3>
        <a:srgbClr val="237FA4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717</Words>
  <Application>Microsoft Office PowerPoint</Application>
  <PresentationFormat>宽屏</PresentationFormat>
  <Paragraphs>131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5" baseType="lpstr">
      <vt:lpstr>OPPOSans B</vt:lpstr>
      <vt:lpstr>Radikal</vt:lpstr>
      <vt:lpstr>汉仪雅酷黑 45W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简约大方医用医药总结汇报类ppt模板</dc:title>
  <dc:creator>智慧树</dc:creator>
  <cp:keywords>P界达人</cp:keywords>
  <dc:description>www.51pptmoban.com</dc:description>
  <cp:lastModifiedBy>Win user</cp:lastModifiedBy>
  <cp:revision>20</cp:revision>
  <dcterms:created xsi:type="dcterms:W3CDTF">2021-11-26T02:30:47Z</dcterms:created>
  <dcterms:modified xsi:type="dcterms:W3CDTF">2022-02-08T12:47:11Z</dcterms:modified>
</cp:coreProperties>
</file>