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78" r:id="rId6"/>
    <p:sldId id="266" r:id="rId7"/>
    <p:sldId id="267" r:id="rId8"/>
    <p:sldId id="269" r:id="rId9"/>
    <p:sldId id="271" r:id="rId10"/>
    <p:sldId id="272" r:id="rId11"/>
    <p:sldId id="277" r:id="rId12"/>
    <p:sldId id="279" r:id="rId13"/>
    <p:sldId id="552" r:id="rId14"/>
    <p:sldId id="553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585" userDrawn="1">
          <p15:clr>
            <a:srgbClr val="A4A3A4"/>
          </p15:clr>
        </p15:guide>
        <p15:guide id="2" orient="horz" pos="3917" userDrawn="1">
          <p15:clr>
            <a:srgbClr val="A4A3A4"/>
          </p15:clr>
        </p15:guide>
        <p15:guide id="3" orient="horz" pos="403" userDrawn="1">
          <p15:clr>
            <a:srgbClr val="A4A3A4"/>
          </p15:clr>
        </p15:guide>
        <p15:guide id="4" pos="467" userDrawn="1">
          <p15:clr>
            <a:srgbClr val="A4A3A4"/>
          </p15:clr>
        </p15:guide>
        <p15:guide id="5" pos="826" userDrawn="1">
          <p15:clr>
            <a:srgbClr val="A4A3A4"/>
          </p15:clr>
        </p15:guide>
        <p15:guide id="7" pos="6249" userDrawn="1">
          <p15:clr>
            <a:srgbClr val="A4A3A4"/>
          </p15:clr>
        </p15:guide>
        <p15:guide id="8" orient="horz" pos="3407" userDrawn="1">
          <p15:clr>
            <a:srgbClr val="A4A3A4"/>
          </p15:clr>
        </p15:guide>
        <p15:guide id="9" pos="7213" userDrawn="1">
          <p15:clr>
            <a:srgbClr val="A4A3A4"/>
          </p15:clr>
        </p15:guide>
        <p15:guide id="10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2E12"/>
    <a:srgbClr val="03230E"/>
    <a:srgbClr val="FD5E53"/>
    <a:srgbClr val="9D2503"/>
    <a:srgbClr val="165E37"/>
    <a:srgbClr val="7F7F7F"/>
    <a:srgbClr val="619277"/>
    <a:srgbClr val="0855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33" autoAdjust="0"/>
    <p:restoredTop sz="94660"/>
  </p:normalViewPr>
  <p:slideViewPr>
    <p:cSldViewPr>
      <p:cViewPr varScale="1">
        <p:scale>
          <a:sx n="69" d="100"/>
          <a:sy n="69" d="100"/>
        </p:scale>
        <p:origin x="48" y="204"/>
      </p:cViewPr>
      <p:guideLst>
        <p:guide pos="3585"/>
        <p:guide orient="horz" pos="3917"/>
        <p:guide orient="horz" pos="403"/>
        <p:guide pos="467"/>
        <p:guide pos="826"/>
        <p:guide pos="6249"/>
        <p:guide orient="horz" pos="3407"/>
        <p:guide pos="7213"/>
        <p:guide pos="8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1"/>
          <c:h val="0.783531981662933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B10-4DF7-B8C1-8B4C174ABC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B10-4DF7-B8C1-8B4C174ABCE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B10-4DF7-B8C1-8B4C174ABC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44755280"/>
        <c:axId val="1144752784"/>
      </c:barChart>
      <c:catAx>
        <c:axId val="1144755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44752784"/>
        <c:crosses val="autoZero"/>
        <c:auto val="1"/>
        <c:lblAlgn val="ctr"/>
        <c:lblOffset val="100"/>
        <c:noMultiLvlLbl val="0"/>
      </c:catAx>
      <c:valAx>
        <c:axId val="11447527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4475528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4B6-4D0C-9843-342E09F20DE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4B6-4D0C-9843-342E09F20D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75253888"/>
        <c:axId val="1675254304"/>
      </c:lineChart>
      <c:catAx>
        <c:axId val="16752538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75254304"/>
        <c:crosses val="autoZero"/>
        <c:auto val="1"/>
        <c:lblAlgn val="ctr"/>
        <c:lblOffset val="100"/>
        <c:noMultiLvlLbl val="0"/>
      </c:catAx>
      <c:valAx>
        <c:axId val="16752543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5253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4B6-4D0C-9843-342E09F20DE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4B6-4D0C-9843-342E09F20D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75253888"/>
        <c:axId val="1675254304"/>
      </c:lineChart>
      <c:catAx>
        <c:axId val="16752538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75254304"/>
        <c:crosses val="autoZero"/>
        <c:auto val="1"/>
        <c:lblAlgn val="ctr"/>
        <c:lblOffset val="100"/>
        <c:noMultiLvlLbl val="0"/>
      </c:catAx>
      <c:valAx>
        <c:axId val="16752543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5253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4B6-4D0C-9843-342E09F20DE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4B6-4D0C-9843-342E09F20D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75253888"/>
        <c:axId val="1675254304"/>
      </c:lineChart>
      <c:catAx>
        <c:axId val="16752538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75254304"/>
        <c:crosses val="autoZero"/>
        <c:auto val="1"/>
        <c:lblAlgn val="ctr"/>
        <c:lblOffset val="100"/>
        <c:noMultiLvlLbl val="0"/>
      </c:catAx>
      <c:valAx>
        <c:axId val="16752543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75253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E2ED9B53-7B72-4D6D-944F-C26EC1E16CA7}"/>
              </a:ext>
            </a:extLst>
          </p:cNvPr>
          <p:cNvSpPr/>
          <p:nvPr userDrawn="1"/>
        </p:nvSpPr>
        <p:spPr>
          <a:xfrm>
            <a:off x="442210" y="387871"/>
            <a:ext cx="11307580" cy="608225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2458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E2ED9B53-7B72-4D6D-944F-C26EC1E16CA7}"/>
              </a:ext>
            </a:extLst>
          </p:cNvPr>
          <p:cNvSpPr/>
          <p:nvPr userDrawn="1"/>
        </p:nvSpPr>
        <p:spPr>
          <a:xfrm>
            <a:off x="442210" y="387871"/>
            <a:ext cx="11307580" cy="608225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0160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47574CB-4D0C-4972-832E-EB60F3B02F35}"/>
              </a:ext>
            </a:extLst>
          </p:cNvPr>
          <p:cNvSpPr txBox="1"/>
          <p:nvPr userDrawn="1"/>
        </p:nvSpPr>
        <p:spPr>
          <a:xfrm>
            <a:off x="9944858" y="539668"/>
            <a:ext cx="1596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987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1034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DE3DAA-A205-4DDE-ADFE-CDAD28F7D8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43F14CD-1E89-4B44-8B6F-A5D0CA6A19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4C369E0-8625-45C8-8B97-9BAEEAE88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CED1-EA10-414A-A583-9EAD9F26E58F}" type="datetimeFigureOut">
              <a:rPr lang="zh-CN" altLang="en-US" smtClean="0"/>
              <a:t>2022/2/9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04BCEE-1FD8-40DC-9651-F8C4FA728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29FBCD-8361-485A-BA00-CED44F7AC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2C96C-4707-402B-9888-0D072795E4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037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D9F4C2-0517-49F7-B308-84D1D22AE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3AD274-67F2-447C-BCE7-635822631C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E2EA32-5762-4228-9938-5C679E660A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D1DEC-8155-4063-8065-DB622E34BCBF}" type="datetimeFigureOut">
              <a:rPr lang="zh-CN" altLang="en-US" smtClean="0"/>
              <a:t>2022/2/9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E328FC-C91F-48B3-BCE6-7808214D5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B93D05-93BB-44EE-B747-AED32D6DC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C51187-B605-4A0C-9E45-C91F697163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579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5467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680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1785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公众号：陈西设计之家。微信搜索即可。更多开源免费PPT模板教程分享。">
            <a:extLst>
              <a:ext uri="{FF2B5EF4-FFF2-40B4-BE49-F238E27FC236}">
                <a16:creationId xmlns:a16="http://schemas.microsoft.com/office/drawing/2014/main" id="{56E4C6A8-9F3C-4F3C-B981-764465AD3CCE}"/>
              </a:ext>
            </a:extLst>
          </p:cNvPr>
          <p:cNvSpPr/>
          <p:nvPr/>
        </p:nvSpPr>
        <p:spPr>
          <a:xfrm flipH="1">
            <a:off x="6664070" y="569301"/>
            <a:ext cx="4688254" cy="6131302"/>
          </a:xfrm>
          <a:custGeom>
            <a:avLst/>
            <a:gdLst>
              <a:gd name="connsiteX0" fmla="*/ 0 w 5212557"/>
              <a:gd name="connsiteY0" fmla="*/ 0 h 6858000"/>
              <a:gd name="connsiteX1" fmla="*/ 4095137 w 5212557"/>
              <a:gd name="connsiteY1" fmla="*/ 0 h 6858000"/>
              <a:gd name="connsiteX2" fmla="*/ 4095132 w 5212557"/>
              <a:gd name="connsiteY2" fmla="*/ 1 h 6858000"/>
              <a:gd name="connsiteX3" fmla="*/ 3380741 w 5212557"/>
              <a:gd name="connsiteY3" fmla="*/ 1 h 6858000"/>
              <a:gd name="connsiteX4" fmla="*/ 3289301 w 5212557"/>
              <a:gd name="connsiteY4" fmla="*/ 91441 h 6858000"/>
              <a:gd name="connsiteX5" fmla="*/ 3380741 w 5212557"/>
              <a:gd name="connsiteY5" fmla="*/ 182881 h 6858000"/>
              <a:gd name="connsiteX6" fmla="*/ 4111972 w 5212557"/>
              <a:gd name="connsiteY6" fmla="*/ 182881 h 6858000"/>
              <a:gd name="connsiteX7" fmla="*/ 4130324 w 5212557"/>
              <a:gd name="connsiteY7" fmla="*/ 197084 h 6858000"/>
              <a:gd name="connsiteX8" fmla="*/ 4157664 w 5212557"/>
              <a:gd name="connsiteY8" fmla="*/ 272850 h 6858000"/>
              <a:gd name="connsiteX9" fmla="*/ 4130324 w 5212557"/>
              <a:gd name="connsiteY9" fmla="*/ 348616 h 6858000"/>
              <a:gd name="connsiteX10" fmla="*/ 4113093 w 5212557"/>
              <a:gd name="connsiteY10" fmla="*/ 361951 h 6858000"/>
              <a:gd name="connsiteX11" fmla="*/ 3914141 w 5212557"/>
              <a:gd name="connsiteY11" fmla="*/ 361951 h 6858000"/>
              <a:gd name="connsiteX12" fmla="*/ 3746501 w 5212557"/>
              <a:gd name="connsiteY12" fmla="*/ 529591 h 6858000"/>
              <a:gd name="connsiteX13" fmla="*/ 3914141 w 5212557"/>
              <a:gd name="connsiteY13" fmla="*/ 697231 h 6858000"/>
              <a:gd name="connsiteX14" fmla="*/ 4370137 w 5212557"/>
              <a:gd name="connsiteY14" fmla="*/ 697231 h 6858000"/>
              <a:gd name="connsiteX15" fmla="*/ 4394642 w 5212557"/>
              <a:gd name="connsiteY15" fmla="*/ 716196 h 6858000"/>
              <a:gd name="connsiteX16" fmla="*/ 4421982 w 5212557"/>
              <a:gd name="connsiteY16" fmla="*/ 791962 h 6858000"/>
              <a:gd name="connsiteX17" fmla="*/ 4394642 w 5212557"/>
              <a:gd name="connsiteY17" fmla="*/ 867729 h 6858000"/>
              <a:gd name="connsiteX18" fmla="*/ 4383565 w 5212557"/>
              <a:gd name="connsiteY18" fmla="*/ 876301 h 6858000"/>
              <a:gd name="connsiteX19" fmla="*/ 4262121 w 5212557"/>
              <a:gd name="connsiteY19" fmla="*/ 876301 h 6858000"/>
              <a:gd name="connsiteX20" fmla="*/ 4170681 w 5212557"/>
              <a:gd name="connsiteY20" fmla="*/ 967741 h 6858000"/>
              <a:gd name="connsiteX21" fmla="*/ 4262121 w 5212557"/>
              <a:gd name="connsiteY21" fmla="*/ 1059181 h 6858000"/>
              <a:gd name="connsiteX22" fmla="*/ 4953015 w 5212557"/>
              <a:gd name="connsiteY22" fmla="*/ 1059181 h 6858000"/>
              <a:gd name="connsiteX23" fmla="*/ 4975093 w 5212557"/>
              <a:gd name="connsiteY23" fmla="*/ 1066035 h 6858000"/>
              <a:gd name="connsiteX24" fmla="*/ 5086351 w 5212557"/>
              <a:gd name="connsiteY24" fmla="*/ 1233885 h 6858000"/>
              <a:gd name="connsiteX25" fmla="*/ 5032996 w 5212557"/>
              <a:gd name="connsiteY25" fmla="*/ 1362696 h 6858000"/>
              <a:gd name="connsiteX26" fmla="*/ 4982115 w 5212557"/>
              <a:gd name="connsiteY26" fmla="*/ 1397001 h 6858000"/>
              <a:gd name="connsiteX27" fmla="*/ 3779521 w 5212557"/>
              <a:gd name="connsiteY27" fmla="*/ 1397001 h 6858000"/>
              <a:gd name="connsiteX28" fmla="*/ 3688081 w 5212557"/>
              <a:gd name="connsiteY28" fmla="*/ 1488441 h 6858000"/>
              <a:gd name="connsiteX29" fmla="*/ 3779521 w 5212557"/>
              <a:gd name="connsiteY29" fmla="*/ 1579881 h 6858000"/>
              <a:gd name="connsiteX30" fmla="*/ 4075401 w 5212557"/>
              <a:gd name="connsiteY30" fmla="*/ 1579881 h 6858000"/>
              <a:gd name="connsiteX31" fmla="*/ 4105144 w 5212557"/>
              <a:gd name="connsiteY31" fmla="*/ 1589114 h 6858000"/>
              <a:gd name="connsiteX32" fmla="*/ 4216402 w 5212557"/>
              <a:gd name="connsiteY32" fmla="*/ 1756965 h 6858000"/>
              <a:gd name="connsiteX33" fmla="*/ 4105144 w 5212557"/>
              <a:gd name="connsiteY33" fmla="*/ 1924816 h 6858000"/>
              <a:gd name="connsiteX34" fmla="*/ 4087150 w 5212557"/>
              <a:gd name="connsiteY34" fmla="*/ 1930401 h 6858000"/>
              <a:gd name="connsiteX35" fmla="*/ 4001771 w 5212557"/>
              <a:gd name="connsiteY35" fmla="*/ 1930401 h 6858000"/>
              <a:gd name="connsiteX36" fmla="*/ 3910331 w 5212557"/>
              <a:gd name="connsiteY36" fmla="*/ 2021841 h 6858000"/>
              <a:gd name="connsiteX37" fmla="*/ 4001771 w 5212557"/>
              <a:gd name="connsiteY37" fmla="*/ 2113280 h 6858000"/>
              <a:gd name="connsiteX38" fmla="*/ 4701666 w 5212557"/>
              <a:gd name="connsiteY38" fmla="*/ 2113280 h 6858000"/>
              <a:gd name="connsiteX39" fmla="*/ 4722064 w 5212557"/>
              <a:gd name="connsiteY39" fmla="*/ 2129067 h 6858000"/>
              <a:gd name="connsiteX40" fmla="*/ 4749404 w 5212557"/>
              <a:gd name="connsiteY40" fmla="*/ 2204833 h 6858000"/>
              <a:gd name="connsiteX41" fmla="*/ 4722064 w 5212557"/>
              <a:gd name="connsiteY41" fmla="*/ 2280599 h 6858000"/>
              <a:gd name="connsiteX42" fmla="*/ 4706880 w 5212557"/>
              <a:gd name="connsiteY42" fmla="*/ 2292350 h 6858000"/>
              <a:gd name="connsiteX43" fmla="*/ 4140201 w 5212557"/>
              <a:gd name="connsiteY43" fmla="*/ 2292350 h 6858000"/>
              <a:gd name="connsiteX44" fmla="*/ 3968751 w 5212557"/>
              <a:gd name="connsiteY44" fmla="*/ 2463801 h 6858000"/>
              <a:gd name="connsiteX45" fmla="*/ 4140201 w 5212557"/>
              <a:gd name="connsiteY45" fmla="*/ 2635251 h 6858000"/>
              <a:gd name="connsiteX46" fmla="*/ 4213191 w 5212557"/>
              <a:gd name="connsiteY46" fmla="*/ 2635251 h 6858000"/>
              <a:gd name="connsiteX47" fmla="*/ 4216143 w 5212557"/>
              <a:gd name="connsiteY47" fmla="*/ 2635936 h 6858000"/>
              <a:gd name="connsiteX48" fmla="*/ 4273154 w 5212557"/>
              <a:gd name="connsiteY48" fmla="*/ 2734665 h 6858000"/>
              <a:gd name="connsiteX49" fmla="*/ 4245814 w 5212557"/>
              <a:gd name="connsiteY49" fmla="*/ 2810431 h 6858000"/>
              <a:gd name="connsiteX50" fmla="*/ 4230942 w 5212557"/>
              <a:gd name="connsiteY50" fmla="*/ 2821941 h 6858000"/>
              <a:gd name="connsiteX51" fmla="*/ 3799842 w 5212557"/>
              <a:gd name="connsiteY51" fmla="*/ 2821941 h 6858000"/>
              <a:gd name="connsiteX52" fmla="*/ 3628392 w 5212557"/>
              <a:gd name="connsiteY52" fmla="*/ 2993391 h 6858000"/>
              <a:gd name="connsiteX53" fmla="*/ 3799842 w 5212557"/>
              <a:gd name="connsiteY53" fmla="*/ 3164840 h 6858000"/>
              <a:gd name="connsiteX54" fmla="*/ 5165636 w 5212557"/>
              <a:gd name="connsiteY54" fmla="*/ 3164840 h 6858000"/>
              <a:gd name="connsiteX55" fmla="*/ 5185217 w 5212557"/>
              <a:gd name="connsiteY55" fmla="*/ 3179994 h 6858000"/>
              <a:gd name="connsiteX56" fmla="*/ 5212557 w 5212557"/>
              <a:gd name="connsiteY56" fmla="*/ 3255760 h 6858000"/>
              <a:gd name="connsiteX57" fmla="*/ 5185217 w 5212557"/>
              <a:gd name="connsiteY57" fmla="*/ 3331526 h 6858000"/>
              <a:gd name="connsiteX58" fmla="*/ 5169215 w 5212557"/>
              <a:gd name="connsiteY58" fmla="*/ 3343911 h 6858000"/>
              <a:gd name="connsiteX59" fmla="*/ 3582670 w 5212557"/>
              <a:gd name="connsiteY59" fmla="*/ 3343911 h 6858000"/>
              <a:gd name="connsiteX60" fmla="*/ 3491230 w 5212557"/>
              <a:gd name="connsiteY60" fmla="*/ 3435350 h 6858000"/>
              <a:gd name="connsiteX61" fmla="*/ 3582670 w 5212557"/>
              <a:gd name="connsiteY61" fmla="*/ 3526790 h 6858000"/>
              <a:gd name="connsiteX62" fmla="*/ 3747215 w 5212557"/>
              <a:gd name="connsiteY62" fmla="*/ 3526790 h 6858000"/>
              <a:gd name="connsiteX63" fmla="*/ 3758849 w 5212557"/>
              <a:gd name="connsiteY63" fmla="*/ 3535794 h 6858000"/>
              <a:gd name="connsiteX64" fmla="*/ 3786189 w 5212557"/>
              <a:gd name="connsiteY64" fmla="*/ 3611560 h 6858000"/>
              <a:gd name="connsiteX65" fmla="*/ 3758849 w 5212557"/>
              <a:gd name="connsiteY65" fmla="*/ 3687326 h 6858000"/>
              <a:gd name="connsiteX66" fmla="*/ 3758696 w 5212557"/>
              <a:gd name="connsiteY66" fmla="*/ 3687445 h 6858000"/>
              <a:gd name="connsiteX67" fmla="*/ 3380741 w 5212557"/>
              <a:gd name="connsiteY67" fmla="*/ 3687445 h 6858000"/>
              <a:gd name="connsiteX68" fmla="*/ 3289301 w 5212557"/>
              <a:gd name="connsiteY68" fmla="*/ 3778885 h 6858000"/>
              <a:gd name="connsiteX69" fmla="*/ 3380741 w 5212557"/>
              <a:gd name="connsiteY69" fmla="*/ 3870325 h 6858000"/>
              <a:gd name="connsiteX70" fmla="*/ 3912021 w 5212557"/>
              <a:gd name="connsiteY70" fmla="*/ 3870325 h 6858000"/>
              <a:gd name="connsiteX71" fmla="*/ 3967250 w 5212557"/>
              <a:gd name="connsiteY71" fmla="*/ 3909266 h 6858000"/>
              <a:gd name="connsiteX72" fmla="*/ 4021876 w 5212557"/>
              <a:gd name="connsiteY72" fmla="*/ 4047185 h 6858000"/>
              <a:gd name="connsiteX73" fmla="*/ 3967250 w 5212557"/>
              <a:gd name="connsiteY73" fmla="*/ 4185104 h 6858000"/>
              <a:gd name="connsiteX74" fmla="*/ 3913858 w 5212557"/>
              <a:gd name="connsiteY74" fmla="*/ 4222750 h 6858000"/>
              <a:gd name="connsiteX75" fmla="*/ 3766821 w 5212557"/>
              <a:gd name="connsiteY75" fmla="*/ 4222750 h 6858000"/>
              <a:gd name="connsiteX76" fmla="*/ 3675381 w 5212557"/>
              <a:gd name="connsiteY76" fmla="*/ 4314190 h 6858000"/>
              <a:gd name="connsiteX77" fmla="*/ 3766821 w 5212557"/>
              <a:gd name="connsiteY77" fmla="*/ 4405630 h 6858000"/>
              <a:gd name="connsiteX78" fmla="*/ 4083140 w 5212557"/>
              <a:gd name="connsiteY78" fmla="*/ 4405630 h 6858000"/>
              <a:gd name="connsiteX79" fmla="*/ 4099368 w 5212557"/>
              <a:gd name="connsiteY79" fmla="*/ 4418190 h 6858000"/>
              <a:gd name="connsiteX80" fmla="*/ 4126708 w 5212557"/>
              <a:gd name="connsiteY80" fmla="*/ 4493956 h 6858000"/>
              <a:gd name="connsiteX81" fmla="*/ 4099368 w 5212557"/>
              <a:gd name="connsiteY81" fmla="*/ 4569722 h 6858000"/>
              <a:gd name="connsiteX82" fmla="*/ 4092322 w 5212557"/>
              <a:gd name="connsiteY82" fmla="*/ 4575175 h 6858000"/>
              <a:gd name="connsiteX83" fmla="*/ 3766823 w 5212557"/>
              <a:gd name="connsiteY83" fmla="*/ 4575175 h 6858000"/>
              <a:gd name="connsiteX84" fmla="*/ 3595373 w 5212557"/>
              <a:gd name="connsiteY84" fmla="*/ 4746625 h 6858000"/>
              <a:gd name="connsiteX85" fmla="*/ 3766823 w 5212557"/>
              <a:gd name="connsiteY85" fmla="*/ 4918075 h 6858000"/>
              <a:gd name="connsiteX86" fmla="*/ 3888544 w 5212557"/>
              <a:gd name="connsiteY86" fmla="*/ 4918075 h 6858000"/>
              <a:gd name="connsiteX87" fmla="*/ 3894077 w 5212557"/>
              <a:gd name="connsiteY87" fmla="*/ 4919358 h 6858000"/>
              <a:gd name="connsiteX88" fmla="*/ 3951088 w 5212557"/>
              <a:gd name="connsiteY88" fmla="*/ 5018087 h 6858000"/>
              <a:gd name="connsiteX89" fmla="*/ 3923748 w 5212557"/>
              <a:gd name="connsiteY89" fmla="*/ 5093853 h 6858000"/>
              <a:gd name="connsiteX90" fmla="*/ 3918674 w 5212557"/>
              <a:gd name="connsiteY90" fmla="*/ 5097780 h 6858000"/>
              <a:gd name="connsiteX91" fmla="*/ 3827781 w 5212557"/>
              <a:gd name="connsiteY91" fmla="*/ 5097780 h 6858000"/>
              <a:gd name="connsiteX92" fmla="*/ 3656331 w 5212557"/>
              <a:gd name="connsiteY92" fmla="*/ 5269230 h 6858000"/>
              <a:gd name="connsiteX93" fmla="*/ 3827781 w 5212557"/>
              <a:gd name="connsiteY93" fmla="*/ 5440680 h 6858000"/>
              <a:gd name="connsiteX94" fmla="*/ 4244506 w 5212557"/>
              <a:gd name="connsiteY94" fmla="*/ 5440680 h 6858000"/>
              <a:gd name="connsiteX95" fmla="*/ 4256624 w 5212557"/>
              <a:gd name="connsiteY95" fmla="*/ 5443489 h 6858000"/>
              <a:gd name="connsiteX96" fmla="*/ 4313635 w 5212557"/>
              <a:gd name="connsiteY96" fmla="*/ 5542218 h 6858000"/>
              <a:gd name="connsiteX97" fmla="*/ 4286295 w 5212557"/>
              <a:gd name="connsiteY97" fmla="*/ 5617984 h 6858000"/>
              <a:gd name="connsiteX98" fmla="*/ 4282372 w 5212557"/>
              <a:gd name="connsiteY98" fmla="*/ 5621020 h 6858000"/>
              <a:gd name="connsiteX99" fmla="*/ 3540127 w 5212557"/>
              <a:gd name="connsiteY99" fmla="*/ 5621020 h 6858000"/>
              <a:gd name="connsiteX100" fmla="*/ 3448687 w 5212557"/>
              <a:gd name="connsiteY100" fmla="*/ 5712460 h 6858000"/>
              <a:gd name="connsiteX101" fmla="*/ 3540127 w 5212557"/>
              <a:gd name="connsiteY101" fmla="*/ 5803900 h 6858000"/>
              <a:gd name="connsiteX102" fmla="*/ 4722662 w 5212557"/>
              <a:gd name="connsiteY102" fmla="*/ 5803900 h 6858000"/>
              <a:gd name="connsiteX103" fmla="*/ 4740220 w 5212557"/>
              <a:gd name="connsiteY103" fmla="*/ 5817489 h 6858000"/>
              <a:gd name="connsiteX104" fmla="*/ 4767560 w 5212557"/>
              <a:gd name="connsiteY104" fmla="*/ 5893255 h 6858000"/>
              <a:gd name="connsiteX105" fmla="*/ 4740220 w 5212557"/>
              <a:gd name="connsiteY105" fmla="*/ 5969021 h 6858000"/>
              <a:gd name="connsiteX106" fmla="*/ 4724658 w 5212557"/>
              <a:gd name="connsiteY106" fmla="*/ 5981065 h 6858000"/>
              <a:gd name="connsiteX107" fmla="*/ 3351531 w 5212557"/>
              <a:gd name="connsiteY107" fmla="*/ 5981065 h 6858000"/>
              <a:gd name="connsiteX108" fmla="*/ 3180081 w 5212557"/>
              <a:gd name="connsiteY108" fmla="*/ 6152515 h 6858000"/>
              <a:gd name="connsiteX109" fmla="*/ 3351531 w 5212557"/>
              <a:gd name="connsiteY109" fmla="*/ 6323965 h 6858000"/>
              <a:gd name="connsiteX110" fmla="*/ 3897025 w 5212557"/>
              <a:gd name="connsiteY110" fmla="*/ 6323965 h 6858000"/>
              <a:gd name="connsiteX111" fmla="*/ 3923748 w 5212557"/>
              <a:gd name="connsiteY111" fmla="*/ 6344647 h 6858000"/>
              <a:gd name="connsiteX112" fmla="*/ 3951088 w 5212557"/>
              <a:gd name="connsiteY112" fmla="*/ 6420413 h 6858000"/>
              <a:gd name="connsiteX113" fmla="*/ 3923748 w 5212557"/>
              <a:gd name="connsiteY113" fmla="*/ 6496179 h 6858000"/>
              <a:gd name="connsiteX114" fmla="*/ 3917351 w 5212557"/>
              <a:gd name="connsiteY114" fmla="*/ 6501130 h 6858000"/>
              <a:gd name="connsiteX115" fmla="*/ 3659508 w 5212557"/>
              <a:gd name="connsiteY115" fmla="*/ 6501130 h 6858000"/>
              <a:gd name="connsiteX116" fmla="*/ 3479168 w 5212557"/>
              <a:gd name="connsiteY116" fmla="*/ 6681470 h 6858000"/>
              <a:gd name="connsiteX117" fmla="*/ 3589312 w 5212557"/>
              <a:gd name="connsiteY117" fmla="*/ 6847638 h 6858000"/>
              <a:gd name="connsiteX118" fmla="*/ 3640637 w 5212557"/>
              <a:gd name="connsiteY118" fmla="*/ 6858000 h 6858000"/>
              <a:gd name="connsiteX119" fmla="*/ 0 w 5212557"/>
              <a:gd name="connsiteY1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5212557" h="6858000">
                <a:moveTo>
                  <a:pt x="0" y="0"/>
                </a:moveTo>
                <a:lnTo>
                  <a:pt x="4095137" y="0"/>
                </a:lnTo>
                <a:lnTo>
                  <a:pt x="4095132" y="1"/>
                </a:lnTo>
                <a:lnTo>
                  <a:pt x="3380741" y="1"/>
                </a:lnTo>
                <a:cubicBezTo>
                  <a:pt x="3330240" y="1"/>
                  <a:pt x="3289301" y="40940"/>
                  <a:pt x="3289301" y="91441"/>
                </a:cubicBezTo>
                <a:cubicBezTo>
                  <a:pt x="3289301" y="141942"/>
                  <a:pt x="3330240" y="182881"/>
                  <a:pt x="3380741" y="182881"/>
                </a:cubicBezTo>
                <a:lnTo>
                  <a:pt x="4111972" y="182881"/>
                </a:lnTo>
                <a:lnTo>
                  <a:pt x="4130324" y="197084"/>
                </a:lnTo>
                <a:cubicBezTo>
                  <a:pt x="4147216" y="216474"/>
                  <a:pt x="4157664" y="243262"/>
                  <a:pt x="4157664" y="272850"/>
                </a:cubicBezTo>
                <a:cubicBezTo>
                  <a:pt x="4157664" y="302439"/>
                  <a:pt x="4147216" y="329226"/>
                  <a:pt x="4130324" y="348616"/>
                </a:cubicBezTo>
                <a:lnTo>
                  <a:pt x="4113093" y="361951"/>
                </a:lnTo>
                <a:lnTo>
                  <a:pt x="3914141" y="361951"/>
                </a:lnTo>
                <a:cubicBezTo>
                  <a:pt x="3821556" y="361951"/>
                  <a:pt x="3746501" y="437006"/>
                  <a:pt x="3746501" y="529591"/>
                </a:cubicBezTo>
                <a:cubicBezTo>
                  <a:pt x="3746501" y="622176"/>
                  <a:pt x="3821556" y="697231"/>
                  <a:pt x="3914141" y="697231"/>
                </a:cubicBezTo>
                <a:lnTo>
                  <a:pt x="4370137" y="697231"/>
                </a:lnTo>
                <a:lnTo>
                  <a:pt x="4394642" y="716196"/>
                </a:lnTo>
                <a:cubicBezTo>
                  <a:pt x="4411534" y="735586"/>
                  <a:pt x="4421982" y="762374"/>
                  <a:pt x="4421982" y="791962"/>
                </a:cubicBezTo>
                <a:cubicBezTo>
                  <a:pt x="4421982" y="821551"/>
                  <a:pt x="4411534" y="848338"/>
                  <a:pt x="4394642" y="867729"/>
                </a:cubicBezTo>
                <a:lnTo>
                  <a:pt x="4383565" y="876301"/>
                </a:lnTo>
                <a:lnTo>
                  <a:pt x="4262121" y="876301"/>
                </a:lnTo>
                <a:cubicBezTo>
                  <a:pt x="4211620" y="876301"/>
                  <a:pt x="4170681" y="917240"/>
                  <a:pt x="4170681" y="967741"/>
                </a:cubicBezTo>
                <a:cubicBezTo>
                  <a:pt x="4170681" y="1018242"/>
                  <a:pt x="4211620" y="1059181"/>
                  <a:pt x="4262121" y="1059181"/>
                </a:cubicBezTo>
                <a:lnTo>
                  <a:pt x="4953015" y="1059181"/>
                </a:lnTo>
                <a:lnTo>
                  <a:pt x="4975093" y="1066035"/>
                </a:lnTo>
                <a:cubicBezTo>
                  <a:pt x="5040475" y="1093689"/>
                  <a:pt x="5086351" y="1158429"/>
                  <a:pt x="5086351" y="1233885"/>
                </a:cubicBezTo>
                <a:cubicBezTo>
                  <a:pt x="5086351" y="1284189"/>
                  <a:pt x="5065962" y="1329731"/>
                  <a:pt x="5032996" y="1362696"/>
                </a:cubicBezTo>
                <a:lnTo>
                  <a:pt x="4982115" y="1397001"/>
                </a:lnTo>
                <a:lnTo>
                  <a:pt x="3779521" y="1397001"/>
                </a:lnTo>
                <a:cubicBezTo>
                  <a:pt x="3729020" y="1397001"/>
                  <a:pt x="3688081" y="1437940"/>
                  <a:pt x="3688081" y="1488441"/>
                </a:cubicBezTo>
                <a:cubicBezTo>
                  <a:pt x="3688081" y="1538942"/>
                  <a:pt x="3729020" y="1579881"/>
                  <a:pt x="3779521" y="1579881"/>
                </a:cubicBezTo>
                <a:lnTo>
                  <a:pt x="4075401" y="1579881"/>
                </a:lnTo>
                <a:lnTo>
                  <a:pt x="4105144" y="1589114"/>
                </a:lnTo>
                <a:cubicBezTo>
                  <a:pt x="4170526" y="1616768"/>
                  <a:pt x="4216402" y="1681509"/>
                  <a:pt x="4216402" y="1756965"/>
                </a:cubicBezTo>
                <a:cubicBezTo>
                  <a:pt x="4216402" y="1832421"/>
                  <a:pt x="4170526" y="1897162"/>
                  <a:pt x="4105144" y="1924816"/>
                </a:cubicBezTo>
                <a:lnTo>
                  <a:pt x="4087150" y="1930401"/>
                </a:lnTo>
                <a:lnTo>
                  <a:pt x="4001771" y="1930401"/>
                </a:lnTo>
                <a:cubicBezTo>
                  <a:pt x="3951270" y="1930401"/>
                  <a:pt x="3910331" y="1971340"/>
                  <a:pt x="3910331" y="2021841"/>
                </a:cubicBezTo>
                <a:cubicBezTo>
                  <a:pt x="3910331" y="2072342"/>
                  <a:pt x="3951270" y="2113280"/>
                  <a:pt x="4001771" y="2113280"/>
                </a:cubicBezTo>
                <a:lnTo>
                  <a:pt x="4701666" y="2113280"/>
                </a:lnTo>
                <a:lnTo>
                  <a:pt x="4722064" y="2129067"/>
                </a:lnTo>
                <a:cubicBezTo>
                  <a:pt x="4738956" y="2148457"/>
                  <a:pt x="4749404" y="2175245"/>
                  <a:pt x="4749404" y="2204833"/>
                </a:cubicBezTo>
                <a:cubicBezTo>
                  <a:pt x="4749404" y="2234421"/>
                  <a:pt x="4738956" y="2261208"/>
                  <a:pt x="4722064" y="2280599"/>
                </a:cubicBezTo>
                <a:lnTo>
                  <a:pt x="4706880" y="2292350"/>
                </a:lnTo>
                <a:lnTo>
                  <a:pt x="4140201" y="2292350"/>
                </a:lnTo>
                <a:cubicBezTo>
                  <a:pt x="4045512" y="2292350"/>
                  <a:pt x="3968751" y="2369112"/>
                  <a:pt x="3968751" y="2463801"/>
                </a:cubicBezTo>
                <a:cubicBezTo>
                  <a:pt x="3968751" y="2558490"/>
                  <a:pt x="4045512" y="2635251"/>
                  <a:pt x="4140201" y="2635251"/>
                </a:cubicBezTo>
                <a:lnTo>
                  <a:pt x="4213191" y="2635251"/>
                </a:lnTo>
                <a:lnTo>
                  <a:pt x="4216143" y="2635936"/>
                </a:lnTo>
                <a:cubicBezTo>
                  <a:pt x="4249646" y="2652202"/>
                  <a:pt x="4273154" y="2690282"/>
                  <a:pt x="4273154" y="2734665"/>
                </a:cubicBezTo>
                <a:cubicBezTo>
                  <a:pt x="4273154" y="2764254"/>
                  <a:pt x="4262706" y="2791041"/>
                  <a:pt x="4245814" y="2810431"/>
                </a:cubicBezTo>
                <a:lnTo>
                  <a:pt x="4230942" y="2821941"/>
                </a:lnTo>
                <a:lnTo>
                  <a:pt x="3799842" y="2821941"/>
                </a:lnTo>
                <a:cubicBezTo>
                  <a:pt x="3705153" y="2821941"/>
                  <a:pt x="3628392" y="2898702"/>
                  <a:pt x="3628392" y="2993391"/>
                </a:cubicBezTo>
                <a:cubicBezTo>
                  <a:pt x="3628392" y="3088080"/>
                  <a:pt x="3705153" y="3164840"/>
                  <a:pt x="3799842" y="3164840"/>
                </a:cubicBezTo>
                <a:lnTo>
                  <a:pt x="5165636" y="3164840"/>
                </a:lnTo>
                <a:lnTo>
                  <a:pt x="5185217" y="3179994"/>
                </a:lnTo>
                <a:cubicBezTo>
                  <a:pt x="5202109" y="3199384"/>
                  <a:pt x="5212557" y="3226172"/>
                  <a:pt x="5212557" y="3255760"/>
                </a:cubicBezTo>
                <a:cubicBezTo>
                  <a:pt x="5212557" y="3285349"/>
                  <a:pt x="5202109" y="3312136"/>
                  <a:pt x="5185217" y="3331526"/>
                </a:cubicBezTo>
                <a:lnTo>
                  <a:pt x="5169215" y="3343911"/>
                </a:lnTo>
                <a:lnTo>
                  <a:pt x="3582670" y="3343911"/>
                </a:lnTo>
                <a:cubicBezTo>
                  <a:pt x="3532169" y="3343911"/>
                  <a:pt x="3491230" y="3384849"/>
                  <a:pt x="3491230" y="3435350"/>
                </a:cubicBezTo>
                <a:cubicBezTo>
                  <a:pt x="3491230" y="3485851"/>
                  <a:pt x="3532169" y="3526790"/>
                  <a:pt x="3582670" y="3526790"/>
                </a:cubicBezTo>
                <a:lnTo>
                  <a:pt x="3747215" y="3526790"/>
                </a:lnTo>
                <a:lnTo>
                  <a:pt x="3758849" y="3535794"/>
                </a:lnTo>
                <a:cubicBezTo>
                  <a:pt x="3775741" y="3555184"/>
                  <a:pt x="3786189" y="3581972"/>
                  <a:pt x="3786189" y="3611560"/>
                </a:cubicBezTo>
                <a:cubicBezTo>
                  <a:pt x="3786189" y="3641149"/>
                  <a:pt x="3775741" y="3667936"/>
                  <a:pt x="3758849" y="3687326"/>
                </a:cubicBezTo>
                <a:lnTo>
                  <a:pt x="3758696" y="3687445"/>
                </a:lnTo>
                <a:lnTo>
                  <a:pt x="3380741" y="3687445"/>
                </a:lnTo>
                <a:cubicBezTo>
                  <a:pt x="3330240" y="3687445"/>
                  <a:pt x="3289301" y="3728384"/>
                  <a:pt x="3289301" y="3778885"/>
                </a:cubicBezTo>
                <a:cubicBezTo>
                  <a:pt x="3289301" y="3829386"/>
                  <a:pt x="3330240" y="3870325"/>
                  <a:pt x="3380741" y="3870325"/>
                </a:cubicBezTo>
                <a:lnTo>
                  <a:pt x="3912021" y="3870325"/>
                </a:lnTo>
                <a:lnTo>
                  <a:pt x="3967250" y="3909266"/>
                </a:lnTo>
                <a:cubicBezTo>
                  <a:pt x="4001001" y="3944563"/>
                  <a:pt x="4021876" y="3993324"/>
                  <a:pt x="4021876" y="4047185"/>
                </a:cubicBezTo>
                <a:cubicBezTo>
                  <a:pt x="4021876" y="4101046"/>
                  <a:pt x="4001001" y="4149807"/>
                  <a:pt x="3967250" y="4185104"/>
                </a:cubicBezTo>
                <a:lnTo>
                  <a:pt x="3913858" y="4222750"/>
                </a:lnTo>
                <a:lnTo>
                  <a:pt x="3766821" y="4222750"/>
                </a:lnTo>
                <a:cubicBezTo>
                  <a:pt x="3716320" y="4222750"/>
                  <a:pt x="3675381" y="4263689"/>
                  <a:pt x="3675381" y="4314190"/>
                </a:cubicBezTo>
                <a:cubicBezTo>
                  <a:pt x="3675381" y="4364691"/>
                  <a:pt x="3716320" y="4405630"/>
                  <a:pt x="3766821" y="4405630"/>
                </a:cubicBezTo>
                <a:lnTo>
                  <a:pt x="4083140" y="4405630"/>
                </a:lnTo>
                <a:lnTo>
                  <a:pt x="4099368" y="4418190"/>
                </a:lnTo>
                <a:cubicBezTo>
                  <a:pt x="4116260" y="4437580"/>
                  <a:pt x="4126708" y="4464368"/>
                  <a:pt x="4126708" y="4493956"/>
                </a:cubicBezTo>
                <a:cubicBezTo>
                  <a:pt x="4126708" y="4523545"/>
                  <a:pt x="4116260" y="4550332"/>
                  <a:pt x="4099368" y="4569722"/>
                </a:cubicBezTo>
                <a:lnTo>
                  <a:pt x="4092322" y="4575175"/>
                </a:lnTo>
                <a:lnTo>
                  <a:pt x="3766823" y="4575175"/>
                </a:lnTo>
                <a:cubicBezTo>
                  <a:pt x="3672134" y="4575175"/>
                  <a:pt x="3595373" y="4651936"/>
                  <a:pt x="3595373" y="4746625"/>
                </a:cubicBezTo>
                <a:cubicBezTo>
                  <a:pt x="3595373" y="4841314"/>
                  <a:pt x="3672134" y="4918075"/>
                  <a:pt x="3766823" y="4918075"/>
                </a:cubicBezTo>
                <a:lnTo>
                  <a:pt x="3888544" y="4918075"/>
                </a:lnTo>
                <a:lnTo>
                  <a:pt x="3894077" y="4919358"/>
                </a:lnTo>
                <a:cubicBezTo>
                  <a:pt x="3927580" y="4935624"/>
                  <a:pt x="3951088" y="4973705"/>
                  <a:pt x="3951088" y="5018087"/>
                </a:cubicBezTo>
                <a:cubicBezTo>
                  <a:pt x="3951088" y="5047676"/>
                  <a:pt x="3940640" y="5074463"/>
                  <a:pt x="3923748" y="5093853"/>
                </a:cubicBezTo>
                <a:lnTo>
                  <a:pt x="3918674" y="5097780"/>
                </a:lnTo>
                <a:lnTo>
                  <a:pt x="3827781" y="5097780"/>
                </a:lnTo>
                <a:cubicBezTo>
                  <a:pt x="3733092" y="5097780"/>
                  <a:pt x="3656331" y="5174541"/>
                  <a:pt x="3656331" y="5269230"/>
                </a:cubicBezTo>
                <a:cubicBezTo>
                  <a:pt x="3656331" y="5363919"/>
                  <a:pt x="3733092" y="5440680"/>
                  <a:pt x="3827781" y="5440680"/>
                </a:cubicBezTo>
                <a:lnTo>
                  <a:pt x="4244506" y="5440680"/>
                </a:lnTo>
                <a:lnTo>
                  <a:pt x="4256624" y="5443489"/>
                </a:lnTo>
                <a:cubicBezTo>
                  <a:pt x="4290127" y="5459755"/>
                  <a:pt x="4313635" y="5497836"/>
                  <a:pt x="4313635" y="5542218"/>
                </a:cubicBezTo>
                <a:cubicBezTo>
                  <a:pt x="4313635" y="5571807"/>
                  <a:pt x="4303187" y="5598594"/>
                  <a:pt x="4286295" y="5617984"/>
                </a:cubicBezTo>
                <a:lnTo>
                  <a:pt x="4282372" y="5621020"/>
                </a:lnTo>
                <a:lnTo>
                  <a:pt x="3540127" y="5621020"/>
                </a:lnTo>
                <a:cubicBezTo>
                  <a:pt x="3489626" y="5621020"/>
                  <a:pt x="3448687" y="5661959"/>
                  <a:pt x="3448687" y="5712460"/>
                </a:cubicBezTo>
                <a:cubicBezTo>
                  <a:pt x="3448687" y="5762961"/>
                  <a:pt x="3489626" y="5803900"/>
                  <a:pt x="3540127" y="5803900"/>
                </a:cubicBezTo>
                <a:lnTo>
                  <a:pt x="4722662" y="5803900"/>
                </a:lnTo>
                <a:lnTo>
                  <a:pt x="4740220" y="5817489"/>
                </a:lnTo>
                <a:cubicBezTo>
                  <a:pt x="4757112" y="5836879"/>
                  <a:pt x="4767560" y="5863667"/>
                  <a:pt x="4767560" y="5893255"/>
                </a:cubicBezTo>
                <a:cubicBezTo>
                  <a:pt x="4767560" y="5922844"/>
                  <a:pt x="4757112" y="5949631"/>
                  <a:pt x="4740220" y="5969021"/>
                </a:cubicBezTo>
                <a:lnTo>
                  <a:pt x="4724658" y="5981065"/>
                </a:lnTo>
                <a:lnTo>
                  <a:pt x="3351531" y="5981065"/>
                </a:lnTo>
                <a:cubicBezTo>
                  <a:pt x="3256842" y="5981065"/>
                  <a:pt x="3180081" y="6057826"/>
                  <a:pt x="3180081" y="6152515"/>
                </a:cubicBezTo>
                <a:cubicBezTo>
                  <a:pt x="3180081" y="6247204"/>
                  <a:pt x="3256842" y="6323965"/>
                  <a:pt x="3351531" y="6323965"/>
                </a:cubicBezTo>
                <a:lnTo>
                  <a:pt x="3897025" y="6323965"/>
                </a:lnTo>
                <a:lnTo>
                  <a:pt x="3923748" y="6344647"/>
                </a:lnTo>
                <a:cubicBezTo>
                  <a:pt x="3940640" y="6364037"/>
                  <a:pt x="3951088" y="6390825"/>
                  <a:pt x="3951088" y="6420413"/>
                </a:cubicBezTo>
                <a:cubicBezTo>
                  <a:pt x="3951088" y="6450002"/>
                  <a:pt x="3940640" y="6476789"/>
                  <a:pt x="3923748" y="6496179"/>
                </a:cubicBezTo>
                <a:lnTo>
                  <a:pt x="3917351" y="6501130"/>
                </a:lnTo>
                <a:lnTo>
                  <a:pt x="3659508" y="6501130"/>
                </a:lnTo>
                <a:cubicBezTo>
                  <a:pt x="3559909" y="6501130"/>
                  <a:pt x="3479168" y="6581871"/>
                  <a:pt x="3479168" y="6681470"/>
                </a:cubicBezTo>
                <a:cubicBezTo>
                  <a:pt x="3479168" y="6756170"/>
                  <a:pt x="3524585" y="6820261"/>
                  <a:pt x="3589312" y="6847638"/>
                </a:cubicBezTo>
                <a:lnTo>
                  <a:pt x="364063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04389BD-CB0D-4D98-9200-15E1ED54F272}"/>
              </a:ext>
            </a:extLst>
          </p:cNvPr>
          <p:cNvSpPr/>
          <p:nvPr/>
        </p:nvSpPr>
        <p:spPr>
          <a:xfrm>
            <a:off x="1281000" y="2031044"/>
            <a:ext cx="4783820" cy="9029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dist"/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中国</a:t>
            </a:r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</a:t>
            </a: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大学</a:t>
            </a:r>
            <a:r>
              <a:rPr lang="en-US" altLang="zh-CN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XXX</a:t>
            </a:r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学院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DD059346-5E29-495F-B1AA-2E59E38AC671}"/>
              </a:ext>
            </a:extLst>
          </p:cNvPr>
          <p:cNvSpPr/>
          <p:nvPr/>
        </p:nvSpPr>
        <p:spPr>
          <a:xfrm>
            <a:off x="1316918" y="2820410"/>
            <a:ext cx="5364082" cy="9029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5400" spc="1000" dirty="0">
                <a:solidFill>
                  <a:srgbClr val="165E37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毕业论文答辩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1D85579C-D42A-41AF-A830-99D250187C08}"/>
              </a:ext>
            </a:extLst>
          </p:cNvPr>
          <p:cNvSpPr/>
          <p:nvPr/>
        </p:nvSpPr>
        <p:spPr>
          <a:xfrm>
            <a:off x="1299988" y="5034723"/>
            <a:ext cx="2113523" cy="384424"/>
          </a:xfrm>
          <a:prstGeom prst="roundRect">
            <a:avLst>
              <a:gd name="adj" fmla="val 27658"/>
            </a:avLst>
          </a:prstGeom>
          <a:noFill/>
          <a:ln>
            <a:solidFill>
              <a:srgbClr val="165E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pc="100" dirty="0">
                <a:solidFill>
                  <a:srgbClr val="165E3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答辩人：</a:t>
            </a:r>
            <a:r>
              <a:rPr lang="en-US" altLang="zh-CN" sz="1400" spc="100" dirty="0">
                <a:solidFill>
                  <a:srgbClr val="165E3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XXXX</a:t>
            </a:r>
            <a:endParaRPr lang="zh-CN" altLang="en-US" sz="1400" spc="100" dirty="0">
              <a:solidFill>
                <a:srgbClr val="165E37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3" name="L 形 52">
            <a:extLst>
              <a:ext uri="{FF2B5EF4-FFF2-40B4-BE49-F238E27FC236}">
                <a16:creationId xmlns:a16="http://schemas.microsoft.com/office/drawing/2014/main" id="{3A3C0005-4098-4C47-B617-BFFC33540436}"/>
              </a:ext>
            </a:extLst>
          </p:cNvPr>
          <p:cNvSpPr/>
          <p:nvPr/>
        </p:nvSpPr>
        <p:spPr>
          <a:xfrm>
            <a:off x="741000" y="5859000"/>
            <a:ext cx="360000" cy="360000"/>
          </a:xfrm>
          <a:prstGeom prst="corner">
            <a:avLst>
              <a:gd name="adj1" fmla="val 16674"/>
              <a:gd name="adj2" fmla="val 17571"/>
            </a:avLst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4364CD24-288D-461C-85DC-CCC412AC1A15}"/>
              </a:ext>
            </a:extLst>
          </p:cNvPr>
          <p:cNvSpPr/>
          <p:nvPr/>
        </p:nvSpPr>
        <p:spPr>
          <a:xfrm>
            <a:off x="3757477" y="5034723"/>
            <a:ext cx="2113523" cy="384424"/>
          </a:xfrm>
          <a:prstGeom prst="roundRect">
            <a:avLst>
              <a:gd name="adj" fmla="val 27658"/>
            </a:avLst>
          </a:prstGeom>
          <a:noFill/>
          <a:ln>
            <a:solidFill>
              <a:srgbClr val="165E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pc="100" dirty="0">
                <a:solidFill>
                  <a:srgbClr val="165E3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指导老师：</a:t>
            </a:r>
            <a:r>
              <a:rPr lang="en-US" altLang="zh-CN" sz="1400" spc="100" dirty="0">
                <a:solidFill>
                  <a:srgbClr val="165E3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XXXX</a:t>
            </a:r>
            <a:endParaRPr lang="zh-CN" altLang="en-US" sz="1400" spc="100" dirty="0">
              <a:solidFill>
                <a:srgbClr val="165E37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AA717D56-F66A-4599-AE2D-956454334114}"/>
              </a:ext>
            </a:extLst>
          </p:cNvPr>
          <p:cNvSpPr/>
          <p:nvPr/>
        </p:nvSpPr>
        <p:spPr>
          <a:xfrm>
            <a:off x="1299988" y="3685950"/>
            <a:ext cx="1421012" cy="74832"/>
          </a:xfrm>
          <a:prstGeom prst="rect">
            <a:avLst/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8FF2767A-935A-4522-9BDC-82196F8B04FB}"/>
              </a:ext>
            </a:extLst>
          </p:cNvPr>
          <p:cNvSpPr/>
          <p:nvPr/>
        </p:nvSpPr>
        <p:spPr>
          <a:xfrm>
            <a:off x="1299988" y="3519000"/>
            <a:ext cx="4723523" cy="135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Bell MT" panose="02020503060305020303" pitchFamily="18" charset="0"/>
              </a:rPr>
              <a:t>Lorem Ipsum is simply dummy text of the printing and typesetting industry. </a:t>
            </a:r>
          </a:p>
        </p:txBody>
      </p:sp>
      <p:pic>
        <p:nvPicPr>
          <p:cNvPr id="21" name="图片 20" descr="书架上有许多书&#10;&#10;描述已自动生成">
            <a:extLst>
              <a:ext uri="{FF2B5EF4-FFF2-40B4-BE49-F238E27FC236}">
                <a16:creationId xmlns:a16="http://schemas.microsoft.com/office/drawing/2014/main" id="{859E2446-65DA-4A2A-B805-6F9639D537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5" t="298" r="33464"/>
          <a:stretch>
            <a:fillRect/>
          </a:stretch>
        </p:blipFill>
        <p:spPr>
          <a:xfrm>
            <a:off x="7077746" y="387871"/>
            <a:ext cx="4688254" cy="6099313"/>
          </a:xfrm>
          <a:custGeom>
            <a:avLst/>
            <a:gdLst>
              <a:gd name="connsiteX0" fmla="*/ 1006643 w 4688254"/>
              <a:gd name="connsiteY0" fmla="*/ 0 h 6099313"/>
              <a:gd name="connsiteX1" fmla="*/ 4688254 w 4688254"/>
              <a:gd name="connsiteY1" fmla="*/ 0 h 6099313"/>
              <a:gd name="connsiteX2" fmla="*/ 4688254 w 4688254"/>
              <a:gd name="connsiteY2" fmla="*/ 6099313 h 6099313"/>
              <a:gd name="connsiteX3" fmla="*/ 1477295 w 4688254"/>
              <a:gd name="connsiteY3" fmla="*/ 6099313 h 6099313"/>
              <a:gd name="connsiteX4" fmla="*/ 1502426 w 4688254"/>
              <a:gd name="connsiteY4" fmla="*/ 6084215 h 6099313"/>
              <a:gd name="connsiteX5" fmla="*/ 1561547 w 4688254"/>
              <a:gd name="connsiteY5" fmla="*/ 5960081 h 6099313"/>
              <a:gd name="connsiteX6" fmla="*/ 1399085 w 4688254"/>
              <a:gd name="connsiteY6" fmla="*/ 5799212 h 6099313"/>
              <a:gd name="connsiteX7" fmla="*/ 1166804 w 4688254"/>
              <a:gd name="connsiteY7" fmla="*/ 5799212 h 6099313"/>
              <a:gd name="connsiteX8" fmla="*/ 1161041 w 4688254"/>
              <a:gd name="connsiteY8" fmla="*/ 5794796 h 6099313"/>
              <a:gd name="connsiteX9" fmla="*/ 1136412 w 4688254"/>
              <a:gd name="connsiteY9" fmla="*/ 5727210 h 6099313"/>
              <a:gd name="connsiteX10" fmla="*/ 1161041 w 4688254"/>
              <a:gd name="connsiteY10" fmla="*/ 5659624 h 6099313"/>
              <a:gd name="connsiteX11" fmla="*/ 1185115 w 4688254"/>
              <a:gd name="connsiteY11" fmla="*/ 5641175 h 6099313"/>
              <a:gd name="connsiteX12" fmla="*/ 1676530 w 4688254"/>
              <a:gd name="connsiteY12" fmla="*/ 5641175 h 6099313"/>
              <a:gd name="connsiteX13" fmla="*/ 1830984 w 4688254"/>
              <a:gd name="connsiteY13" fmla="*/ 5488237 h 6099313"/>
              <a:gd name="connsiteX14" fmla="*/ 1676530 w 4688254"/>
              <a:gd name="connsiteY14" fmla="*/ 5335298 h 6099313"/>
              <a:gd name="connsiteX15" fmla="*/ 439531 w 4688254"/>
              <a:gd name="connsiteY15" fmla="*/ 5335298 h 6099313"/>
              <a:gd name="connsiteX16" fmla="*/ 425511 w 4688254"/>
              <a:gd name="connsiteY16" fmla="*/ 5324554 h 6099313"/>
              <a:gd name="connsiteX17" fmla="*/ 400882 w 4688254"/>
              <a:gd name="connsiteY17" fmla="*/ 5256968 h 6099313"/>
              <a:gd name="connsiteX18" fmla="*/ 425511 w 4688254"/>
              <a:gd name="connsiteY18" fmla="*/ 5189383 h 6099313"/>
              <a:gd name="connsiteX19" fmla="*/ 441329 w 4688254"/>
              <a:gd name="connsiteY19" fmla="*/ 5177261 h 6099313"/>
              <a:gd name="connsiteX20" fmla="*/ 1506631 w 4688254"/>
              <a:gd name="connsiteY20" fmla="*/ 5177261 h 6099313"/>
              <a:gd name="connsiteX21" fmla="*/ 1589006 w 4688254"/>
              <a:gd name="connsiteY21" fmla="*/ 5095694 h 6099313"/>
              <a:gd name="connsiteX22" fmla="*/ 1506631 w 4688254"/>
              <a:gd name="connsiteY22" fmla="*/ 5014126 h 6099313"/>
              <a:gd name="connsiteX23" fmla="*/ 837970 w 4688254"/>
              <a:gd name="connsiteY23" fmla="*/ 5014126 h 6099313"/>
              <a:gd name="connsiteX24" fmla="*/ 834436 w 4688254"/>
              <a:gd name="connsiteY24" fmla="*/ 5011418 h 6099313"/>
              <a:gd name="connsiteX25" fmla="*/ 809806 w 4688254"/>
              <a:gd name="connsiteY25" fmla="*/ 4943832 h 6099313"/>
              <a:gd name="connsiteX26" fmla="*/ 861165 w 4688254"/>
              <a:gd name="connsiteY26" fmla="*/ 4855763 h 6099313"/>
              <a:gd name="connsiteX27" fmla="*/ 872082 w 4688254"/>
              <a:gd name="connsiteY27" fmla="*/ 4853257 h 6099313"/>
              <a:gd name="connsiteX28" fmla="*/ 1247494 w 4688254"/>
              <a:gd name="connsiteY28" fmla="*/ 4853257 h 6099313"/>
              <a:gd name="connsiteX29" fmla="*/ 1401947 w 4688254"/>
              <a:gd name="connsiteY29" fmla="*/ 4700319 h 6099313"/>
              <a:gd name="connsiteX30" fmla="*/ 1247494 w 4688254"/>
              <a:gd name="connsiteY30" fmla="*/ 4547380 h 6099313"/>
              <a:gd name="connsiteX31" fmla="*/ 1165612 w 4688254"/>
              <a:gd name="connsiteY31" fmla="*/ 4547380 h 6099313"/>
              <a:gd name="connsiteX32" fmla="*/ 1161041 w 4688254"/>
              <a:gd name="connsiteY32" fmla="*/ 4543877 h 6099313"/>
              <a:gd name="connsiteX33" fmla="*/ 1136412 w 4688254"/>
              <a:gd name="connsiteY33" fmla="*/ 4476291 h 6099313"/>
              <a:gd name="connsiteX34" fmla="*/ 1187771 w 4688254"/>
              <a:gd name="connsiteY34" fmla="*/ 4388222 h 6099313"/>
              <a:gd name="connsiteX35" fmla="*/ 1192755 w 4688254"/>
              <a:gd name="connsiteY35" fmla="*/ 4387077 h 6099313"/>
              <a:gd name="connsiteX36" fmla="*/ 1302409 w 4688254"/>
              <a:gd name="connsiteY36" fmla="*/ 4387077 h 6099313"/>
              <a:gd name="connsiteX37" fmla="*/ 1456862 w 4688254"/>
              <a:gd name="connsiteY37" fmla="*/ 4234139 h 6099313"/>
              <a:gd name="connsiteX38" fmla="*/ 1302409 w 4688254"/>
              <a:gd name="connsiteY38" fmla="*/ 4081200 h 6099313"/>
              <a:gd name="connsiteX39" fmla="*/ 1009179 w 4688254"/>
              <a:gd name="connsiteY39" fmla="*/ 4081200 h 6099313"/>
              <a:gd name="connsiteX40" fmla="*/ 1002832 w 4688254"/>
              <a:gd name="connsiteY40" fmla="*/ 4076335 h 6099313"/>
              <a:gd name="connsiteX41" fmla="*/ 978202 w 4688254"/>
              <a:gd name="connsiteY41" fmla="*/ 4008750 h 6099313"/>
              <a:gd name="connsiteX42" fmla="*/ 1002832 w 4688254"/>
              <a:gd name="connsiteY42" fmla="*/ 3941164 h 6099313"/>
              <a:gd name="connsiteX43" fmla="*/ 1017451 w 4688254"/>
              <a:gd name="connsiteY43" fmla="*/ 3929960 h 6099313"/>
              <a:gd name="connsiteX44" fmla="*/ 1302411 w 4688254"/>
              <a:gd name="connsiteY44" fmla="*/ 3929960 h 6099313"/>
              <a:gd name="connsiteX45" fmla="*/ 1384786 w 4688254"/>
              <a:gd name="connsiteY45" fmla="*/ 3848393 h 6099313"/>
              <a:gd name="connsiteX46" fmla="*/ 1302411 w 4688254"/>
              <a:gd name="connsiteY46" fmla="*/ 3766826 h 6099313"/>
              <a:gd name="connsiteX47" fmla="*/ 1169951 w 4688254"/>
              <a:gd name="connsiteY47" fmla="*/ 3766826 h 6099313"/>
              <a:gd name="connsiteX48" fmla="*/ 1121852 w 4688254"/>
              <a:gd name="connsiteY48" fmla="*/ 3733244 h 6099313"/>
              <a:gd name="connsiteX49" fmla="*/ 1072641 w 4688254"/>
              <a:gd name="connsiteY49" fmla="*/ 3610216 h 6099313"/>
              <a:gd name="connsiteX50" fmla="*/ 1121852 w 4688254"/>
              <a:gd name="connsiteY50" fmla="*/ 3487188 h 6099313"/>
              <a:gd name="connsiteX51" fmla="*/ 1171606 w 4688254"/>
              <a:gd name="connsiteY51" fmla="*/ 3452451 h 6099313"/>
              <a:gd name="connsiteX52" fmla="*/ 1650216 w 4688254"/>
              <a:gd name="connsiteY52" fmla="*/ 3452451 h 6099313"/>
              <a:gd name="connsiteX53" fmla="*/ 1732591 w 4688254"/>
              <a:gd name="connsiteY53" fmla="*/ 3370884 h 6099313"/>
              <a:gd name="connsiteX54" fmla="*/ 1650216 w 4688254"/>
              <a:gd name="connsiteY54" fmla="*/ 3289317 h 6099313"/>
              <a:gd name="connsiteX55" fmla="*/ 1309730 w 4688254"/>
              <a:gd name="connsiteY55" fmla="*/ 3289317 h 6099313"/>
              <a:gd name="connsiteX56" fmla="*/ 1309593 w 4688254"/>
              <a:gd name="connsiteY56" fmla="*/ 3289211 h 6099313"/>
              <a:gd name="connsiteX57" fmla="*/ 1284963 w 4688254"/>
              <a:gd name="connsiteY57" fmla="*/ 3221625 h 6099313"/>
              <a:gd name="connsiteX58" fmla="*/ 1309593 w 4688254"/>
              <a:gd name="connsiteY58" fmla="*/ 3154039 h 6099313"/>
              <a:gd name="connsiteX59" fmla="*/ 1320073 w 4688254"/>
              <a:gd name="connsiteY59" fmla="*/ 3146007 h 6099313"/>
              <a:gd name="connsiteX60" fmla="*/ 1468306 w 4688254"/>
              <a:gd name="connsiteY60" fmla="*/ 3146007 h 6099313"/>
              <a:gd name="connsiteX61" fmla="*/ 1550681 w 4688254"/>
              <a:gd name="connsiteY61" fmla="*/ 3064440 h 6099313"/>
              <a:gd name="connsiteX62" fmla="*/ 1468306 w 4688254"/>
              <a:gd name="connsiteY62" fmla="*/ 2982874 h 6099313"/>
              <a:gd name="connsiteX63" fmla="*/ 39045 w 4688254"/>
              <a:gd name="connsiteY63" fmla="*/ 2982874 h 6099313"/>
              <a:gd name="connsiteX64" fmla="*/ 24630 w 4688254"/>
              <a:gd name="connsiteY64" fmla="*/ 2971826 h 6099313"/>
              <a:gd name="connsiteX65" fmla="*/ 0 w 4688254"/>
              <a:gd name="connsiteY65" fmla="*/ 2904240 h 6099313"/>
              <a:gd name="connsiteX66" fmla="*/ 24630 w 4688254"/>
              <a:gd name="connsiteY66" fmla="*/ 2836654 h 6099313"/>
              <a:gd name="connsiteX67" fmla="*/ 42270 w 4688254"/>
              <a:gd name="connsiteY67" fmla="*/ 2823137 h 6099313"/>
              <a:gd name="connsiteX68" fmla="*/ 1272664 w 4688254"/>
              <a:gd name="connsiteY68" fmla="*/ 2823137 h 6099313"/>
              <a:gd name="connsiteX69" fmla="*/ 1427116 w 4688254"/>
              <a:gd name="connsiteY69" fmla="*/ 2670199 h 6099313"/>
              <a:gd name="connsiteX70" fmla="*/ 1272664 w 4688254"/>
              <a:gd name="connsiteY70" fmla="*/ 2517260 h 6099313"/>
              <a:gd name="connsiteX71" fmla="*/ 884301 w 4688254"/>
              <a:gd name="connsiteY71" fmla="*/ 2517260 h 6099313"/>
              <a:gd name="connsiteX72" fmla="*/ 870904 w 4688254"/>
              <a:gd name="connsiteY72" fmla="*/ 2506993 h 6099313"/>
              <a:gd name="connsiteX73" fmla="*/ 846274 w 4688254"/>
              <a:gd name="connsiteY73" fmla="*/ 2439407 h 6099313"/>
              <a:gd name="connsiteX74" fmla="*/ 897633 w 4688254"/>
              <a:gd name="connsiteY74" fmla="*/ 2351338 h 6099313"/>
              <a:gd name="connsiteX75" fmla="*/ 900293 w 4688254"/>
              <a:gd name="connsiteY75" fmla="*/ 2350727 h 6099313"/>
              <a:gd name="connsiteX76" fmla="*/ 966047 w 4688254"/>
              <a:gd name="connsiteY76" fmla="*/ 2350727 h 6099313"/>
              <a:gd name="connsiteX77" fmla="*/ 1120500 w 4688254"/>
              <a:gd name="connsiteY77" fmla="*/ 2197788 h 6099313"/>
              <a:gd name="connsiteX78" fmla="*/ 966047 w 4688254"/>
              <a:gd name="connsiteY78" fmla="*/ 2044848 h 6099313"/>
              <a:gd name="connsiteX79" fmla="*/ 455546 w 4688254"/>
              <a:gd name="connsiteY79" fmla="*/ 2044848 h 6099313"/>
              <a:gd name="connsiteX80" fmla="*/ 441867 w 4688254"/>
              <a:gd name="connsiteY80" fmla="*/ 2034366 h 6099313"/>
              <a:gd name="connsiteX81" fmla="*/ 417238 w 4688254"/>
              <a:gd name="connsiteY81" fmla="*/ 1966780 h 6099313"/>
              <a:gd name="connsiteX82" fmla="*/ 441867 w 4688254"/>
              <a:gd name="connsiteY82" fmla="*/ 1899195 h 6099313"/>
              <a:gd name="connsiteX83" fmla="*/ 460243 w 4688254"/>
              <a:gd name="connsiteY83" fmla="*/ 1885112 h 6099313"/>
              <a:gd name="connsiteX84" fmla="*/ 1090753 w 4688254"/>
              <a:gd name="connsiteY84" fmla="*/ 1885112 h 6099313"/>
              <a:gd name="connsiteX85" fmla="*/ 1173128 w 4688254"/>
              <a:gd name="connsiteY85" fmla="*/ 1803546 h 6099313"/>
              <a:gd name="connsiteX86" fmla="*/ 1090753 w 4688254"/>
              <a:gd name="connsiteY86" fmla="*/ 1721978 h 6099313"/>
              <a:gd name="connsiteX87" fmla="*/ 1013838 w 4688254"/>
              <a:gd name="connsiteY87" fmla="*/ 1721978 h 6099313"/>
              <a:gd name="connsiteX88" fmla="*/ 997628 w 4688254"/>
              <a:gd name="connsiteY88" fmla="*/ 1716996 h 6099313"/>
              <a:gd name="connsiteX89" fmla="*/ 897400 w 4688254"/>
              <a:gd name="connsiteY89" fmla="*/ 1567268 h 6099313"/>
              <a:gd name="connsiteX90" fmla="*/ 997628 w 4688254"/>
              <a:gd name="connsiteY90" fmla="*/ 1417540 h 6099313"/>
              <a:gd name="connsiteX91" fmla="*/ 1024423 w 4688254"/>
              <a:gd name="connsiteY91" fmla="*/ 1409304 h 6099313"/>
              <a:gd name="connsiteX92" fmla="*/ 1290970 w 4688254"/>
              <a:gd name="connsiteY92" fmla="*/ 1409304 h 6099313"/>
              <a:gd name="connsiteX93" fmla="*/ 1373345 w 4688254"/>
              <a:gd name="connsiteY93" fmla="*/ 1327736 h 6099313"/>
              <a:gd name="connsiteX94" fmla="*/ 1290970 w 4688254"/>
              <a:gd name="connsiteY94" fmla="*/ 1246169 h 6099313"/>
              <a:gd name="connsiteX95" fmla="*/ 207597 w 4688254"/>
              <a:gd name="connsiteY95" fmla="*/ 1246169 h 6099313"/>
              <a:gd name="connsiteX96" fmla="*/ 161760 w 4688254"/>
              <a:gd name="connsiteY96" fmla="*/ 1215568 h 6099313"/>
              <a:gd name="connsiteX97" fmla="*/ 113695 w 4688254"/>
              <a:gd name="connsiteY97" fmla="*/ 1100664 h 6099313"/>
              <a:gd name="connsiteX98" fmla="*/ 213923 w 4688254"/>
              <a:gd name="connsiteY98" fmla="*/ 950937 h 6099313"/>
              <a:gd name="connsiteX99" fmla="*/ 233812 w 4688254"/>
              <a:gd name="connsiteY99" fmla="*/ 944823 h 6099313"/>
              <a:gd name="connsiteX100" fmla="*/ 856213 w 4688254"/>
              <a:gd name="connsiteY100" fmla="*/ 944823 h 6099313"/>
              <a:gd name="connsiteX101" fmla="*/ 938588 w 4688254"/>
              <a:gd name="connsiteY101" fmla="*/ 863255 h 6099313"/>
              <a:gd name="connsiteX102" fmla="*/ 856213 w 4688254"/>
              <a:gd name="connsiteY102" fmla="*/ 781688 h 6099313"/>
              <a:gd name="connsiteX103" fmla="*/ 746809 w 4688254"/>
              <a:gd name="connsiteY103" fmla="*/ 781688 h 6099313"/>
              <a:gd name="connsiteX104" fmla="*/ 736830 w 4688254"/>
              <a:gd name="connsiteY104" fmla="*/ 774042 h 6099313"/>
              <a:gd name="connsiteX105" fmla="*/ 712200 w 4688254"/>
              <a:gd name="connsiteY105" fmla="*/ 706455 h 6099313"/>
              <a:gd name="connsiteX106" fmla="*/ 736830 w 4688254"/>
              <a:gd name="connsiteY106" fmla="*/ 638869 h 6099313"/>
              <a:gd name="connsiteX107" fmla="*/ 758906 w 4688254"/>
              <a:gd name="connsiteY107" fmla="*/ 621952 h 6099313"/>
              <a:gd name="connsiteX108" fmla="*/ 1169696 w 4688254"/>
              <a:gd name="connsiteY108" fmla="*/ 621952 h 6099313"/>
              <a:gd name="connsiteX109" fmla="*/ 1320717 w 4688254"/>
              <a:gd name="connsiteY109" fmla="*/ 472412 h 6099313"/>
              <a:gd name="connsiteX110" fmla="*/ 1169696 w 4688254"/>
              <a:gd name="connsiteY110" fmla="*/ 322872 h 6099313"/>
              <a:gd name="connsiteX111" fmla="*/ 990467 w 4688254"/>
              <a:gd name="connsiteY111" fmla="*/ 322872 h 6099313"/>
              <a:gd name="connsiteX112" fmla="*/ 974944 w 4688254"/>
              <a:gd name="connsiteY112" fmla="*/ 310977 h 6099313"/>
              <a:gd name="connsiteX113" fmla="*/ 950315 w 4688254"/>
              <a:gd name="connsiteY113" fmla="*/ 243391 h 6099313"/>
              <a:gd name="connsiteX114" fmla="*/ 974944 w 4688254"/>
              <a:gd name="connsiteY114" fmla="*/ 175805 h 6099313"/>
              <a:gd name="connsiteX115" fmla="*/ 991477 w 4688254"/>
              <a:gd name="connsiteY115" fmla="*/ 163136 h 6099313"/>
              <a:gd name="connsiteX116" fmla="*/ 1650216 w 4688254"/>
              <a:gd name="connsiteY116" fmla="*/ 163136 h 6099313"/>
              <a:gd name="connsiteX117" fmla="*/ 1732591 w 4688254"/>
              <a:gd name="connsiteY117" fmla="*/ 81568 h 6099313"/>
              <a:gd name="connsiteX118" fmla="*/ 1650216 w 4688254"/>
              <a:gd name="connsiteY118" fmla="*/ 1 h 6099313"/>
              <a:gd name="connsiteX119" fmla="*/ 1006648 w 4688254"/>
              <a:gd name="connsiteY119" fmla="*/ 1 h 609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4688254" h="6099313">
                <a:moveTo>
                  <a:pt x="1006643" y="0"/>
                </a:moveTo>
                <a:lnTo>
                  <a:pt x="4688254" y="0"/>
                </a:lnTo>
                <a:lnTo>
                  <a:pt x="4688254" y="6099313"/>
                </a:lnTo>
                <a:lnTo>
                  <a:pt x="1477295" y="6099313"/>
                </a:lnTo>
                <a:lnTo>
                  <a:pt x="1502426" y="6084215"/>
                </a:lnTo>
                <a:cubicBezTo>
                  <a:pt x="1538532" y="6054710"/>
                  <a:pt x="1561547" y="6010057"/>
                  <a:pt x="1561547" y="5960081"/>
                </a:cubicBezTo>
                <a:cubicBezTo>
                  <a:pt x="1561547" y="5871236"/>
                  <a:pt x="1488810" y="5799212"/>
                  <a:pt x="1399085" y="5799212"/>
                </a:cubicBezTo>
                <a:lnTo>
                  <a:pt x="1166804" y="5799212"/>
                </a:lnTo>
                <a:lnTo>
                  <a:pt x="1161041" y="5794796"/>
                </a:lnTo>
                <a:cubicBezTo>
                  <a:pt x="1145824" y="5777499"/>
                  <a:pt x="1136412" y="5753604"/>
                  <a:pt x="1136412" y="5727210"/>
                </a:cubicBezTo>
                <a:cubicBezTo>
                  <a:pt x="1136412" y="5700817"/>
                  <a:pt x="1145824" y="5676921"/>
                  <a:pt x="1161041" y="5659624"/>
                </a:cubicBezTo>
                <a:lnTo>
                  <a:pt x="1185115" y="5641175"/>
                </a:lnTo>
                <a:lnTo>
                  <a:pt x="1676530" y="5641175"/>
                </a:lnTo>
                <a:cubicBezTo>
                  <a:pt x="1761832" y="5641175"/>
                  <a:pt x="1830984" y="5572702"/>
                  <a:pt x="1830984" y="5488237"/>
                </a:cubicBezTo>
                <a:cubicBezTo>
                  <a:pt x="1830984" y="5403771"/>
                  <a:pt x="1761832" y="5335298"/>
                  <a:pt x="1676530" y="5335298"/>
                </a:cubicBezTo>
                <a:lnTo>
                  <a:pt x="439531" y="5335298"/>
                </a:lnTo>
                <a:lnTo>
                  <a:pt x="425511" y="5324554"/>
                </a:lnTo>
                <a:cubicBezTo>
                  <a:pt x="410294" y="5307258"/>
                  <a:pt x="400882" y="5283363"/>
                  <a:pt x="400882" y="5256968"/>
                </a:cubicBezTo>
                <a:cubicBezTo>
                  <a:pt x="400882" y="5230575"/>
                  <a:pt x="410294" y="5206679"/>
                  <a:pt x="425511" y="5189383"/>
                </a:cubicBezTo>
                <a:lnTo>
                  <a:pt x="441329" y="5177261"/>
                </a:lnTo>
                <a:lnTo>
                  <a:pt x="1506631" y="5177261"/>
                </a:lnTo>
                <a:cubicBezTo>
                  <a:pt x="1552126" y="5177261"/>
                  <a:pt x="1589006" y="5140742"/>
                  <a:pt x="1589006" y="5095694"/>
                </a:cubicBezTo>
                <a:cubicBezTo>
                  <a:pt x="1589006" y="5050645"/>
                  <a:pt x="1552126" y="5014126"/>
                  <a:pt x="1506631" y="5014126"/>
                </a:cubicBezTo>
                <a:lnTo>
                  <a:pt x="837970" y="5014126"/>
                </a:lnTo>
                <a:lnTo>
                  <a:pt x="834436" y="5011418"/>
                </a:lnTo>
                <a:cubicBezTo>
                  <a:pt x="819218" y="4994122"/>
                  <a:pt x="809806" y="4970227"/>
                  <a:pt x="809806" y="4943832"/>
                </a:cubicBezTo>
                <a:cubicBezTo>
                  <a:pt x="809806" y="4904242"/>
                  <a:pt x="830984" y="4870273"/>
                  <a:pt x="861165" y="4855763"/>
                </a:cubicBezTo>
                <a:lnTo>
                  <a:pt x="872082" y="4853257"/>
                </a:lnTo>
                <a:lnTo>
                  <a:pt x="1247494" y="4853257"/>
                </a:lnTo>
                <a:cubicBezTo>
                  <a:pt x="1332796" y="4853257"/>
                  <a:pt x="1401947" y="4784784"/>
                  <a:pt x="1401947" y="4700319"/>
                </a:cubicBezTo>
                <a:cubicBezTo>
                  <a:pt x="1401947" y="4615853"/>
                  <a:pt x="1332796" y="4547380"/>
                  <a:pt x="1247494" y="4547380"/>
                </a:cubicBezTo>
                <a:lnTo>
                  <a:pt x="1165612" y="4547380"/>
                </a:lnTo>
                <a:lnTo>
                  <a:pt x="1161041" y="4543877"/>
                </a:lnTo>
                <a:cubicBezTo>
                  <a:pt x="1145824" y="4526580"/>
                  <a:pt x="1136412" y="4502685"/>
                  <a:pt x="1136412" y="4476291"/>
                </a:cubicBezTo>
                <a:cubicBezTo>
                  <a:pt x="1136412" y="4436701"/>
                  <a:pt x="1157589" y="4402732"/>
                  <a:pt x="1187771" y="4388222"/>
                </a:cubicBezTo>
                <a:lnTo>
                  <a:pt x="1192755" y="4387077"/>
                </a:lnTo>
                <a:lnTo>
                  <a:pt x="1302409" y="4387077"/>
                </a:lnTo>
                <a:cubicBezTo>
                  <a:pt x="1387711" y="4387077"/>
                  <a:pt x="1456862" y="4318604"/>
                  <a:pt x="1456862" y="4234139"/>
                </a:cubicBezTo>
                <a:cubicBezTo>
                  <a:pt x="1456862" y="4149673"/>
                  <a:pt x="1387711" y="4081200"/>
                  <a:pt x="1302409" y="4081200"/>
                </a:cubicBezTo>
                <a:lnTo>
                  <a:pt x="1009179" y="4081200"/>
                </a:lnTo>
                <a:lnTo>
                  <a:pt x="1002832" y="4076335"/>
                </a:lnTo>
                <a:cubicBezTo>
                  <a:pt x="987614" y="4059039"/>
                  <a:pt x="978202" y="4035144"/>
                  <a:pt x="978202" y="4008750"/>
                </a:cubicBezTo>
                <a:cubicBezTo>
                  <a:pt x="978202" y="3982356"/>
                  <a:pt x="987614" y="3958461"/>
                  <a:pt x="1002832" y="3941164"/>
                </a:cubicBezTo>
                <a:lnTo>
                  <a:pt x="1017451" y="3929960"/>
                </a:lnTo>
                <a:lnTo>
                  <a:pt x="1302411" y="3929960"/>
                </a:lnTo>
                <a:cubicBezTo>
                  <a:pt x="1347905" y="3929960"/>
                  <a:pt x="1384786" y="3893441"/>
                  <a:pt x="1384786" y="3848393"/>
                </a:cubicBezTo>
                <a:cubicBezTo>
                  <a:pt x="1384786" y="3803344"/>
                  <a:pt x="1347905" y="3766826"/>
                  <a:pt x="1302411" y="3766826"/>
                </a:cubicBezTo>
                <a:lnTo>
                  <a:pt x="1169951" y="3766826"/>
                </a:lnTo>
                <a:lnTo>
                  <a:pt x="1121852" y="3733244"/>
                </a:lnTo>
                <a:cubicBezTo>
                  <a:pt x="1091447" y="3701758"/>
                  <a:pt x="1072641" y="3658262"/>
                  <a:pt x="1072641" y="3610216"/>
                </a:cubicBezTo>
                <a:cubicBezTo>
                  <a:pt x="1072641" y="3562170"/>
                  <a:pt x="1091447" y="3518674"/>
                  <a:pt x="1121852" y="3487188"/>
                </a:cubicBezTo>
                <a:lnTo>
                  <a:pt x="1171606" y="3452451"/>
                </a:lnTo>
                <a:lnTo>
                  <a:pt x="1650216" y="3452451"/>
                </a:lnTo>
                <a:cubicBezTo>
                  <a:pt x="1695711" y="3452451"/>
                  <a:pt x="1732591" y="3415932"/>
                  <a:pt x="1732591" y="3370884"/>
                </a:cubicBezTo>
                <a:cubicBezTo>
                  <a:pt x="1732591" y="3325836"/>
                  <a:pt x="1695711" y="3289317"/>
                  <a:pt x="1650216" y="3289317"/>
                </a:cubicBezTo>
                <a:lnTo>
                  <a:pt x="1309730" y="3289317"/>
                </a:lnTo>
                <a:lnTo>
                  <a:pt x="1309593" y="3289211"/>
                </a:lnTo>
                <a:cubicBezTo>
                  <a:pt x="1294375" y="3271914"/>
                  <a:pt x="1284963" y="3248019"/>
                  <a:pt x="1284963" y="3221625"/>
                </a:cubicBezTo>
                <a:cubicBezTo>
                  <a:pt x="1284963" y="3195231"/>
                  <a:pt x="1294375" y="3171336"/>
                  <a:pt x="1309593" y="3154039"/>
                </a:cubicBezTo>
                <a:lnTo>
                  <a:pt x="1320073" y="3146007"/>
                </a:lnTo>
                <a:lnTo>
                  <a:pt x="1468306" y="3146007"/>
                </a:lnTo>
                <a:cubicBezTo>
                  <a:pt x="1513800" y="3146007"/>
                  <a:pt x="1550681" y="3109488"/>
                  <a:pt x="1550681" y="3064440"/>
                </a:cubicBezTo>
                <a:cubicBezTo>
                  <a:pt x="1550681" y="3019392"/>
                  <a:pt x="1513800" y="2982874"/>
                  <a:pt x="1468306" y="2982874"/>
                </a:cubicBezTo>
                <a:lnTo>
                  <a:pt x="39045" y="2982874"/>
                </a:lnTo>
                <a:lnTo>
                  <a:pt x="24630" y="2971826"/>
                </a:lnTo>
                <a:cubicBezTo>
                  <a:pt x="9412" y="2954529"/>
                  <a:pt x="0" y="2930634"/>
                  <a:pt x="0" y="2904240"/>
                </a:cubicBezTo>
                <a:cubicBezTo>
                  <a:pt x="0" y="2877847"/>
                  <a:pt x="9412" y="2853951"/>
                  <a:pt x="24630" y="2836654"/>
                </a:cubicBezTo>
                <a:lnTo>
                  <a:pt x="42270" y="2823137"/>
                </a:lnTo>
                <a:lnTo>
                  <a:pt x="1272664" y="2823137"/>
                </a:lnTo>
                <a:cubicBezTo>
                  <a:pt x="1357965" y="2823137"/>
                  <a:pt x="1427116" y="2754664"/>
                  <a:pt x="1427116" y="2670199"/>
                </a:cubicBezTo>
                <a:cubicBezTo>
                  <a:pt x="1427116" y="2585733"/>
                  <a:pt x="1357965" y="2517260"/>
                  <a:pt x="1272664" y="2517260"/>
                </a:cubicBezTo>
                <a:lnTo>
                  <a:pt x="884301" y="2517260"/>
                </a:lnTo>
                <a:lnTo>
                  <a:pt x="870904" y="2506993"/>
                </a:lnTo>
                <a:cubicBezTo>
                  <a:pt x="855686" y="2489696"/>
                  <a:pt x="846274" y="2465802"/>
                  <a:pt x="846274" y="2439407"/>
                </a:cubicBezTo>
                <a:cubicBezTo>
                  <a:pt x="846274" y="2399816"/>
                  <a:pt x="867452" y="2365847"/>
                  <a:pt x="897633" y="2351338"/>
                </a:cubicBezTo>
                <a:lnTo>
                  <a:pt x="900293" y="2350727"/>
                </a:lnTo>
                <a:lnTo>
                  <a:pt x="966047" y="2350727"/>
                </a:lnTo>
                <a:cubicBezTo>
                  <a:pt x="1051348" y="2350727"/>
                  <a:pt x="1120500" y="2282253"/>
                  <a:pt x="1120500" y="2197788"/>
                </a:cubicBezTo>
                <a:cubicBezTo>
                  <a:pt x="1120500" y="2113322"/>
                  <a:pt x="1051348" y="2044848"/>
                  <a:pt x="966047" y="2044848"/>
                </a:cubicBezTo>
                <a:lnTo>
                  <a:pt x="455546" y="2044848"/>
                </a:lnTo>
                <a:lnTo>
                  <a:pt x="441867" y="2034366"/>
                </a:lnTo>
                <a:cubicBezTo>
                  <a:pt x="426650" y="2017069"/>
                  <a:pt x="417238" y="1993174"/>
                  <a:pt x="417238" y="1966780"/>
                </a:cubicBezTo>
                <a:cubicBezTo>
                  <a:pt x="417238" y="1940387"/>
                  <a:pt x="426650" y="1916491"/>
                  <a:pt x="441867" y="1899195"/>
                </a:cubicBezTo>
                <a:lnTo>
                  <a:pt x="460243" y="1885112"/>
                </a:lnTo>
                <a:lnTo>
                  <a:pt x="1090753" y="1885112"/>
                </a:lnTo>
                <a:cubicBezTo>
                  <a:pt x="1136248" y="1885112"/>
                  <a:pt x="1173128" y="1848594"/>
                  <a:pt x="1173128" y="1803546"/>
                </a:cubicBezTo>
                <a:cubicBezTo>
                  <a:pt x="1173128" y="1758497"/>
                  <a:pt x="1136248" y="1721978"/>
                  <a:pt x="1090753" y="1721978"/>
                </a:cubicBezTo>
                <a:lnTo>
                  <a:pt x="1013838" y="1721978"/>
                </a:lnTo>
                <a:lnTo>
                  <a:pt x="997628" y="1716996"/>
                </a:lnTo>
                <a:cubicBezTo>
                  <a:pt x="938728" y="1692328"/>
                  <a:pt x="897400" y="1634577"/>
                  <a:pt x="897400" y="1567268"/>
                </a:cubicBezTo>
                <a:cubicBezTo>
                  <a:pt x="897400" y="1499959"/>
                  <a:pt x="938728" y="1442208"/>
                  <a:pt x="997628" y="1417540"/>
                </a:cubicBezTo>
                <a:lnTo>
                  <a:pt x="1024423" y="1409304"/>
                </a:lnTo>
                <a:lnTo>
                  <a:pt x="1290970" y="1409304"/>
                </a:lnTo>
                <a:cubicBezTo>
                  <a:pt x="1336464" y="1409304"/>
                  <a:pt x="1373345" y="1372785"/>
                  <a:pt x="1373345" y="1327736"/>
                </a:cubicBezTo>
                <a:cubicBezTo>
                  <a:pt x="1373345" y="1282688"/>
                  <a:pt x="1336464" y="1246169"/>
                  <a:pt x="1290970" y="1246169"/>
                </a:cubicBezTo>
                <a:lnTo>
                  <a:pt x="207597" y="1246169"/>
                </a:lnTo>
                <a:lnTo>
                  <a:pt x="161760" y="1215568"/>
                </a:lnTo>
                <a:cubicBezTo>
                  <a:pt x="132062" y="1186162"/>
                  <a:pt x="113695" y="1145537"/>
                  <a:pt x="113695" y="1100664"/>
                </a:cubicBezTo>
                <a:cubicBezTo>
                  <a:pt x="113695" y="1033355"/>
                  <a:pt x="155023" y="975605"/>
                  <a:pt x="213923" y="950937"/>
                </a:cubicBezTo>
                <a:lnTo>
                  <a:pt x="233812" y="944823"/>
                </a:lnTo>
                <a:lnTo>
                  <a:pt x="856213" y="944823"/>
                </a:lnTo>
                <a:cubicBezTo>
                  <a:pt x="901708" y="944823"/>
                  <a:pt x="938588" y="908304"/>
                  <a:pt x="938588" y="863255"/>
                </a:cubicBezTo>
                <a:cubicBezTo>
                  <a:pt x="938588" y="818207"/>
                  <a:pt x="901708" y="781688"/>
                  <a:pt x="856213" y="781688"/>
                </a:cubicBezTo>
                <a:lnTo>
                  <a:pt x="746809" y="781688"/>
                </a:lnTo>
                <a:lnTo>
                  <a:pt x="736830" y="774042"/>
                </a:lnTo>
                <a:cubicBezTo>
                  <a:pt x="721613" y="756744"/>
                  <a:pt x="712200" y="732849"/>
                  <a:pt x="712200" y="706455"/>
                </a:cubicBezTo>
                <a:cubicBezTo>
                  <a:pt x="712200" y="680062"/>
                  <a:pt x="721613" y="656166"/>
                  <a:pt x="736830" y="638869"/>
                </a:cubicBezTo>
                <a:lnTo>
                  <a:pt x="758906" y="621952"/>
                </a:lnTo>
                <a:lnTo>
                  <a:pt x="1169696" y="621952"/>
                </a:lnTo>
                <a:cubicBezTo>
                  <a:pt x="1253102" y="621952"/>
                  <a:pt x="1320717" y="555001"/>
                  <a:pt x="1320717" y="472412"/>
                </a:cubicBezTo>
                <a:cubicBezTo>
                  <a:pt x="1320717" y="389823"/>
                  <a:pt x="1253102" y="322872"/>
                  <a:pt x="1169696" y="322872"/>
                </a:cubicBezTo>
                <a:lnTo>
                  <a:pt x="990467" y="322872"/>
                </a:lnTo>
                <a:lnTo>
                  <a:pt x="974944" y="310977"/>
                </a:lnTo>
                <a:cubicBezTo>
                  <a:pt x="959727" y="293680"/>
                  <a:pt x="950315" y="269785"/>
                  <a:pt x="950315" y="243391"/>
                </a:cubicBezTo>
                <a:cubicBezTo>
                  <a:pt x="950315" y="216997"/>
                  <a:pt x="959727" y="193102"/>
                  <a:pt x="974944" y="175805"/>
                </a:cubicBezTo>
                <a:lnTo>
                  <a:pt x="991477" y="163136"/>
                </a:lnTo>
                <a:lnTo>
                  <a:pt x="1650216" y="163136"/>
                </a:lnTo>
                <a:cubicBezTo>
                  <a:pt x="1695711" y="163136"/>
                  <a:pt x="1732591" y="126617"/>
                  <a:pt x="1732591" y="81568"/>
                </a:cubicBezTo>
                <a:cubicBezTo>
                  <a:pt x="1732591" y="36520"/>
                  <a:pt x="1695711" y="1"/>
                  <a:pt x="1650216" y="1"/>
                </a:cubicBezTo>
                <a:lnTo>
                  <a:pt x="1006648" y="1"/>
                </a:lnTo>
                <a:close/>
              </a:path>
            </a:pathLst>
          </a:cu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AF287C3-B4A3-4224-AC70-509E88AF1869}"/>
              </a:ext>
            </a:extLst>
          </p:cNvPr>
          <p:cNvSpPr txBox="1"/>
          <p:nvPr/>
        </p:nvSpPr>
        <p:spPr>
          <a:xfrm>
            <a:off x="1207008" y="967900"/>
            <a:ext cx="1596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0544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5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>
            <a:extLst>
              <a:ext uri="{FF2B5EF4-FFF2-40B4-BE49-F238E27FC236}">
                <a16:creationId xmlns:a16="http://schemas.microsoft.com/office/drawing/2014/main" id="{7CB6ACB4-7449-4DD8-9E72-29F145884E54}"/>
              </a:ext>
            </a:extLst>
          </p:cNvPr>
          <p:cNvGrpSpPr/>
          <p:nvPr/>
        </p:nvGrpSpPr>
        <p:grpSpPr>
          <a:xfrm>
            <a:off x="766793" y="633257"/>
            <a:ext cx="3937745" cy="453434"/>
            <a:chOff x="274214" y="217809"/>
            <a:chExt cx="3937745" cy="453434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9C934E1A-7392-4BEE-AFFF-3C3D8E5E11DC}"/>
                </a:ext>
              </a:extLst>
            </p:cNvPr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75" name="Freeform 7">
                <a:extLst>
                  <a:ext uri="{FF2B5EF4-FFF2-40B4-BE49-F238E27FC236}">
                    <a16:creationId xmlns:a16="http://schemas.microsoft.com/office/drawing/2014/main" id="{84AAA729-0D73-43DD-92BA-CAD139C34F73}"/>
                  </a:ext>
                </a:extLst>
              </p:cNvPr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8">
                <a:extLst>
                  <a:ext uri="{FF2B5EF4-FFF2-40B4-BE49-F238E27FC236}">
                    <a16:creationId xmlns:a16="http://schemas.microsoft.com/office/drawing/2014/main" id="{FF4E7938-BEC3-4B69-9AA4-E9B1B87AE9A7}"/>
                  </a:ext>
                </a:extLst>
              </p:cNvPr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4" name="TextBox 33">
              <a:extLst>
                <a:ext uri="{FF2B5EF4-FFF2-40B4-BE49-F238E27FC236}">
                  <a16:creationId xmlns:a16="http://schemas.microsoft.com/office/drawing/2014/main" id="{A7D62B6B-AD35-4134-89DD-93E08DA37665}"/>
                </a:ext>
              </a:extLst>
            </p:cNvPr>
            <p:cNvSpPr txBox="1"/>
            <p:nvPr/>
          </p:nvSpPr>
          <p:spPr>
            <a:xfrm>
              <a:off x="728741" y="260874"/>
              <a:ext cx="348321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500" dirty="0">
                  <a:solidFill>
                    <a:srgbClr val="08552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应用前景</a:t>
              </a: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id="{D2D31C7D-A9EC-4ECC-B205-E23D305BAEA5}"/>
              </a:ext>
            </a:extLst>
          </p:cNvPr>
          <p:cNvSpPr/>
          <p:nvPr/>
        </p:nvSpPr>
        <p:spPr bwMode="auto">
          <a:xfrm>
            <a:off x="8239234" y="1323975"/>
            <a:ext cx="3461831" cy="4805025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0024C211-C8D3-446F-90C8-6AE871375AE4}"/>
              </a:ext>
            </a:extLst>
          </p:cNvPr>
          <p:cNvSpPr/>
          <p:nvPr/>
        </p:nvSpPr>
        <p:spPr bwMode="auto">
          <a:xfrm>
            <a:off x="4330936" y="3596446"/>
            <a:ext cx="3461831" cy="2822527"/>
          </a:xfrm>
          <a:prstGeom prst="rect">
            <a:avLst/>
          </a:prstGeom>
          <a:solidFill>
            <a:srgbClr val="FFFFFF"/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38" name="2436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6916452-6B9D-47BD-9E04-F00C280CF59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811793" y="1454404"/>
            <a:ext cx="4568414" cy="4075755"/>
            <a:chOff x="4083869" y="1454404"/>
            <a:chExt cx="4635965" cy="4075755"/>
          </a:xfrm>
        </p:grpSpPr>
        <p:sp>
          <p:nvSpPr>
            <p:cNvPr id="39" name="ïśḻïdè">
              <a:extLst>
                <a:ext uri="{FF2B5EF4-FFF2-40B4-BE49-F238E27FC236}">
                  <a16:creationId xmlns:a16="http://schemas.microsoft.com/office/drawing/2014/main" id="{08657284-3E6B-4C6C-9C5D-4FD197E2294A}"/>
                </a:ext>
              </a:extLst>
            </p:cNvPr>
            <p:cNvSpPr/>
            <p:nvPr/>
          </p:nvSpPr>
          <p:spPr bwMode="gray">
            <a:xfrm>
              <a:off x="4427092" y="2956457"/>
              <a:ext cx="3971814" cy="1061464"/>
            </a:xfrm>
            <a:prstGeom prst="ellipse">
              <a:avLst/>
            </a:prstGeom>
            <a:noFill/>
            <a:ln w="38100" algn="ctr">
              <a:solidFill>
                <a:srgbClr val="C0C0C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0" name="ïş1ïdé">
              <a:extLst>
                <a:ext uri="{FF2B5EF4-FFF2-40B4-BE49-F238E27FC236}">
                  <a16:creationId xmlns:a16="http://schemas.microsoft.com/office/drawing/2014/main" id="{6B316B4A-6B87-44E9-83E6-1901168236E9}"/>
                </a:ext>
              </a:extLst>
            </p:cNvPr>
            <p:cNvSpPr/>
            <p:nvPr/>
          </p:nvSpPr>
          <p:spPr bwMode="gray">
            <a:xfrm rot="17973186">
              <a:off x="6628605" y="2230140"/>
              <a:ext cx="831979" cy="303448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bg1">
                    <a:lumMod val="8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1" name="íšḻîḍè">
              <a:extLst>
                <a:ext uri="{FF2B5EF4-FFF2-40B4-BE49-F238E27FC236}">
                  <a16:creationId xmlns:a16="http://schemas.microsoft.com/office/drawing/2014/main" id="{FCCDCC0A-EF58-400B-B896-518BD95A8F65}"/>
                </a:ext>
              </a:extLst>
            </p:cNvPr>
            <p:cNvSpPr/>
            <p:nvPr/>
          </p:nvSpPr>
          <p:spPr bwMode="gray">
            <a:xfrm rot="3465783">
              <a:off x="6649071" y="4465568"/>
              <a:ext cx="744264" cy="303448"/>
            </a:xfrm>
            <a:prstGeom prst="rightArrow">
              <a:avLst>
                <a:gd name="adj1" fmla="val 35167"/>
                <a:gd name="adj2" fmla="val 111028"/>
              </a:avLst>
            </a:prstGeom>
            <a:gradFill rotWithShape="1">
              <a:gsLst>
                <a:gs pos="0">
                  <a:schemeClr val="bg1">
                    <a:lumMod val="8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2" name="ísļiďé">
              <a:extLst>
                <a:ext uri="{FF2B5EF4-FFF2-40B4-BE49-F238E27FC236}">
                  <a16:creationId xmlns:a16="http://schemas.microsoft.com/office/drawing/2014/main" id="{DD5DCECF-FEAB-44F2-BF41-335AAA0BC935}"/>
                </a:ext>
              </a:extLst>
            </p:cNvPr>
            <p:cNvSpPr/>
            <p:nvPr/>
          </p:nvSpPr>
          <p:spPr bwMode="gray">
            <a:xfrm rot="14369022">
              <a:off x="5348123" y="2310174"/>
              <a:ext cx="831979" cy="303448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bg1">
                    <a:lumMod val="8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3" name="íṡ1iḑê">
              <a:extLst>
                <a:ext uri="{FF2B5EF4-FFF2-40B4-BE49-F238E27FC236}">
                  <a16:creationId xmlns:a16="http://schemas.microsoft.com/office/drawing/2014/main" id="{31AC2951-13D1-44CA-BE13-DAC0B770EB80}"/>
                </a:ext>
              </a:extLst>
            </p:cNvPr>
            <p:cNvSpPr/>
            <p:nvPr/>
          </p:nvSpPr>
          <p:spPr bwMode="gray">
            <a:xfrm rot="7535209">
              <a:off x="5379026" y="4431193"/>
              <a:ext cx="742318" cy="303448"/>
            </a:xfrm>
            <a:prstGeom prst="rightArrow">
              <a:avLst>
                <a:gd name="adj1" fmla="val 35167"/>
                <a:gd name="adj2" fmla="val 111029"/>
              </a:avLst>
            </a:prstGeom>
            <a:gradFill rotWithShape="1">
              <a:gsLst>
                <a:gs pos="0">
                  <a:schemeClr val="bg1">
                    <a:lumMod val="8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4" name="iṧļîdé">
              <a:extLst>
                <a:ext uri="{FF2B5EF4-FFF2-40B4-BE49-F238E27FC236}">
                  <a16:creationId xmlns:a16="http://schemas.microsoft.com/office/drawing/2014/main" id="{B069C07F-A520-49CF-92F5-5E586AAD2EE9}"/>
                </a:ext>
              </a:extLst>
            </p:cNvPr>
            <p:cNvSpPr/>
            <p:nvPr/>
          </p:nvSpPr>
          <p:spPr bwMode="gray">
            <a:xfrm>
              <a:off x="7236335" y="3414754"/>
              <a:ext cx="717844" cy="303448"/>
            </a:xfrm>
            <a:prstGeom prst="rightArrow">
              <a:avLst>
                <a:gd name="adj1" fmla="val 35167"/>
                <a:gd name="adj2" fmla="val 111028"/>
              </a:avLst>
            </a:prstGeom>
            <a:gradFill rotWithShape="1">
              <a:gsLst>
                <a:gs pos="0">
                  <a:schemeClr val="bg1">
                    <a:lumMod val="8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</a:gra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5" name="ïśļïďé">
              <a:extLst>
                <a:ext uri="{FF2B5EF4-FFF2-40B4-BE49-F238E27FC236}">
                  <a16:creationId xmlns:a16="http://schemas.microsoft.com/office/drawing/2014/main" id="{783847DB-F13D-4923-9AA8-09A6CC0336D5}"/>
                </a:ext>
              </a:extLst>
            </p:cNvPr>
            <p:cNvSpPr/>
            <p:nvPr/>
          </p:nvSpPr>
          <p:spPr bwMode="gray">
            <a:xfrm rot="10800000">
              <a:off x="4897898" y="3408086"/>
              <a:ext cx="714488" cy="303448"/>
            </a:xfrm>
            <a:prstGeom prst="rightArrow">
              <a:avLst>
                <a:gd name="adj1" fmla="val 35167"/>
                <a:gd name="adj2" fmla="val 121041"/>
              </a:avLst>
            </a:prstGeom>
            <a:gradFill rotWithShape="1">
              <a:gsLst>
                <a:gs pos="0">
                  <a:schemeClr val="bg1">
                    <a:lumMod val="8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6" name="íŝlîḋè">
              <a:extLst>
                <a:ext uri="{FF2B5EF4-FFF2-40B4-BE49-F238E27FC236}">
                  <a16:creationId xmlns:a16="http://schemas.microsoft.com/office/drawing/2014/main" id="{172E8942-4C48-482F-99F8-F70D4ECB0771}"/>
                </a:ext>
              </a:extLst>
            </p:cNvPr>
            <p:cNvSpPr/>
            <p:nvPr/>
          </p:nvSpPr>
          <p:spPr bwMode="gray">
            <a:xfrm>
              <a:off x="4959199" y="4810667"/>
              <a:ext cx="714488" cy="7144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85521"/>
              </a:solidFill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" name="îslíḓé">
              <a:extLst>
                <a:ext uri="{FF2B5EF4-FFF2-40B4-BE49-F238E27FC236}">
                  <a16:creationId xmlns:a16="http://schemas.microsoft.com/office/drawing/2014/main" id="{9E2F726F-D416-4218-B5AD-B63451F201C7}"/>
                </a:ext>
              </a:extLst>
            </p:cNvPr>
            <p:cNvSpPr/>
            <p:nvPr/>
          </p:nvSpPr>
          <p:spPr bwMode="gray">
            <a:xfrm>
              <a:off x="7125016" y="4815671"/>
              <a:ext cx="714488" cy="7144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85521"/>
              </a:solidFill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48" name="íṧľíḑé">
              <a:extLst>
                <a:ext uri="{FF2B5EF4-FFF2-40B4-BE49-F238E27FC236}">
                  <a16:creationId xmlns:a16="http://schemas.microsoft.com/office/drawing/2014/main" id="{D4FB384B-B1E0-4314-9D03-43A7FE491F14}"/>
                </a:ext>
              </a:extLst>
            </p:cNvPr>
            <p:cNvSpPr/>
            <p:nvPr/>
          </p:nvSpPr>
          <p:spPr bwMode="gray">
            <a:xfrm>
              <a:off x="8005346" y="3215067"/>
              <a:ext cx="714488" cy="7144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85521"/>
              </a:solidFill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9" name="íŝliḓè">
              <a:extLst>
                <a:ext uri="{FF2B5EF4-FFF2-40B4-BE49-F238E27FC236}">
                  <a16:creationId xmlns:a16="http://schemas.microsoft.com/office/drawing/2014/main" id="{5A5532DC-D9F1-4513-85AC-44D6DF5F7342}"/>
                </a:ext>
              </a:extLst>
            </p:cNvPr>
            <p:cNvSpPr/>
            <p:nvPr/>
          </p:nvSpPr>
          <p:spPr bwMode="gray">
            <a:xfrm>
              <a:off x="7044984" y="1454404"/>
              <a:ext cx="714488" cy="7144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85521"/>
              </a:solidFill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0" name="iŝḷíďe">
              <a:extLst>
                <a:ext uri="{FF2B5EF4-FFF2-40B4-BE49-F238E27FC236}">
                  <a16:creationId xmlns:a16="http://schemas.microsoft.com/office/drawing/2014/main" id="{A1C63DAF-A3B4-4EF2-A5EB-9C2296EA8D14}"/>
                </a:ext>
              </a:extLst>
            </p:cNvPr>
            <p:cNvSpPr/>
            <p:nvPr/>
          </p:nvSpPr>
          <p:spPr bwMode="gray">
            <a:xfrm>
              <a:off x="4959199" y="1494380"/>
              <a:ext cx="714488" cy="7144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85521"/>
              </a:solidFill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3" name="îṩliḓè">
              <a:extLst>
                <a:ext uri="{FF2B5EF4-FFF2-40B4-BE49-F238E27FC236}">
                  <a16:creationId xmlns:a16="http://schemas.microsoft.com/office/drawing/2014/main" id="{3244C520-EEE4-40C7-B859-9583B88BDD43}"/>
                </a:ext>
              </a:extLst>
            </p:cNvPr>
            <p:cNvSpPr/>
            <p:nvPr/>
          </p:nvSpPr>
          <p:spPr bwMode="gray">
            <a:xfrm>
              <a:off x="4083869" y="3215067"/>
              <a:ext cx="714488" cy="7144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85521"/>
              </a:solidFill>
            </a:ln>
            <a:effec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55" name="iṧ1îḑè">
              <a:extLst>
                <a:ext uri="{FF2B5EF4-FFF2-40B4-BE49-F238E27FC236}">
                  <a16:creationId xmlns:a16="http://schemas.microsoft.com/office/drawing/2014/main" id="{9113E90E-B815-4A79-BB83-1EAD51B1049D}"/>
                </a:ext>
              </a:extLst>
            </p:cNvPr>
            <p:cNvSpPr/>
            <p:nvPr/>
          </p:nvSpPr>
          <p:spPr bwMode="auto">
            <a:xfrm>
              <a:off x="5549032" y="2677811"/>
              <a:ext cx="1718982" cy="1718980"/>
            </a:xfrm>
            <a:prstGeom prst="ellipse">
              <a:avLst/>
            </a:prstGeom>
            <a:solidFill>
              <a:srgbClr val="085521"/>
            </a:solidFill>
            <a:ln>
              <a:noFill/>
            </a:ln>
            <a:effectLst/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应  用</a:t>
              </a:r>
              <a:endParaRPr lang="en-US" altLang="zh-CN" sz="28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前  景</a:t>
              </a:r>
              <a:endParaRPr sz="28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56" name="îŝḻïḋè">
              <a:extLst>
                <a:ext uri="{FF2B5EF4-FFF2-40B4-BE49-F238E27FC236}">
                  <a16:creationId xmlns:a16="http://schemas.microsoft.com/office/drawing/2014/main" id="{4603B875-9587-4BCD-91C2-65BEFAB9E66F}"/>
                </a:ext>
              </a:extLst>
            </p:cNvPr>
            <p:cNvSpPr/>
            <p:nvPr/>
          </p:nvSpPr>
          <p:spPr bwMode="auto">
            <a:xfrm>
              <a:off x="5146487" y="1641937"/>
              <a:ext cx="339914" cy="339422"/>
            </a:xfrm>
            <a:custGeom>
              <a:avLst/>
              <a:gdLst>
                <a:gd name="connsiteX0" fmla="*/ 96718 w 607590"/>
                <a:gd name="connsiteY0" fmla="*/ 353867 h 606712"/>
                <a:gd name="connsiteX1" fmla="*/ 56131 w 607590"/>
                <a:gd name="connsiteY1" fmla="*/ 556143 h 606712"/>
                <a:gd name="connsiteX2" fmla="*/ 551459 w 607590"/>
                <a:gd name="connsiteY2" fmla="*/ 556143 h 606712"/>
                <a:gd name="connsiteX3" fmla="*/ 510872 w 607590"/>
                <a:gd name="connsiteY3" fmla="*/ 353867 h 606712"/>
                <a:gd name="connsiteX4" fmla="*/ 401570 w 607590"/>
                <a:gd name="connsiteY4" fmla="*/ 353867 h 606712"/>
                <a:gd name="connsiteX5" fmla="*/ 388664 w 607590"/>
                <a:gd name="connsiteY5" fmla="*/ 375108 h 606712"/>
                <a:gd name="connsiteX6" fmla="*/ 372198 w 607590"/>
                <a:gd name="connsiteY6" fmla="*/ 403459 h 606712"/>
                <a:gd name="connsiteX7" fmla="*/ 366679 w 607590"/>
                <a:gd name="connsiteY7" fmla="*/ 413323 h 606712"/>
                <a:gd name="connsiteX8" fmla="*/ 348255 w 607590"/>
                <a:gd name="connsiteY8" fmla="*/ 447984 h 606712"/>
                <a:gd name="connsiteX9" fmla="*/ 326448 w 607590"/>
                <a:gd name="connsiteY9" fmla="*/ 491621 h 606712"/>
                <a:gd name="connsiteX10" fmla="*/ 303751 w 607590"/>
                <a:gd name="connsiteY10" fmla="*/ 505574 h 606712"/>
                <a:gd name="connsiteX11" fmla="*/ 281143 w 607590"/>
                <a:gd name="connsiteY11" fmla="*/ 491621 h 606712"/>
                <a:gd name="connsiteX12" fmla="*/ 270817 w 607590"/>
                <a:gd name="connsiteY12" fmla="*/ 471002 h 606712"/>
                <a:gd name="connsiteX13" fmla="*/ 253372 w 607590"/>
                <a:gd name="connsiteY13" fmla="*/ 436697 h 606712"/>
                <a:gd name="connsiteX14" fmla="*/ 208245 w 607590"/>
                <a:gd name="connsiteY14" fmla="*/ 354312 h 606712"/>
                <a:gd name="connsiteX15" fmla="*/ 208067 w 607590"/>
                <a:gd name="connsiteY15" fmla="*/ 353867 h 606712"/>
                <a:gd name="connsiteX16" fmla="*/ 303795 w 607590"/>
                <a:gd name="connsiteY16" fmla="*/ 151706 h 606712"/>
                <a:gd name="connsiteX17" fmla="*/ 329093 w 607590"/>
                <a:gd name="connsiteY17" fmla="*/ 176969 h 606712"/>
                <a:gd name="connsiteX18" fmla="*/ 303795 w 607590"/>
                <a:gd name="connsiteY18" fmla="*/ 202232 h 606712"/>
                <a:gd name="connsiteX19" fmla="*/ 278497 w 607590"/>
                <a:gd name="connsiteY19" fmla="*/ 176969 h 606712"/>
                <a:gd name="connsiteX20" fmla="*/ 303795 w 607590"/>
                <a:gd name="connsiteY20" fmla="*/ 151706 h 606712"/>
                <a:gd name="connsiteX21" fmla="*/ 303751 w 607590"/>
                <a:gd name="connsiteY21" fmla="*/ 101111 h 606712"/>
                <a:gd name="connsiteX22" fmla="*/ 227827 w 607590"/>
                <a:gd name="connsiteY22" fmla="*/ 176920 h 606712"/>
                <a:gd name="connsiteX23" fmla="*/ 303751 w 607590"/>
                <a:gd name="connsiteY23" fmla="*/ 252818 h 606712"/>
                <a:gd name="connsiteX24" fmla="*/ 379763 w 607590"/>
                <a:gd name="connsiteY24" fmla="*/ 176920 h 606712"/>
                <a:gd name="connsiteX25" fmla="*/ 303751 w 607590"/>
                <a:gd name="connsiteY25" fmla="*/ 101111 h 606712"/>
                <a:gd name="connsiteX26" fmla="*/ 320727 w 607590"/>
                <a:gd name="connsiteY26" fmla="*/ 812 h 606712"/>
                <a:gd name="connsiteX27" fmla="*/ 421775 w 607590"/>
                <a:gd name="connsiteY27" fmla="*/ 44854 h 606712"/>
                <a:gd name="connsiteX28" fmla="*/ 480965 w 607590"/>
                <a:gd name="connsiteY28" fmla="*/ 176920 h 606712"/>
                <a:gd name="connsiteX29" fmla="*/ 453729 w 607590"/>
                <a:gd name="connsiteY29" fmla="*/ 271215 h 606712"/>
                <a:gd name="connsiteX30" fmla="*/ 439221 w 607590"/>
                <a:gd name="connsiteY30" fmla="*/ 293878 h 606712"/>
                <a:gd name="connsiteX31" fmla="*/ 433257 w 607590"/>
                <a:gd name="connsiteY31" fmla="*/ 303387 h 606712"/>
                <a:gd name="connsiteX32" fmla="*/ 531611 w 607590"/>
                <a:gd name="connsiteY32" fmla="*/ 303387 h 606712"/>
                <a:gd name="connsiteX33" fmla="*/ 556444 w 607590"/>
                <a:gd name="connsiteY33" fmla="*/ 323650 h 606712"/>
                <a:gd name="connsiteX34" fmla="*/ 607089 w 607590"/>
                <a:gd name="connsiteY34" fmla="*/ 576495 h 606712"/>
                <a:gd name="connsiteX35" fmla="*/ 601838 w 607590"/>
                <a:gd name="connsiteY35" fmla="*/ 597469 h 606712"/>
                <a:gd name="connsiteX36" fmla="*/ 582256 w 607590"/>
                <a:gd name="connsiteY36" fmla="*/ 606712 h 606712"/>
                <a:gd name="connsiteX37" fmla="*/ 25245 w 607590"/>
                <a:gd name="connsiteY37" fmla="*/ 606712 h 606712"/>
                <a:gd name="connsiteX38" fmla="*/ 5752 w 607590"/>
                <a:gd name="connsiteY38" fmla="*/ 597469 h 606712"/>
                <a:gd name="connsiteX39" fmla="*/ 501 w 607590"/>
                <a:gd name="connsiteY39" fmla="*/ 576495 h 606712"/>
                <a:gd name="connsiteX40" fmla="*/ 51146 w 607590"/>
                <a:gd name="connsiteY40" fmla="*/ 323650 h 606712"/>
                <a:gd name="connsiteX41" fmla="*/ 75890 w 607590"/>
                <a:gd name="connsiteY41" fmla="*/ 303387 h 606712"/>
                <a:gd name="connsiteX42" fmla="*/ 175846 w 607590"/>
                <a:gd name="connsiteY42" fmla="*/ 303387 h 606712"/>
                <a:gd name="connsiteX43" fmla="*/ 160982 w 607590"/>
                <a:gd name="connsiteY43" fmla="*/ 281613 h 606712"/>
                <a:gd name="connsiteX44" fmla="*/ 128316 w 607590"/>
                <a:gd name="connsiteY44" fmla="*/ 151769 h 606712"/>
                <a:gd name="connsiteX45" fmla="*/ 283101 w 607590"/>
                <a:gd name="connsiteY45" fmla="*/ 1218 h 606712"/>
                <a:gd name="connsiteX46" fmla="*/ 320727 w 607590"/>
                <a:gd name="connsiteY46" fmla="*/ 812 h 606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607590" h="606712">
                  <a:moveTo>
                    <a:pt x="96718" y="353867"/>
                  </a:moveTo>
                  <a:lnTo>
                    <a:pt x="56131" y="556143"/>
                  </a:lnTo>
                  <a:lnTo>
                    <a:pt x="551459" y="556143"/>
                  </a:lnTo>
                  <a:lnTo>
                    <a:pt x="510872" y="353867"/>
                  </a:lnTo>
                  <a:lnTo>
                    <a:pt x="401570" y="353867"/>
                  </a:lnTo>
                  <a:cubicBezTo>
                    <a:pt x="397387" y="360710"/>
                    <a:pt x="393025" y="367820"/>
                    <a:pt x="388664" y="375108"/>
                  </a:cubicBezTo>
                  <a:cubicBezTo>
                    <a:pt x="383057" y="384528"/>
                    <a:pt x="377538" y="393949"/>
                    <a:pt x="372198" y="403459"/>
                  </a:cubicBezTo>
                  <a:cubicBezTo>
                    <a:pt x="370329" y="406747"/>
                    <a:pt x="368548" y="410035"/>
                    <a:pt x="366679" y="413323"/>
                  </a:cubicBezTo>
                  <a:cubicBezTo>
                    <a:pt x="360360" y="424788"/>
                    <a:pt x="354129" y="436342"/>
                    <a:pt x="348255" y="447984"/>
                  </a:cubicBezTo>
                  <a:lnTo>
                    <a:pt x="326448" y="491621"/>
                  </a:lnTo>
                  <a:cubicBezTo>
                    <a:pt x="322175" y="500153"/>
                    <a:pt x="313364" y="505574"/>
                    <a:pt x="303751" y="505574"/>
                  </a:cubicBezTo>
                  <a:cubicBezTo>
                    <a:pt x="294227" y="505574"/>
                    <a:pt x="285415" y="500153"/>
                    <a:pt x="281143" y="491621"/>
                  </a:cubicBezTo>
                  <a:lnTo>
                    <a:pt x="270817" y="471002"/>
                  </a:lnTo>
                  <a:cubicBezTo>
                    <a:pt x="265032" y="459449"/>
                    <a:pt x="259246" y="448162"/>
                    <a:pt x="253372" y="436697"/>
                  </a:cubicBezTo>
                  <a:cubicBezTo>
                    <a:pt x="239665" y="410035"/>
                    <a:pt x="224533" y="381862"/>
                    <a:pt x="208245" y="354312"/>
                  </a:cubicBezTo>
                  <a:cubicBezTo>
                    <a:pt x="208245" y="354223"/>
                    <a:pt x="208156" y="354045"/>
                    <a:pt x="208067" y="353867"/>
                  </a:cubicBezTo>
                  <a:close/>
                  <a:moveTo>
                    <a:pt x="303795" y="151706"/>
                  </a:moveTo>
                  <a:cubicBezTo>
                    <a:pt x="317767" y="151706"/>
                    <a:pt x="329093" y="163017"/>
                    <a:pt x="329093" y="176969"/>
                  </a:cubicBezTo>
                  <a:cubicBezTo>
                    <a:pt x="329093" y="190921"/>
                    <a:pt x="317767" y="202232"/>
                    <a:pt x="303795" y="202232"/>
                  </a:cubicBezTo>
                  <a:cubicBezTo>
                    <a:pt x="289823" y="202232"/>
                    <a:pt x="278497" y="190921"/>
                    <a:pt x="278497" y="176969"/>
                  </a:cubicBezTo>
                  <a:cubicBezTo>
                    <a:pt x="278497" y="163017"/>
                    <a:pt x="289823" y="151706"/>
                    <a:pt x="303795" y="151706"/>
                  </a:cubicBezTo>
                  <a:close/>
                  <a:moveTo>
                    <a:pt x="303751" y="101111"/>
                  </a:moveTo>
                  <a:cubicBezTo>
                    <a:pt x="261917" y="101111"/>
                    <a:pt x="227827" y="135150"/>
                    <a:pt x="227827" y="176920"/>
                  </a:cubicBezTo>
                  <a:cubicBezTo>
                    <a:pt x="227827" y="218780"/>
                    <a:pt x="261917" y="252818"/>
                    <a:pt x="303751" y="252818"/>
                  </a:cubicBezTo>
                  <a:cubicBezTo>
                    <a:pt x="345673" y="252818"/>
                    <a:pt x="379763" y="218780"/>
                    <a:pt x="379763" y="176920"/>
                  </a:cubicBezTo>
                  <a:cubicBezTo>
                    <a:pt x="379763" y="135150"/>
                    <a:pt x="345673" y="101111"/>
                    <a:pt x="303751" y="101111"/>
                  </a:cubicBezTo>
                  <a:close/>
                  <a:moveTo>
                    <a:pt x="320727" y="812"/>
                  </a:moveTo>
                  <a:cubicBezTo>
                    <a:pt x="357990" y="4395"/>
                    <a:pt x="393537" y="19725"/>
                    <a:pt x="421775" y="44854"/>
                  </a:cubicBezTo>
                  <a:cubicBezTo>
                    <a:pt x="459425" y="78448"/>
                    <a:pt x="480965" y="126618"/>
                    <a:pt x="480965" y="176920"/>
                  </a:cubicBezTo>
                  <a:cubicBezTo>
                    <a:pt x="480965" y="210426"/>
                    <a:pt x="471530" y="242953"/>
                    <a:pt x="453729" y="271215"/>
                  </a:cubicBezTo>
                  <a:lnTo>
                    <a:pt x="439221" y="293878"/>
                  </a:lnTo>
                  <a:cubicBezTo>
                    <a:pt x="437262" y="296988"/>
                    <a:pt x="435215" y="300188"/>
                    <a:pt x="433257" y="303387"/>
                  </a:cubicBezTo>
                  <a:lnTo>
                    <a:pt x="531611" y="303387"/>
                  </a:lnTo>
                  <a:cubicBezTo>
                    <a:pt x="543716" y="303387"/>
                    <a:pt x="554129" y="311830"/>
                    <a:pt x="556444" y="323650"/>
                  </a:cubicBezTo>
                  <a:lnTo>
                    <a:pt x="607089" y="576495"/>
                  </a:lnTo>
                  <a:cubicBezTo>
                    <a:pt x="608602" y="583872"/>
                    <a:pt x="606644" y="591604"/>
                    <a:pt x="601838" y="597469"/>
                  </a:cubicBezTo>
                  <a:cubicBezTo>
                    <a:pt x="597031" y="603246"/>
                    <a:pt x="589911" y="606712"/>
                    <a:pt x="582256" y="606712"/>
                  </a:cubicBezTo>
                  <a:lnTo>
                    <a:pt x="25245" y="606712"/>
                  </a:lnTo>
                  <a:cubicBezTo>
                    <a:pt x="17679" y="606712"/>
                    <a:pt x="10559" y="603246"/>
                    <a:pt x="5752" y="597469"/>
                  </a:cubicBezTo>
                  <a:cubicBezTo>
                    <a:pt x="946" y="591604"/>
                    <a:pt x="-1012" y="583872"/>
                    <a:pt x="501" y="576495"/>
                  </a:cubicBezTo>
                  <a:lnTo>
                    <a:pt x="51146" y="323650"/>
                  </a:lnTo>
                  <a:cubicBezTo>
                    <a:pt x="53460" y="311830"/>
                    <a:pt x="63874" y="303387"/>
                    <a:pt x="75890" y="303387"/>
                  </a:cubicBezTo>
                  <a:lnTo>
                    <a:pt x="175846" y="303387"/>
                  </a:lnTo>
                  <a:cubicBezTo>
                    <a:pt x="170951" y="296099"/>
                    <a:pt x="166233" y="288634"/>
                    <a:pt x="160982" y="281613"/>
                  </a:cubicBezTo>
                  <a:cubicBezTo>
                    <a:pt x="133478" y="244286"/>
                    <a:pt x="121907" y="198250"/>
                    <a:pt x="128316" y="151769"/>
                  </a:cubicBezTo>
                  <a:cubicBezTo>
                    <a:pt x="139175" y="73472"/>
                    <a:pt x="204329" y="10105"/>
                    <a:pt x="283101" y="1218"/>
                  </a:cubicBezTo>
                  <a:cubicBezTo>
                    <a:pt x="295695" y="-271"/>
                    <a:pt x="308307" y="-382"/>
                    <a:pt x="320727" y="812"/>
                  </a:cubicBez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íṥḷïḑe">
              <a:extLst>
                <a:ext uri="{FF2B5EF4-FFF2-40B4-BE49-F238E27FC236}">
                  <a16:creationId xmlns:a16="http://schemas.microsoft.com/office/drawing/2014/main" id="{62735A7C-CF56-4431-80DA-E304CBBFA3D7}"/>
                </a:ext>
              </a:extLst>
            </p:cNvPr>
            <p:cNvSpPr/>
            <p:nvPr/>
          </p:nvSpPr>
          <p:spPr bwMode="auto">
            <a:xfrm>
              <a:off x="7232271" y="1673480"/>
              <a:ext cx="339914" cy="276335"/>
            </a:xfrm>
            <a:custGeom>
              <a:avLst/>
              <a:gdLst>
                <a:gd name="connsiteX0" fmla="*/ 390482 w 564166"/>
                <a:gd name="connsiteY0" fmla="*/ 307997 h 458643"/>
                <a:gd name="connsiteX1" fmla="*/ 403395 w 564166"/>
                <a:gd name="connsiteY1" fmla="*/ 307997 h 458643"/>
                <a:gd name="connsiteX2" fmla="*/ 439265 w 564166"/>
                <a:gd name="connsiteY2" fmla="*/ 353908 h 458643"/>
                <a:gd name="connsiteX3" fmla="*/ 434961 w 564166"/>
                <a:gd name="connsiteY3" fmla="*/ 361082 h 458643"/>
                <a:gd name="connsiteX4" fmla="*/ 419178 w 564166"/>
                <a:gd name="connsiteY4" fmla="*/ 361082 h 458643"/>
                <a:gd name="connsiteX5" fmla="*/ 492353 w 564166"/>
                <a:gd name="connsiteY5" fmla="*/ 419905 h 458643"/>
                <a:gd name="connsiteX6" fmla="*/ 512440 w 564166"/>
                <a:gd name="connsiteY6" fmla="*/ 438557 h 458643"/>
                <a:gd name="connsiteX7" fmla="*/ 492353 w 564166"/>
                <a:gd name="connsiteY7" fmla="*/ 458643 h 458643"/>
                <a:gd name="connsiteX8" fmla="*/ 379004 w 564166"/>
                <a:gd name="connsiteY8" fmla="*/ 361082 h 458643"/>
                <a:gd name="connsiteX9" fmla="*/ 358916 w 564166"/>
                <a:gd name="connsiteY9" fmla="*/ 361082 h 458643"/>
                <a:gd name="connsiteX10" fmla="*/ 354612 w 564166"/>
                <a:gd name="connsiteY10" fmla="*/ 353908 h 458643"/>
                <a:gd name="connsiteX11" fmla="*/ 277051 w 564166"/>
                <a:gd name="connsiteY11" fmla="*/ 307997 h 458643"/>
                <a:gd name="connsiteX12" fmla="*/ 288553 w 564166"/>
                <a:gd name="connsiteY12" fmla="*/ 307997 h 458643"/>
                <a:gd name="connsiteX13" fmla="*/ 324497 w 564166"/>
                <a:gd name="connsiteY13" fmla="*/ 353908 h 458643"/>
                <a:gd name="connsiteX14" fmla="*/ 320183 w 564166"/>
                <a:gd name="connsiteY14" fmla="*/ 361082 h 458643"/>
                <a:gd name="connsiteX15" fmla="*/ 301493 w 564166"/>
                <a:gd name="connsiteY15" fmla="*/ 361082 h 458643"/>
                <a:gd name="connsiteX16" fmla="*/ 301493 w 564166"/>
                <a:gd name="connsiteY16" fmla="*/ 438557 h 458643"/>
                <a:gd name="connsiteX17" fmla="*/ 282802 w 564166"/>
                <a:gd name="connsiteY17" fmla="*/ 458643 h 458643"/>
                <a:gd name="connsiteX18" fmla="*/ 262673 w 564166"/>
                <a:gd name="connsiteY18" fmla="*/ 438557 h 458643"/>
                <a:gd name="connsiteX19" fmla="*/ 262673 w 564166"/>
                <a:gd name="connsiteY19" fmla="*/ 361082 h 458643"/>
                <a:gd name="connsiteX20" fmla="*/ 243982 w 564166"/>
                <a:gd name="connsiteY20" fmla="*/ 361082 h 458643"/>
                <a:gd name="connsiteX21" fmla="*/ 239669 w 564166"/>
                <a:gd name="connsiteY21" fmla="*/ 353908 h 458643"/>
                <a:gd name="connsiteX22" fmla="*/ 162189 w 564166"/>
                <a:gd name="connsiteY22" fmla="*/ 307997 h 458643"/>
                <a:gd name="connsiteX23" fmla="*/ 173671 w 564166"/>
                <a:gd name="connsiteY23" fmla="*/ 307997 h 458643"/>
                <a:gd name="connsiteX24" fmla="*/ 209554 w 564166"/>
                <a:gd name="connsiteY24" fmla="*/ 353908 h 458643"/>
                <a:gd name="connsiteX25" fmla="*/ 205248 w 564166"/>
                <a:gd name="connsiteY25" fmla="*/ 361082 h 458643"/>
                <a:gd name="connsiteX26" fmla="*/ 185154 w 564166"/>
                <a:gd name="connsiteY26" fmla="*/ 361082 h 458643"/>
                <a:gd name="connsiteX27" fmla="*/ 71765 w 564166"/>
                <a:gd name="connsiteY27" fmla="*/ 458643 h 458643"/>
                <a:gd name="connsiteX28" fmla="*/ 53106 w 564166"/>
                <a:gd name="connsiteY28" fmla="*/ 438557 h 458643"/>
                <a:gd name="connsiteX29" fmla="*/ 71765 w 564166"/>
                <a:gd name="connsiteY29" fmla="*/ 419905 h 458643"/>
                <a:gd name="connsiteX30" fmla="*/ 146401 w 564166"/>
                <a:gd name="connsiteY30" fmla="*/ 361082 h 458643"/>
                <a:gd name="connsiteX31" fmla="*/ 129177 w 564166"/>
                <a:gd name="connsiteY31" fmla="*/ 361082 h 458643"/>
                <a:gd name="connsiteX32" fmla="*/ 124871 w 564166"/>
                <a:gd name="connsiteY32" fmla="*/ 353908 h 458643"/>
                <a:gd name="connsiteX33" fmla="*/ 340222 w 564166"/>
                <a:gd name="connsiteY33" fmla="*/ 0 h 458643"/>
                <a:gd name="connsiteX34" fmla="*/ 453630 w 564166"/>
                <a:gd name="connsiteY34" fmla="*/ 118973 h 458643"/>
                <a:gd name="connsiteX35" fmla="*/ 525407 w 564166"/>
                <a:gd name="connsiteY35" fmla="*/ 179176 h 458643"/>
                <a:gd name="connsiteX36" fmla="*/ 564166 w 564166"/>
                <a:gd name="connsiteY36" fmla="*/ 232212 h 458643"/>
                <a:gd name="connsiteX37" fmla="*/ 518229 w 564166"/>
                <a:gd name="connsiteY37" fmla="*/ 286681 h 458643"/>
                <a:gd name="connsiteX38" fmla="*/ 45937 w 564166"/>
                <a:gd name="connsiteY38" fmla="*/ 286681 h 458643"/>
                <a:gd name="connsiteX39" fmla="*/ 0 w 564166"/>
                <a:gd name="connsiteY39" fmla="*/ 232212 h 458643"/>
                <a:gd name="connsiteX40" fmla="*/ 45937 w 564166"/>
                <a:gd name="connsiteY40" fmla="*/ 179176 h 458643"/>
                <a:gd name="connsiteX41" fmla="*/ 111972 w 564166"/>
                <a:gd name="connsiteY41" fmla="*/ 103205 h 458643"/>
                <a:gd name="connsiteX42" fmla="*/ 134941 w 564166"/>
                <a:gd name="connsiteY42" fmla="*/ 107505 h 458643"/>
                <a:gd name="connsiteX43" fmla="*/ 209589 w 564166"/>
                <a:gd name="connsiteY43" fmla="*/ 22934 h 458643"/>
                <a:gd name="connsiteX44" fmla="*/ 256961 w 564166"/>
                <a:gd name="connsiteY44" fmla="*/ 43002 h 458643"/>
                <a:gd name="connsiteX45" fmla="*/ 340222 w 564166"/>
                <a:gd name="connsiteY45" fmla="*/ 0 h 458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64166" h="458643">
                  <a:moveTo>
                    <a:pt x="390482" y="307997"/>
                  </a:moveTo>
                  <a:cubicBezTo>
                    <a:pt x="394786" y="303693"/>
                    <a:pt x="399091" y="303693"/>
                    <a:pt x="403395" y="307997"/>
                  </a:cubicBezTo>
                  <a:lnTo>
                    <a:pt x="439265" y="353908"/>
                  </a:lnTo>
                  <a:cubicBezTo>
                    <a:pt x="442135" y="358212"/>
                    <a:pt x="440700" y="361082"/>
                    <a:pt x="434961" y="361082"/>
                  </a:cubicBezTo>
                  <a:lnTo>
                    <a:pt x="419178" y="361082"/>
                  </a:lnTo>
                  <a:cubicBezTo>
                    <a:pt x="426352" y="394081"/>
                    <a:pt x="456483" y="419905"/>
                    <a:pt x="492353" y="419905"/>
                  </a:cubicBezTo>
                  <a:cubicBezTo>
                    <a:pt x="503831" y="419905"/>
                    <a:pt x="512440" y="428514"/>
                    <a:pt x="512440" y="438557"/>
                  </a:cubicBezTo>
                  <a:cubicBezTo>
                    <a:pt x="512440" y="450035"/>
                    <a:pt x="503831" y="458643"/>
                    <a:pt x="492353" y="458643"/>
                  </a:cubicBezTo>
                  <a:cubicBezTo>
                    <a:pt x="434961" y="458643"/>
                    <a:pt x="387612" y="415601"/>
                    <a:pt x="379004" y="361082"/>
                  </a:cubicBezTo>
                  <a:lnTo>
                    <a:pt x="358916" y="361082"/>
                  </a:lnTo>
                  <a:cubicBezTo>
                    <a:pt x="353177" y="361082"/>
                    <a:pt x="351742" y="358212"/>
                    <a:pt x="354612" y="353908"/>
                  </a:cubicBezTo>
                  <a:close/>
                  <a:moveTo>
                    <a:pt x="277051" y="307997"/>
                  </a:moveTo>
                  <a:cubicBezTo>
                    <a:pt x="279926" y="303693"/>
                    <a:pt x="285677" y="303693"/>
                    <a:pt x="288553" y="307997"/>
                  </a:cubicBezTo>
                  <a:lnTo>
                    <a:pt x="324497" y="353908"/>
                  </a:lnTo>
                  <a:cubicBezTo>
                    <a:pt x="327372" y="358212"/>
                    <a:pt x="325934" y="361082"/>
                    <a:pt x="320183" y="361082"/>
                  </a:cubicBezTo>
                  <a:lnTo>
                    <a:pt x="301493" y="361082"/>
                  </a:lnTo>
                  <a:lnTo>
                    <a:pt x="301493" y="438557"/>
                  </a:lnTo>
                  <a:cubicBezTo>
                    <a:pt x="301493" y="450035"/>
                    <a:pt x="292866" y="458643"/>
                    <a:pt x="282802" y="458643"/>
                  </a:cubicBezTo>
                  <a:cubicBezTo>
                    <a:pt x="271300" y="458643"/>
                    <a:pt x="262673" y="450035"/>
                    <a:pt x="262673" y="438557"/>
                  </a:cubicBezTo>
                  <a:lnTo>
                    <a:pt x="262673" y="361082"/>
                  </a:lnTo>
                  <a:lnTo>
                    <a:pt x="243982" y="361082"/>
                  </a:lnTo>
                  <a:cubicBezTo>
                    <a:pt x="238231" y="361082"/>
                    <a:pt x="236793" y="358212"/>
                    <a:pt x="239669" y="353908"/>
                  </a:cubicBezTo>
                  <a:close/>
                  <a:moveTo>
                    <a:pt x="162189" y="307997"/>
                  </a:moveTo>
                  <a:cubicBezTo>
                    <a:pt x="165059" y="303693"/>
                    <a:pt x="169365" y="303693"/>
                    <a:pt x="173671" y="307997"/>
                  </a:cubicBezTo>
                  <a:lnTo>
                    <a:pt x="209554" y="353908"/>
                  </a:lnTo>
                  <a:cubicBezTo>
                    <a:pt x="212424" y="358212"/>
                    <a:pt x="210989" y="361082"/>
                    <a:pt x="205248" y="361082"/>
                  </a:cubicBezTo>
                  <a:lnTo>
                    <a:pt x="185154" y="361082"/>
                  </a:lnTo>
                  <a:cubicBezTo>
                    <a:pt x="176542" y="415601"/>
                    <a:pt x="129177" y="458643"/>
                    <a:pt x="71765" y="458643"/>
                  </a:cubicBezTo>
                  <a:cubicBezTo>
                    <a:pt x="61718" y="458643"/>
                    <a:pt x="53106" y="450035"/>
                    <a:pt x="53106" y="438557"/>
                  </a:cubicBezTo>
                  <a:cubicBezTo>
                    <a:pt x="53106" y="428514"/>
                    <a:pt x="61718" y="419905"/>
                    <a:pt x="71765" y="419905"/>
                  </a:cubicBezTo>
                  <a:cubicBezTo>
                    <a:pt x="107648" y="419905"/>
                    <a:pt x="137789" y="394081"/>
                    <a:pt x="146401" y="361082"/>
                  </a:cubicBezTo>
                  <a:lnTo>
                    <a:pt x="129177" y="361082"/>
                  </a:lnTo>
                  <a:cubicBezTo>
                    <a:pt x="123436" y="361082"/>
                    <a:pt x="122001" y="358212"/>
                    <a:pt x="124871" y="353908"/>
                  </a:cubicBezTo>
                  <a:close/>
                  <a:moveTo>
                    <a:pt x="340222" y="0"/>
                  </a:moveTo>
                  <a:cubicBezTo>
                    <a:pt x="399079" y="0"/>
                    <a:pt x="447888" y="51603"/>
                    <a:pt x="453630" y="118973"/>
                  </a:cubicBezTo>
                  <a:cubicBezTo>
                    <a:pt x="488083" y="118973"/>
                    <a:pt x="515358" y="144774"/>
                    <a:pt x="525407" y="179176"/>
                  </a:cubicBezTo>
                  <a:cubicBezTo>
                    <a:pt x="546940" y="183476"/>
                    <a:pt x="564166" y="204977"/>
                    <a:pt x="564166" y="232212"/>
                  </a:cubicBezTo>
                  <a:cubicBezTo>
                    <a:pt x="564166" y="262313"/>
                    <a:pt x="544069" y="286681"/>
                    <a:pt x="518229" y="286681"/>
                  </a:cubicBezTo>
                  <a:lnTo>
                    <a:pt x="45937" y="286681"/>
                  </a:lnTo>
                  <a:cubicBezTo>
                    <a:pt x="20097" y="286681"/>
                    <a:pt x="0" y="262313"/>
                    <a:pt x="0" y="232212"/>
                  </a:cubicBezTo>
                  <a:cubicBezTo>
                    <a:pt x="0" y="202110"/>
                    <a:pt x="20097" y="179176"/>
                    <a:pt x="45937" y="179176"/>
                  </a:cubicBezTo>
                  <a:cubicBezTo>
                    <a:pt x="45937" y="136173"/>
                    <a:pt x="76084" y="103205"/>
                    <a:pt x="111972" y="103205"/>
                  </a:cubicBezTo>
                  <a:cubicBezTo>
                    <a:pt x="119150" y="103205"/>
                    <a:pt x="127763" y="104639"/>
                    <a:pt x="134941" y="107505"/>
                  </a:cubicBezTo>
                  <a:cubicBezTo>
                    <a:pt x="134941" y="60203"/>
                    <a:pt x="169394" y="22934"/>
                    <a:pt x="209589" y="22934"/>
                  </a:cubicBezTo>
                  <a:cubicBezTo>
                    <a:pt x="228251" y="22934"/>
                    <a:pt x="244042" y="30102"/>
                    <a:pt x="256961" y="43002"/>
                  </a:cubicBezTo>
                  <a:cubicBezTo>
                    <a:pt x="278494" y="15767"/>
                    <a:pt x="307205" y="0"/>
                    <a:pt x="340222" y="0"/>
                  </a:cubicBez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</p:spPr>
          <p:txBody>
            <a:bodyPr wrap="square" lIns="91440" tIns="45720" rIns="91440" bIns="45720"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í$1iḑé">
              <a:extLst>
                <a:ext uri="{FF2B5EF4-FFF2-40B4-BE49-F238E27FC236}">
                  <a16:creationId xmlns:a16="http://schemas.microsoft.com/office/drawing/2014/main" id="{F01C1233-E45A-4901-91ED-CD74C88014D8}"/>
                </a:ext>
              </a:extLst>
            </p:cNvPr>
            <p:cNvSpPr/>
            <p:nvPr/>
          </p:nvSpPr>
          <p:spPr bwMode="auto">
            <a:xfrm>
              <a:off x="4271156" y="3406943"/>
              <a:ext cx="339913" cy="330736"/>
            </a:xfrm>
            <a:custGeom>
              <a:avLst/>
              <a:gdLst>
                <a:gd name="connsiteX0" fmla="*/ 273512 w 601147"/>
                <a:gd name="connsiteY0" fmla="*/ 584635 h 584917"/>
                <a:gd name="connsiteX1" fmla="*/ 273513 w 601147"/>
                <a:gd name="connsiteY1" fmla="*/ 584635 h 584917"/>
                <a:gd name="connsiteX2" fmla="*/ 273583 w 601147"/>
                <a:gd name="connsiteY2" fmla="*/ 584635 h 584917"/>
                <a:gd name="connsiteX3" fmla="*/ 273583 w 601147"/>
                <a:gd name="connsiteY3" fmla="*/ 584917 h 584917"/>
                <a:gd name="connsiteX4" fmla="*/ 273512 w 601147"/>
                <a:gd name="connsiteY4" fmla="*/ 584917 h 584917"/>
                <a:gd name="connsiteX5" fmla="*/ 509977 w 601147"/>
                <a:gd name="connsiteY5" fmla="*/ 386927 h 584917"/>
                <a:gd name="connsiteX6" fmla="*/ 441599 w 601147"/>
                <a:gd name="connsiteY6" fmla="*/ 411333 h 584917"/>
                <a:gd name="connsiteX7" fmla="*/ 441599 w 601147"/>
                <a:gd name="connsiteY7" fmla="*/ 471114 h 584917"/>
                <a:gd name="connsiteX8" fmla="*/ 509977 w 601147"/>
                <a:gd name="connsiteY8" fmla="*/ 558592 h 584917"/>
                <a:gd name="connsiteX9" fmla="*/ 509977 w 601147"/>
                <a:gd name="connsiteY9" fmla="*/ 356214 h 584917"/>
                <a:gd name="connsiteX10" fmla="*/ 601147 w 601147"/>
                <a:gd name="connsiteY10" fmla="*/ 385008 h 584917"/>
                <a:gd name="connsiteX11" fmla="*/ 601147 w 601147"/>
                <a:gd name="connsiteY11" fmla="*/ 471114 h 584917"/>
                <a:gd name="connsiteX12" fmla="*/ 509977 w 601147"/>
                <a:gd name="connsiteY12" fmla="*/ 584917 h 584917"/>
                <a:gd name="connsiteX13" fmla="*/ 418806 w 601147"/>
                <a:gd name="connsiteY13" fmla="*/ 471114 h 584917"/>
                <a:gd name="connsiteX14" fmla="*/ 418806 w 601147"/>
                <a:gd name="connsiteY14" fmla="*/ 385008 h 584917"/>
                <a:gd name="connsiteX15" fmla="*/ 509977 w 601147"/>
                <a:gd name="connsiteY15" fmla="*/ 356214 h 584917"/>
                <a:gd name="connsiteX16" fmla="*/ 273513 w 601147"/>
                <a:gd name="connsiteY16" fmla="*/ 0 h 584917"/>
                <a:gd name="connsiteX17" fmla="*/ 424549 w 601147"/>
                <a:gd name="connsiteY17" fmla="*/ 150820 h 584917"/>
                <a:gd name="connsiteX18" fmla="*/ 341067 w 601147"/>
                <a:gd name="connsiteY18" fmla="*/ 308771 h 584917"/>
                <a:gd name="connsiteX19" fmla="*/ 453383 w 601147"/>
                <a:gd name="connsiteY19" fmla="*/ 364163 h 584917"/>
                <a:gd name="connsiteX20" fmla="*/ 427570 w 601147"/>
                <a:gd name="connsiteY20" fmla="*/ 363889 h 584917"/>
                <a:gd name="connsiteX21" fmla="*/ 395989 w 601147"/>
                <a:gd name="connsiteY21" fmla="*/ 351000 h 584917"/>
                <a:gd name="connsiteX22" fmla="*/ 395989 w 601147"/>
                <a:gd name="connsiteY22" fmla="*/ 471108 h 584917"/>
                <a:gd name="connsiteX23" fmla="*/ 449264 w 601147"/>
                <a:gd name="connsiteY23" fmla="*/ 570376 h 584917"/>
                <a:gd name="connsiteX24" fmla="*/ 273513 w 601147"/>
                <a:gd name="connsiteY24" fmla="*/ 584635 h 584917"/>
                <a:gd name="connsiteX25" fmla="*/ 350129 w 601147"/>
                <a:gd name="connsiteY25" fmla="*/ 508402 h 584917"/>
                <a:gd name="connsiteX26" fmla="*/ 285595 w 601147"/>
                <a:gd name="connsiteY26" fmla="*/ 352646 h 584917"/>
                <a:gd name="connsiteX27" fmla="*/ 286419 w 601147"/>
                <a:gd name="connsiteY27" fmla="*/ 352646 h 584917"/>
                <a:gd name="connsiteX28" fmla="*/ 311409 w 601147"/>
                <a:gd name="connsiteY28" fmla="*/ 323853 h 584917"/>
                <a:gd name="connsiteX29" fmla="*/ 273513 w 601147"/>
                <a:gd name="connsiteY29" fmla="*/ 330708 h 584917"/>
                <a:gd name="connsiteX30" fmla="*/ 235616 w 601147"/>
                <a:gd name="connsiteY30" fmla="*/ 323853 h 584917"/>
                <a:gd name="connsiteX31" fmla="*/ 260880 w 601147"/>
                <a:gd name="connsiteY31" fmla="*/ 352646 h 584917"/>
                <a:gd name="connsiteX32" fmla="*/ 261430 w 601147"/>
                <a:gd name="connsiteY32" fmla="*/ 352646 h 584917"/>
                <a:gd name="connsiteX33" fmla="*/ 196896 w 601147"/>
                <a:gd name="connsiteY33" fmla="*/ 508402 h 584917"/>
                <a:gd name="connsiteX34" fmla="*/ 273513 w 601147"/>
                <a:gd name="connsiteY34" fmla="*/ 584635 h 584917"/>
                <a:gd name="connsiteX35" fmla="*/ 0 w 601147"/>
                <a:gd name="connsiteY35" fmla="*/ 517451 h 584917"/>
                <a:gd name="connsiteX36" fmla="*/ 205958 w 601147"/>
                <a:gd name="connsiteY36" fmla="*/ 308771 h 584917"/>
                <a:gd name="connsiteX37" fmla="*/ 122476 w 601147"/>
                <a:gd name="connsiteY37" fmla="*/ 150820 h 584917"/>
                <a:gd name="connsiteX38" fmla="*/ 273513 w 601147"/>
                <a:gd name="connsiteY38" fmla="*/ 0 h 584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1147" h="584917">
                  <a:moveTo>
                    <a:pt x="273512" y="584635"/>
                  </a:moveTo>
                  <a:lnTo>
                    <a:pt x="273513" y="584635"/>
                  </a:lnTo>
                  <a:lnTo>
                    <a:pt x="273583" y="584635"/>
                  </a:lnTo>
                  <a:lnTo>
                    <a:pt x="273583" y="584917"/>
                  </a:lnTo>
                  <a:lnTo>
                    <a:pt x="273512" y="584917"/>
                  </a:lnTo>
                  <a:close/>
                  <a:moveTo>
                    <a:pt x="509977" y="386927"/>
                  </a:moveTo>
                  <a:cubicBezTo>
                    <a:pt x="484163" y="406671"/>
                    <a:pt x="459448" y="411333"/>
                    <a:pt x="441599" y="411333"/>
                  </a:cubicBezTo>
                  <a:lnTo>
                    <a:pt x="441599" y="471114"/>
                  </a:lnTo>
                  <a:cubicBezTo>
                    <a:pt x="441599" y="509505"/>
                    <a:pt x="484438" y="543235"/>
                    <a:pt x="509977" y="558592"/>
                  </a:cubicBezTo>
                  <a:close/>
                  <a:moveTo>
                    <a:pt x="509977" y="356214"/>
                  </a:moveTo>
                  <a:cubicBezTo>
                    <a:pt x="555562" y="403929"/>
                    <a:pt x="601147" y="385008"/>
                    <a:pt x="601147" y="385008"/>
                  </a:cubicBezTo>
                  <a:lnTo>
                    <a:pt x="601147" y="471114"/>
                  </a:lnTo>
                  <a:cubicBezTo>
                    <a:pt x="601147" y="539396"/>
                    <a:pt x="509977" y="584917"/>
                    <a:pt x="509977" y="584917"/>
                  </a:cubicBezTo>
                  <a:cubicBezTo>
                    <a:pt x="509977" y="584917"/>
                    <a:pt x="418806" y="539396"/>
                    <a:pt x="418806" y="471114"/>
                  </a:cubicBezTo>
                  <a:lnTo>
                    <a:pt x="418806" y="385008"/>
                  </a:lnTo>
                  <a:cubicBezTo>
                    <a:pt x="418806" y="385008"/>
                    <a:pt x="464391" y="403929"/>
                    <a:pt x="509977" y="356214"/>
                  </a:cubicBezTo>
                  <a:close/>
                  <a:moveTo>
                    <a:pt x="273513" y="0"/>
                  </a:moveTo>
                  <a:cubicBezTo>
                    <a:pt x="356994" y="0"/>
                    <a:pt x="424549" y="67458"/>
                    <a:pt x="424549" y="150820"/>
                  </a:cubicBezTo>
                  <a:cubicBezTo>
                    <a:pt x="424549" y="210052"/>
                    <a:pt x="390497" y="275590"/>
                    <a:pt x="341067" y="308771"/>
                  </a:cubicBezTo>
                  <a:cubicBezTo>
                    <a:pt x="383357" y="319465"/>
                    <a:pt x="421528" y="339483"/>
                    <a:pt x="453383" y="364163"/>
                  </a:cubicBezTo>
                  <a:cubicBezTo>
                    <a:pt x="438280" y="367454"/>
                    <a:pt x="427570" y="363889"/>
                    <a:pt x="427570" y="363889"/>
                  </a:cubicBezTo>
                  <a:lnTo>
                    <a:pt x="395989" y="351000"/>
                  </a:lnTo>
                  <a:lnTo>
                    <a:pt x="395989" y="471108"/>
                  </a:lnTo>
                  <a:cubicBezTo>
                    <a:pt x="395989" y="513338"/>
                    <a:pt x="422901" y="547341"/>
                    <a:pt x="449264" y="570376"/>
                  </a:cubicBezTo>
                  <a:cubicBezTo>
                    <a:pt x="399559" y="579973"/>
                    <a:pt x="336673" y="584635"/>
                    <a:pt x="273513" y="584635"/>
                  </a:cubicBezTo>
                  <a:lnTo>
                    <a:pt x="350129" y="508402"/>
                  </a:lnTo>
                  <a:lnTo>
                    <a:pt x="285595" y="352646"/>
                  </a:lnTo>
                  <a:lnTo>
                    <a:pt x="286419" y="352646"/>
                  </a:lnTo>
                  <a:lnTo>
                    <a:pt x="311409" y="323853"/>
                  </a:lnTo>
                  <a:cubicBezTo>
                    <a:pt x="299326" y="328240"/>
                    <a:pt x="286694" y="330708"/>
                    <a:pt x="273513" y="330708"/>
                  </a:cubicBezTo>
                  <a:cubicBezTo>
                    <a:pt x="260331" y="330708"/>
                    <a:pt x="247699" y="328240"/>
                    <a:pt x="235616" y="323853"/>
                  </a:cubicBezTo>
                  <a:lnTo>
                    <a:pt x="260880" y="352646"/>
                  </a:lnTo>
                  <a:lnTo>
                    <a:pt x="261430" y="352646"/>
                  </a:lnTo>
                  <a:lnTo>
                    <a:pt x="196896" y="508402"/>
                  </a:lnTo>
                  <a:lnTo>
                    <a:pt x="273513" y="584635"/>
                  </a:lnTo>
                  <a:cubicBezTo>
                    <a:pt x="136756" y="584635"/>
                    <a:pt x="0" y="562423"/>
                    <a:pt x="0" y="517451"/>
                  </a:cubicBezTo>
                  <a:cubicBezTo>
                    <a:pt x="0" y="441218"/>
                    <a:pt x="87601" y="338661"/>
                    <a:pt x="205958" y="308771"/>
                  </a:cubicBezTo>
                  <a:cubicBezTo>
                    <a:pt x="156528" y="275590"/>
                    <a:pt x="122476" y="210052"/>
                    <a:pt x="122476" y="150820"/>
                  </a:cubicBezTo>
                  <a:cubicBezTo>
                    <a:pt x="122476" y="67458"/>
                    <a:pt x="190031" y="0"/>
                    <a:pt x="273513" y="0"/>
                  </a:cubicBez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îśliḓè">
              <a:extLst>
                <a:ext uri="{FF2B5EF4-FFF2-40B4-BE49-F238E27FC236}">
                  <a16:creationId xmlns:a16="http://schemas.microsoft.com/office/drawing/2014/main" id="{60B2F59D-9A3D-41C7-AC77-5EE3714397F4}"/>
                </a:ext>
              </a:extLst>
            </p:cNvPr>
            <p:cNvSpPr/>
            <p:nvPr/>
          </p:nvSpPr>
          <p:spPr bwMode="auto">
            <a:xfrm>
              <a:off x="8203951" y="3402354"/>
              <a:ext cx="317278" cy="339914"/>
            </a:xfrm>
            <a:custGeom>
              <a:avLst/>
              <a:gdLst>
                <a:gd name="connsiteX0" fmla="*/ 165782 w 550353"/>
                <a:gd name="connsiteY0" fmla="*/ 105141 h 589616"/>
                <a:gd name="connsiteX1" fmla="*/ 550353 w 550353"/>
                <a:gd name="connsiteY1" fmla="*/ 105141 h 589616"/>
                <a:gd name="connsiteX2" fmla="*/ 550353 w 550353"/>
                <a:gd name="connsiteY2" fmla="*/ 485122 h 589616"/>
                <a:gd name="connsiteX3" fmla="*/ 417860 w 550353"/>
                <a:gd name="connsiteY3" fmla="*/ 485122 h 589616"/>
                <a:gd name="connsiteX4" fmla="*/ 417860 w 550353"/>
                <a:gd name="connsiteY4" fmla="*/ 353486 h 589616"/>
                <a:gd name="connsiteX5" fmla="*/ 468819 w 550353"/>
                <a:gd name="connsiteY5" fmla="*/ 353486 h 589616"/>
                <a:gd name="connsiteX6" fmla="*/ 476293 w 550353"/>
                <a:gd name="connsiteY6" fmla="*/ 293774 h 589616"/>
                <a:gd name="connsiteX7" fmla="*/ 417860 w 550353"/>
                <a:gd name="connsiteY7" fmla="*/ 293774 h 589616"/>
                <a:gd name="connsiteX8" fmla="*/ 417860 w 550353"/>
                <a:gd name="connsiteY8" fmla="*/ 256455 h 589616"/>
                <a:gd name="connsiteX9" fmla="*/ 447076 w 550353"/>
                <a:gd name="connsiteY9" fmla="*/ 227278 h 589616"/>
                <a:gd name="connsiteX10" fmla="*/ 478331 w 550353"/>
                <a:gd name="connsiteY10" fmla="*/ 227278 h 589616"/>
                <a:gd name="connsiteX11" fmla="*/ 478331 w 550353"/>
                <a:gd name="connsiteY11" fmla="*/ 174352 h 589616"/>
                <a:gd name="connsiteX12" fmla="*/ 432808 w 550353"/>
                <a:gd name="connsiteY12" fmla="*/ 171638 h 589616"/>
                <a:gd name="connsiteX13" fmla="*/ 356029 w 550353"/>
                <a:gd name="connsiteY13" fmla="*/ 250348 h 589616"/>
                <a:gd name="connsiteX14" fmla="*/ 356029 w 550353"/>
                <a:gd name="connsiteY14" fmla="*/ 293774 h 589616"/>
                <a:gd name="connsiteX15" fmla="*/ 305070 w 550353"/>
                <a:gd name="connsiteY15" fmla="*/ 293774 h 589616"/>
                <a:gd name="connsiteX16" fmla="*/ 305070 w 550353"/>
                <a:gd name="connsiteY16" fmla="*/ 353486 h 589616"/>
                <a:gd name="connsiteX17" fmla="*/ 356029 w 550353"/>
                <a:gd name="connsiteY17" fmla="*/ 353486 h 589616"/>
                <a:gd name="connsiteX18" fmla="*/ 356029 w 550353"/>
                <a:gd name="connsiteY18" fmla="*/ 485122 h 589616"/>
                <a:gd name="connsiteX19" fmla="*/ 258867 w 550353"/>
                <a:gd name="connsiteY19" fmla="*/ 485122 h 589616"/>
                <a:gd name="connsiteX20" fmla="*/ 165782 w 550353"/>
                <a:gd name="connsiteY20" fmla="*/ 589616 h 589616"/>
                <a:gd name="connsiteX21" fmla="*/ 0 w 550353"/>
                <a:gd name="connsiteY21" fmla="*/ 0 h 589616"/>
                <a:gd name="connsiteX22" fmla="*/ 384571 w 550353"/>
                <a:gd name="connsiteY22" fmla="*/ 0 h 589616"/>
                <a:gd name="connsiteX23" fmla="*/ 384571 w 550353"/>
                <a:gd name="connsiteY23" fmla="*/ 84817 h 589616"/>
                <a:gd name="connsiteX24" fmla="*/ 145403 w 550353"/>
                <a:gd name="connsiteY24" fmla="*/ 84817 h 589616"/>
                <a:gd name="connsiteX25" fmla="*/ 145403 w 550353"/>
                <a:gd name="connsiteY25" fmla="*/ 379981 h 589616"/>
                <a:gd name="connsiteX26" fmla="*/ 93085 w 550353"/>
                <a:gd name="connsiteY26" fmla="*/ 379981 h 589616"/>
                <a:gd name="connsiteX27" fmla="*/ 0 w 550353"/>
                <a:gd name="connsiteY27" fmla="*/ 484475 h 589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50353" h="589616">
                  <a:moveTo>
                    <a:pt x="165782" y="105141"/>
                  </a:moveTo>
                  <a:lnTo>
                    <a:pt x="550353" y="105141"/>
                  </a:lnTo>
                  <a:lnTo>
                    <a:pt x="550353" y="485122"/>
                  </a:lnTo>
                  <a:lnTo>
                    <a:pt x="417860" y="485122"/>
                  </a:lnTo>
                  <a:lnTo>
                    <a:pt x="417860" y="353486"/>
                  </a:lnTo>
                  <a:lnTo>
                    <a:pt x="468819" y="353486"/>
                  </a:lnTo>
                  <a:lnTo>
                    <a:pt x="476293" y="293774"/>
                  </a:lnTo>
                  <a:lnTo>
                    <a:pt x="417860" y="293774"/>
                  </a:lnTo>
                  <a:lnTo>
                    <a:pt x="417860" y="256455"/>
                  </a:lnTo>
                  <a:cubicBezTo>
                    <a:pt x="417860" y="238813"/>
                    <a:pt x="422616" y="227278"/>
                    <a:pt x="447076" y="227278"/>
                  </a:cubicBezTo>
                  <a:lnTo>
                    <a:pt x="478331" y="227278"/>
                  </a:lnTo>
                  <a:lnTo>
                    <a:pt x="478331" y="174352"/>
                  </a:lnTo>
                  <a:cubicBezTo>
                    <a:pt x="472895" y="173673"/>
                    <a:pt x="454550" y="171638"/>
                    <a:pt x="432808" y="171638"/>
                  </a:cubicBezTo>
                  <a:cubicBezTo>
                    <a:pt x="387284" y="171638"/>
                    <a:pt x="356029" y="199458"/>
                    <a:pt x="356029" y="250348"/>
                  </a:cubicBezTo>
                  <a:lnTo>
                    <a:pt x="356029" y="293774"/>
                  </a:lnTo>
                  <a:lnTo>
                    <a:pt x="305070" y="293774"/>
                  </a:lnTo>
                  <a:lnTo>
                    <a:pt x="305070" y="353486"/>
                  </a:lnTo>
                  <a:lnTo>
                    <a:pt x="356029" y="353486"/>
                  </a:lnTo>
                  <a:lnTo>
                    <a:pt x="356029" y="485122"/>
                  </a:lnTo>
                  <a:lnTo>
                    <a:pt x="258867" y="485122"/>
                  </a:lnTo>
                  <a:lnTo>
                    <a:pt x="165782" y="589616"/>
                  </a:lnTo>
                  <a:close/>
                  <a:moveTo>
                    <a:pt x="0" y="0"/>
                  </a:moveTo>
                  <a:lnTo>
                    <a:pt x="384571" y="0"/>
                  </a:lnTo>
                  <a:lnTo>
                    <a:pt x="384571" y="84817"/>
                  </a:lnTo>
                  <a:lnTo>
                    <a:pt x="145403" y="84817"/>
                  </a:lnTo>
                  <a:lnTo>
                    <a:pt x="145403" y="379981"/>
                  </a:lnTo>
                  <a:lnTo>
                    <a:pt x="93085" y="379981"/>
                  </a:lnTo>
                  <a:lnTo>
                    <a:pt x="0" y="484475"/>
                  </a:ln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îś1idê">
              <a:extLst>
                <a:ext uri="{FF2B5EF4-FFF2-40B4-BE49-F238E27FC236}">
                  <a16:creationId xmlns:a16="http://schemas.microsoft.com/office/drawing/2014/main" id="{6BE9CF02-AED8-4983-9214-B84F6970E783}"/>
                </a:ext>
              </a:extLst>
            </p:cNvPr>
            <p:cNvSpPr/>
            <p:nvPr/>
          </p:nvSpPr>
          <p:spPr bwMode="auto">
            <a:xfrm>
              <a:off x="5146486" y="4997954"/>
              <a:ext cx="339914" cy="339914"/>
            </a:xfrm>
            <a:custGeom>
              <a:avLst/>
              <a:gdLst>
                <a:gd name="connsiteX0" fmla="*/ 175260 w 593115"/>
                <a:gd name="connsiteY0" fmla="*/ 543382 h 593115"/>
                <a:gd name="connsiteX1" fmla="*/ 173415 w 593115"/>
                <a:gd name="connsiteY1" fmla="*/ 545224 h 593115"/>
                <a:gd name="connsiteX2" fmla="*/ 179872 w 593115"/>
                <a:gd name="connsiteY2" fmla="*/ 548908 h 593115"/>
                <a:gd name="connsiteX3" fmla="*/ 360666 w 593115"/>
                <a:gd name="connsiteY3" fmla="*/ 517594 h 593115"/>
                <a:gd name="connsiteX4" fmla="*/ 308088 w 593115"/>
                <a:gd name="connsiteY4" fmla="*/ 520357 h 593115"/>
                <a:gd name="connsiteX5" fmla="*/ 305321 w 593115"/>
                <a:gd name="connsiteY5" fmla="*/ 520357 h 593115"/>
                <a:gd name="connsiteX6" fmla="*/ 305321 w 593115"/>
                <a:gd name="connsiteY6" fmla="*/ 524041 h 593115"/>
                <a:gd name="connsiteX7" fmla="*/ 308088 w 593115"/>
                <a:gd name="connsiteY7" fmla="*/ 570090 h 593115"/>
                <a:gd name="connsiteX8" fmla="*/ 308088 w 593115"/>
                <a:gd name="connsiteY8" fmla="*/ 573774 h 593115"/>
                <a:gd name="connsiteX9" fmla="*/ 311778 w 593115"/>
                <a:gd name="connsiteY9" fmla="*/ 573774 h 593115"/>
                <a:gd name="connsiteX10" fmla="*/ 336683 w 593115"/>
                <a:gd name="connsiteY10" fmla="*/ 571011 h 593115"/>
                <a:gd name="connsiteX11" fmla="*/ 338528 w 593115"/>
                <a:gd name="connsiteY11" fmla="*/ 571011 h 593115"/>
                <a:gd name="connsiteX12" fmla="*/ 339450 w 593115"/>
                <a:gd name="connsiteY12" fmla="*/ 569169 h 593115"/>
                <a:gd name="connsiteX13" fmla="*/ 363433 w 593115"/>
                <a:gd name="connsiteY13" fmla="*/ 522199 h 593115"/>
                <a:gd name="connsiteX14" fmla="*/ 366200 w 593115"/>
                <a:gd name="connsiteY14" fmla="*/ 517594 h 593115"/>
                <a:gd name="connsiteX15" fmla="*/ 232450 w 593115"/>
                <a:gd name="connsiteY15" fmla="*/ 516673 h 593115"/>
                <a:gd name="connsiteX16" fmla="*/ 234295 w 593115"/>
                <a:gd name="connsiteY16" fmla="*/ 521278 h 593115"/>
                <a:gd name="connsiteX17" fmla="*/ 260122 w 593115"/>
                <a:gd name="connsiteY17" fmla="*/ 570090 h 593115"/>
                <a:gd name="connsiteX18" fmla="*/ 260122 w 593115"/>
                <a:gd name="connsiteY18" fmla="*/ 571932 h 593115"/>
                <a:gd name="connsiteX19" fmla="*/ 261967 w 593115"/>
                <a:gd name="connsiteY19" fmla="*/ 571932 h 593115"/>
                <a:gd name="connsiteX20" fmla="*/ 286872 w 593115"/>
                <a:gd name="connsiteY20" fmla="*/ 573774 h 593115"/>
                <a:gd name="connsiteX21" fmla="*/ 289640 w 593115"/>
                <a:gd name="connsiteY21" fmla="*/ 573774 h 593115"/>
                <a:gd name="connsiteX22" fmla="*/ 289640 w 593115"/>
                <a:gd name="connsiteY22" fmla="*/ 570090 h 593115"/>
                <a:gd name="connsiteX23" fmla="*/ 286872 w 593115"/>
                <a:gd name="connsiteY23" fmla="*/ 523120 h 593115"/>
                <a:gd name="connsiteX24" fmla="*/ 286872 w 593115"/>
                <a:gd name="connsiteY24" fmla="*/ 520357 h 593115"/>
                <a:gd name="connsiteX25" fmla="*/ 284105 w 593115"/>
                <a:gd name="connsiteY25" fmla="*/ 520357 h 593115"/>
                <a:gd name="connsiteX26" fmla="*/ 237062 w 593115"/>
                <a:gd name="connsiteY26" fmla="*/ 516673 h 593115"/>
                <a:gd name="connsiteX27" fmla="*/ 202932 w 593115"/>
                <a:gd name="connsiteY27" fmla="*/ 512068 h 593115"/>
                <a:gd name="connsiteX28" fmla="*/ 199243 w 593115"/>
                <a:gd name="connsiteY28" fmla="*/ 519436 h 593115"/>
                <a:gd name="connsiteX29" fmla="*/ 185406 w 593115"/>
                <a:gd name="connsiteY29" fmla="*/ 525883 h 593115"/>
                <a:gd name="connsiteX30" fmla="*/ 220458 w 593115"/>
                <a:gd name="connsiteY30" fmla="*/ 562722 h 593115"/>
                <a:gd name="connsiteX31" fmla="*/ 221381 w 593115"/>
                <a:gd name="connsiteY31" fmla="*/ 563643 h 593115"/>
                <a:gd name="connsiteX32" fmla="*/ 229682 w 593115"/>
                <a:gd name="connsiteY32" fmla="*/ 565485 h 593115"/>
                <a:gd name="connsiteX33" fmla="*/ 237062 w 593115"/>
                <a:gd name="connsiteY33" fmla="*/ 567327 h 593115"/>
                <a:gd name="connsiteX34" fmla="*/ 233372 w 593115"/>
                <a:gd name="connsiteY34" fmla="*/ 561801 h 593115"/>
                <a:gd name="connsiteX35" fmla="*/ 211234 w 593115"/>
                <a:gd name="connsiteY35" fmla="*/ 514831 h 593115"/>
                <a:gd name="connsiteX36" fmla="*/ 210312 w 593115"/>
                <a:gd name="connsiteY36" fmla="*/ 512989 h 593115"/>
                <a:gd name="connsiteX37" fmla="*/ 208467 w 593115"/>
                <a:gd name="connsiteY37" fmla="*/ 512989 h 593115"/>
                <a:gd name="connsiteX38" fmla="*/ 202932 w 593115"/>
                <a:gd name="connsiteY38" fmla="*/ 512068 h 593115"/>
                <a:gd name="connsiteX39" fmla="*/ 429847 w 593115"/>
                <a:gd name="connsiteY39" fmla="*/ 507463 h 593115"/>
                <a:gd name="connsiteX40" fmla="*/ 421545 w 593115"/>
                <a:gd name="connsiteY40" fmla="*/ 509305 h 593115"/>
                <a:gd name="connsiteX41" fmla="*/ 389261 w 593115"/>
                <a:gd name="connsiteY41" fmla="*/ 514831 h 593115"/>
                <a:gd name="connsiteX42" fmla="*/ 387416 w 593115"/>
                <a:gd name="connsiteY42" fmla="*/ 514831 h 593115"/>
                <a:gd name="connsiteX43" fmla="*/ 386494 w 593115"/>
                <a:gd name="connsiteY43" fmla="*/ 516673 h 593115"/>
                <a:gd name="connsiteX44" fmla="*/ 366200 w 593115"/>
                <a:gd name="connsiteY44" fmla="*/ 559959 h 593115"/>
                <a:gd name="connsiteX45" fmla="*/ 362511 w 593115"/>
                <a:gd name="connsiteY45" fmla="*/ 566406 h 593115"/>
                <a:gd name="connsiteX46" fmla="*/ 369890 w 593115"/>
                <a:gd name="connsiteY46" fmla="*/ 563643 h 593115"/>
                <a:gd name="connsiteX47" fmla="*/ 380959 w 593115"/>
                <a:gd name="connsiteY47" fmla="*/ 560881 h 593115"/>
                <a:gd name="connsiteX48" fmla="*/ 382804 w 593115"/>
                <a:gd name="connsiteY48" fmla="*/ 559959 h 593115"/>
                <a:gd name="connsiteX49" fmla="*/ 425235 w 593115"/>
                <a:gd name="connsiteY49" fmla="*/ 513910 h 593115"/>
                <a:gd name="connsiteX50" fmla="*/ 499951 w 593115"/>
                <a:gd name="connsiteY50" fmla="*/ 486281 h 593115"/>
                <a:gd name="connsiteX51" fmla="*/ 487037 w 593115"/>
                <a:gd name="connsiteY51" fmla="*/ 490886 h 593115"/>
                <a:gd name="connsiteX52" fmla="*/ 460287 w 593115"/>
                <a:gd name="connsiteY52" fmla="*/ 499174 h 593115"/>
                <a:gd name="connsiteX53" fmla="*/ 459365 w 593115"/>
                <a:gd name="connsiteY53" fmla="*/ 499174 h 593115"/>
                <a:gd name="connsiteX54" fmla="*/ 457520 w 593115"/>
                <a:gd name="connsiteY54" fmla="*/ 501016 h 593115"/>
                <a:gd name="connsiteX55" fmla="*/ 436304 w 593115"/>
                <a:gd name="connsiteY55" fmla="*/ 529567 h 593115"/>
                <a:gd name="connsiteX56" fmla="*/ 425235 w 593115"/>
                <a:gd name="connsiteY56" fmla="*/ 543382 h 593115"/>
                <a:gd name="connsiteX57" fmla="*/ 440916 w 593115"/>
                <a:gd name="connsiteY57" fmla="*/ 533251 h 593115"/>
                <a:gd name="connsiteX58" fmla="*/ 489804 w 593115"/>
                <a:gd name="connsiteY58" fmla="*/ 496411 h 593115"/>
                <a:gd name="connsiteX59" fmla="*/ 85785 w 593115"/>
                <a:gd name="connsiteY59" fmla="*/ 477071 h 593115"/>
                <a:gd name="connsiteX60" fmla="*/ 95009 w 593115"/>
                <a:gd name="connsiteY60" fmla="*/ 487202 h 593115"/>
                <a:gd name="connsiteX61" fmla="*/ 146665 w 593115"/>
                <a:gd name="connsiteY61" fmla="*/ 529567 h 593115"/>
                <a:gd name="connsiteX62" fmla="*/ 146665 w 593115"/>
                <a:gd name="connsiteY62" fmla="*/ 526804 h 593115"/>
                <a:gd name="connsiteX63" fmla="*/ 136518 w 593115"/>
                <a:gd name="connsiteY63" fmla="*/ 513910 h 593115"/>
                <a:gd name="connsiteX64" fmla="*/ 139285 w 593115"/>
                <a:gd name="connsiteY64" fmla="*/ 498253 h 593115"/>
                <a:gd name="connsiteX65" fmla="*/ 139285 w 593115"/>
                <a:gd name="connsiteY65" fmla="*/ 497332 h 593115"/>
                <a:gd name="connsiteX66" fmla="*/ 138363 w 593115"/>
                <a:gd name="connsiteY66" fmla="*/ 496411 h 593115"/>
                <a:gd name="connsiteX67" fmla="*/ 137441 w 593115"/>
                <a:gd name="connsiteY67" fmla="*/ 496411 h 593115"/>
                <a:gd name="connsiteX68" fmla="*/ 98699 w 593115"/>
                <a:gd name="connsiteY68" fmla="*/ 482597 h 593115"/>
                <a:gd name="connsiteX69" fmla="*/ 411399 w 593115"/>
                <a:gd name="connsiteY69" fmla="*/ 445757 h 593115"/>
                <a:gd name="connsiteX70" fmla="*/ 397563 w 593115"/>
                <a:gd name="connsiteY70" fmla="*/ 489965 h 593115"/>
                <a:gd name="connsiteX71" fmla="*/ 395718 w 593115"/>
                <a:gd name="connsiteY71" fmla="*/ 494569 h 593115"/>
                <a:gd name="connsiteX72" fmla="*/ 400330 w 593115"/>
                <a:gd name="connsiteY72" fmla="*/ 493649 h 593115"/>
                <a:gd name="connsiteX73" fmla="*/ 424313 w 593115"/>
                <a:gd name="connsiteY73" fmla="*/ 489965 h 593115"/>
                <a:gd name="connsiteX74" fmla="*/ 424313 w 593115"/>
                <a:gd name="connsiteY74" fmla="*/ 484439 h 593115"/>
                <a:gd name="connsiteX75" fmla="*/ 414166 w 593115"/>
                <a:gd name="connsiteY75" fmla="*/ 470624 h 593115"/>
                <a:gd name="connsiteX76" fmla="*/ 414166 w 593115"/>
                <a:gd name="connsiteY76" fmla="*/ 448520 h 593115"/>
                <a:gd name="connsiteX77" fmla="*/ 122682 w 593115"/>
                <a:gd name="connsiteY77" fmla="*/ 433784 h 593115"/>
                <a:gd name="connsiteX78" fmla="*/ 134673 w 593115"/>
                <a:gd name="connsiteY78" fmla="*/ 455888 h 593115"/>
                <a:gd name="connsiteX79" fmla="*/ 134673 w 593115"/>
                <a:gd name="connsiteY79" fmla="*/ 442994 h 593115"/>
                <a:gd name="connsiteX80" fmla="*/ 122682 w 593115"/>
                <a:gd name="connsiteY80" fmla="*/ 433784 h 593115"/>
                <a:gd name="connsiteX81" fmla="*/ 253665 w 593115"/>
                <a:gd name="connsiteY81" fmla="*/ 419970 h 593115"/>
                <a:gd name="connsiteX82" fmla="*/ 249976 w 593115"/>
                <a:gd name="connsiteY82" fmla="*/ 452204 h 593115"/>
                <a:gd name="connsiteX83" fmla="*/ 238907 w 593115"/>
                <a:gd name="connsiteY83" fmla="*/ 460493 h 593115"/>
                <a:gd name="connsiteX84" fmla="*/ 223225 w 593115"/>
                <a:gd name="connsiteY84" fmla="*/ 460493 h 593115"/>
                <a:gd name="connsiteX85" fmla="*/ 217691 w 593115"/>
                <a:gd name="connsiteY85" fmla="*/ 469703 h 593115"/>
                <a:gd name="connsiteX86" fmla="*/ 222303 w 593115"/>
                <a:gd name="connsiteY86" fmla="*/ 487202 h 593115"/>
                <a:gd name="connsiteX87" fmla="*/ 220458 w 593115"/>
                <a:gd name="connsiteY87" fmla="*/ 488123 h 593115"/>
                <a:gd name="connsiteX88" fmla="*/ 223225 w 593115"/>
                <a:gd name="connsiteY88" fmla="*/ 494569 h 593115"/>
                <a:gd name="connsiteX89" fmla="*/ 224148 w 593115"/>
                <a:gd name="connsiteY89" fmla="*/ 496411 h 593115"/>
                <a:gd name="connsiteX90" fmla="*/ 225070 w 593115"/>
                <a:gd name="connsiteY90" fmla="*/ 496411 h 593115"/>
                <a:gd name="connsiteX91" fmla="*/ 282260 w 593115"/>
                <a:gd name="connsiteY91" fmla="*/ 501937 h 593115"/>
                <a:gd name="connsiteX92" fmla="*/ 285950 w 593115"/>
                <a:gd name="connsiteY92" fmla="*/ 501937 h 593115"/>
                <a:gd name="connsiteX93" fmla="*/ 285028 w 593115"/>
                <a:gd name="connsiteY93" fmla="*/ 498253 h 593115"/>
                <a:gd name="connsiteX94" fmla="*/ 282260 w 593115"/>
                <a:gd name="connsiteY94" fmla="*/ 424575 h 593115"/>
                <a:gd name="connsiteX95" fmla="*/ 282260 w 593115"/>
                <a:gd name="connsiteY95" fmla="*/ 421812 h 593115"/>
                <a:gd name="connsiteX96" fmla="*/ 279493 w 593115"/>
                <a:gd name="connsiteY96" fmla="*/ 421812 h 593115"/>
                <a:gd name="connsiteX97" fmla="*/ 253665 w 593115"/>
                <a:gd name="connsiteY97" fmla="*/ 419970 h 593115"/>
                <a:gd name="connsiteX98" fmla="*/ 401252 w 593115"/>
                <a:gd name="connsiteY98" fmla="*/ 411681 h 593115"/>
                <a:gd name="connsiteX99" fmla="*/ 396640 w 593115"/>
                <a:gd name="connsiteY99" fmla="*/ 412602 h 593115"/>
                <a:gd name="connsiteX100" fmla="*/ 303476 w 593115"/>
                <a:gd name="connsiteY100" fmla="*/ 421812 h 593115"/>
                <a:gd name="connsiteX101" fmla="*/ 300709 w 593115"/>
                <a:gd name="connsiteY101" fmla="*/ 421812 h 593115"/>
                <a:gd name="connsiteX102" fmla="*/ 300709 w 593115"/>
                <a:gd name="connsiteY102" fmla="*/ 424575 h 593115"/>
                <a:gd name="connsiteX103" fmla="*/ 303476 w 593115"/>
                <a:gd name="connsiteY103" fmla="*/ 499174 h 593115"/>
                <a:gd name="connsiteX104" fmla="*/ 304398 w 593115"/>
                <a:gd name="connsiteY104" fmla="*/ 501937 h 593115"/>
                <a:gd name="connsiteX105" fmla="*/ 307166 w 593115"/>
                <a:gd name="connsiteY105" fmla="*/ 501937 h 593115"/>
                <a:gd name="connsiteX106" fmla="*/ 372657 w 593115"/>
                <a:gd name="connsiteY106" fmla="*/ 498253 h 593115"/>
                <a:gd name="connsiteX107" fmla="*/ 374502 w 593115"/>
                <a:gd name="connsiteY107" fmla="*/ 498253 h 593115"/>
                <a:gd name="connsiteX108" fmla="*/ 374502 w 593115"/>
                <a:gd name="connsiteY108" fmla="*/ 496411 h 593115"/>
                <a:gd name="connsiteX109" fmla="*/ 400330 w 593115"/>
                <a:gd name="connsiteY109" fmla="*/ 416286 h 593115"/>
                <a:gd name="connsiteX110" fmla="*/ 571900 w 593115"/>
                <a:gd name="connsiteY110" fmla="*/ 340765 h 593115"/>
                <a:gd name="connsiteX111" fmla="*/ 565443 w 593115"/>
                <a:gd name="connsiteY111" fmla="*/ 345370 h 593115"/>
                <a:gd name="connsiteX112" fmla="*/ 533158 w 593115"/>
                <a:gd name="connsiteY112" fmla="*/ 364710 h 593115"/>
                <a:gd name="connsiteX113" fmla="*/ 518399 w 593115"/>
                <a:gd name="connsiteY113" fmla="*/ 378525 h 593115"/>
                <a:gd name="connsiteX114" fmla="*/ 511942 w 593115"/>
                <a:gd name="connsiteY114" fmla="*/ 397866 h 593115"/>
                <a:gd name="connsiteX115" fmla="*/ 512865 w 593115"/>
                <a:gd name="connsiteY115" fmla="*/ 399708 h 593115"/>
                <a:gd name="connsiteX116" fmla="*/ 515632 w 593115"/>
                <a:gd name="connsiteY116" fmla="*/ 427337 h 593115"/>
                <a:gd name="connsiteX117" fmla="*/ 502718 w 593115"/>
                <a:gd name="connsiteY117" fmla="*/ 444836 h 593115"/>
                <a:gd name="connsiteX118" fmla="*/ 496261 w 593115"/>
                <a:gd name="connsiteY118" fmla="*/ 452204 h 593115"/>
                <a:gd name="connsiteX119" fmla="*/ 496261 w 593115"/>
                <a:gd name="connsiteY119" fmla="*/ 463256 h 593115"/>
                <a:gd name="connsiteX120" fmla="*/ 487037 w 593115"/>
                <a:gd name="connsiteY120" fmla="*/ 466019 h 593115"/>
                <a:gd name="connsiteX121" fmla="*/ 483347 w 593115"/>
                <a:gd name="connsiteY121" fmla="*/ 473387 h 593115"/>
                <a:gd name="connsiteX122" fmla="*/ 521167 w 593115"/>
                <a:gd name="connsiteY122" fmla="*/ 457730 h 593115"/>
                <a:gd name="connsiteX123" fmla="*/ 524856 w 593115"/>
                <a:gd name="connsiteY123" fmla="*/ 454046 h 593115"/>
                <a:gd name="connsiteX124" fmla="*/ 528546 w 593115"/>
                <a:gd name="connsiteY124" fmla="*/ 447599 h 593115"/>
                <a:gd name="connsiteX125" fmla="*/ 523011 w 593115"/>
                <a:gd name="connsiteY125" fmla="*/ 442073 h 593115"/>
                <a:gd name="connsiteX126" fmla="*/ 523011 w 593115"/>
                <a:gd name="connsiteY126" fmla="*/ 431021 h 593115"/>
                <a:gd name="connsiteX127" fmla="*/ 537770 w 593115"/>
                <a:gd name="connsiteY127" fmla="*/ 432863 h 593115"/>
                <a:gd name="connsiteX128" fmla="*/ 546072 w 593115"/>
                <a:gd name="connsiteY128" fmla="*/ 416286 h 593115"/>
                <a:gd name="connsiteX129" fmla="*/ 547917 w 593115"/>
                <a:gd name="connsiteY129" fmla="*/ 416286 h 593115"/>
                <a:gd name="connsiteX130" fmla="*/ 570055 w 593115"/>
                <a:gd name="connsiteY130" fmla="*/ 348133 h 593115"/>
                <a:gd name="connsiteX131" fmla="*/ 91320 w 593115"/>
                <a:gd name="connsiteY131" fmla="*/ 339844 h 593115"/>
                <a:gd name="connsiteX132" fmla="*/ 95009 w 593115"/>
                <a:gd name="connsiteY132" fmla="*/ 359185 h 593115"/>
                <a:gd name="connsiteX133" fmla="*/ 95932 w 593115"/>
                <a:gd name="connsiteY133" fmla="*/ 361027 h 593115"/>
                <a:gd name="connsiteX134" fmla="*/ 96854 w 593115"/>
                <a:gd name="connsiteY134" fmla="*/ 361947 h 593115"/>
                <a:gd name="connsiteX135" fmla="*/ 97777 w 593115"/>
                <a:gd name="connsiteY135" fmla="*/ 361947 h 593115"/>
                <a:gd name="connsiteX136" fmla="*/ 104234 w 593115"/>
                <a:gd name="connsiteY136" fmla="*/ 357343 h 593115"/>
                <a:gd name="connsiteX137" fmla="*/ 101466 w 593115"/>
                <a:gd name="connsiteY137" fmla="*/ 340765 h 593115"/>
                <a:gd name="connsiteX138" fmla="*/ 22138 w 593115"/>
                <a:gd name="connsiteY138" fmla="*/ 338923 h 593115"/>
                <a:gd name="connsiteX139" fmla="*/ 23061 w 593115"/>
                <a:gd name="connsiteY139" fmla="*/ 346291 h 593115"/>
                <a:gd name="connsiteX140" fmla="*/ 61802 w 593115"/>
                <a:gd name="connsiteY140" fmla="*/ 444836 h 593115"/>
                <a:gd name="connsiteX141" fmla="*/ 62725 w 593115"/>
                <a:gd name="connsiteY141" fmla="*/ 445757 h 593115"/>
                <a:gd name="connsiteX142" fmla="*/ 63647 w 593115"/>
                <a:gd name="connsiteY142" fmla="*/ 445757 h 593115"/>
                <a:gd name="connsiteX143" fmla="*/ 114380 w 593115"/>
                <a:gd name="connsiteY143" fmla="*/ 468782 h 593115"/>
                <a:gd name="connsiteX144" fmla="*/ 122682 w 593115"/>
                <a:gd name="connsiteY144" fmla="*/ 472466 h 593115"/>
                <a:gd name="connsiteX145" fmla="*/ 118070 w 593115"/>
                <a:gd name="connsiteY145" fmla="*/ 465098 h 593115"/>
                <a:gd name="connsiteX146" fmla="*/ 80251 w 593115"/>
                <a:gd name="connsiteY146" fmla="*/ 374841 h 593115"/>
                <a:gd name="connsiteX147" fmla="*/ 79328 w 593115"/>
                <a:gd name="connsiteY147" fmla="*/ 372999 h 593115"/>
                <a:gd name="connsiteX148" fmla="*/ 78406 w 593115"/>
                <a:gd name="connsiteY148" fmla="*/ 372999 h 593115"/>
                <a:gd name="connsiteX149" fmla="*/ 27673 w 593115"/>
                <a:gd name="connsiteY149" fmla="*/ 342607 h 593115"/>
                <a:gd name="connsiteX150" fmla="*/ 298864 w 593115"/>
                <a:gd name="connsiteY150" fmla="*/ 325108 h 593115"/>
                <a:gd name="connsiteX151" fmla="*/ 298864 w 593115"/>
                <a:gd name="connsiteY151" fmla="*/ 326950 h 593115"/>
                <a:gd name="connsiteX152" fmla="*/ 299786 w 593115"/>
                <a:gd name="connsiteY152" fmla="*/ 400629 h 593115"/>
                <a:gd name="connsiteX153" fmla="*/ 299786 w 593115"/>
                <a:gd name="connsiteY153" fmla="*/ 403392 h 593115"/>
                <a:gd name="connsiteX154" fmla="*/ 303476 w 593115"/>
                <a:gd name="connsiteY154" fmla="*/ 403392 h 593115"/>
                <a:gd name="connsiteX155" fmla="*/ 403097 w 593115"/>
                <a:gd name="connsiteY155" fmla="*/ 392340 h 593115"/>
                <a:gd name="connsiteX156" fmla="*/ 404942 w 593115"/>
                <a:gd name="connsiteY156" fmla="*/ 392340 h 593115"/>
                <a:gd name="connsiteX157" fmla="*/ 395718 w 593115"/>
                <a:gd name="connsiteY157" fmla="*/ 376683 h 593115"/>
                <a:gd name="connsiteX158" fmla="*/ 397563 w 593115"/>
                <a:gd name="connsiteY158" fmla="*/ 353659 h 593115"/>
                <a:gd name="connsiteX159" fmla="*/ 380037 w 593115"/>
                <a:gd name="connsiteY159" fmla="*/ 351817 h 593115"/>
                <a:gd name="connsiteX160" fmla="*/ 373580 w 593115"/>
                <a:gd name="connsiteY160" fmla="*/ 345370 h 593115"/>
                <a:gd name="connsiteX161" fmla="*/ 362511 w 593115"/>
                <a:gd name="connsiteY161" fmla="*/ 345370 h 593115"/>
                <a:gd name="connsiteX162" fmla="*/ 356054 w 593115"/>
                <a:gd name="connsiteY162" fmla="*/ 350896 h 593115"/>
                <a:gd name="connsiteX163" fmla="*/ 334838 w 593115"/>
                <a:gd name="connsiteY163" fmla="*/ 350896 h 593115"/>
                <a:gd name="connsiteX164" fmla="*/ 334838 w 593115"/>
                <a:gd name="connsiteY164" fmla="*/ 352738 h 593115"/>
                <a:gd name="connsiteX165" fmla="*/ 322847 w 593115"/>
                <a:gd name="connsiteY165" fmla="*/ 352738 h 593115"/>
                <a:gd name="connsiteX166" fmla="*/ 185406 w 593115"/>
                <a:gd name="connsiteY166" fmla="*/ 309451 h 593115"/>
                <a:gd name="connsiteX167" fmla="*/ 185406 w 593115"/>
                <a:gd name="connsiteY167" fmla="*/ 314056 h 593115"/>
                <a:gd name="connsiteX168" fmla="*/ 186329 w 593115"/>
                <a:gd name="connsiteY168" fmla="*/ 345370 h 593115"/>
                <a:gd name="connsiteX169" fmla="*/ 198320 w 593115"/>
                <a:gd name="connsiteY169" fmla="*/ 345370 h 593115"/>
                <a:gd name="connsiteX170" fmla="*/ 204777 w 593115"/>
                <a:gd name="connsiteY170" fmla="*/ 357343 h 593115"/>
                <a:gd name="connsiteX171" fmla="*/ 205700 w 593115"/>
                <a:gd name="connsiteY171" fmla="*/ 371157 h 593115"/>
                <a:gd name="connsiteX172" fmla="*/ 225070 w 593115"/>
                <a:gd name="connsiteY172" fmla="*/ 378525 h 593115"/>
                <a:gd name="connsiteX173" fmla="*/ 249976 w 593115"/>
                <a:gd name="connsiteY173" fmla="*/ 378525 h 593115"/>
                <a:gd name="connsiteX174" fmla="*/ 256433 w 593115"/>
                <a:gd name="connsiteY174" fmla="*/ 390498 h 593115"/>
                <a:gd name="connsiteX175" fmla="*/ 267502 w 593115"/>
                <a:gd name="connsiteY175" fmla="*/ 394182 h 593115"/>
                <a:gd name="connsiteX176" fmla="*/ 265657 w 593115"/>
                <a:gd name="connsiteY176" fmla="*/ 402471 h 593115"/>
                <a:gd name="connsiteX177" fmla="*/ 278571 w 593115"/>
                <a:gd name="connsiteY177" fmla="*/ 402471 h 593115"/>
                <a:gd name="connsiteX178" fmla="*/ 281338 w 593115"/>
                <a:gd name="connsiteY178" fmla="*/ 403392 h 593115"/>
                <a:gd name="connsiteX179" fmla="*/ 281338 w 593115"/>
                <a:gd name="connsiteY179" fmla="*/ 399708 h 593115"/>
                <a:gd name="connsiteX180" fmla="*/ 280415 w 593115"/>
                <a:gd name="connsiteY180" fmla="*/ 326029 h 593115"/>
                <a:gd name="connsiteX181" fmla="*/ 280415 w 593115"/>
                <a:gd name="connsiteY181" fmla="*/ 323266 h 593115"/>
                <a:gd name="connsiteX182" fmla="*/ 277648 w 593115"/>
                <a:gd name="connsiteY182" fmla="*/ 323266 h 593115"/>
                <a:gd name="connsiteX183" fmla="*/ 189096 w 593115"/>
                <a:gd name="connsiteY183" fmla="*/ 310372 h 593115"/>
                <a:gd name="connsiteX184" fmla="*/ 19371 w 593115"/>
                <a:gd name="connsiteY184" fmla="*/ 306688 h 593115"/>
                <a:gd name="connsiteX185" fmla="*/ 19371 w 593115"/>
                <a:gd name="connsiteY185" fmla="*/ 312214 h 593115"/>
                <a:gd name="connsiteX186" fmla="*/ 19371 w 593115"/>
                <a:gd name="connsiteY186" fmla="*/ 313135 h 593115"/>
                <a:gd name="connsiteX187" fmla="*/ 20293 w 593115"/>
                <a:gd name="connsiteY187" fmla="*/ 314056 h 593115"/>
                <a:gd name="connsiteX188" fmla="*/ 69182 w 593115"/>
                <a:gd name="connsiteY188" fmla="*/ 347212 h 593115"/>
                <a:gd name="connsiteX189" fmla="*/ 74716 w 593115"/>
                <a:gd name="connsiteY189" fmla="*/ 350896 h 593115"/>
                <a:gd name="connsiteX190" fmla="*/ 73794 w 593115"/>
                <a:gd name="connsiteY190" fmla="*/ 344449 h 593115"/>
                <a:gd name="connsiteX191" fmla="*/ 71949 w 593115"/>
                <a:gd name="connsiteY191" fmla="*/ 328792 h 593115"/>
                <a:gd name="connsiteX192" fmla="*/ 63647 w 593115"/>
                <a:gd name="connsiteY192" fmla="*/ 319582 h 593115"/>
                <a:gd name="connsiteX193" fmla="*/ 51656 w 593115"/>
                <a:gd name="connsiteY193" fmla="*/ 316819 h 593115"/>
                <a:gd name="connsiteX194" fmla="*/ 44276 w 593115"/>
                <a:gd name="connsiteY194" fmla="*/ 314977 h 593115"/>
                <a:gd name="connsiteX195" fmla="*/ 45199 w 593115"/>
                <a:gd name="connsiteY195" fmla="*/ 308530 h 593115"/>
                <a:gd name="connsiteX196" fmla="*/ 35975 w 593115"/>
                <a:gd name="connsiteY196" fmla="*/ 306688 h 593115"/>
                <a:gd name="connsiteX197" fmla="*/ 35975 w 593115"/>
                <a:gd name="connsiteY197" fmla="*/ 311293 h 593115"/>
                <a:gd name="connsiteX198" fmla="*/ 70104 w 593115"/>
                <a:gd name="connsiteY198" fmla="*/ 298399 h 593115"/>
                <a:gd name="connsiteX199" fmla="*/ 67337 w 593115"/>
                <a:gd name="connsiteY199" fmla="*/ 303925 h 593115"/>
                <a:gd name="connsiteX200" fmla="*/ 70104 w 593115"/>
                <a:gd name="connsiteY200" fmla="*/ 304846 h 593115"/>
                <a:gd name="connsiteX201" fmla="*/ 70104 w 593115"/>
                <a:gd name="connsiteY201" fmla="*/ 298399 h 593115"/>
                <a:gd name="connsiteX202" fmla="*/ 574667 w 593115"/>
                <a:gd name="connsiteY202" fmla="*/ 294716 h 593115"/>
                <a:gd name="connsiteX203" fmla="*/ 573744 w 593115"/>
                <a:gd name="connsiteY203" fmla="*/ 295637 h 593115"/>
                <a:gd name="connsiteX204" fmla="*/ 543305 w 593115"/>
                <a:gd name="connsiteY204" fmla="*/ 317740 h 593115"/>
                <a:gd name="connsiteX205" fmla="*/ 529468 w 593115"/>
                <a:gd name="connsiteY205" fmla="*/ 318661 h 593115"/>
                <a:gd name="connsiteX206" fmla="*/ 528546 w 593115"/>
                <a:gd name="connsiteY206" fmla="*/ 326950 h 593115"/>
                <a:gd name="connsiteX207" fmla="*/ 556218 w 593115"/>
                <a:gd name="connsiteY207" fmla="*/ 321424 h 593115"/>
                <a:gd name="connsiteX208" fmla="*/ 561753 w 593115"/>
                <a:gd name="connsiteY208" fmla="*/ 324187 h 593115"/>
                <a:gd name="connsiteX209" fmla="*/ 559908 w 593115"/>
                <a:gd name="connsiteY209" fmla="*/ 326950 h 593115"/>
                <a:gd name="connsiteX210" fmla="*/ 572822 w 593115"/>
                <a:gd name="connsiteY210" fmla="*/ 316819 h 593115"/>
                <a:gd name="connsiteX211" fmla="*/ 574667 w 593115"/>
                <a:gd name="connsiteY211" fmla="*/ 315898 h 593115"/>
                <a:gd name="connsiteX212" fmla="*/ 574667 w 593115"/>
                <a:gd name="connsiteY212" fmla="*/ 314977 h 593115"/>
                <a:gd name="connsiteX213" fmla="*/ 574667 w 593115"/>
                <a:gd name="connsiteY213" fmla="*/ 296557 h 593115"/>
                <a:gd name="connsiteX214" fmla="*/ 574667 w 593115"/>
                <a:gd name="connsiteY214" fmla="*/ 294716 h 593115"/>
                <a:gd name="connsiteX215" fmla="*/ 299786 w 593115"/>
                <a:gd name="connsiteY215" fmla="*/ 288269 h 593115"/>
                <a:gd name="connsiteX216" fmla="*/ 298864 w 593115"/>
                <a:gd name="connsiteY216" fmla="*/ 297479 h 593115"/>
                <a:gd name="connsiteX217" fmla="*/ 300709 w 593115"/>
                <a:gd name="connsiteY217" fmla="*/ 296557 h 593115"/>
                <a:gd name="connsiteX218" fmla="*/ 302553 w 593115"/>
                <a:gd name="connsiteY218" fmla="*/ 288269 h 593115"/>
                <a:gd name="connsiteX219" fmla="*/ 500873 w 593115"/>
                <a:gd name="connsiteY219" fmla="*/ 275375 h 593115"/>
                <a:gd name="connsiteX220" fmla="*/ 494416 w 593115"/>
                <a:gd name="connsiteY220" fmla="*/ 278138 h 593115"/>
                <a:gd name="connsiteX221" fmla="*/ 511020 w 593115"/>
                <a:gd name="connsiteY221" fmla="*/ 309451 h 593115"/>
                <a:gd name="connsiteX222" fmla="*/ 511020 w 593115"/>
                <a:gd name="connsiteY222" fmla="*/ 296557 h 593115"/>
                <a:gd name="connsiteX223" fmla="*/ 511020 w 593115"/>
                <a:gd name="connsiteY223" fmla="*/ 288269 h 593115"/>
                <a:gd name="connsiteX224" fmla="*/ 89475 w 593115"/>
                <a:gd name="connsiteY224" fmla="*/ 271691 h 593115"/>
                <a:gd name="connsiteX225" fmla="*/ 89475 w 593115"/>
                <a:gd name="connsiteY225" fmla="*/ 276296 h 593115"/>
                <a:gd name="connsiteX226" fmla="*/ 88552 w 593115"/>
                <a:gd name="connsiteY226" fmla="*/ 296557 h 593115"/>
                <a:gd name="connsiteX227" fmla="*/ 90397 w 593115"/>
                <a:gd name="connsiteY227" fmla="*/ 332476 h 593115"/>
                <a:gd name="connsiteX228" fmla="*/ 107001 w 593115"/>
                <a:gd name="connsiteY228" fmla="*/ 335239 h 593115"/>
                <a:gd name="connsiteX229" fmla="*/ 120837 w 593115"/>
                <a:gd name="connsiteY229" fmla="*/ 319582 h 593115"/>
                <a:gd name="connsiteX230" fmla="*/ 138363 w 593115"/>
                <a:gd name="connsiteY230" fmla="*/ 322345 h 593115"/>
                <a:gd name="connsiteX231" fmla="*/ 144820 w 593115"/>
                <a:gd name="connsiteY231" fmla="*/ 330634 h 593115"/>
                <a:gd name="connsiteX232" fmla="*/ 160501 w 593115"/>
                <a:gd name="connsiteY232" fmla="*/ 329713 h 593115"/>
                <a:gd name="connsiteX233" fmla="*/ 161423 w 593115"/>
                <a:gd name="connsiteY233" fmla="*/ 325108 h 593115"/>
                <a:gd name="connsiteX234" fmla="*/ 166958 w 593115"/>
                <a:gd name="connsiteY234" fmla="*/ 327871 h 593115"/>
                <a:gd name="connsiteX235" fmla="*/ 166958 w 593115"/>
                <a:gd name="connsiteY235" fmla="*/ 306688 h 593115"/>
                <a:gd name="connsiteX236" fmla="*/ 166958 w 593115"/>
                <a:gd name="connsiteY236" fmla="*/ 304846 h 593115"/>
                <a:gd name="connsiteX237" fmla="*/ 164191 w 593115"/>
                <a:gd name="connsiteY237" fmla="*/ 303925 h 593115"/>
                <a:gd name="connsiteX238" fmla="*/ 94087 w 593115"/>
                <a:gd name="connsiteY238" fmla="*/ 274454 h 593115"/>
                <a:gd name="connsiteX239" fmla="*/ 59035 w 593115"/>
                <a:gd name="connsiteY239" fmla="*/ 254192 h 593115"/>
                <a:gd name="connsiteX240" fmla="*/ 42431 w 593115"/>
                <a:gd name="connsiteY240" fmla="*/ 262481 h 593115"/>
                <a:gd name="connsiteX241" fmla="*/ 35052 w 593115"/>
                <a:gd name="connsiteY241" fmla="*/ 276296 h 593115"/>
                <a:gd name="connsiteX242" fmla="*/ 32285 w 593115"/>
                <a:gd name="connsiteY242" fmla="*/ 286427 h 593115"/>
                <a:gd name="connsiteX243" fmla="*/ 36897 w 593115"/>
                <a:gd name="connsiteY243" fmla="*/ 297479 h 593115"/>
                <a:gd name="connsiteX244" fmla="*/ 50733 w 593115"/>
                <a:gd name="connsiteY244" fmla="*/ 298399 h 593115"/>
                <a:gd name="connsiteX245" fmla="*/ 70104 w 593115"/>
                <a:gd name="connsiteY245" fmla="*/ 285506 h 593115"/>
                <a:gd name="connsiteX246" fmla="*/ 72871 w 593115"/>
                <a:gd name="connsiteY246" fmla="*/ 263402 h 593115"/>
                <a:gd name="connsiteX247" fmla="*/ 72871 w 593115"/>
                <a:gd name="connsiteY247" fmla="*/ 261560 h 593115"/>
                <a:gd name="connsiteX248" fmla="*/ 71026 w 593115"/>
                <a:gd name="connsiteY248" fmla="*/ 260639 h 593115"/>
                <a:gd name="connsiteX249" fmla="*/ 61802 w 593115"/>
                <a:gd name="connsiteY249" fmla="*/ 254192 h 593115"/>
                <a:gd name="connsiteX250" fmla="*/ 541460 w 593115"/>
                <a:gd name="connsiteY250" fmla="*/ 248666 h 593115"/>
                <a:gd name="connsiteX251" fmla="*/ 537770 w 593115"/>
                <a:gd name="connsiteY251" fmla="*/ 251429 h 593115"/>
                <a:gd name="connsiteX252" fmla="*/ 537770 w 593115"/>
                <a:gd name="connsiteY252" fmla="*/ 263402 h 593115"/>
                <a:gd name="connsiteX253" fmla="*/ 572822 w 593115"/>
                <a:gd name="connsiteY253" fmla="*/ 280901 h 593115"/>
                <a:gd name="connsiteX254" fmla="*/ 574667 w 593115"/>
                <a:gd name="connsiteY254" fmla="*/ 280901 h 593115"/>
                <a:gd name="connsiteX255" fmla="*/ 573744 w 593115"/>
                <a:gd name="connsiteY255" fmla="*/ 268928 h 593115"/>
                <a:gd name="connsiteX256" fmla="*/ 563598 w 593115"/>
                <a:gd name="connsiteY256" fmla="*/ 268007 h 593115"/>
                <a:gd name="connsiteX257" fmla="*/ 546994 w 593115"/>
                <a:gd name="connsiteY257" fmla="*/ 258797 h 593115"/>
                <a:gd name="connsiteX258" fmla="*/ 545149 w 593115"/>
                <a:gd name="connsiteY258" fmla="*/ 248666 h 593115"/>
                <a:gd name="connsiteX259" fmla="*/ 337605 w 593115"/>
                <a:gd name="connsiteY259" fmla="*/ 233930 h 593115"/>
                <a:gd name="connsiteX260" fmla="*/ 308088 w 593115"/>
                <a:gd name="connsiteY260" fmla="*/ 234851 h 593115"/>
                <a:gd name="connsiteX261" fmla="*/ 300709 w 593115"/>
                <a:gd name="connsiteY261" fmla="*/ 234851 h 593115"/>
                <a:gd name="connsiteX262" fmla="*/ 300709 w 593115"/>
                <a:gd name="connsiteY262" fmla="*/ 237614 h 593115"/>
                <a:gd name="connsiteX263" fmla="*/ 299786 w 593115"/>
                <a:gd name="connsiteY263" fmla="*/ 274454 h 593115"/>
                <a:gd name="connsiteX264" fmla="*/ 324691 w 593115"/>
                <a:gd name="connsiteY264" fmla="*/ 256034 h 593115"/>
                <a:gd name="connsiteX265" fmla="*/ 324691 w 593115"/>
                <a:gd name="connsiteY265" fmla="*/ 240377 h 593115"/>
                <a:gd name="connsiteX266" fmla="*/ 362511 w 593115"/>
                <a:gd name="connsiteY266" fmla="*/ 230247 h 593115"/>
                <a:gd name="connsiteX267" fmla="*/ 344985 w 593115"/>
                <a:gd name="connsiteY267" fmla="*/ 233009 h 593115"/>
                <a:gd name="connsiteX268" fmla="*/ 345907 w 593115"/>
                <a:gd name="connsiteY268" fmla="*/ 233009 h 593115"/>
                <a:gd name="connsiteX269" fmla="*/ 357899 w 593115"/>
                <a:gd name="connsiteY269" fmla="*/ 233009 h 593115"/>
                <a:gd name="connsiteX270" fmla="*/ 404019 w 593115"/>
                <a:gd name="connsiteY270" fmla="*/ 221958 h 593115"/>
                <a:gd name="connsiteX271" fmla="*/ 401252 w 593115"/>
                <a:gd name="connsiteY271" fmla="*/ 222879 h 593115"/>
                <a:gd name="connsiteX272" fmla="*/ 386494 w 593115"/>
                <a:gd name="connsiteY272" fmla="*/ 226563 h 593115"/>
                <a:gd name="connsiteX273" fmla="*/ 399407 w 593115"/>
                <a:gd name="connsiteY273" fmla="*/ 225642 h 593115"/>
                <a:gd name="connsiteX274" fmla="*/ 399407 w 593115"/>
                <a:gd name="connsiteY274" fmla="*/ 241298 h 593115"/>
                <a:gd name="connsiteX275" fmla="*/ 407709 w 593115"/>
                <a:gd name="connsiteY275" fmla="*/ 243140 h 593115"/>
                <a:gd name="connsiteX276" fmla="*/ 404942 w 593115"/>
                <a:gd name="connsiteY276" fmla="*/ 225642 h 593115"/>
                <a:gd name="connsiteX277" fmla="*/ 194631 w 593115"/>
                <a:gd name="connsiteY277" fmla="*/ 217353 h 593115"/>
                <a:gd name="connsiteX278" fmla="*/ 194631 w 593115"/>
                <a:gd name="connsiteY278" fmla="*/ 221037 h 593115"/>
                <a:gd name="connsiteX279" fmla="*/ 185406 w 593115"/>
                <a:gd name="connsiteY279" fmla="*/ 288269 h 593115"/>
                <a:gd name="connsiteX280" fmla="*/ 185406 w 593115"/>
                <a:gd name="connsiteY280" fmla="*/ 291032 h 593115"/>
                <a:gd name="connsiteX281" fmla="*/ 188174 w 593115"/>
                <a:gd name="connsiteY281" fmla="*/ 291953 h 593115"/>
                <a:gd name="connsiteX282" fmla="*/ 277648 w 593115"/>
                <a:gd name="connsiteY282" fmla="*/ 304846 h 593115"/>
                <a:gd name="connsiteX283" fmla="*/ 280415 w 593115"/>
                <a:gd name="connsiteY283" fmla="*/ 304846 h 593115"/>
                <a:gd name="connsiteX284" fmla="*/ 280415 w 593115"/>
                <a:gd name="connsiteY284" fmla="*/ 302083 h 593115"/>
                <a:gd name="connsiteX285" fmla="*/ 281338 w 593115"/>
                <a:gd name="connsiteY285" fmla="*/ 286427 h 593115"/>
                <a:gd name="connsiteX286" fmla="*/ 282260 w 593115"/>
                <a:gd name="connsiteY286" fmla="*/ 236693 h 593115"/>
                <a:gd name="connsiteX287" fmla="*/ 282260 w 593115"/>
                <a:gd name="connsiteY287" fmla="*/ 233930 h 593115"/>
                <a:gd name="connsiteX288" fmla="*/ 279493 w 593115"/>
                <a:gd name="connsiteY288" fmla="*/ 233930 h 593115"/>
                <a:gd name="connsiteX289" fmla="*/ 198320 w 593115"/>
                <a:gd name="connsiteY289" fmla="*/ 218274 h 593115"/>
                <a:gd name="connsiteX290" fmla="*/ 453830 w 593115"/>
                <a:gd name="connsiteY290" fmla="*/ 207222 h 593115"/>
                <a:gd name="connsiteX291" fmla="*/ 446451 w 593115"/>
                <a:gd name="connsiteY291" fmla="*/ 210906 h 593115"/>
                <a:gd name="connsiteX292" fmla="*/ 442761 w 593115"/>
                <a:gd name="connsiteY292" fmla="*/ 226563 h 593115"/>
                <a:gd name="connsiteX293" fmla="*/ 431692 w 593115"/>
                <a:gd name="connsiteY293" fmla="*/ 215511 h 593115"/>
                <a:gd name="connsiteX294" fmla="*/ 431692 w 593115"/>
                <a:gd name="connsiteY294" fmla="*/ 213669 h 593115"/>
                <a:gd name="connsiteX295" fmla="*/ 424313 w 593115"/>
                <a:gd name="connsiteY295" fmla="*/ 215511 h 593115"/>
                <a:gd name="connsiteX296" fmla="*/ 422468 w 593115"/>
                <a:gd name="connsiteY296" fmla="*/ 216432 h 593115"/>
                <a:gd name="connsiteX297" fmla="*/ 422468 w 593115"/>
                <a:gd name="connsiteY297" fmla="*/ 220116 h 593115"/>
                <a:gd name="connsiteX298" fmla="*/ 428002 w 593115"/>
                <a:gd name="connsiteY298" fmla="*/ 250508 h 593115"/>
                <a:gd name="connsiteX299" fmla="*/ 428925 w 593115"/>
                <a:gd name="connsiteY299" fmla="*/ 250508 h 593115"/>
                <a:gd name="connsiteX300" fmla="*/ 433537 w 593115"/>
                <a:gd name="connsiteY300" fmla="*/ 250508 h 593115"/>
                <a:gd name="connsiteX301" fmla="*/ 433537 w 593115"/>
                <a:gd name="connsiteY301" fmla="*/ 242219 h 593115"/>
                <a:gd name="connsiteX302" fmla="*/ 447373 w 593115"/>
                <a:gd name="connsiteY302" fmla="*/ 240377 h 593115"/>
                <a:gd name="connsiteX303" fmla="*/ 461209 w 593115"/>
                <a:gd name="connsiteY303" fmla="*/ 250508 h 593115"/>
                <a:gd name="connsiteX304" fmla="*/ 483347 w 593115"/>
                <a:gd name="connsiteY304" fmla="*/ 250508 h 593115"/>
                <a:gd name="connsiteX305" fmla="*/ 490727 w 593115"/>
                <a:gd name="connsiteY305" fmla="*/ 243140 h 593115"/>
                <a:gd name="connsiteX306" fmla="*/ 490727 w 593115"/>
                <a:gd name="connsiteY306" fmla="*/ 232088 h 593115"/>
                <a:gd name="connsiteX307" fmla="*/ 484270 w 593115"/>
                <a:gd name="connsiteY307" fmla="*/ 227484 h 593115"/>
                <a:gd name="connsiteX308" fmla="*/ 463054 w 593115"/>
                <a:gd name="connsiteY308" fmla="*/ 227484 h 593115"/>
                <a:gd name="connsiteX309" fmla="*/ 455675 w 593115"/>
                <a:gd name="connsiteY309" fmla="*/ 219195 h 593115"/>
                <a:gd name="connsiteX310" fmla="*/ 123604 w 593115"/>
                <a:gd name="connsiteY310" fmla="*/ 202617 h 593115"/>
                <a:gd name="connsiteX311" fmla="*/ 117147 w 593115"/>
                <a:gd name="connsiteY311" fmla="*/ 203538 h 593115"/>
                <a:gd name="connsiteX312" fmla="*/ 116225 w 593115"/>
                <a:gd name="connsiteY312" fmla="*/ 205380 h 593115"/>
                <a:gd name="connsiteX313" fmla="*/ 112535 w 593115"/>
                <a:gd name="connsiteY313" fmla="*/ 205380 h 593115"/>
                <a:gd name="connsiteX314" fmla="*/ 110690 w 593115"/>
                <a:gd name="connsiteY314" fmla="*/ 211827 h 593115"/>
                <a:gd name="connsiteX315" fmla="*/ 119915 w 593115"/>
                <a:gd name="connsiteY315" fmla="*/ 211827 h 593115"/>
                <a:gd name="connsiteX316" fmla="*/ 123604 w 593115"/>
                <a:gd name="connsiteY316" fmla="*/ 207222 h 593115"/>
                <a:gd name="connsiteX317" fmla="*/ 155889 w 593115"/>
                <a:gd name="connsiteY317" fmla="*/ 201696 h 593115"/>
                <a:gd name="connsiteX318" fmla="*/ 147587 w 593115"/>
                <a:gd name="connsiteY318" fmla="*/ 206301 h 593115"/>
                <a:gd name="connsiteX319" fmla="*/ 130061 w 593115"/>
                <a:gd name="connsiteY319" fmla="*/ 224721 h 593115"/>
                <a:gd name="connsiteX320" fmla="*/ 129139 w 593115"/>
                <a:gd name="connsiteY320" fmla="*/ 232088 h 593115"/>
                <a:gd name="connsiteX321" fmla="*/ 111613 w 593115"/>
                <a:gd name="connsiteY321" fmla="*/ 243140 h 593115"/>
                <a:gd name="connsiteX322" fmla="*/ 103311 w 593115"/>
                <a:gd name="connsiteY322" fmla="*/ 252350 h 593115"/>
                <a:gd name="connsiteX323" fmla="*/ 103311 w 593115"/>
                <a:gd name="connsiteY323" fmla="*/ 258797 h 593115"/>
                <a:gd name="connsiteX324" fmla="*/ 163268 w 593115"/>
                <a:gd name="connsiteY324" fmla="*/ 284585 h 593115"/>
                <a:gd name="connsiteX325" fmla="*/ 166958 w 593115"/>
                <a:gd name="connsiteY325" fmla="*/ 285506 h 593115"/>
                <a:gd name="connsiteX326" fmla="*/ 166958 w 593115"/>
                <a:gd name="connsiteY326" fmla="*/ 281822 h 593115"/>
                <a:gd name="connsiteX327" fmla="*/ 177105 w 593115"/>
                <a:gd name="connsiteY327" fmla="*/ 213669 h 593115"/>
                <a:gd name="connsiteX328" fmla="*/ 177105 w 593115"/>
                <a:gd name="connsiteY328" fmla="*/ 210906 h 593115"/>
                <a:gd name="connsiteX329" fmla="*/ 175260 w 593115"/>
                <a:gd name="connsiteY329" fmla="*/ 209985 h 593115"/>
                <a:gd name="connsiteX330" fmla="*/ 155889 w 593115"/>
                <a:gd name="connsiteY330" fmla="*/ 201696 h 593115"/>
                <a:gd name="connsiteX331" fmla="*/ 128216 w 593115"/>
                <a:gd name="connsiteY331" fmla="*/ 197091 h 593115"/>
                <a:gd name="connsiteX332" fmla="*/ 128216 w 593115"/>
                <a:gd name="connsiteY332" fmla="*/ 202617 h 593115"/>
                <a:gd name="connsiteX333" fmla="*/ 130061 w 593115"/>
                <a:gd name="connsiteY333" fmla="*/ 205380 h 593115"/>
                <a:gd name="connsiteX334" fmla="*/ 139285 w 593115"/>
                <a:gd name="connsiteY334" fmla="*/ 205380 h 593115"/>
                <a:gd name="connsiteX335" fmla="*/ 139285 w 593115"/>
                <a:gd name="connsiteY335" fmla="*/ 200775 h 593115"/>
                <a:gd name="connsiteX336" fmla="*/ 129139 w 593115"/>
                <a:gd name="connsiteY336" fmla="*/ 197091 h 593115"/>
                <a:gd name="connsiteX337" fmla="*/ 394795 w 593115"/>
                <a:gd name="connsiteY337" fmla="*/ 195249 h 593115"/>
                <a:gd name="connsiteX338" fmla="*/ 386494 w 593115"/>
                <a:gd name="connsiteY338" fmla="*/ 203538 h 593115"/>
                <a:gd name="connsiteX339" fmla="*/ 377269 w 593115"/>
                <a:gd name="connsiteY339" fmla="*/ 201696 h 593115"/>
                <a:gd name="connsiteX340" fmla="*/ 369890 w 593115"/>
                <a:gd name="connsiteY340" fmla="*/ 210906 h 593115"/>
                <a:gd name="connsiteX341" fmla="*/ 397563 w 593115"/>
                <a:gd name="connsiteY341" fmla="*/ 205380 h 593115"/>
                <a:gd name="connsiteX342" fmla="*/ 400330 w 593115"/>
                <a:gd name="connsiteY342" fmla="*/ 204459 h 593115"/>
                <a:gd name="connsiteX343" fmla="*/ 396640 w 593115"/>
                <a:gd name="connsiteY343" fmla="*/ 201696 h 593115"/>
                <a:gd name="connsiteX344" fmla="*/ 484270 w 593115"/>
                <a:gd name="connsiteY344" fmla="*/ 193407 h 593115"/>
                <a:gd name="connsiteX345" fmla="*/ 481503 w 593115"/>
                <a:gd name="connsiteY345" fmla="*/ 196170 h 593115"/>
                <a:gd name="connsiteX346" fmla="*/ 472278 w 593115"/>
                <a:gd name="connsiteY346" fmla="*/ 198012 h 593115"/>
                <a:gd name="connsiteX347" fmla="*/ 467666 w 593115"/>
                <a:gd name="connsiteY347" fmla="*/ 198933 h 593115"/>
                <a:gd name="connsiteX348" fmla="*/ 463977 w 593115"/>
                <a:gd name="connsiteY348" fmla="*/ 203538 h 593115"/>
                <a:gd name="connsiteX349" fmla="*/ 463977 w 593115"/>
                <a:gd name="connsiteY349" fmla="*/ 215511 h 593115"/>
                <a:gd name="connsiteX350" fmla="*/ 469511 w 593115"/>
                <a:gd name="connsiteY350" fmla="*/ 214590 h 593115"/>
                <a:gd name="connsiteX351" fmla="*/ 487037 w 593115"/>
                <a:gd name="connsiteY351" fmla="*/ 215511 h 593115"/>
                <a:gd name="connsiteX352" fmla="*/ 496261 w 593115"/>
                <a:gd name="connsiteY352" fmla="*/ 215511 h 593115"/>
                <a:gd name="connsiteX353" fmla="*/ 494416 w 593115"/>
                <a:gd name="connsiteY353" fmla="*/ 209064 h 593115"/>
                <a:gd name="connsiteX354" fmla="*/ 487960 w 593115"/>
                <a:gd name="connsiteY354" fmla="*/ 206301 h 593115"/>
                <a:gd name="connsiteX355" fmla="*/ 487960 w 593115"/>
                <a:gd name="connsiteY355" fmla="*/ 195249 h 593115"/>
                <a:gd name="connsiteX356" fmla="*/ 416011 w 593115"/>
                <a:gd name="connsiteY356" fmla="*/ 191565 h 593115"/>
                <a:gd name="connsiteX357" fmla="*/ 417856 w 593115"/>
                <a:gd name="connsiteY357" fmla="*/ 195249 h 593115"/>
                <a:gd name="connsiteX358" fmla="*/ 417856 w 593115"/>
                <a:gd name="connsiteY358" fmla="*/ 198933 h 593115"/>
                <a:gd name="connsiteX359" fmla="*/ 421545 w 593115"/>
                <a:gd name="connsiteY359" fmla="*/ 198012 h 593115"/>
                <a:gd name="connsiteX360" fmla="*/ 423390 w 593115"/>
                <a:gd name="connsiteY360" fmla="*/ 197091 h 593115"/>
                <a:gd name="connsiteX361" fmla="*/ 420623 w 593115"/>
                <a:gd name="connsiteY361" fmla="*/ 195249 h 593115"/>
                <a:gd name="connsiteX362" fmla="*/ 416933 w 593115"/>
                <a:gd name="connsiteY362" fmla="*/ 191565 h 593115"/>
                <a:gd name="connsiteX363" fmla="*/ 116225 w 593115"/>
                <a:gd name="connsiteY363" fmla="*/ 191565 h 593115"/>
                <a:gd name="connsiteX364" fmla="*/ 116225 w 593115"/>
                <a:gd name="connsiteY364" fmla="*/ 200775 h 593115"/>
                <a:gd name="connsiteX365" fmla="*/ 121759 w 593115"/>
                <a:gd name="connsiteY365" fmla="*/ 199854 h 593115"/>
                <a:gd name="connsiteX366" fmla="*/ 125449 w 593115"/>
                <a:gd name="connsiteY366" fmla="*/ 197091 h 593115"/>
                <a:gd name="connsiteX367" fmla="*/ 125449 w 593115"/>
                <a:gd name="connsiteY367" fmla="*/ 191565 h 593115"/>
                <a:gd name="connsiteX368" fmla="*/ 133751 w 593115"/>
                <a:gd name="connsiteY368" fmla="*/ 190644 h 593115"/>
                <a:gd name="connsiteX369" fmla="*/ 130984 w 593115"/>
                <a:gd name="connsiteY369" fmla="*/ 193407 h 593115"/>
                <a:gd name="connsiteX370" fmla="*/ 134673 w 593115"/>
                <a:gd name="connsiteY370" fmla="*/ 196170 h 593115"/>
                <a:gd name="connsiteX371" fmla="*/ 137441 w 593115"/>
                <a:gd name="connsiteY371" fmla="*/ 193407 h 593115"/>
                <a:gd name="connsiteX372" fmla="*/ 539615 w 593115"/>
                <a:gd name="connsiteY372" fmla="*/ 185118 h 593115"/>
                <a:gd name="connsiteX373" fmla="*/ 530391 w 593115"/>
                <a:gd name="connsiteY373" fmla="*/ 186039 h 593115"/>
                <a:gd name="connsiteX374" fmla="*/ 527624 w 593115"/>
                <a:gd name="connsiteY374" fmla="*/ 191565 h 593115"/>
                <a:gd name="connsiteX375" fmla="*/ 528546 w 593115"/>
                <a:gd name="connsiteY375" fmla="*/ 202617 h 593115"/>
                <a:gd name="connsiteX376" fmla="*/ 540537 w 593115"/>
                <a:gd name="connsiteY376" fmla="*/ 210906 h 593115"/>
                <a:gd name="connsiteX377" fmla="*/ 540537 w 593115"/>
                <a:gd name="connsiteY377" fmla="*/ 215511 h 593115"/>
                <a:gd name="connsiteX378" fmla="*/ 534080 w 593115"/>
                <a:gd name="connsiteY378" fmla="*/ 220116 h 593115"/>
                <a:gd name="connsiteX379" fmla="*/ 533158 w 593115"/>
                <a:gd name="connsiteY379" fmla="*/ 223800 h 593115"/>
                <a:gd name="connsiteX380" fmla="*/ 542382 w 593115"/>
                <a:gd name="connsiteY380" fmla="*/ 224721 h 593115"/>
                <a:gd name="connsiteX381" fmla="*/ 551606 w 593115"/>
                <a:gd name="connsiteY381" fmla="*/ 216432 h 593115"/>
                <a:gd name="connsiteX382" fmla="*/ 550684 w 593115"/>
                <a:gd name="connsiteY382" fmla="*/ 215511 h 593115"/>
                <a:gd name="connsiteX383" fmla="*/ 550684 w 593115"/>
                <a:gd name="connsiteY383" fmla="*/ 208143 h 593115"/>
                <a:gd name="connsiteX384" fmla="*/ 535925 w 593115"/>
                <a:gd name="connsiteY384" fmla="*/ 198933 h 593115"/>
                <a:gd name="connsiteX385" fmla="*/ 536848 w 593115"/>
                <a:gd name="connsiteY385" fmla="*/ 193407 h 593115"/>
                <a:gd name="connsiteX386" fmla="*/ 547917 w 593115"/>
                <a:gd name="connsiteY386" fmla="*/ 194328 h 593115"/>
                <a:gd name="connsiteX387" fmla="*/ 547917 w 593115"/>
                <a:gd name="connsiteY387" fmla="*/ 188802 h 593115"/>
                <a:gd name="connsiteX388" fmla="*/ 176182 w 593115"/>
                <a:gd name="connsiteY388" fmla="*/ 183276 h 593115"/>
                <a:gd name="connsiteX389" fmla="*/ 170648 w 593115"/>
                <a:gd name="connsiteY389" fmla="*/ 188802 h 593115"/>
                <a:gd name="connsiteX390" fmla="*/ 178027 w 593115"/>
                <a:gd name="connsiteY390" fmla="*/ 191565 h 593115"/>
                <a:gd name="connsiteX391" fmla="*/ 181717 w 593115"/>
                <a:gd name="connsiteY391" fmla="*/ 193407 h 593115"/>
                <a:gd name="connsiteX392" fmla="*/ 182639 w 593115"/>
                <a:gd name="connsiteY392" fmla="*/ 189723 h 593115"/>
                <a:gd name="connsiteX393" fmla="*/ 183561 w 593115"/>
                <a:gd name="connsiteY393" fmla="*/ 186960 h 593115"/>
                <a:gd name="connsiteX394" fmla="*/ 182639 w 593115"/>
                <a:gd name="connsiteY394" fmla="*/ 186960 h 593115"/>
                <a:gd name="connsiteX395" fmla="*/ 180794 w 593115"/>
                <a:gd name="connsiteY395" fmla="*/ 185118 h 593115"/>
                <a:gd name="connsiteX396" fmla="*/ 116225 w 593115"/>
                <a:gd name="connsiteY396" fmla="*/ 183276 h 593115"/>
                <a:gd name="connsiteX397" fmla="*/ 113458 w 593115"/>
                <a:gd name="connsiteY397" fmla="*/ 188802 h 593115"/>
                <a:gd name="connsiteX398" fmla="*/ 118070 w 593115"/>
                <a:gd name="connsiteY398" fmla="*/ 188802 h 593115"/>
                <a:gd name="connsiteX399" fmla="*/ 118070 w 593115"/>
                <a:gd name="connsiteY399" fmla="*/ 183276 h 593115"/>
                <a:gd name="connsiteX400" fmla="*/ 120837 w 593115"/>
                <a:gd name="connsiteY400" fmla="*/ 182355 h 593115"/>
                <a:gd name="connsiteX401" fmla="*/ 120837 w 593115"/>
                <a:gd name="connsiteY401" fmla="*/ 188802 h 593115"/>
                <a:gd name="connsiteX402" fmla="*/ 126372 w 593115"/>
                <a:gd name="connsiteY402" fmla="*/ 187881 h 593115"/>
                <a:gd name="connsiteX403" fmla="*/ 180794 w 593115"/>
                <a:gd name="connsiteY403" fmla="*/ 172224 h 593115"/>
                <a:gd name="connsiteX404" fmla="*/ 178027 w 593115"/>
                <a:gd name="connsiteY404" fmla="*/ 174066 h 593115"/>
                <a:gd name="connsiteX405" fmla="*/ 178027 w 593115"/>
                <a:gd name="connsiteY405" fmla="*/ 179592 h 593115"/>
                <a:gd name="connsiteX406" fmla="*/ 183561 w 593115"/>
                <a:gd name="connsiteY406" fmla="*/ 180513 h 593115"/>
                <a:gd name="connsiteX407" fmla="*/ 185406 w 593115"/>
                <a:gd name="connsiteY407" fmla="*/ 181434 h 593115"/>
                <a:gd name="connsiteX408" fmla="*/ 187251 w 593115"/>
                <a:gd name="connsiteY408" fmla="*/ 172224 h 593115"/>
                <a:gd name="connsiteX409" fmla="*/ 86708 w 593115"/>
                <a:gd name="connsiteY409" fmla="*/ 159331 h 593115"/>
                <a:gd name="connsiteX410" fmla="*/ 79328 w 593115"/>
                <a:gd name="connsiteY410" fmla="*/ 162094 h 593115"/>
                <a:gd name="connsiteX411" fmla="*/ 83940 w 593115"/>
                <a:gd name="connsiteY411" fmla="*/ 171303 h 593115"/>
                <a:gd name="connsiteX412" fmla="*/ 91320 w 593115"/>
                <a:gd name="connsiteY412" fmla="*/ 169461 h 593115"/>
                <a:gd name="connsiteX413" fmla="*/ 93164 w 593115"/>
                <a:gd name="connsiteY413" fmla="*/ 160252 h 593115"/>
                <a:gd name="connsiteX414" fmla="*/ 344085 w 593115"/>
                <a:gd name="connsiteY414" fmla="*/ 154751 h 593115"/>
                <a:gd name="connsiteX415" fmla="*/ 348708 w 593115"/>
                <a:gd name="connsiteY415" fmla="*/ 157513 h 593115"/>
                <a:gd name="connsiteX416" fmla="*/ 348708 w 593115"/>
                <a:gd name="connsiteY416" fmla="*/ 163036 h 593115"/>
                <a:gd name="connsiteX417" fmla="*/ 336688 w 593115"/>
                <a:gd name="connsiteY417" fmla="*/ 171321 h 593115"/>
                <a:gd name="connsiteX418" fmla="*/ 330215 w 593115"/>
                <a:gd name="connsiteY418" fmla="*/ 171321 h 593115"/>
                <a:gd name="connsiteX419" fmla="*/ 330215 w 593115"/>
                <a:gd name="connsiteY419" fmla="*/ 165798 h 593115"/>
                <a:gd name="connsiteX420" fmla="*/ 335763 w 593115"/>
                <a:gd name="connsiteY420" fmla="*/ 156592 h 593115"/>
                <a:gd name="connsiteX421" fmla="*/ 356964 w 593115"/>
                <a:gd name="connsiteY421" fmla="*/ 142768 h 593115"/>
                <a:gd name="connsiteX422" fmla="*/ 359730 w 593115"/>
                <a:gd name="connsiteY422" fmla="*/ 153826 h 593115"/>
                <a:gd name="connsiteX423" fmla="*/ 364341 w 593115"/>
                <a:gd name="connsiteY423" fmla="*/ 161198 h 593115"/>
                <a:gd name="connsiteX424" fmla="*/ 368030 w 593115"/>
                <a:gd name="connsiteY424" fmla="*/ 164884 h 593115"/>
                <a:gd name="connsiteX425" fmla="*/ 373563 w 593115"/>
                <a:gd name="connsiteY425" fmla="*/ 167648 h 593115"/>
                <a:gd name="connsiteX426" fmla="*/ 368030 w 593115"/>
                <a:gd name="connsiteY426" fmla="*/ 174099 h 593115"/>
                <a:gd name="connsiteX427" fmla="*/ 356964 w 593115"/>
                <a:gd name="connsiteY427" fmla="*/ 175020 h 593115"/>
                <a:gd name="connsiteX428" fmla="*/ 349586 w 593115"/>
                <a:gd name="connsiteY428" fmla="*/ 175020 h 593115"/>
                <a:gd name="connsiteX429" fmla="*/ 350508 w 593115"/>
                <a:gd name="connsiteY429" fmla="*/ 165805 h 593115"/>
                <a:gd name="connsiteX430" fmla="*/ 356964 w 593115"/>
                <a:gd name="connsiteY430" fmla="*/ 163962 h 593115"/>
                <a:gd name="connsiteX431" fmla="*/ 356041 w 593115"/>
                <a:gd name="connsiteY431" fmla="*/ 159355 h 593115"/>
                <a:gd name="connsiteX432" fmla="*/ 349586 w 593115"/>
                <a:gd name="connsiteY432" fmla="*/ 155669 h 593115"/>
                <a:gd name="connsiteX433" fmla="*/ 345897 w 593115"/>
                <a:gd name="connsiteY433" fmla="*/ 152904 h 593115"/>
                <a:gd name="connsiteX434" fmla="*/ 345897 w 593115"/>
                <a:gd name="connsiteY434" fmla="*/ 148297 h 593115"/>
                <a:gd name="connsiteX435" fmla="*/ 347742 w 593115"/>
                <a:gd name="connsiteY435" fmla="*/ 144611 h 593115"/>
                <a:gd name="connsiteX436" fmla="*/ 119915 w 593115"/>
                <a:gd name="connsiteY436" fmla="*/ 136306 h 593115"/>
                <a:gd name="connsiteX437" fmla="*/ 115303 w 593115"/>
                <a:gd name="connsiteY437" fmla="*/ 139069 h 593115"/>
                <a:gd name="connsiteX438" fmla="*/ 116225 w 593115"/>
                <a:gd name="connsiteY438" fmla="*/ 142753 h 593115"/>
                <a:gd name="connsiteX439" fmla="*/ 119915 w 593115"/>
                <a:gd name="connsiteY439" fmla="*/ 136306 h 593115"/>
                <a:gd name="connsiteX440" fmla="*/ 377269 w 593115"/>
                <a:gd name="connsiteY440" fmla="*/ 129859 h 593115"/>
                <a:gd name="connsiteX441" fmla="*/ 374502 w 593115"/>
                <a:gd name="connsiteY441" fmla="*/ 130780 h 593115"/>
                <a:gd name="connsiteX442" fmla="*/ 307166 w 593115"/>
                <a:gd name="connsiteY442" fmla="*/ 139069 h 593115"/>
                <a:gd name="connsiteX443" fmla="*/ 303476 w 593115"/>
                <a:gd name="connsiteY443" fmla="*/ 139069 h 593115"/>
                <a:gd name="connsiteX444" fmla="*/ 303476 w 593115"/>
                <a:gd name="connsiteY444" fmla="*/ 142753 h 593115"/>
                <a:gd name="connsiteX445" fmla="*/ 300709 w 593115"/>
                <a:gd name="connsiteY445" fmla="*/ 212748 h 593115"/>
                <a:gd name="connsiteX446" fmla="*/ 300709 w 593115"/>
                <a:gd name="connsiteY446" fmla="*/ 216432 h 593115"/>
                <a:gd name="connsiteX447" fmla="*/ 308088 w 593115"/>
                <a:gd name="connsiteY447" fmla="*/ 216432 h 593115"/>
                <a:gd name="connsiteX448" fmla="*/ 330226 w 593115"/>
                <a:gd name="connsiteY448" fmla="*/ 215511 h 593115"/>
                <a:gd name="connsiteX449" fmla="*/ 329304 w 593115"/>
                <a:gd name="connsiteY449" fmla="*/ 208143 h 593115"/>
                <a:gd name="connsiteX450" fmla="*/ 332071 w 593115"/>
                <a:gd name="connsiteY450" fmla="*/ 200775 h 593115"/>
                <a:gd name="connsiteX451" fmla="*/ 344985 w 593115"/>
                <a:gd name="connsiteY451" fmla="*/ 198012 h 593115"/>
                <a:gd name="connsiteX452" fmla="*/ 359743 w 593115"/>
                <a:gd name="connsiteY452" fmla="*/ 200775 h 593115"/>
                <a:gd name="connsiteX453" fmla="*/ 361588 w 593115"/>
                <a:gd name="connsiteY453" fmla="*/ 193407 h 593115"/>
                <a:gd name="connsiteX454" fmla="*/ 355131 w 593115"/>
                <a:gd name="connsiteY454" fmla="*/ 191565 h 593115"/>
                <a:gd name="connsiteX455" fmla="*/ 356976 w 593115"/>
                <a:gd name="connsiteY455" fmla="*/ 179592 h 593115"/>
                <a:gd name="connsiteX456" fmla="*/ 371735 w 593115"/>
                <a:gd name="connsiteY456" fmla="*/ 176829 h 593115"/>
                <a:gd name="connsiteX457" fmla="*/ 381881 w 593115"/>
                <a:gd name="connsiteY457" fmla="*/ 163015 h 593115"/>
                <a:gd name="connsiteX458" fmla="*/ 388338 w 593115"/>
                <a:gd name="connsiteY458" fmla="*/ 162094 h 593115"/>
                <a:gd name="connsiteX459" fmla="*/ 381881 w 593115"/>
                <a:gd name="connsiteY459" fmla="*/ 142753 h 593115"/>
                <a:gd name="connsiteX460" fmla="*/ 380959 w 593115"/>
                <a:gd name="connsiteY460" fmla="*/ 142753 h 593115"/>
                <a:gd name="connsiteX461" fmla="*/ 380037 w 593115"/>
                <a:gd name="connsiteY461" fmla="*/ 139069 h 593115"/>
                <a:gd name="connsiteX462" fmla="*/ 378192 w 593115"/>
                <a:gd name="connsiteY462" fmla="*/ 132622 h 593115"/>
                <a:gd name="connsiteX463" fmla="*/ 223225 w 593115"/>
                <a:gd name="connsiteY463" fmla="*/ 125254 h 593115"/>
                <a:gd name="connsiteX464" fmla="*/ 222303 w 593115"/>
                <a:gd name="connsiteY464" fmla="*/ 128017 h 593115"/>
                <a:gd name="connsiteX465" fmla="*/ 213079 w 593115"/>
                <a:gd name="connsiteY465" fmla="*/ 152884 h 593115"/>
                <a:gd name="connsiteX466" fmla="*/ 213079 w 593115"/>
                <a:gd name="connsiteY466" fmla="*/ 155647 h 593115"/>
                <a:gd name="connsiteX467" fmla="*/ 224148 w 593115"/>
                <a:gd name="connsiteY467" fmla="*/ 162094 h 593115"/>
                <a:gd name="connsiteX468" fmla="*/ 223225 w 593115"/>
                <a:gd name="connsiteY468" fmla="*/ 171303 h 593115"/>
                <a:gd name="connsiteX469" fmla="*/ 213079 w 593115"/>
                <a:gd name="connsiteY469" fmla="*/ 174987 h 593115"/>
                <a:gd name="connsiteX470" fmla="*/ 214001 w 593115"/>
                <a:gd name="connsiteY470" fmla="*/ 177750 h 593115"/>
                <a:gd name="connsiteX471" fmla="*/ 225993 w 593115"/>
                <a:gd name="connsiteY471" fmla="*/ 183276 h 593115"/>
                <a:gd name="connsiteX472" fmla="*/ 225993 w 593115"/>
                <a:gd name="connsiteY472" fmla="*/ 190644 h 593115"/>
                <a:gd name="connsiteX473" fmla="*/ 222303 w 593115"/>
                <a:gd name="connsiteY473" fmla="*/ 190644 h 593115"/>
                <a:gd name="connsiteX474" fmla="*/ 206622 w 593115"/>
                <a:gd name="connsiteY474" fmla="*/ 186039 h 593115"/>
                <a:gd name="connsiteX475" fmla="*/ 205700 w 593115"/>
                <a:gd name="connsiteY475" fmla="*/ 180513 h 593115"/>
                <a:gd name="connsiteX476" fmla="*/ 210312 w 593115"/>
                <a:gd name="connsiteY476" fmla="*/ 177750 h 593115"/>
                <a:gd name="connsiteX477" fmla="*/ 210312 w 593115"/>
                <a:gd name="connsiteY477" fmla="*/ 173145 h 593115"/>
                <a:gd name="connsiteX478" fmla="*/ 206622 w 593115"/>
                <a:gd name="connsiteY478" fmla="*/ 172224 h 593115"/>
                <a:gd name="connsiteX479" fmla="*/ 200165 w 593115"/>
                <a:gd name="connsiteY479" fmla="*/ 197091 h 593115"/>
                <a:gd name="connsiteX480" fmla="*/ 199243 w 593115"/>
                <a:gd name="connsiteY480" fmla="*/ 199854 h 593115"/>
                <a:gd name="connsiteX481" fmla="*/ 202010 w 593115"/>
                <a:gd name="connsiteY481" fmla="*/ 200775 h 593115"/>
                <a:gd name="connsiteX482" fmla="*/ 279493 w 593115"/>
                <a:gd name="connsiteY482" fmla="*/ 215511 h 593115"/>
                <a:gd name="connsiteX483" fmla="*/ 282260 w 593115"/>
                <a:gd name="connsiteY483" fmla="*/ 215511 h 593115"/>
                <a:gd name="connsiteX484" fmla="*/ 282260 w 593115"/>
                <a:gd name="connsiteY484" fmla="*/ 211827 h 593115"/>
                <a:gd name="connsiteX485" fmla="*/ 285028 w 593115"/>
                <a:gd name="connsiteY485" fmla="*/ 140911 h 593115"/>
                <a:gd name="connsiteX486" fmla="*/ 285028 w 593115"/>
                <a:gd name="connsiteY486" fmla="*/ 138148 h 593115"/>
                <a:gd name="connsiteX487" fmla="*/ 282260 w 593115"/>
                <a:gd name="connsiteY487" fmla="*/ 138148 h 593115"/>
                <a:gd name="connsiteX488" fmla="*/ 225993 w 593115"/>
                <a:gd name="connsiteY488" fmla="*/ 126175 h 593115"/>
                <a:gd name="connsiteX489" fmla="*/ 399407 w 593115"/>
                <a:gd name="connsiteY489" fmla="*/ 122491 h 593115"/>
                <a:gd name="connsiteX490" fmla="*/ 397563 w 593115"/>
                <a:gd name="connsiteY490" fmla="*/ 123412 h 593115"/>
                <a:gd name="connsiteX491" fmla="*/ 394795 w 593115"/>
                <a:gd name="connsiteY491" fmla="*/ 124333 h 593115"/>
                <a:gd name="connsiteX492" fmla="*/ 395718 w 593115"/>
                <a:gd name="connsiteY492" fmla="*/ 126175 h 593115"/>
                <a:gd name="connsiteX493" fmla="*/ 398485 w 593115"/>
                <a:gd name="connsiteY493" fmla="*/ 125254 h 593115"/>
                <a:gd name="connsiteX494" fmla="*/ 439994 w 593115"/>
                <a:gd name="connsiteY494" fmla="*/ 114202 h 593115"/>
                <a:gd name="connsiteX495" fmla="*/ 419701 w 593115"/>
                <a:gd name="connsiteY495" fmla="*/ 128017 h 593115"/>
                <a:gd name="connsiteX496" fmla="*/ 419701 w 593115"/>
                <a:gd name="connsiteY496" fmla="*/ 151042 h 593115"/>
                <a:gd name="connsiteX497" fmla="*/ 407709 w 593115"/>
                <a:gd name="connsiteY497" fmla="*/ 156568 h 593115"/>
                <a:gd name="connsiteX498" fmla="*/ 409554 w 593115"/>
                <a:gd name="connsiteY498" fmla="*/ 160252 h 593115"/>
                <a:gd name="connsiteX499" fmla="*/ 428002 w 593115"/>
                <a:gd name="connsiteY499" fmla="*/ 161173 h 593115"/>
                <a:gd name="connsiteX500" fmla="*/ 439071 w 593115"/>
                <a:gd name="connsiteY500" fmla="*/ 144595 h 593115"/>
                <a:gd name="connsiteX501" fmla="*/ 439071 w 593115"/>
                <a:gd name="connsiteY501" fmla="*/ 137227 h 593115"/>
                <a:gd name="connsiteX502" fmla="*/ 430770 w 593115"/>
                <a:gd name="connsiteY502" fmla="*/ 133543 h 593115"/>
                <a:gd name="connsiteX503" fmla="*/ 430770 w 593115"/>
                <a:gd name="connsiteY503" fmla="*/ 128017 h 593115"/>
                <a:gd name="connsiteX504" fmla="*/ 444606 w 593115"/>
                <a:gd name="connsiteY504" fmla="*/ 119728 h 593115"/>
                <a:gd name="connsiteX505" fmla="*/ 444606 w 593115"/>
                <a:gd name="connsiteY505" fmla="*/ 117886 h 593115"/>
                <a:gd name="connsiteX506" fmla="*/ 441839 w 593115"/>
                <a:gd name="connsiteY506" fmla="*/ 114202 h 593115"/>
                <a:gd name="connsiteX507" fmla="*/ 186329 w 593115"/>
                <a:gd name="connsiteY507" fmla="*/ 107755 h 593115"/>
                <a:gd name="connsiteX508" fmla="*/ 179872 w 593115"/>
                <a:gd name="connsiteY508" fmla="*/ 108676 h 593115"/>
                <a:gd name="connsiteX509" fmla="*/ 178027 w 593115"/>
                <a:gd name="connsiteY509" fmla="*/ 110518 h 593115"/>
                <a:gd name="connsiteX510" fmla="*/ 172492 w 593115"/>
                <a:gd name="connsiteY510" fmla="*/ 116044 h 593115"/>
                <a:gd name="connsiteX511" fmla="*/ 164191 w 593115"/>
                <a:gd name="connsiteY511" fmla="*/ 116965 h 593115"/>
                <a:gd name="connsiteX512" fmla="*/ 165113 w 593115"/>
                <a:gd name="connsiteY512" fmla="*/ 121570 h 593115"/>
                <a:gd name="connsiteX513" fmla="*/ 167880 w 593115"/>
                <a:gd name="connsiteY513" fmla="*/ 122491 h 593115"/>
                <a:gd name="connsiteX514" fmla="*/ 167880 w 593115"/>
                <a:gd name="connsiteY514" fmla="*/ 124333 h 593115"/>
                <a:gd name="connsiteX515" fmla="*/ 160501 w 593115"/>
                <a:gd name="connsiteY515" fmla="*/ 125254 h 593115"/>
                <a:gd name="connsiteX516" fmla="*/ 160501 w 593115"/>
                <a:gd name="connsiteY516" fmla="*/ 128938 h 593115"/>
                <a:gd name="connsiteX517" fmla="*/ 153122 w 593115"/>
                <a:gd name="connsiteY517" fmla="*/ 129859 h 593115"/>
                <a:gd name="connsiteX518" fmla="*/ 152199 w 593115"/>
                <a:gd name="connsiteY518" fmla="*/ 121570 h 593115"/>
                <a:gd name="connsiteX519" fmla="*/ 130984 w 593115"/>
                <a:gd name="connsiteY519" fmla="*/ 154726 h 593115"/>
                <a:gd name="connsiteX520" fmla="*/ 138363 w 593115"/>
                <a:gd name="connsiteY520" fmla="*/ 156568 h 593115"/>
                <a:gd name="connsiteX521" fmla="*/ 138363 w 593115"/>
                <a:gd name="connsiteY521" fmla="*/ 171303 h 593115"/>
                <a:gd name="connsiteX522" fmla="*/ 139285 w 593115"/>
                <a:gd name="connsiteY522" fmla="*/ 172224 h 593115"/>
                <a:gd name="connsiteX523" fmla="*/ 144820 w 593115"/>
                <a:gd name="connsiteY523" fmla="*/ 171303 h 593115"/>
                <a:gd name="connsiteX524" fmla="*/ 151277 w 593115"/>
                <a:gd name="connsiteY524" fmla="*/ 158410 h 593115"/>
                <a:gd name="connsiteX525" fmla="*/ 166036 w 593115"/>
                <a:gd name="connsiteY525" fmla="*/ 153805 h 593115"/>
                <a:gd name="connsiteX526" fmla="*/ 166036 w 593115"/>
                <a:gd name="connsiteY526" fmla="*/ 135385 h 593115"/>
                <a:gd name="connsiteX527" fmla="*/ 174337 w 593115"/>
                <a:gd name="connsiteY527" fmla="*/ 128938 h 593115"/>
                <a:gd name="connsiteX528" fmla="*/ 193708 w 593115"/>
                <a:gd name="connsiteY528" fmla="*/ 133543 h 593115"/>
                <a:gd name="connsiteX529" fmla="*/ 192786 w 593115"/>
                <a:gd name="connsiteY529" fmla="*/ 146437 h 593115"/>
                <a:gd name="connsiteX530" fmla="*/ 195553 w 593115"/>
                <a:gd name="connsiteY530" fmla="*/ 146437 h 593115"/>
                <a:gd name="connsiteX531" fmla="*/ 202010 w 593115"/>
                <a:gd name="connsiteY531" fmla="*/ 128938 h 593115"/>
                <a:gd name="connsiteX532" fmla="*/ 185406 w 593115"/>
                <a:gd name="connsiteY532" fmla="*/ 124333 h 593115"/>
                <a:gd name="connsiteX533" fmla="*/ 201087 w 593115"/>
                <a:gd name="connsiteY533" fmla="*/ 116044 h 593115"/>
                <a:gd name="connsiteX534" fmla="*/ 186329 w 593115"/>
                <a:gd name="connsiteY534" fmla="*/ 107755 h 593115"/>
                <a:gd name="connsiteX535" fmla="*/ 93164 w 593115"/>
                <a:gd name="connsiteY535" fmla="*/ 107755 h 593115"/>
                <a:gd name="connsiteX536" fmla="*/ 87630 w 593115"/>
                <a:gd name="connsiteY536" fmla="*/ 113281 h 593115"/>
                <a:gd name="connsiteX537" fmla="*/ 105156 w 593115"/>
                <a:gd name="connsiteY537" fmla="*/ 114202 h 593115"/>
                <a:gd name="connsiteX538" fmla="*/ 103311 w 593115"/>
                <a:gd name="connsiteY538" fmla="*/ 107755 h 593115"/>
                <a:gd name="connsiteX539" fmla="*/ 168803 w 593115"/>
                <a:gd name="connsiteY539" fmla="*/ 98546 h 593115"/>
                <a:gd name="connsiteX540" fmla="*/ 167880 w 593115"/>
                <a:gd name="connsiteY540" fmla="*/ 99466 h 593115"/>
                <a:gd name="connsiteX541" fmla="*/ 160501 w 593115"/>
                <a:gd name="connsiteY541" fmla="*/ 109597 h 593115"/>
                <a:gd name="connsiteX542" fmla="*/ 169725 w 593115"/>
                <a:gd name="connsiteY542" fmla="*/ 110518 h 593115"/>
                <a:gd name="connsiteX543" fmla="*/ 467666 w 593115"/>
                <a:gd name="connsiteY543" fmla="*/ 76442 h 593115"/>
                <a:gd name="connsiteX544" fmla="*/ 464899 w 593115"/>
                <a:gd name="connsiteY544" fmla="*/ 79205 h 593115"/>
                <a:gd name="connsiteX545" fmla="*/ 452908 w 593115"/>
                <a:gd name="connsiteY545" fmla="*/ 91178 h 593115"/>
                <a:gd name="connsiteX546" fmla="*/ 450140 w 593115"/>
                <a:gd name="connsiteY546" fmla="*/ 93020 h 593115"/>
                <a:gd name="connsiteX547" fmla="*/ 451985 w 593115"/>
                <a:gd name="connsiteY547" fmla="*/ 95783 h 593115"/>
                <a:gd name="connsiteX548" fmla="*/ 455675 w 593115"/>
                <a:gd name="connsiteY548" fmla="*/ 101308 h 593115"/>
                <a:gd name="connsiteX549" fmla="*/ 459365 w 593115"/>
                <a:gd name="connsiteY549" fmla="*/ 101308 h 593115"/>
                <a:gd name="connsiteX550" fmla="*/ 487960 w 593115"/>
                <a:gd name="connsiteY550" fmla="*/ 114202 h 593115"/>
                <a:gd name="connsiteX551" fmla="*/ 483347 w 593115"/>
                <a:gd name="connsiteY551" fmla="*/ 118807 h 593115"/>
                <a:gd name="connsiteX552" fmla="*/ 468589 w 593115"/>
                <a:gd name="connsiteY552" fmla="*/ 118807 h 593115"/>
                <a:gd name="connsiteX553" fmla="*/ 472278 w 593115"/>
                <a:gd name="connsiteY553" fmla="*/ 124333 h 593115"/>
                <a:gd name="connsiteX554" fmla="*/ 483347 w 593115"/>
                <a:gd name="connsiteY554" fmla="*/ 125254 h 593115"/>
                <a:gd name="connsiteX555" fmla="*/ 492572 w 593115"/>
                <a:gd name="connsiteY555" fmla="*/ 117886 h 593115"/>
                <a:gd name="connsiteX556" fmla="*/ 495339 w 593115"/>
                <a:gd name="connsiteY556" fmla="*/ 109597 h 593115"/>
                <a:gd name="connsiteX557" fmla="*/ 499833 w 593115"/>
                <a:gd name="connsiteY557" fmla="*/ 107802 h 593115"/>
                <a:gd name="connsiteX558" fmla="*/ 500031 w 593115"/>
                <a:gd name="connsiteY558" fmla="*/ 107995 h 593115"/>
                <a:gd name="connsiteX559" fmla="*/ 502718 w 593115"/>
                <a:gd name="connsiteY559" fmla="*/ 116044 h 593115"/>
                <a:gd name="connsiteX560" fmla="*/ 506408 w 593115"/>
                <a:gd name="connsiteY560" fmla="*/ 114202 h 593115"/>
                <a:gd name="connsiteX561" fmla="*/ 500031 w 593115"/>
                <a:gd name="connsiteY561" fmla="*/ 107995 h 593115"/>
                <a:gd name="connsiteX562" fmla="*/ 499951 w 593115"/>
                <a:gd name="connsiteY562" fmla="*/ 107755 h 593115"/>
                <a:gd name="connsiteX563" fmla="*/ 499833 w 593115"/>
                <a:gd name="connsiteY563" fmla="*/ 107802 h 593115"/>
                <a:gd name="connsiteX564" fmla="*/ 469511 w 593115"/>
                <a:gd name="connsiteY564" fmla="*/ 78284 h 593115"/>
                <a:gd name="connsiteX565" fmla="*/ 140208 w 593115"/>
                <a:gd name="connsiteY565" fmla="*/ 67232 h 593115"/>
                <a:gd name="connsiteX566" fmla="*/ 137441 w 593115"/>
                <a:gd name="connsiteY566" fmla="*/ 68153 h 593115"/>
                <a:gd name="connsiteX567" fmla="*/ 108846 w 593115"/>
                <a:gd name="connsiteY567" fmla="*/ 91178 h 593115"/>
                <a:gd name="connsiteX568" fmla="*/ 113458 w 593115"/>
                <a:gd name="connsiteY568" fmla="*/ 97625 h 593115"/>
                <a:gd name="connsiteX569" fmla="*/ 125449 w 593115"/>
                <a:gd name="connsiteY569" fmla="*/ 97625 h 593115"/>
                <a:gd name="connsiteX570" fmla="*/ 132828 w 593115"/>
                <a:gd name="connsiteY570" fmla="*/ 91178 h 593115"/>
                <a:gd name="connsiteX571" fmla="*/ 138363 w 593115"/>
                <a:gd name="connsiteY571" fmla="*/ 93941 h 593115"/>
                <a:gd name="connsiteX572" fmla="*/ 128216 w 593115"/>
                <a:gd name="connsiteY572" fmla="*/ 104071 h 593115"/>
                <a:gd name="connsiteX573" fmla="*/ 115303 w 593115"/>
                <a:gd name="connsiteY573" fmla="*/ 104071 h 593115"/>
                <a:gd name="connsiteX574" fmla="*/ 116225 w 593115"/>
                <a:gd name="connsiteY574" fmla="*/ 113281 h 593115"/>
                <a:gd name="connsiteX575" fmla="*/ 132828 w 593115"/>
                <a:gd name="connsiteY575" fmla="*/ 113281 h 593115"/>
                <a:gd name="connsiteX576" fmla="*/ 134673 w 593115"/>
                <a:gd name="connsiteY576" fmla="*/ 108676 h 593115"/>
                <a:gd name="connsiteX577" fmla="*/ 138363 w 593115"/>
                <a:gd name="connsiteY577" fmla="*/ 108676 h 593115"/>
                <a:gd name="connsiteX578" fmla="*/ 143898 w 593115"/>
                <a:gd name="connsiteY578" fmla="*/ 100387 h 593115"/>
                <a:gd name="connsiteX579" fmla="*/ 141130 w 593115"/>
                <a:gd name="connsiteY579" fmla="*/ 99466 h 593115"/>
                <a:gd name="connsiteX580" fmla="*/ 143898 w 593115"/>
                <a:gd name="connsiteY580" fmla="*/ 93020 h 593115"/>
                <a:gd name="connsiteX581" fmla="*/ 149432 w 593115"/>
                <a:gd name="connsiteY581" fmla="*/ 92099 h 593115"/>
                <a:gd name="connsiteX582" fmla="*/ 150354 w 593115"/>
                <a:gd name="connsiteY582" fmla="*/ 92099 h 593115"/>
                <a:gd name="connsiteX583" fmla="*/ 154044 w 593115"/>
                <a:gd name="connsiteY583" fmla="*/ 86573 h 593115"/>
                <a:gd name="connsiteX584" fmla="*/ 155889 w 593115"/>
                <a:gd name="connsiteY584" fmla="*/ 84731 h 593115"/>
                <a:gd name="connsiteX585" fmla="*/ 154044 w 593115"/>
                <a:gd name="connsiteY585" fmla="*/ 82889 h 593115"/>
                <a:gd name="connsiteX586" fmla="*/ 142053 w 593115"/>
                <a:gd name="connsiteY586" fmla="*/ 69074 h 593115"/>
                <a:gd name="connsiteX587" fmla="*/ 404019 w 593115"/>
                <a:gd name="connsiteY587" fmla="*/ 39602 h 593115"/>
                <a:gd name="connsiteX588" fmla="*/ 416011 w 593115"/>
                <a:gd name="connsiteY588" fmla="*/ 51575 h 593115"/>
                <a:gd name="connsiteX589" fmla="*/ 437227 w 593115"/>
                <a:gd name="connsiteY589" fmla="*/ 76442 h 593115"/>
                <a:gd name="connsiteX590" fmla="*/ 439071 w 593115"/>
                <a:gd name="connsiteY590" fmla="*/ 79205 h 593115"/>
                <a:gd name="connsiteX591" fmla="*/ 442761 w 593115"/>
                <a:gd name="connsiteY591" fmla="*/ 75521 h 593115"/>
                <a:gd name="connsiteX592" fmla="*/ 450140 w 593115"/>
                <a:gd name="connsiteY592" fmla="*/ 69074 h 593115"/>
                <a:gd name="connsiteX593" fmla="*/ 452908 w 593115"/>
                <a:gd name="connsiteY593" fmla="*/ 66311 h 593115"/>
                <a:gd name="connsiteX594" fmla="*/ 449218 w 593115"/>
                <a:gd name="connsiteY594" fmla="*/ 64469 h 593115"/>
                <a:gd name="connsiteX595" fmla="*/ 419701 w 593115"/>
                <a:gd name="connsiteY595" fmla="*/ 46970 h 593115"/>
                <a:gd name="connsiteX596" fmla="*/ 199243 w 593115"/>
                <a:gd name="connsiteY596" fmla="*/ 35918 h 593115"/>
                <a:gd name="connsiteX597" fmla="*/ 185406 w 593115"/>
                <a:gd name="connsiteY597" fmla="*/ 42365 h 593115"/>
                <a:gd name="connsiteX598" fmla="*/ 158656 w 593115"/>
                <a:gd name="connsiteY598" fmla="*/ 55259 h 593115"/>
                <a:gd name="connsiteX599" fmla="*/ 155889 w 593115"/>
                <a:gd name="connsiteY599" fmla="*/ 57101 h 593115"/>
                <a:gd name="connsiteX600" fmla="*/ 157734 w 593115"/>
                <a:gd name="connsiteY600" fmla="*/ 59864 h 593115"/>
                <a:gd name="connsiteX601" fmla="*/ 163268 w 593115"/>
                <a:gd name="connsiteY601" fmla="*/ 66311 h 593115"/>
                <a:gd name="connsiteX602" fmla="*/ 166958 w 593115"/>
                <a:gd name="connsiteY602" fmla="*/ 70916 h 593115"/>
                <a:gd name="connsiteX603" fmla="*/ 169725 w 593115"/>
                <a:gd name="connsiteY603" fmla="*/ 68153 h 593115"/>
                <a:gd name="connsiteX604" fmla="*/ 188174 w 593115"/>
                <a:gd name="connsiteY604" fmla="*/ 46970 h 593115"/>
                <a:gd name="connsiteX605" fmla="*/ 346830 w 593115"/>
                <a:gd name="connsiteY605" fmla="*/ 23025 h 593115"/>
                <a:gd name="connsiteX606" fmla="*/ 350519 w 593115"/>
                <a:gd name="connsiteY606" fmla="*/ 28551 h 593115"/>
                <a:gd name="connsiteX607" fmla="*/ 387416 w 593115"/>
                <a:gd name="connsiteY607" fmla="*/ 104992 h 593115"/>
                <a:gd name="connsiteX608" fmla="*/ 388338 w 593115"/>
                <a:gd name="connsiteY608" fmla="*/ 107755 h 593115"/>
                <a:gd name="connsiteX609" fmla="*/ 391106 w 593115"/>
                <a:gd name="connsiteY609" fmla="*/ 105913 h 593115"/>
                <a:gd name="connsiteX610" fmla="*/ 420623 w 593115"/>
                <a:gd name="connsiteY610" fmla="*/ 92099 h 593115"/>
                <a:gd name="connsiteX611" fmla="*/ 424313 w 593115"/>
                <a:gd name="connsiteY611" fmla="*/ 90257 h 593115"/>
                <a:gd name="connsiteX612" fmla="*/ 421545 w 593115"/>
                <a:gd name="connsiteY612" fmla="*/ 87494 h 593115"/>
                <a:gd name="connsiteX613" fmla="*/ 363433 w 593115"/>
                <a:gd name="connsiteY613" fmla="*/ 26709 h 593115"/>
                <a:gd name="connsiteX614" fmla="*/ 362511 w 593115"/>
                <a:gd name="connsiteY614" fmla="*/ 26709 h 593115"/>
                <a:gd name="connsiteX615" fmla="*/ 353286 w 593115"/>
                <a:gd name="connsiteY615" fmla="*/ 23946 h 593115"/>
                <a:gd name="connsiteX616" fmla="*/ 251820 w 593115"/>
                <a:gd name="connsiteY616" fmla="*/ 22104 h 593115"/>
                <a:gd name="connsiteX617" fmla="*/ 245364 w 593115"/>
                <a:gd name="connsiteY617" fmla="*/ 23025 h 593115"/>
                <a:gd name="connsiteX618" fmla="*/ 238907 w 593115"/>
                <a:gd name="connsiteY618" fmla="*/ 24867 h 593115"/>
                <a:gd name="connsiteX619" fmla="*/ 234295 w 593115"/>
                <a:gd name="connsiteY619" fmla="*/ 25788 h 593115"/>
                <a:gd name="connsiteX620" fmla="*/ 235217 w 593115"/>
                <a:gd name="connsiteY620" fmla="*/ 27630 h 593115"/>
                <a:gd name="connsiteX621" fmla="*/ 183561 w 593115"/>
                <a:gd name="connsiteY621" fmla="*/ 81047 h 593115"/>
                <a:gd name="connsiteX622" fmla="*/ 181717 w 593115"/>
                <a:gd name="connsiteY622" fmla="*/ 82889 h 593115"/>
                <a:gd name="connsiteX623" fmla="*/ 184484 w 593115"/>
                <a:gd name="connsiteY623" fmla="*/ 84731 h 593115"/>
                <a:gd name="connsiteX624" fmla="*/ 192786 w 593115"/>
                <a:gd name="connsiteY624" fmla="*/ 91178 h 593115"/>
                <a:gd name="connsiteX625" fmla="*/ 197398 w 593115"/>
                <a:gd name="connsiteY625" fmla="*/ 90257 h 593115"/>
                <a:gd name="connsiteX626" fmla="*/ 214001 w 593115"/>
                <a:gd name="connsiteY626" fmla="*/ 97625 h 593115"/>
                <a:gd name="connsiteX627" fmla="*/ 249053 w 593115"/>
                <a:gd name="connsiteY627" fmla="*/ 27630 h 593115"/>
                <a:gd name="connsiteX628" fmla="*/ 309010 w 593115"/>
                <a:gd name="connsiteY628" fmla="*/ 18420 h 593115"/>
                <a:gd name="connsiteX629" fmla="*/ 309010 w 593115"/>
                <a:gd name="connsiteY629" fmla="*/ 22104 h 593115"/>
                <a:gd name="connsiteX630" fmla="*/ 304398 w 593115"/>
                <a:gd name="connsiteY630" fmla="*/ 117886 h 593115"/>
                <a:gd name="connsiteX631" fmla="*/ 304398 w 593115"/>
                <a:gd name="connsiteY631" fmla="*/ 120649 h 593115"/>
                <a:gd name="connsiteX632" fmla="*/ 308088 w 593115"/>
                <a:gd name="connsiteY632" fmla="*/ 120649 h 593115"/>
                <a:gd name="connsiteX633" fmla="*/ 367123 w 593115"/>
                <a:gd name="connsiteY633" fmla="*/ 113281 h 593115"/>
                <a:gd name="connsiteX634" fmla="*/ 370812 w 593115"/>
                <a:gd name="connsiteY634" fmla="*/ 113281 h 593115"/>
                <a:gd name="connsiteX635" fmla="*/ 368968 w 593115"/>
                <a:gd name="connsiteY635" fmla="*/ 109597 h 593115"/>
                <a:gd name="connsiteX636" fmla="*/ 323769 w 593115"/>
                <a:gd name="connsiteY636" fmla="*/ 21183 h 593115"/>
                <a:gd name="connsiteX637" fmla="*/ 323769 w 593115"/>
                <a:gd name="connsiteY637" fmla="*/ 19341 h 593115"/>
                <a:gd name="connsiteX638" fmla="*/ 321924 w 593115"/>
                <a:gd name="connsiteY638" fmla="*/ 19341 h 593115"/>
                <a:gd name="connsiteX639" fmla="*/ 312700 w 593115"/>
                <a:gd name="connsiteY639" fmla="*/ 19341 h 593115"/>
                <a:gd name="connsiteX640" fmla="*/ 285028 w 593115"/>
                <a:gd name="connsiteY640" fmla="*/ 18420 h 593115"/>
                <a:gd name="connsiteX641" fmla="*/ 276726 w 593115"/>
                <a:gd name="connsiteY641" fmla="*/ 19341 h 593115"/>
                <a:gd name="connsiteX642" fmla="*/ 275803 w 593115"/>
                <a:gd name="connsiteY642" fmla="*/ 19341 h 593115"/>
                <a:gd name="connsiteX643" fmla="*/ 274881 w 593115"/>
                <a:gd name="connsiteY643" fmla="*/ 20262 h 593115"/>
                <a:gd name="connsiteX644" fmla="*/ 231527 w 593115"/>
                <a:gd name="connsiteY644" fmla="*/ 104992 h 593115"/>
                <a:gd name="connsiteX645" fmla="*/ 229682 w 593115"/>
                <a:gd name="connsiteY645" fmla="*/ 108676 h 593115"/>
                <a:gd name="connsiteX646" fmla="*/ 233372 w 593115"/>
                <a:gd name="connsiteY646" fmla="*/ 109597 h 593115"/>
                <a:gd name="connsiteX647" fmla="*/ 282260 w 593115"/>
                <a:gd name="connsiteY647" fmla="*/ 119728 h 593115"/>
                <a:gd name="connsiteX648" fmla="*/ 285950 w 593115"/>
                <a:gd name="connsiteY648" fmla="*/ 119728 h 593115"/>
                <a:gd name="connsiteX649" fmla="*/ 285950 w 593115"/>
                <a:gd name="connsiteY649" fmla="*/ 116965 h 593115"/>
                <a:gd name="connsiteX650" fmla="*/ 290562 w 593115"/>
                <a:gd name="connsiteY650" fmla="*/ 22104 h 593115"/>
                <a:gd name="connsiteX651" fmla="*/ 290562 w 593115"/>
                <a:gd name="connsiteY651" fmla="*/ 18420 h 593115"/>
                <a:gd name="connsiteX652" fmla="*/ 297019 w 593115"/>
                <a:gd name="connsiteY652" fmla="*/ 0 h 593115"/>
                <a:gd name="connsiteX653" fmla="*/ 461209 w 593115"/>
                <a:gd name="connsiteY653" fmla="*/ 49733 h 593115"/>
                <a:gd name="connsiteX654" fmla="*/ 480580 w 593115"/>
                <a:gd name="connsiteY654" fmla="*/ 63548 h 593115"/>
                <a:gd name="connsiteX655" fmla="*/ 530391 w 593115"/>
                <a:gd name="connsiteY655" fmla="*/ 114202 h 593115"/>
                <a:gd name="connsiteX656" fmla="*/ 546072 w 593115"/>
                <a:gd name="connsiteY656" fmla="*/ 135385 h 593115"/>
                <a:gd name="connsiteX657" fmla="*/ 571900 w 593115"/>
                <a:gd name="connsiteY657" fmla="*/ 186039 h 593115"/>
                <a:gd name="connsiteX658" fmla="*/ 582046 w 593115"/>
                <a:gd name="connsiteY658" fmla="*/ 212748 h 593115"/>
                <a:gd name="connsiteX659" fmla="*/ 593115 w 593115"/>
                <a:gd name="connsiteY659" fmla="*/ 291953 h 593115"/>
                <a:gd name="connsiteX660" fmla="*/ 593115 w 593115"/>
                <a:gd name="connsiteY660" fmla="*/ 293795 h 593115"/>
                <a:gd name="connsiteX661" fmla="*/ 593115 w 593115"/>
                <a:gd name="connsiteY661" fmla="*/ 296557 h 593115"/>
                <a:gd name="connsiteX662" fmla="*/ 592193 w 593115"/>
                <a:gd name="connsiteY662" fmla="*/ 326029 h 593115"/>
                <a:gd name="connsiteX663" fmla="*/ 560831 w 593115"/>
                <a:gd name="connsiteY663" fmla="*/ 431021 h 593115"/>
                <a:gd name="connsiteX664" fmla="*/ 535925 w 593115"/>
                <a:gd name="connsiteY664" fmla="*/ 471545 h 593115"/>
                <a:gd name="connsiteX665" fmla="*/ 297019 w 593115"/>
                <a:gd name="connsiteY665" fmla="*/ 592194 h 593115"/>
                <a:gd name="connsiteX666" fmla="*/ 296097 w 593115"/>
                <a:gd name="connsiteY666" fmla="*/ 592194 h 593115"/>
                <a:gd name="connsiteX667" fmla="*/ 291484 w 593115"/>
                <a:gd name="connsiteY667" fmla="*/ 593115 h 593115"/>
                <a:gd name="connsiteX668" fmla="*/ 291484 w 593115"/>
                <a:gd name="connsiteY668" fmla="*/ 592194 h 593115"/>
                <a:gd name="connsiteX669" fmla="*/ 288717 w 593115"/>
                <a:gd name="connsiteY669" fmla="*/ 592194 h 593115"/>
                <a:gd name="connsiteX670" fmla="*/ 49811 w 593115"/>
                <a:gd name="connsiteY670" fmla="*/ 459572 h 593115"/>
                <a:gd name="connsiteX671" fmla="*/ 25828 w 593115"/>
                <a:gd name="connsiteY671" fmla="*/ 416286 h 593115"/>
                <a:gd name="connsiteX672" fmla="*/ 1845 w 593115"/>
                <a:gd name="connsiteY672" fmla="*/ 323266 h 593115"/>
                <a:gd name="connsiteX673" fmla="*/ 0 w 593115"/>
                <a:gd name="connsiteY673" fmla="*/ 296557 h 593115"/>
                <a:gd name="connsiteX674" fmla="*/ 0 w 593115"/>
                <a:gd name="connsiteY674" fmla="*/ 291032 h 593115"/>
                <a:gd name="connsiteX675" fmla="*/ 0 w 593115"/>
                <a:gd name="connsiteY675" fmla="*/ 289190 h 593115"/>
                <a:gd name="connsiteX676" fmla="*/ 12914 w 593115"/>
                <a:gd name="connsiteY676" fmla="*/ 210906 h 593115"/>
                <a:gd name="connsiteX677" fmla="*/ 22138 w 593115"/>
                <a:gd name="connsiteY677" fmla="*/ 183276 h 593115"/>
                <a:gd name="connsiteX678" fmla="*/ 23983 w 593115"/>
                <a:gd name="connsiteY678" fmla="*/ 180513 h 593115"/>
                <a:gd name="connsiteX679" fmla="*/ 23983 w 593115"/>
                <a:gd name="connsiteY679" fmla="*/ 179592 h 593115"/>
                <a:gd name="connsiteX680" fmla="*/ 59035 w 593115"/>
                <a:gd name="connsiteY680" fmla="*/ 118807 h 593115"/>
                <a:gd name="connsiteX681" fmla="*/ 76561 w 593115"/>
                <a:gd name="connsiteY681" fmla="*/ 98546 h 593115"/>
                <a:gd name="connsiteX682" fmla="*/ 128216 w 593115"/>
                <a:gd name="connsiteY682" fmla="*/ 52496 h 593115"/>
                <a:gd name="connsiteX683" fmla="*/ 149432 w 593115"/>
                <a:gd name="connsiteY683" fmla="*/ 39602 h 593115"/>
                <a:gd name="connsiteX684" fmla="*/ 297019 w 593115"/>
                <a:gd name="connsiteY684" fmla="*/ 0 h 593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</a:cxnLst>
              <a:rect l="l" t="t" r="r" b="b"/>
              <a:pathLst>
                <a:path w="593115" h="593115">
                  <a:moveTo>
                    <a:pt x="175260" y="543382"/>
                  </a:moveTo>
                  <a:lnTo>
                    <a:pt x="173415" y="545224"/>
                  </a:lnTo>
                  <a:lnTo>
                    <a:pt x="179872" y="548908"/>
                  </a:lnTo>
                  <a:close/>
                  <a:moveTo>
                    <a:pt x="360666" y="517594"/>
                  </a:moveTo>
                  <a:cubicBezTo>
                    <a:pt x="343140" y="519436"/>
                    <a:pt x="325614" y="520357"/>
                    <a:pt x="308088" y="520357"/>
                  </a:cubicBezTo>
                  <a:lnTo>
                    <a:pt x="305321" y="520357"/>
                  </a:lnTo>
                  <a:lnTo>
                    <a:pt x="305321" y="524041"/>
                  </a:lnTo>
                  <a:cubicBezTo>
                    <a:pt x="306243" y="542461"/>
                    <a:pt x="307166" y="559039"/>
                    <a:pt x="308088" y="570090"/>
                  </a:cubicBezTo>
                  <a:lnTo>
                    <a:pt x="308088" y="573774"/>
                  </a:lnTo>
                  <a:lnTo>
                    <a:pt x="311778" y="573774"/>
                  </a:lnTo>
                  <a:cubicBezTo>
                    <a:pt x="320079" y="572853"/>
                    <a:pt x="328381" y="571932"/>
                    <a:pt x="336683" y="571011"/>
                  </a:cubicBezTo>
                  <a:lnTo>
                    <a:pt x="338528" y="571011"/>
                  </a:lnTo>
                  <a:lnTo>
                    <a:pt x="339450" y="569169"/>
                  </a:lnTo>
                  <a:cubicBezTo>
                    <a:pt x="344062" y="561801"/>
                    <a:pt x="353286" y="545224"/>
                    <a:pt x="363433" y="522199"/>
                  </a:cubicBezTo>
                  <a:lnTo>
                    <a:pt x="366200" y="517594"/>
                  </a:lnTo>
                  <a:close/>
                  <a:moveTo>
                    <a:pt x="232450" y="516673"/>
                  </a:moveTo>
                  <a:lnTo>
                    <a:pt x="234295" y="521278"/>
                  </a:lnTo>
                  <a:cubicBezTo>
                    <a:pt x="245364" y="546145"/>
                    <a:pt x="255510" y="563643"/>
                    <a:pt x="260122" y="570090"/>
                  </a:cubicBezTo>
                  <a:lnTo>
                    <a:pt x="260122" y="571932"/>
                  </a:lnTo>
                  <a:lnTo>
                    <a:pt x="261967" y="571932"/>
                  </a:lnTo>
                  <a:cubicBezTo>
                    <a:pt x="270269" y="572853"/>
                    <a:pt x="278571" y="573774"/>
                    <a:pt x="286872" y="573774"/>
                  </a:cubicBezTo>
                  <a:lnTo>
                    <a:pt x="289640" y="573774"/>
                  </a:lnTo>
                  <a:lnTo>
                    <a:pt x="289640" y="570090"/>
                  </a:lnTo>
                  <a:cubicBezTo>
                    <a:pt x="288717" y="558117"/>
                    <a:pt x="287795" y="542461"/>
                    <a:pt x="286872" y="523120"/>
                  </a:cubicBezTo>
                  <a:lnTo>
                    <a:pt x="286872" y="520357"/>
                  </a:lnTo>
                  <a:lnTo>
                    <a:pt x="284105" y="520357"/>
                  </a:lnTo>
                  <a:cubicBezTo>
                    <a:pt x="268424" y="519436"/>
                    <a:pt x="252743" y="518515"/>
                    <a:pt x="237062" y="516673"/>
                  </a:cubicBezTo>
                  <a:close/>
                  <a:moveTo>
                    <a:pt x="202932" y="512068"/>
                  </a:moveTo>
                  <a:lnTo>
                    <a:pt x="199243" y="519436"/>
                  </a:lnTo>
                  <a:lnTo>
                    <a:pt x="185406" y="525883"/>
                  </a:lnTo>
                  <a:cubicBezTo>
                    <a:pt x="203855" y="547987"/>
                    <a:pt x="218613" y="560881"/>
                    <a:pt x="220458" y="562722"/>
                  </a:cubicBezTo>
                  <a:lnTo>
                    <a:pt x="221381" y="563643"/>
                  </a:lnTo>
                  <a:cubicBezTo>
                    <a:pt x="224148" y="564564"/>
                    <a:pt x="226915" y="565485"/>
                    <a:pt x="229682" y="565485"/>
                  </a:cubicBezTo>
                  <a:lnTo>
                    <a:pt x="237062" y="567327"/>
                  </a:lnTo>
                  <a:lnTo>
                    <a:pt x="233372" y="561801"/>
                  </a:lnTo>
                  <a:cubicBezTo>
                    <a:pt x="225993" y="547066"/>
                    <a:pt x="217691" y="531409"/>
                    <a:pt x="211234" y="514831"/>
                  </a:cubicBezTo>
                  <a:lnTo>
                    <a:pt x="210312" y="512989"/>
                  </a:lnTo>
                  <a:lnTo>
                    <a:pt x="208467" y="512989"/>
                  </a:lnTo>
                  <a:cubicBezTo>
                    <a:pt x="206622" y="512068"/>
                    <a:pt x="204777" y="512068"/>
                    <a:pt x="202932" y="512068"/>
                  </a:cubicBezTo>
                  <a:close/>
                  <a:moveTo>
                    <a:pt x="429847" y="507463"/>
                  </a:moveTo>
                  <a:lnTo>
                    <a:pt x="421545" y="509305"/>
                  </a:lnTo>
                  <a:cubicBezTo>
                    <a:pt x="412321" y="511147"/>
                    <a:pt x="402175" y="512989"/>
                    <a:pt x="389261" y="514831"/>
                  </a:cubicBezTo>
                  <a:lnTo>
                    <a:pt x="387416" y="514831"/>
                  </a:lnTo>
                  <a:lnTo>
                    <a:pt x="386494" y="516673"/>
                  </a:lnTo>
                  <a:cubicBezTo>
                    <a:pt x="380037" y="531409"/>
                    <a:pt x="373580" y="546145"/>
                    <a:pt x="366200" y="559959"/>
                  </a:cubicBezTo>
                  <a:lnTo>
                    <a:pt x="362511" y="566406"/>
                  </a:lnTo>
                  <a:lnTo>
                    <a:pt x="369890" y="563643"/>
                  </a:lnTo>
                  <a:cubicBezTo>
                    <a:pt x="373580" y="562722"/>
                    <a:pt x="377269" y="561801"/>
                    <a:pt x="380959" y="560881"/>
                  </a:cubicBezTo>
                  <a:lnTo>
                    <a:pt x="382804" y="559959"/>
                  </a:lnTo>
                  <a:cubicBezTo>
                    <a:pt x="389261" y="554434"/>
                    <a:pt x="405864" y="537856"/>
                    <a:pt x="425235" y="513910"/>
                  </a:cubicBezTo>
                  <a:close/>
                  <a:moveTo>
                    <a:pt x="499951" y="486281"/>
                  </a:moveTo>
                  <a:lnTo>
                    <a:pt x="487037" y="490886"/>
                  </a:lnTo>
                  <a:cubicBezTo>
                    <a:pt x="478735" y="493649"/>
                    <a:pt x="470434" y="496411"/>
                    <a:pt x="460287" y="499174"/>
                  </a:cubicBezTo>
                  <a:lnTo>
                    <a:pt x="459365" y="499174"/>
                  </a:lnTo>
                  <a:lnTo>
                    <a:pt x="457520" y="501016"/>
                  </a:lnTo>
                  <a:cubicBezTo>
                    <a:pt x="451063" y="510226"/>
                    <a:pt x="443683" y="520357"/>
                    <a:pt x="436304" y="529567"/>
                  </a:cubicBezTo>
                  <a:lnTo>
                    <a:pt x="425235" y="543382"/>
                  </a:lnTo>
                  <a:lnTo>
                    <a:pt x="440916" y="533251"/>
                  </a:lnTo>
                  <a:cubicBezTo>
                    <a:pt x="458442" y="522199"/>
                    <a:pt x="475046" y="510226"/>
                    <a:pt x="489804" y="496411"/>
                  </a:cubicBezTo>
                  <a:close/>
                  <a:moveTo>
                    <a:pt x="85785" y="477071"/>
                  </a:moveTo>
                  <a:lnTo>
                    <a:pt x="95009" y="487202"/>
                  </a:lnTo>
                  <a:cubicBezTo>
                    <a:pt x="110690" y="503779"/>
                    <a:pt x="127294" y="517594"/>
                    <a:pt x="146665" y="529567"/>
                  </a:cubicBezTo>
                  <a:lnTo>
                    <a:pt x="146665" y="526804"/>
                  </a:lnTo>
                  <a:lnTo>
                    <a:pt x="136518" y="513910"/>
                  </a:lnTo>
                  <a:lnTo>
                    <a:pt x="139285" y="498253"/>
                  </a:lnTo>
                  <a:cubicBezTo>
                    <a:pt x="139285" y="497332"/>
                    <a:pt x="139285" y="497332"/>
                    <a:pt x="139285" y="497332"/>
                  </a:cubicBezTo>
                  <a:lnTo>
                    <a:pt x="138363" y="496411"/>
                  </a:lnTo>
                  <a:lnTo>
                    <a:pt x="137441" y="496411"/>
                  </a:lnTo>
                  <a:cubicBezTo>
                    <a:pt x="122682" y="491807"/>
                    <a:pt x="109768" y="487202"/>
                    <a:pt x="98699" y="482597"/>
                  </a:cubicBezTo>
                  <a:close/>
                  <a:moveTo>
                    <a:pt x="411399" y="445757"/>
                  </a:moveTo>
                  <a:cubicBezTo>
                    <a:pt x="407709" y="460493"/>
                    <a:pt x="403097" y="475229"/>
                    <a:pt x="397563" y="489965"/>
                  </a:cubicBezTo>
                  <a:lnTo>
                    <a:pt x="395718" y="494569"/>
                  </a:lnTo>
                  <a:lnTo>
                    <a:pt x="400330" y="493649"/>
                  </a:lnTo>
                  <a:cubicBezTo>
                    <a:pt x="408632" y="492728"/>
                    <a:pt x="416933" y="490886"/>
                    <a:pt x="424313" y="489965"/>
                  </a:cubicBezTo>
                  <a:lnTo>
                    <a:pt x="424313" y="484439"/>
                  </a:lnTo>
                  <a:lnTo>
                    <a:pt x="414166" y="470624"/>
                  </a:lnTo>
                  <a:lnTo>
                    <a:pt x="414166" y="448520"/>
                  </a:lnTo>
                  <a:close/>
                  <a:moveTo>
                    <a:pt x="122682" y="433784"/>
                  </a:moveTo>
                  <a:cubicBezTo>
                    <a:pt x="126372" y="441152"/>
                    <a:pt x="130984" y="448520"/>
                    <a:pt x="134673" y="455888"/>
                  </a:cubicBezTo>
                  <a:lnTo>
                    <a:pt x="134673" y="442994"/>
                  </a:lnTo>
                  <a:cubicBezTo>
                    <a:pt x="134673" y="442994"/>
                    <a:pt x="128216" y="437468"/>
                    <a:pt x="122682" y="433784"/>
                  </a:cubicBezTo>
                  <a:close/>
                  <a:moveTo>
                    <a:pt x="253665" y="419970"/>
                  </a:moveTo>
                  <a:lnTo>
                    <a:pt x="249976" y="452204"/>
                  </a:lnTo>
                  <a:lnTo>
                    <a:pt x="238907" y="460493"/>
                  </a:lnTo>
                  <a:lnTo>
                    <a:pt x="223225" y="460493"/>
                  </a:lnTo>
                  <a:lnTo>
                    <a:pt x="217691" y="469703"/>
                  </a:lnTo>
                  <a:lnTo>
                    <a:pt x="222303" y="487202"/>
                  </a:lnTo>
                  <a:lnTo>
                    <a:pt x="220458" y="488123"/>
                  </a:lnTo>
                  <a:cubicBezTo>
                    <a:pt x="221381" y="490886"/>
                    <a:pt x="222303" y="492728"/>
                    <a:pt x="223225" y="494569"/>
                  </a:cubicBezTo>
                  <a:lnTo>
                    <a:pt x="224148" y="496411"/>
                  </a:lnTo>
                  <a:lnTo>
                    <a:pt x="225070" y="496411"/>
                  </a:lnTo>
                  <a:cubicBezTo>
                    <a:pt x="244441" y="499174"/>
                    <a:pt x="262889" y="501016"/>
                    <a:pt x="282260" y="501937"/>
                  </a:cubicBezTo>
                  <a:lnTo>
                    <a:pt x="285950" y="501937"/>
                  </a:lnTo>
                  <a:lnTo>
                    <a:pt x="285028" y="498253"/>
                  </a:lnTo>
                  <a:cubicBezTo>
                    <a:pt x="284105" y="473387"/>
                    <a:pt x="283183" y="448520"/>
                    <a:pt x="282260" y="424575"/>
                  </a:cubicBezTo>
                  <a:lnTo>
                    <a:pt x="282260" y="421812"/>
                  </a:lnTo>
                  <a:lnTo>
                    <a:pt x="279493" y="421812"/>
                  </a:lnTo>
                  <a:cubicBezTo>
                    <a:pt x="270269" y="420891"/>
                    <a:pt x="261967" y="420891"/>
                    <a:pt x="253665" y="419970"/>
                  </a:cubicBezTo>
                  <a:close/>
                  <a:moveTo>
                    <a:pt x="401252" y="411681"/>
                  </a:moveTo>
                  <a:lnTo>
                    <a:pt x="396640" y="412602"/>
                  </a:lnTo>
                  <a:cubicBezTo>
                    <a:pt x="366200" y="418128"/>
                    <a:pt x="334838" y="420891"/>
                    <a:pt x="303476" y="421812"/>
                  </a:cubicBezTo>
                  <a:lnTo>
                    <a:pt x="300709" y="421812"/>
                  </a:lnTo>
                  <a:lnTo>
                    <a:pt x="300709" y="424575"/>
                  </a:lnTo>
                  <a:cubicBezTo>
                    <a:pt x="301631" y="449441"/>
                    <a:pt x="302553" y="474308"/>
                    <a:pt x="303476" y="499174"/>
                  </a:cubicBezTo>
                  <a:lnTo>
                    <a:pt x="304398" y="501937"/>
                  </a:lnTo>
                  <a:lnTo>
                    <a:pt x="307166" y="501937"/>
                  </a:lnTo>
                  <a:cubicBezTo>
                    <a:pt x="328381" y="501937"/>
                    <a:pt x="350519" y="501016"/>
                    <a:pt x="372657" y="498253"/>
                  </a:cubicBezTo>
                  <a:lnTo>
                    <a:pt x="374502" y="498253"/>
                  </a:lnTo>
                  <a:lnTo>
                    <a:pt x="374502" y="496411"/>
                  </a:lnTo>
                  <a:cubicBezTo>
                    <a:pt x="385571" y="469703"/>
                    <a:pt x="393873" y="442994"/>
                    <a:pt x="400330" y="416286"/>
                  </a:cubicBezTo>
                  <a:close/>
                  <a:moveTo>
                    <a:pt x="571900" y="340765"/>
                  </a:moveTo>
                  <a:lnTo>
                    <a:pt x="565443" y="345370"/>
                  </a:lnTo>
                  <a:cubicBezTo>
                    <a:pt x="556218" y="351817"/>
                    <a:pt x="545149" y="358264"/>
                    <a:pt x="533158" y="364710"/>
                  </a:cubicBezTo>
                  <a:lnTo>
                    <a:pt x="518399" y="378525"/>
                  </a:lnTo>
                  <a:cubicBezTo>
                    <a:pt x="516555" y="384972"/>
                    <a:pt x="514710" y="391419"/>
                    <a:pt x="511942" y="397866"/>
                  </a:cubicBezTo>
                  <a:lnTo>
                    <a:pt x="512865" y="399708"/>
                  </a:lnTo>
                  <a:lnTo>
                    <a:pt x="515632" y="427337"/>
                  </a:lnTo>
                  <a:lnTo>
                    <a:pt x="502718" y="444836"/>
                  </a:lnTo>
                  <a:lnTo>
                    <a:pt x="496261" y="452204"/>
                  </a:lnTo>
                  <a:lnTo>
                    <a:pt x="496261" y="463256"/>
                  </a:lnTo>
                  <a:lnTo>
                    <a:pt x="487037" y="466019"/>
                  </a:lnTo>
                  <a:lnTo>
                    <a:pt x="483347" y="473387"/>
                  </a:lnTo>
                  <a:cubicBezTo>
                    <a:pt x="497184" y="467861"/>
                    <a:pt x="510098" y="463256"/>
                    <a:pt x="521167" y="457730"/>
                  </a:cubicBezTo>
                  <a:lnTo>
                    <a:pt x="524856" y="454046"/>
                  </a:lnTo>
                  <a:lnTo>
                    <a:pt x="528546" y="447599"/>
                  </a:lnTo>
                  <a:lnTo>
                    <a:pt x="523011" y="442073"/>
                  </a:lnTo>
                  <a:lnTo>
                    <a:pt x="523011" y="431021"/>
                  </a:lnTo>
                  <a:lnTo>
                    <a:pt x="537770" y="432863"/>
                  </a:lnTo>
                  <a:lnTo>
                    <a:pt x="546072" y="416286"/>
                  </a:lnTo>
                  <a:lnTo>
                    <a:pt x="547917" y="416286"/>
                  </a:lnTo>
                  <a:cubicBezTo>
                    <a:pt x="558063" y="394182"/>
                    <a:pt x="565443" y="372078"/>
                    <a:pt x="570055" y="348133"/>
                  </a:cubicBezTo>
                  <a:close/>
                  <a:moveTo>
                    <a:pt x="91320" y="339844"/>
                  </a:moveTo>
                  <a:cubicBezTo>
                    <a:pt x="92242" y="346291"/>
                    <a:pt x="94087" y="352738"/>
                    <a:pt x="95009" y="359185"/>
                  </a:cubicBezTo>
                  <a:lnTo>
                    <a:pt x="95932" y="361027"/>
                  </a:lnTo>
                  <a:lnTo>
                    <a:pt x="96854" y="361947"/>
                  </a:lnTo>
                  <a:cubicBezTo>
                    <a:pt x="96854" y="361947"/>
                    <a:pt x="97777" y="361947"/>
                    <a:pt x="97777" y="361947"/>
                  </a:cubicBezTo>
                  <a:lnTo>
                    <a:pt x="104234" y="357343"/>
                  </a:lnTo>
                  <a:lnTo>
                    <a:pt x="101466" y="340765"/>
                  </a:lnTo>
                  <a:close/>
                  <a:moveTo>
                    <a:pt x="22138" y="338923"/>
                  </a:moveTo>
                  <a:lnTo>
                    <a:pt x="23061" y="346291"/>
                  </a:lnTo>
                  <a:cubicBezTo>
                    <a:pt x="29518" y="381288"/>
                    <a:pt x="42431" y="414444"/>
                    <a:pt x="61802" y="444836"/>
                  </a:cubicBezTo>
                  <a:lnTo>
                    <a:pt x="62725" y="445757"/>
                  </a:lnTo>
                  <a:lnTo>
                    <a:pt x="63647" y="445757"/>
                  </a:lnTo>
                  <a:cubicBezTo>
                    <a:pt x="79328" y="454967"/>
                    <a:pt x="95932" y="462335"/>
                    <a:pt x="114380" y="468782"/>
                  </a:cubicBezTo>
                  <a:lnTo>
                    <a:pt x="122682" y="472466"/>
                  </a:lnTo>
                  <a:lnTo>
                    <a:pt x="118070" y="465098"/>
                  </a:lnTo>
                  <a:cubicBezTo>
                    <a:pt x="100544" y="434705"/>
                    <a:pt x="87630" y="404313"/>
                    <a:pt x="80251" y="374841"/>
                  </a:cubicBezTo>
                  <a:lnTo>
                    <a:pt x="79328" y="372999"/>
                  </a:lnTo>
                  <a:lnTo>
                    <a:pt x="78406" y="372999"/>
                  </a:lnTo>
                  <a:cubicBezTo>
                    <a:pt x="59957" y="363789"/>
                    <a:pt x="43354" y="353659"/>
                    <a:pt x="27673" y="342607"/>
                  </a:cubicBezTo>
                  <a:close/>
                  <a:moveTo>
                    <a:pt x="298864" y="325108"/>
                  </a:moveTo>
                  <a:lnTo>
                    <a:pt x="298864" y="326950"/>
                  </a:lnTo>
                  <a:cubicBezTo>
                    <a:pt x="298864" y="350896"/>
                    <a:pt x="299786" y="374841"/>
                    <a:pt x="299786" y="400629"/>
                  </a:cubicBezTo>
                  <a:lnTo>
                    <a:pt x="299786" y="403392"/>
                  </a:lnTo>
                  <a:lnTo>
                    <a:pt x="303476" y="403392"/>
                  </a:lnTo>
                  <a:cubicBezTo>
                    <a:pt x="337605" y="402471"/>
                    <a:pt x="370812" y="399708"/>
                    <a:pt x="403097" y="392340"/>
                  </a:cubicBezTo>
                  <a:lnTo>
                    <a:pt x="404942" y="392340"/>
                  </a:lnTo>
                  <a:lnTo>
                    <a:pt x="395718" y="376683"/>
                  </a:lnTo>
                  <a:lnTo>
                    <a:pt x="397563" y="353659"/>
                  </a:lnTo>
                  <a:lnTo>
                    <a:pt x="380037" y="351817"/>
                  </a:lnTo>
                  <a:lnTo>
                    <a:pt x="373580" y="345370"/>
                  </a:lnTo>
                  <a:lnTo>
                    <a:pt x="362511" y="345370"/>
                  </a:lnTo>
                  <a:lnTo>
                    <a:pt x="356054" y="350896"/>
                  </a:lnTo>
                  <a:lnTo>
                    <a:pt x="334838" y="350896"/>
                  </a:lnTo>
                  <a:lnTo>
                    <a:pt x="334838" y="352738"/>
                  </a:lnTo>
                  <a:lnTo>
                    <a:pt x="322847" y="352738"/>
                  </a:lnTo>
                  <a:close/>
                  <a:moveTo>
                    <a:pt x="185406" y="309451"/>
                  </a:moveTo>
                  <a:lnTo>
                    <a:pt x="185406" y="314056"/>
                  </a:lnTo>
                  <a:cubicBezTo>
                    <a:pt x="185406" y="324187"/>
                    <a:pt x="185406" y="335239"/>
                    <a:pt x="186329" y="345370"/>
                  </a:cubicBezTo>
                  <a:lnTo>
                    <a:pt x="198320" y="345370"/>
                  </a:lnTo>
                  <a:lnTo>
                    <a:pt x="204777" y="357343"/>
                  </a:lnTo>
                  <a:lnTo>
                    <a:pt x="205700" y="371157"/>
                  </a:lnTo>
                  <a:lnTo>
                    <a:pt x="225070" y="378525"/>
                  </a:lnTo>
                  <a:lnTo>
                    <a:pt x="249976" y="378525"/>
                  </a:lnTo>
                  <a:lnTo>
                    <a:pt x="256433" y="390498"/>
                  </a:lnTo>
                  <a:lnTo>
                    <a:pt x="267502" y="394182"/>
                  </a:lnTo>
                  <a:lnTo>
                    <a:pt x="265657" y="402471"/>
                  </a:lnTo>
                  <a:cubicBezTo>
                    <a:pt x="270269" y="402471"/>
                    <a:pt x="273958" y="402471"/>
                    <a:pt x="278571" y="402471"/>
                  </a:cubicBezTo>
                  <a:lnTo>
                    <a:pt x="281338" y="403392"/>
                  </a:lnTo>
                  <a:lnTo>
                    <a:pt x="281338" y="399708"/>
                  </a:lnTo>
                  <a:cubicBezTo>
                    <a:pt x="281338" y="374841"/>
                    <a:pt x="280415" y="349975"/>
                    <a:pt x="280415" y="326029"/>
                  </a:cubicBezTo>
                  <a:lnTo>
                    <a:pt x="280415" y="323266"/>
                  </a:lnTo>
                  <a:lnTo>
                    <a:pt x="277648" y="323266"/>
                  </a:lnTo>
                  <a:cubicBezTo>
                    <a:pt x="247208" y="322345"/>
                    <a:pt x="217691" y="317740"/>
                    <a:pt x="189096" y="310372"/>
                  </a:cubicBezTo>
                  <a:close/>
                  <a:moveTo>
                    <a:pt x="19371" y="306688"/>
                  </a:moveTo>
                  <a:cubicBezTo>
                    <a:pt x="19371" y="308530"/>
                    <a:pt x="19371" y="310372"/>
                    <a:pt x="19371" y="312214"/>
                  </a:cubicBezTo>
                  <a:lnTo>
                    <a:pt x="19371" y="313135"/>
                  </a:lnTo>
                  <a:lnTo>
                    <a:pt x="20293" y="314056"/>
                  </a:lnTo>
                  <a:cubicBezTo>
                    <a:pt x="34130" y="326029"/>
                    <a:pt x="50733" y="337081"/>
                    <a:pt x="69182" y="347212"/>
                  </a:cubicBezTo>
                  <a:lnTo>
                    <a:pt x="74716" y="350896"/>
                  </a:lnTo>
                  <a:lnTo>
                    <a:pt x="73794" y="344449"/>
                  </a:lnTo>
                  <a:cubicBezTo>
                    <a:pt x="72871" y="338923"/>
                    <a:pt x="71949" y="333397"/>
                    <a:pt x="71949" y="328792"/>
                  </a:cubicBezTo>
                  <a:lnTo>
                    <a:pt x="63647" y="319582"/>
                  </a:lnTo>
                  <a:lnTo>
                    <a:pt x="51656" y="316819"/>
                  </a:lnTo>
                  <a:lnTo>
                    <a:pt x="44276" y="314977"/>
                  </a:lnTo>
                  <a:lnTo>
                    <a:pt x="45199" y="308530"/>
                  </a:lnTo>
                  <a:lnTo>
                    <a:pt x="35975" y="306688"/>
                  </a:lnTo>
                  <a:lnTo>
                    <a:pt x="35975" y="311293"/>
                  </a:lnTo>
                  <a:close/>
                  <a:moveTo>
                    <a:pt x="70104" y="298399"/>
                  </a:moveTo>
                  <a:lnTo>
                    <a:pt x="67337" y="303925"/>
                  </a:lnTo>
                  <a:lnTo>
                    <a:pt x="70104" y="304846"/>
                  </a:lnTo>
                  <a:cubicBezTo>
                    <a:pt x="70104" y="302083"/>
                    <a:pt x="70104" y="300241"/>
                    <a:pt x="70104" y="298399"/>
                  </a:cubicBezTo>
                  <a:close/>
                  <a:moveTo>
                    <a:pt x="574667" y="294716"/>
                  </a:moveTo>
                  <a:lnTo>
                    <a:pt x="573744" y="295637"/>
                  </a:lnTo>
                  <a:lnTo>
                    <a:pt x="543305" y="317740"/>
                  </a:lnTo>
                  <a:lnTo>
                    <a:pt x="529468" y="318661"/>
                  </a:lnTo>
                  <a:cubicBezTo>
                    <a:pt x="529468" y="321424"/>
                    <a:pt x="528546" y="324187"/>
                    <a:pt x="528546" y="326950"/>
                  </a:cubicBezTo>
                  <a:lnTo>
                    <a:pt x="556218" y="321424"/>
                  </a:lnTo>
                  <a:lnTo>
                    <a:pt x="561753" y="324187"/>
                  </a:lnTo>
                  <a:lnTo>
                    <a:pt x="559908" y="326950"/>
                  </a:lnTo>
                  <a:cubicBezTo>
                    <a:pt x="564520" y="323266"/>
                    <a:pt x="569132" y="320503"/>
                    <a:pt x="572822" y="316819"/>
                  </a:cubicBezTo>
                  <a:lnTo>
                    <a:pt x="574667" y="315898"/>
                  </a:lnTo>
                  <a:lnTo>
                    <a:pt x="574667" y="314977"/>
                  </a:lnTo>
                  <a:cubicBezTo>
                    <a:pt x="574667" y="307609"/>
                    <a:pt x="574667" y="302083"/>
                    <a:pt x="574667" y="296557"/>
                  </a:cubicBezTo>
                  <a:cubicBezTo>
                    <a:pt x="574667" y="295637"/>
                    <a:pt x="574667" y="295637"/>
                    <a:pt x="574667" y="294716"/>
                  </a:cubicBezTo>
                  <a:close/>
                  <a:moveTo>
                    <a:pt x="299786" y="288269"/>
                  </a:moveTo>
                  <a:cubicBezTo>
                    <a:pt x="299786" y="291032"/>
                    <a:pt x="299786" y="294716"/>
                    <a:pt x="298864" y="297479"/>
                  </a:cubicBezTo>
                  <a:lnTo>
                    <a:pt x="300709" y="296557"/>
                  </a:lnTo>
                  <a:lnTo>
                    <a:pt x="302553" y="288269"/>
                  </a:lnTo>
                  <a:close/>
                  <a:moveTo>
                    <a:pt x="500873" y="275375"/>
                  </a:moveTo>
                  <a:cubicBezTo>
                    <a:pt x="499029" y="276296"/>
                    <a:pt x="497184" y="277217"/>
                    <a:pt x="494416" y="278138"/>
                  </a:cubicBezTo>
                  <a:lnTo>
                    <a:pt x="511020" y="309451"/>
                  </a:lnTo>
                  <a:cubicBezTo>
                    <a:pt x="511020" y="304846"/>
                    <a:pt x="511942" y="300241"/>
                    <a:pt x="511020" y="296557"/>
                  </a:cubicBezTo>
                  <a:cubicBezTo>
                    <a:pt x="511020" y="293795"/>
                    <a:pt x="511020" y="291032"/>
                    <a:pt x="511020" y="288269"/>
                  </a:cubicBezTo>
                  <a:close/>
                  <a:moveTo>
                    <a:pt x="89475" y="271691"/>
                  </a:moveTo>
                  <a:lnTo>
                    <a:pt x="89475" y="276296"/>
                  </a:lnTo>
                  <a:cubicBezTo>
                    <a:pt x="88552" y="283664"/>
                    <a:pt x="88552" y="290111"/>
                    <a:pt x="88552" y="296557"/>
                  </a:cubicBezTo>
                  <a:cubicBezTo>
                    <a:pt x="87630" y="307609"/>
                    <a:pt x="88552" y="320503"/>
                    <a:pt x="90397" y="332476"/>
                  </a:cubicBezTo>
                  <a:lnTo>
                    <a:pt x="107001" y="335239"/>
                  </a:lnTo>
                  <a:lnTo>
                    <a:pt x="120837" y="319582"/>
                  </a:lnTo>
                  <a:lnTo>
                    <a:pt x="138363" y="322345"/>
                  </a:lnTo>
                  <a:lnTo>
                    <a:pt x="144820" y="330634"/>
                  </a:lnTo>
                  <a:lnTo>
                    <a:pt x="160501" y="329713"/>
                  </a:lnTo>
                  <a:lnTo>
                    <a:pt x="161423" y="325108"/>
                  </a:lnTo>
                  <a:lnTo>
                    <a:pt x="166958" y="327871"/>
                  </a:lnTo>
                  <a:cubicBezTo>
                    <a:pt x="166958" y="321424"/>
                    <a:pt x="166958" y="314056"/>
                    <a:pt x="166958" y="306688"/>
                  </a:cubicBezTo>
                  <a:lnTo>
                    <a:pt x="166958" y="304846"/>
                  </a:lnTo>
                  <a:lnTo>
                    <a:pt x="164191" y="303925"/>
                  </a:lnTo>
                  <a:cubicBezTo>
                    <a:pt x="139285" y="296557"/>
                    <a:pt x="116225" y="286427"/>
                    <a:pt x="94087" y="274454"/>
                  </a:cubicBezTo>
                  <a:close/>
                  <a:moveTo>
                    <a:pt x="59035" y="254192"/>
                  </a:moveTo>
                  <a:lnTo>
                    <a:pt x="42431" y="262481"/>
                  </a:lnTo>
                  <a:lnTo>
                    <a:pt x="35052" y="276296"/>
                  </a:lnTo>
                  <a:lnTo>
                    <a:pt x="32285" y="286427"/>
                  </a:lnTo>
                  <a:lnTo>
                    <a:pt x="36897" y="297479"/>
                  </a:lnTo>
                  <a:lnTo>
                    <a:pt x="50733" y="298399"/>
                  </a:lnTo>
                  <a:lnTo>
                    <a:pt x="70104" y="285506"/>
                  </a:lnTo>
                  <a:cubicBezTo>
                    <a:pt x="71026" y="278138"/>
                    <a:pt x="71026" y="270770"/>
                    <a:pt x="72871" y="263402"/>
                  </a:cubicBezTo>
                  <a:lnTo>
                    <a:pt x="72871" y="261560"/>
                  </a:lnTo>
                  <a:lnTo>
                    <a:pt x="71026" y="260639"/>
                  </a:lnTo>
                  <a:cubicBezTo>
                    <a:pt x="68259" y="257876"/>
                    <a:pt x="64570" y="256034"/>
                    <a:pt x="61802" y="254192"/>
                  </a:cubicBezTo>
                  <a:close/>
                  <a:moveTo>
                    <a:pt x="541460" y="248666"/>
                  </a:moveTo>
                  <a:cubicBezTo>
                    <a:pt x="540537" y="249587"/>
                    <a:pt x="538693" y="250508"/>
                    <a:pt x="537770" y="251429"/>
                  </a:cubicBezTo>
                  <a:cubicBezTo>
                    <a:pt x="537770" y="256034"/>
                    <a:pt x="537770" y="262481"/>
                    <a:pt x="537770" y="263402"/>
                  </a:cubicBezTo>
                  <a:cubicBezTo>
                    <a:pt x="537770" y="263402"/>
                    <a:pt x="572822" y="280901"/>
                    <a:pt x="572822" y="280901"/>
                  </a:cubicBezTo>
                  <a:lnTo>
                    <a:pt x="574667" y="280901"/>
                  </a:lnTo>
                  <a:cubicBezTo>
                    <a:pt x="574667" y="276296"/>
                    <a:pt x="573744" y="272612"/>
                    <a:pt x="573744" y="268928"/>
                  </a:cubicBezTo>
                  <a:lnTo>
                    <a:pt x="563598" y="268007"/>
                  </a:lnTo>
                  <a:lnTo>
                    <a:pt x="546994" y="258797"/>
                  </a:lnTo>
                  <a:lnTo>
                    <a:pt x="545149" y="248666"/>
                  </a:lnTo>
                  <a:close/>
                  <a:moveTo>
                    <a:pt x="337605" y="233930"/>
                  </a:moveTo>
                  <a:cubicBezTo>
                    <a:pt x="327459" y="233930"/>
                    <a:pt x="317312" y="234851"/>
                    <a:pt x="308088" y="234851"/>
                  </a:cubicBezTo>
                  <a:lnTo>
                    <a:pt x="300709" y="234851"/>
                  </a:lnTo>
                  <a:lnTo>
                    <a:pt x="300709" y="237614"/>
                  </a:lnTo>
                  <a:cubicBezTo>
                    <a:pt x="299786" y="249587"/>
                    <a:pt x="299786" y="261560"/>
                    <a:pt x="299786" y="274454"/>
                  </a:cubicBezTo>
                  <a:lnTo>
                    <a:pt x="324691" y="256034"/>
                  </a:lnTo>
                  <a:lnTo>
                    <a:pt x="324691" y="240377"/>
                  </a:lnTo>
                  <a:close/>
                  <a:moveTo>
                    <a:pt x="362511" y="230247"/>
                  </a:moveTo>
                  <a:cubicBezTo>
                    <a:pt x="356054" y="231167"/>
                    <a:pt x="350519" y="232088"/>
                    <a:pt x="344985" y="233009"/>
                  </a:cubicBezTo>
                  <a:lnTo>
                    <a:pt x="345907" y="233009"/>
                  </a:lnTo>
                  <a:lnTo>
                    <a:pt x="357899" y="233009"/>
                  </a:lnTo>
                  <a:close/>
                  <a:moveTo>
                    <a:pt x="404019" y="221958"/>
                  </a:moveTo>
                  <a:lnTo>
                    <a:pt x="401252" y="222879"/>
                  </a:lnTo>
                  <a:cubicBezTo>
                    <a:pt x="396640" y="223800"/>
                    <a:pt x="392028" y="224721"/>
                    <a:pt x="386494" y="226563"/>
                  </a:cubicBezTo>
                  <a:lnTo>
                    <a:pt x="399407" y="225642"/>
                  </a:lnTo>
                  <a:lnTo>
                    <a:pt x="399407" y="241298"/>
                  </a:lnTo>
                  <a:lnTo>
                    <a:pt x="407709" y="243140"/>
                  </a:lnTo>
                  <a:cubicBezTo>
                    <a:pt x="406787" y="237614"/>
                    <a:pt x="405864" y="231167"/>
                    <a:pt x="404942" y="225642"/>
                  </a:cubicBezTo>
                  <a:close/>
                  <a:moveTo>
                    <a:pt x="194631" y="217353"/>
                  </a:moveTo>
                  <a:lnTo>
                    <a:pt x="194631" y="221037"/>
                  </a:lnTo>
                  <a:cubicBezTo>
                    <a:pt x="189096" y="244061"/>
                    <a:pt x="186329" y="267086"/>
                    <a:pt x="185406" y="288269"/>
                  </a:cubicBezTo>
                  <a:lnTo>
                    <a:pt x="185406" y="291032"/>
                  </a:lnTo>
                  <a:lnTo>
                    <a:pt x="188174" y="291953"/>
                  </a:lnTo>
                  <a:cubicBezTo>
                    <a:pt x="216769" y="299320"/>
                    <a:pt x="247208" y="303925"/>
                    <a:pt x="277648" y="304846"/>
                  </a:cubicBezTo>
                  <a:lnTo>
                    <a:pt x="280415" y="304846"/>
                  </a:lnTo>
                  <a:lnTo>
                    <a:pt x="280415" y="302083"/>
                  </a:lnTo>
                  <a:cubicBezTo>
                    <a:pt x="280415" y="296557"/>
                    <a:pt x="281338" y="291953"/>
                    <a:pt x="281338" y="286427"/>
                  </a:cubicBezTo>
                  <a:cubicBezTo>
                    <a:pt x="281338" y="269849"/>
                    <a:pt x="281338" y="253271"/>
                    <a:pt x="282260" y="236693"/>
                  </a:cubicBezTo>
                  <a:lnTo>
                    <a:pt x="282260" y="233930"/>
                  </a:lnTo>
                  <a:lnTo>
                    <a:pt x="279493" y="233930"/>
                  </a:lnTo>
                  <a:cubicBezTo>
                    <a:pt x="250898" y="231167"/>
                    <a:pt x="224148" y="226563"/>
                    <a:pt x="198320" y="218274"/>
                  </a:cubicBezTo>
                  <a:close/>
                  <a:moveTo>
                    <a:pt x="453830" y="207222"/>
                  </a:moveTo>
                  <a:lnTo>
                    <a:pt x="446451" y="210906"/>
                  </a:lnTo>
                  <a:lnTo>
                    <a:pt x="442761" y="226563"/>
                  </a:lnTo>
                  <a:lnTo>
                    <a:pt x="431692" y="215511"/>
                  </a:lnTo>
                  <a:lnTo>
                    <a:pt x="431692" y="213669"/>
                  </a:lnTo>
                  <a:cubicBezTo>
                    <a:pt x="428925" y="213669"/>
                    <a:pt x="427080" y="214590"/>
                    <a:pt x="424313" y="215511"/>
                  </a:cubicBezTo>
                  <a:lnTo>
                    <a:pt x="422468" y="216432"/>
                  </a:lnTo>
                  <a:lnTo>
                    <a:pt x="422468" y="220116"/>
                  </a:lnTo>
                  <a:cubicBezTo>
                    <a:pt x="425235" y="230247"/>
                    <a:pt x="426158" y="240377"/>
                    <a:pt x="428002" y="250508"/>
                  </a:cubicBezTo>
                  <a:lnTo>
                    <a:pt x="428925" y="250508"/>
                  </a:lnTo>
                  <a:lnTo>
                    <a:pt x="433537" y="250508"/>
                  </a:lnTo>
                  <a:lnTo>
                    <a:pt x="433537" y="242219"/>
                  </a:lnTo>
                  <a:lnTo>
                    <a:pt x="447373" y="240377"/>
                  </a:lnTo>
                  <a:lnTo>
                    <a:pt x="461209" y="250508"/>
                  </a:lnTo>
                  <a:lnTo>
                    <a:pt x="483347" y="250508"/>
                  </a:lnTo>
                  <a:lnTo>
                    <a:pt x="490727" y="243140"/>
                  </a:lnTo>
                  <a:lnTo>
                    <a:pt x="490727" y="232088"/>
                  </a:lnTo>
                  <a:lnTo>
                    <a:pt x="484270" y="227484"/>
                  </a:lnTo>
                  <a:lnTo>
                    <a:pt x="463054" y="227484"/>
                  </a:lnTo>
                  <a:lnTo>
                    <a:pt x="455675" y="219195"/>
                  </a:lnTo>
                  <a:close/>
                  <a:moveTo>
                    <a:pt x="123604" y="202617"/>
                  </a:moveTo>
                  <a:lnTo>
                    <a:pt x="117147" y="203538"/>
                  </a:lnTo>
                  <a:lnTo>
                    <a:pt x="116225" y="205380"/>
                  </a:lnTo>
                  <a:lnTo>
                    <a:pt x="112535" y="205380"/>
                  </a:lnTo>
                  <a:lnTo>
                    <a:pt x="110690" y="211827"/>
                  </a:lnTo>
                  <a:lnTo>
                    <a:pt x="119915" y="211827"/>
                  </a:lnTo>
                  <a:lnTo>
                    <a:pt x="123604" y="207222"/>
                  </a:lnTo>
                  <a:close/>
                  <a:moveTo>
                    <a:pt x="155889" y="201696"/>
                  </a:moveTo>
                  <a:lnTo>
                    <a:pt x="147587" y="206301"/>
                  </a:lnTo>
                  <a:lnTo>
                    <a:pt x="130061" y="224721"/>
                  </a:lnTo>
                  <a:lnTo>
                    <a:pt x="129139" y="232088"/>
                  </a:lnTo>
                  <a:lnTo>
                    <a:pt x="111613" y="243140"/>
                  </a:lnTo>
                  <a:lnTo>
                    <a:pt x="103311" y="252350"/>
                  </a:lnTo>
                  <a:lnTo>
                    <a:pt x="103311" y="258797"/>
                  </a:lnTo>
                  <a:cubicBezTo>
                    <a:pt x="121759" y="268928"/>
                    <a:pt x="142053" y="278138"/>
                    <a:pt x="163268" y="284585"/>
                  </a:cubicBezTo>
                  <a:lnTo>
                    <a:pt x="166958" y="285506"/>
                  </a:lnTo>
                  <a:lnTo>
                    <a:pt x="166958" y="281822"/>
                  </a:lnTo>
                  <a:cubicBezTo>
                    <a:pt x="168803" y="259718"/>
                    <a:pt x="171570" y="236693"/>
                    <a:pt x="177105" y="213669"/>
                  </a:cubicBezTo>
                  <a:lnTo>
                    <a:pt x="177105" y="210906"/>
                  </a:lnTo>
                  <a:lnTo>
                    <a:pt x="175260" y="209985"/>
                  </a:lnTo>
                  <a:cubicBezTo>
                    <a:pt x="168803" y="207222"/>
                    <a:pt x="162346" y="204459"/>
                    <a:pt x="155889" y="201696"/>
                  </a:cubicBezTo>
                  <a:close/>
                  <a:moveTo>
                    <a:pt x="128216" y="197091"/>
                  </a:moveTo>
                  <a:lnTo>
                    <a:pt x="128216" y="202617"/>
                  </a:lnTo>
                  <a:lnTo>
                    <a:pt x="130061" y="205380"/>
                  </a:lnTo>
                  <a:lnTo>
                    <a:pt x="139285" y="205380"/>
                  </a:lnTo>
                  <a:lnTo>
                    <a:pt x="139285" y="200775"/>
                  </a:lnTo>
                  <a:lnTo>
                    <a:pt x="129139" y="197091"/>
                  </a:lnTo>
                  <a:close/>
                  <a:moveTo>
                    <a:pt x="394795" y="195249"/>
                  </a:moveTo>
                  <a:lnTo>
                    <a:pt x="386494" y="203538"/>
                  </a:lnTo>
                  <a:lnTo>
                    <a:pt x="377269" y="201696"/>
                  </a:lnTo>
                  <a:lnTo>
                    <a:pt x="369890" y="210906"/>
                  </a:lnTo>
                  <a:cubicBezTo>
                    <a:pt x="379114" y="209064"/>
                    <a:pt x="388338" y="207222"/>
                    <a:pt x="397563" y="205380"/>
                  </a:cubicBezTo>
                  <a:lnTo>
                    <a:pt x="400330" y="204459"/>
                  </a:lnTo>
                  <a:lnTo>
                    <a:pt x="396640" y="201696"/>
                  </a:lnTo>
                  <a:close/>
                  <a:moveTo>
                    <a:pt x="484270" y="193407"/>
                  </a:moveTo>
                  <a:lnTo>
                    <a:pt x="481503" y="196170"/>
                  </a:lnTo>
                  <a:lnTo>
                    <a:pt x="472278" y="198012"/>
                  </a:lnTo>
                  <a:lnTo>
                    <a:pt x="467666" y="198933"/>
                  </a:lnTo>
                  <a:lnTo>
                    <a:pt x="463977" y="203538"/>
                  </a:lnTo>
                  <a:lnTo>
                    <a:pt x="463977" y="215511"/>
                  </a:lnTo>
                  <a:lnTo>
                    <a:pt x="469511" y="214590"/>
                  </a:lnTo>
                  <a:lnTo>
                    <a:pt x="487037" y="215511"/>
                  </a:lnTo>
                  <a:lnTo>
                    <a:pt x="496261" y="215511"/>
                  </a:lnTo>
                  <a:cubicBezTo>
                    <a:pt x="495339" y="213669"/>
                    <a:pt x="495339" y="210906"/>
                    <a:pt x="494416" y="209064"/>
                  </a:cubicBezTo>
                  <a:lnTo>
                    <a:pt x="487960" y="206301"/>
                  </a:lnTo>
                  <a:lnTo>
                    <a:pt x="487960" y="195249"/>
                  </a:lnTo>
                  <a:close/>
                  <a:moveTo>
                    <a:pt x="416011" y="191565"/>
                  </a:moveTo>
                  <a:cubicBezTo>
                    <a:pt x="416933" y="192486"/>
                    <a:pt x="416933" y="194328"/>
                    <a:pt x="417856" y="195249"/>
                  </a:cubicBezTo>
                  <a:lnTo>
                    <a:pt x="417856" y="198933"/>
                  </a:lnTo>
                  <a:lnTo>
                    <a:pt x="421545" y="198012"/>
                  </a:lnTo>
                  <a:cubicBezTo>
                    <a:pt x="421545" y="197091"/>
                    <a:pt x="422468" y="197091"/>
                    <a:pt x="423390" y="197091"/>
                  </a:cubicBezTo>
                  <a:lnTo>
                    <a:pt x="420623" y="195249"/>
                  </a:lnTo>
                  <a:lnTo>
                    <a:pt x="416933" y="191565"/>
                  </a:lnTo>
                  <a:close/>
                  <a:moveTo>
                    <a:pt x="116225" y="191565"/>
                  </a:moveTo>
                  <a:lnTo>
                    <a:pt x="116225" y="200775"/>
                  </a:lnTo>
                  <a:lnTo>
                    <a:pt x="121759" y="199854"/>
                  </a:lnTo>
                  <a:lnTo>
                    <a:pt x="125449" y="197091"/>
                  </a:lnTo>
                  <a:lnTo>
                    <a:pt x="125449" y="191565"/>
                  </a:lnTo>
                  <a:close/>
                  <a:moveTo>
                    <a:pt x="133751" y="190644"/>
                  </a:moveTo>
                  <a:lnTo>
                    <a:pt x="130984" y="193407"/>
                  </a:lnTo>
                  <a:lnTo>
                    <a:pt x="134673" y="196170"/>
                  </a:lnTo>
                  <a:lnTo>
                    <a:pt x="137441" y="193407"/>
                  </a:lnTo>
                  <a:close/>
                  <a:moveTo>
                    <a:pt x="539615" y="185118"/>
                  </a:moveTo>
                  <a:lnTo>
                    <a:pt x="530391" y="186039"/>
                  </a:lnTo>
                  <a:lnTo>
                    <a:pt x="527624" y="191565"/>
                  </a:lnTo>
                  <a:lnTo>
                    <a:pt x="528546" y="202617"/>
                  </a:lnTo>
                  <a:lnTo>
                    <a:pt x="540537" y="210906"/>
                  </a:lnTo>
                  <a:lnTo>
                    <a:pt x="540537" y="215511"/>
                  </a:lnTo>
                  <a:lnTo>
                    <a:pt x="534080" y="220116"/>
                  </a:lnTo>
                  <a:lnTo>
                    <a:pt x="533158" y="223800"/>
                  </a:lnTo>
                  <a:lnTo>
                    <a:pt x="542382" y="224721"/>
                  </a:lnTo>
                  <a:cubicBezTo>
                    <a:pt x="546072" y="221958"/>
                    <a:pt x="548839" y="219195"/>
                    <a:pt x="551606" y="216432"/>
                  </a:cubicBezTo>
                  <a:lnTo>
                    <a:pt x="550684" y="215511"/>
                  </a:lnTo>
                  <a:lnTo>
                    <a:pt x="550684" y="208143"/>
                  </a:lnTo>
                  <a:lnTo>
                    <a:pt x="535925" y="198933"/>
                  </a:lnTo>
                  <a:lnTo>
                    <a:pt x="536848" y="193407"/>
                  </a:lnTo>
                  <a:lnTo>
                    <a:pt x="547917" y="194328"/>
                  </a:lnTo>
                  <a:lnTo>
                    <a:pt x="547917" y="188802"/>
                  </a:lnTo>
                  <a:close/>
                  <a:moveTo>
                    <a:pt x="176182" y="183276"/>
                  </a:moveTo>
                  <a:lnTo>
                    <a:pt x="170648" y="188802"/>
                  </a:lnTo>
                  <a:cubicBezTo>
                    <a:pt x="173415" y="189723"/>
                    <a:pt x="176182" y="190644"/>
                    <a:pt x="178027" y="191565"/>
                  </a:cubicBezTo>
                  <a:lnTo>
                    <a:pt x="181717" y="193407"/>
                  </a:lnTo>
                  <a:lnTo>
                    <a:pt x="182639" y="189723"/>
                  </a:lnTo>
                  <a:cubicBezTo>
                    <a:pt x="182639" y="188802"/>
                    <a:pt x="183561" y="187881"/>
                    <a:pt x="183561" y="186960"/>
                  </a:cubicBezTo>
                  <a:lnTo>
                    <a:pt x="182639" y="186960"/>
                  </a:lnTo>
                  <a:lnTo>
                    <a:pt x="180794" y="185118"/>
                  </a:lnTo>
                  <a:close/>
                  <a:moveTo>
                    <a:pt x="116225" y="183276"/>
                  </a:moveTo>
                  <a:cubicBezTo>
                    <a:pt x="115303" y="185118"/>
                    <a:pt x="114380" y="186960"/>
                    <a:pt x="113458" y="188802"/>
                  </a:cubicBezTo>
                  <a:lnTo>
                    <a:pt x="118070" y="188802"/>
                  </a:lnTo>
                  <a:lnTo>
                    <a:pt x="118070" y="183276"/>
                  </a:lnTo>
                  <a:close/>
                  <a:moveTo>
                    <a:pt x="120837" y="182355"/>
                  </a:moveTo>
                  <a:lnTo>
                    <a:pt x="120837" y="188802"/>
                  </a:lnTo>
                  <a:lnTo>
                    <a:pt x="126372" y="187881"/>
                  </a:lnTo>
                  <a:close/>
                  <a:moveTo>
                    <a:pt x="180794" y="172224"/>
                  </a:moveTo>
                  <a:lnTo>
                    <a:pt x="178027" y="174066"/>
                  </a:lnTo>
                  <a:lnTo>
                    <a:pt x="178027" y="179592"/>
                  </a:lnTo>
                  <a:lnTo>
                    <a:pt x="183561" y="180513"/>
                  </a:lnTo>
                  <a:lnTo>
                    <a:pt x="185406" y="181434"/>
                  </a:lnTo>
                  <a:cubicBezTo>
                    <a:pt x="185406" y="177750"/>
                    <a:pt x="186329" y="174987"/>
                    <a:pt x="187251" y="172224"/>
                  </a:cubicBezTo>
                  <a:close/>
                  <a:moveTo>
                    <a:pt x="86708" y="159331"/>
                  </a:moveTo>
                  <a:lnTo>
                    <a:pt x="79328" y="162094"/>
                  </a:lnTo>
                  <a:lnTo>
                    <a:pt x="83940" y="171303"/>
                  </a:lnTo>
                  <a:lnTo>
                    <a:pt x="91320" y="169461"/>
                  </a:lnTo>
                  <a:lnTo>
                    <a:pt x="93164" y="160252"/>
                  </a:lnTo>
                  <a:close/>
                  <a:moveTo>
                    <a:pt x="344085" y="154751"/>
                  </a:moveTo>
                  <a:lnTo>
                    <a:pt x="348708" y="157513"/>
                  </a:lnTo>
                  <a:lnTo>
                    <a:pt x="348708" y="163036"/>
                  </a:lnTo>
                  <a:lnTo>
                    <a:pt x="336688" y="171321"/>
                  </a:lnTo>
                  <a:lnTo>
                    <a:pt x="330215" y="171321"/>
                  </a:lnTo>
                  <a:lnTo>
                    <a:pt x="330215" y="165798"/>
                  </a:lnTo>
                  <a:lnTo>
                    <a:pt x="335763" y="156592"/>
                  </a:lnTo>
                  <a:close/>
                  <a:moveTo>
                    <a:pt x="356964" y="142768"/>
                  </a:moveTo>
                  <a:lnTo>
                    <a:pt x="359730" y="153826"/>
                  </a:lnTo>
                  <a:lnTo>
                    <a:pt x="364341" y="161198"/>
                  </a:lnTo>
                  <a:lnTo>
                    <a:pt x="368030" y="164884"/>
                  </a:lnTo>
                  <a:lnTo>
                    <a:pt x="373563" y="167648"/>
                  </a:lnTo>
                  <a:lnTo>
                    <a:pt x="368030" y="174099"/>
                  </a:lnTo>
                  <a:lnTo>
                    <a:pt x="356964" y="175020"/>
                  </a:lnTo>
                  <a:lnTo>
                    <a:pt x="349586" y="175020"/>
                  </a:lnTo>
                  <a:lnTo>
                    <a:pt x="350508" y="165805"/>
                  </a:lnTo>
                  <a:lnTo>
                    <a:pt x="356964" y="163962"/>
                  </a:lnTo>
                  <a:lnTo>
                    <a:pt x="356041" y="159355"/>
                  </a:lnTo>
                  <a:lnTo>
                    <a:pt x="349586" y="155669"/>
                  </a:lnTo>
                  <a:lnTo>
                    <a:pt x="345897" y="152904"/>
                  </a:lnTo>
                  <a:lnTo>
                    <a:pt x="345897" y="148297"/>
                  </a:lnTo>
                  <a:lnTo>
                    <a:pt x="347742" y="144611"/>
                  </a:lnTo>
                  <a:close/>
                  <a:moveTo>
                    <a:pt x="119915" y="136306"/>
                  </a:moveTo>
                  <a:lnTo>
                    <a:pt x="115303" y="139069"/>
                  </a:lnTo>
                  <a:lnTo>
                    <a:pt x="116225" y="142753"/>
                  </a:lnTo>
                  <a:cubicBezTo>
                    <a:pt x="117147" y="140911"/>
                    <a:pt x="118992" y="139069"/>
                    <a:pt x="119915" y="136306"/>
                  </a:cubicBezTo>
                  <a:close/>
                  <a:moveTo>
                    <a:pt x="377269" y="129859"/>
                  </a:moveTo>
                  <a:lnTo>
                    <a:pt x="374502" y="130780"/>
                  </a:lnTo>
                  <a:cubicBezTo>
                    <a:pt x="353286" y="136306"/>
                    <a:pt x="330226" y="139069"/>
                    <a:pt x="307166" y="139069"/>
                  </a:cubicBezTo>
                  <a:lnTo>
                    <a:pt x="303476" y="139069"/>
                  </a:lnTo>
                  <a:lnTo>
                    <a:pt x="303476" y="142753"/>
                  </a:lnTo>
                  <a:cubicBezTo>
                    <a:pt x="302553" y="163936"/>
                    <a:pt x="301631" y="187881"/>
                    <a:pt x="300709" y="212748"/>
                  </a:cubicBezTo>
                  <a:lnTo>
                    <a:pt x="300709" y="216432"/>
                  </a:lnTo>
                  <a:lnTo>
                    <a:pt x="308088" y="216432"/>
                  </a:lnTo>
                  <a:cubicBezTo>
                    <a:pt x="315467" y="216432"/>
                    <a:pt x="322847" y="216432"/>
                    <a:pt x="330226" y="215511"/>
                  </a:cubicBezTo>
                  <a:lnTo>
                    <a:pt x="329304" y="208143"/>
                  </a:lnTo>
                  <a:lnTo>
                    <a:pt x="332071" y="200775"/>
                  </a:lnTo>
                  <a:lnTo>
                    <a:pt x="344985" y="198012"/>
                  </a:lnTo>
                  <a:lnTo>
                    <a:pt x="359743" y="200775"/>
                  </a:lnTo>
                  <a:lnTo>
                    <a:pt x="361588" y="193407"/>
                  </a:lnTo>
                  <a:lnTo>
                    <a:pt x="355131" y="191565"/>
                  </a:lnTo>
                  <a:lnTo>
                    <a:pt x="356976" y="179592"/>
                  </a:lnTo>
                  <a:lnTo>
                    <a:pt x="371735" y="176829"/>
                  </a:lnTo>
                  <a:lnTo>
                    <a:pt x="381881" y="163015"/>
                  </a:lnTo>
                  <a:lnTo>
                    <a:pt x="388338" y="162094"/>
                  </a:lnTo>
                  <a:cubicBezTo>
                    <a:pt x="386494" y="155647"/>
                    <a:pt x="383726" y="149200"/>
                    <a:pt x="381881" y="142753"/>
                  </a:cubicBezTo>
                  <a:lnTo>
                    <a:pt x="380959" y="142753"/>
                  </a:lnTo>
                  <a:lnTo>
                    <a:pt x="380037" y="139069"/>
                  </a:lnTo>
                  <a:cubicBezTo>
                    <a:pt x="380037" y="136306"/>
                    <a:pt x="379114" y="134464"/>
                    <a:pt x="378192" y="132622"/>
                  </a:cubicBezTo>
                  <a:close/>
                  <a:moveTo>
                    <a:pt x="223225" y="125254"/>
                  </a:moveTo>
                  <a:lnTo>
                    <a:pt x="222303" y="128017"/>
                  </a:lnTo>
                  <a:cubicBezTo>
                    <a:pt x="218613" y="136306"/>
                    <a:pt x="215846" y="144595"/>
                    <a:pt x="213079" y="152884"/>
                  </a:cubicBezTo>
                  <a:lnTo>
                    <a:pt x="213079" y="155647"/>
                  </a:lnTo>
                  <a:lnTo>
                    <a:pt x="224148" y="162094"/>
                  </a:lnTo>
                  <a:lnTo>
                    <a:pt x="223225" y="171303"/>
                  </a:lnTo>
                  <a:lnTo>
                    <a:pt x="213079" y="174987"/>
                  </a:lnTo>
                  <a:lnTo>
                    <a:pt x="214001" y="177750"/>
                  </a:lnTo>
                  <a:lnTo>
                    <a:pt x="225993" y="183276"/>
                  </a:lnTo>
                  <a:lnTo>
                    <a:pt x="225993" y="190644"/>
                  </a:lnTo>
                  <a:lnTo>
                    <a:pt x="222303" y="190644"/>
                  </a:lnTo>
                  <a:lnTo>
                    <a:pt x="206622" y="186039"/>
                  </a:lnTo>
                  <a:lnTo>
                    <a:pt x="205700" y="180513"/>
                  </a:lnTo>
                  <a:lnTo>
                    <a:pt x="210312" y="177750"/>
                  </a:lnTo>
                  <a:lnTo>
                    <a:pt x="210312" y="173145"/>
                  </a:lnTo>
                  <a:lnTo>
                    <a:pt x="206622" y="172224"/>
                  </a:lnTo>
                  <a:cubicBezTo>
                    <a:pt x="204777" y="180513"/>
                    <a:pt x="202010" y="188802"/>
                    <a:pt x="200165" y="197091"/>
                  </a:cubicBezTo>
                  <a:lnTo>
                    <a:pt x="199243" y="199854"/>
                  </a:lnTo>
                  <a:lnTo>
                    <a:pt x="202010" y="200775"/>
                  </a:lnTo>
                  <a:cubicBezTo>
                    <a:pt x="225993" y="208143"/>
                    <a:pt x="251820" y="212748"/>
                    <a:pt x="279493" y="215511"/>
                  </a:cubicBezTo>
                  <a:lnTo>
                    <a:pt x="282260" y="215511"/>
                  </a:lnTo>
                  <a:lnTo>
                    <a:pt x="282260" y="211827"/>
                  </a:lnTo>
                  <a:cubicBezTo>
                    <a:pt x="283183" y="186960"/>
                    <a:pt x="284105" y="163015"/>
                    <a:pt x="285028" y="140911"/>
                  </a:cubicBezTo>
                  <a:lnTo>
                    <a:pt x="285028" y="138148"/>
                  </a:lnTo>
                  <a:lnTo>
                    <a:pt x="282260" y="138148"/>
                  </a:lnTo>
                  <a:cubicBezTo>
                    <a:pt x="262889" y="136306"/>
                    <a:pt x="243519" y="132622"/>
                    <a:pt x="225993" y="126175"/>
                  </a:cubicBezTo>
                  <a:close/>
                  <a:moveTo>
                    <a:pt x="399407" y="122491"/>
                  </a:moveTo>
                  <a:cubicBezTo>
                    <a:pt x="399407" y="122491"/>
                    <a:pt x="398485" y="122491"/>
                    <a:pt x="397563" y="123412"/>
                  </a:cubicBezTo>
                  <a:lnTo>
                    <a:pt x="394795" y="124333"/>
                  </a:lnTo>
                  <a:lnTo>
                    <a:pt x="395718" y="126175"/>
                  </a:lnTo>
                  <a:lnTo>
                    <a:pt x="398485" y="125254"/>
                  </a:lnTo>
                  <a:close/>
                  <a:moveTo>
                    <a:pt x="439994" y="114202"/>
                  </a:moveTo>
                  <a:lnTo>
                    <a:pt x="419701" y="128017"/>
                  </a:lnTo>
                  <a:lnTo>
                    <a:pt x="419701" y="151042"/>
                  </a:lnTo>
                  <a:lnTo>
                    <a:pt x="407709" y="156568"/>
                  </a:lnTo>
                  <a:lnTo>
                    <a:pt x="409554" y="160252"/>
                  </a:lnTo>
                  <a:lnTo>
                    <a:pt x="428002" y="161173"/>
                  </a:lnTo>
                  <a:lnTo>
                    <a:pt x="439071" y="144595"/>
                  </a:lnTo>
                  <a:lnTo>
                    <a:pt x="439071" y="137227"/>
                  </a:lnTo>
                  <a:lnTo>
                    <a:pt x="430770" y="133543"/>
                  </a:lnTo>
                  <a:lnTo>
                    <a:pt x="430770" y="128017"/>
                  </a:lnTo>
                  <a:lnTo>
                    <a:pt x="444606" y="119728"/>
                  </a:lnTo>
                  <a:lnTo>
                    <a:pt x="444606" y="117886"/>
                  </a:lnTo>
                  <a:cubicBezTo>
                    <a:pt x="443683" y="116044"/>
                    <a:pt x="442761" y="115123"/>
                    <a:pt x="441839" y="114202"/>
                  </a:cubicBezTo>
                  <a:close/>
                  <a:moveTo>
                    <a:pt x="186329" y="107755"/>
                  </a:moveTo>
                  <a:lnTo>
                    <a:pt x="179872" y="108676"/>
                  </a:lnTo>
                  <a:lnTo>
                    <a:pt x="178027" y="110518"/>
                  </a:lnTo>
                  <a:lnTo>
                    <a:pt x="172492" y="116044"/>
                  </a:lnTo>
                  <a:lnTo>
                    <a:pt x="164191" y="116965"/>
                  </a:lnTo>
                  <a:lnTo>
                    <a:pt x="165113" y="121570"/>
                  </a:lnTo>
                  <a:lnTo>
                    <a:pt x="167880" y="122491"/>
                  </a:lnTo>
                  <a:lnTo>
                    <a:pt x="167880" y="124333"/>
                  </a:lnTo>
                  <a:lnTo>
                    <a:pt x="160501" y="125254"/>
                  </a:lnTo>
                  <a:lnTo>
                    <a:pt x="160501" y="128938"/>
                  </a:lnTo>
                  <a:lnTo>
                    <a:pt x="153122" y="129859"/>
                  </a:lnTo>
                  <a:lnTo>
                    <a:pt x="152199" y="121570"/>
                  </a:lnTo>
                  <a:cubicBezTo>
                    <a:pt x="144820" y="132622"/>
                    <a:pt x="137441" y="143674"/>
                    <a:pt x="130984" y="154726"/>
                  </a:cubicBezTo>
                  <a:lnTo>
                    <a:pt x="138363" y="156568"/>
                  </a:lnTo>
                  <a:lnTo>
                    <a:pt x="138363" y="171303"/>
                  </a:lnTo>
                  <a:cubicBezTo>
                    <a:pt x="139285" y="171303"/>
                    <a:pt x="139285" y="171303"/>
                    <a:pt x="139285" y="172224"/>
                  </a:cubicBezTo>
                  <a:lnTo>
                    <a:pt x="144820" y="171303"/>
                  </a:lnTo>
                  <a:lnTo>
                    <a:pt x="151277" y="158410"/>
                  </a:lnTo>
                  <a:lnTo>
                    <a:pt x="166036" y="153805"/>
                  </a:lnTo>
                  <a:lnTo>
                    <a:pt x="166036" y="135385"/>
                  </a:lnTo>
                  <a:lnTo>
                    <a:pt x="174337" y="128938"/>
                  </a:lnTo>
                  <a:lnTo>
                    <a:pt x="193708" y="133543"/>
                  </a:lnTo>
                  <a:lnTo>
                    <a:pt x="192786" y="146437"/>
                  </a:lnTo>
                  <a:lnTo>
                    <a:pt x="195553" y="146437"/>
                  </a:lnTo>
                  <a:cubicBezTo>
                    <a:pt x="197398" y="139990"/>
                    <a:pt x="200165" y="134464"/>
                    <a:pt x="202010" y="128938"/>
                  </a:cubicBezTo>
                  <a:lnTo>
                    <a:pt x="185406" y="124333"/>
                  </a:lnTo>
                  <a:lnTo>
                    <a:pt x="201087" y="116044"/>
                  </a:lnTo>
                  <a:cubicBezTo>
                    <a:pt x="196475" y="113281"/>
                    <a:pt x="190941" y="110518"/>
                    <a:pt x="186329" y="107755"/>
                  </a:cubicBezTo>
                  <a:close/>
                  <a:moveTo>
                    <a:pt x="93164" y="107755"/>
                  </a:moveTo>
                  <a:cubicBezTo>
                    <a:pt x="91320" y="109597"/>
                    <a:pt x="89475" y="111439"/>
                    <a:pt x="87630" y="113281"/>
                  </a:cubicBezTo>
                  <a:lnTo>
                    <a:pt x="105156" y="114202"/>
                  </a:lnTo>
                  <a:lnTo>
                    <a:pt x="103311" y="107755"/>
                  </a:lnTo>
                  <a:close/>
                  <a:moveTo>
                    <a:pt x="168803" y="98546"/>
                  </a:moveTo>
                  <a:lnTo>
                    <a:pt x="167880" y="99466"/>
                  </a:lnTo>
                  <a:cubicBezTo>
                    <a:pt x="166036" y="103150"/>
                    <a:pt x="163268" y="105913"/>
                    <a:pt x="160501" y="109597"/>
                  </a:cubicBezTo>
                  <a:lnTo>
                    <a:pt x="169725" y="110518"/>
                  </a:lnTo>
                  <a:close/>
                  <a:moveTo>
                    <a:pt x="467666" y="76442"/>
                  </a:moveTo>
                  <a:lnTo>
                    <a:pt x="464899" y="79205"/>
                  </a:lnTo>
                  <a:cubicBezTo>
                    <a:pt x="461209" y="82889"/>
                    <a:pt x="457520" y="87494"/>
                    <a:pt x="452908" y="91178"/>
                  </a:cubicBezTo>
                  <a:lnTo>
                    <a:pt x="450140" y="93020"/>
                  </a:lnTo>
                  <a:lnTo>
                    <a:pt x="451985" y="95783"/>
                  </a:lnTo>
                  <a:cubicBezTo>
                    <a:pt x="453830" y="97625"/>
                    <a:pt x="454752" y="99466"/>
                    <a:pt x="455675" y="101308"/>
                  </a:cubicBezTo>
                  <a:lnTo>
                    <a:pt x="459365" y="101308"/>
                  </a:lnTo>
                  <a:lnTo>
                    <a:pt x="487960" y="114202"/>
                  </a:lnTo>
                  <a:lnTo>
                    <a:pt x="483347" y="118807"/>
                  </a:lnTo>
                  <a:lnTo>
                    <a:pt x="468589" y="118807"/>
                  </a:lnTo>
                  <a:cubicBezTo>
                    <a:pt x="469511" y="120649"/>
                    <a:pt x="471356" y="122491"/>
                    <a:pt x="472278" y="124333"/>
                  </a:cubicBezTo>
                  <a:lnTo>
                    <a:pt x="483347" y="125254"/>
                  </a:lnTo>
                  <a:lnTo>
                    <a:pt x="492572" y="117886"/>
                  </a:lnTo>
                  <a:lnTo>
                    <a:pt x="495339" y="109597"/>
                  </a:lnTo>
                  <a:lnTo>
                    <a:pt x="499833" y="107802"/>
                  </a:lnTo>
                  <a:lnTo>
                    <a:pt x="500031" y="107995"/>
                  </a:lnTo>
                  <a:lnTo>
                    <a:pt x="502718" y="116044"/>
                  </a:lnTo>
                  <a:lnTo>
                    <a:pt x="506408" y="114202"/>
                  </a:lnTo>
                  <a:lnTo>
                    <a:pt x="500031" y="107995"/>
                  </a:lnTo>
                  <a:lnTo>
                    <a:pt x="499951" y="107755"/>
                  </a:lnTo>
                  <a:lnTo>
                    <a:pt x="499833" y="107802"/>
                  </a:lnTo>
                  <a:lnTo>
                    <a:pt x="469511" y="78284"/>
                  </a:lnTo>
                  <a:close/>
                  <a:moveTo>
                    <a:pt x="140208" y="67232"/>
                  </a:moveTo>
                  <a:lnTo>
                    <a:pt x="137441" y="68153"/>
                  </a:lnTo>
                  <a:cubicBezTo>
                    <a:pt x="127294" y="75521"/>
                    <a:pt x="118070" y="82889"/>
                    <a:pt x="108846" y="91178"/>
                  </a:cubicBezTo>
                  <a:lnTo>
                    <a:pt x="113458" y="97625"/>
                  </a:lnTo>
                  <a:lnTo>
                    <a:pt x="125449" y="97625"/>
                  </a:lnTo>
                  <a:lnTo>
                    <a:pt x="132828" y="91178"/>
                  </a:lnTo>
                  <a:lnTo>
                    <a:pt x="138363" y="93941"/>
                  </a:lnTo>
                  <a:lnTo>
                    <a:pt x="128216" y="104071"/>
                  </a:lnTo>
                  <a:cubicBezTo>
                    <a:pt x="128216" y="104071"/>
                    <a:pt x="114380" y="104071"/>
                    <a:pt x="115303" y="104071"/>
                  </a:cubicBezTo>
                  <a:cubicBezTo>
                    <a:pt x="115303" y="104071"/>
                    <a:pt x="116225" y="113281"/>
                    <a:pt x="116225" y="113281"/>
                  </a:cubicBezTo>
                  <a:lnTo>
                    <a:pt x="132828" y="113281"/>
                  </a:lnTo>
                  <a:lnTo>
                    <a:pt x="134673" y="108676"/>
                  </a:lnTo>
                  <a:lnTo>
                    <a:pt x="138363" y="108676"/>
                  </a:lnTo>
                  <a:cubicBezTo>
                    <a:pt x="140208" y="105913"/>
                    <a:pt x="142053" y="103150"/>
                    <a:pt x="143898" y="100387"/>
                  </a:cubicBezTo>
                  <a:lnTo>
                    <a:pt x="141130" y="99466"/>
                  </a:lnTo>
                  <a:lnTo>
                    <a:pt x="143898" y="93020"/>
                  </a:lnTo>
                  <a:lnTo>
                    <a:pt x="149432" y="92099"/>
                  </a:lnTo>
                  <a:lnTo>
                    <a:pt x="150354" y="92099"/>
                  </a:lnTo>
                  <a:cubicBezTo>
                    <a:pt x="151277" y="90257"/>
                    <a:pt x="153122" y="88415"/>
                    <a:pt x="154044" y="86573"/>
                  </a:cubicBezTo>
                  <a:lnTo>
                    <a:pt x="155889" y="84731"/>
                  </a:lnTo>
                  <a:lnTo>
                    <a:pt x="154044" y="82889"/>
                  </a:lnTo>
                  <a:cubicBezTo>
                    <a:pt x="149432" y="78284"/>
                    <a:pt x="145742" y="73679"/>
                    <a:pt x="142053" y="69074"/>
                  </a:cubicBezTo>
                  <a:close/>
                  <a:moveTo>
                    <a:pt x="404019" y="39602"/>
                  </a:moveTo>
                  <a:lnTo>
                    <a:pt x="416011" y="51575"/>
                  </a:lnTo>
                  <a:cubicBezTo>
                    <a:pt x="423390" y="59864"/>
                    <a:pt x="429847" y="68153"/>
                    <a:pt x="437227" y="76442"/>
                  </a:cubicBezTo>
                  <a:lnTo>
                    <a:pt x="439071" y="79205"/>
                  </a:lnTo>
                  <a:lnTo>
                    <a:pt x="442761" y="75521"/>
                  </a:lnTo>
                  <a:cubicBezTo>
                    <a:pt x="445528" y="73679"/>
                    <a:pt x="447373" y="70916"/>
                    <a:pt x="450140" y="69074"/>
                  </a:cubicBezTo>
                  <a:lnTo>
                    <a:pt x="452908" y="66311"/>
                  </a:lnTo>
                  <a:lnTo>
                    <a:pt x="449218" y="64469"/>
                  </a:lnTo>
                  <a:cubicBezTo>
                    <a:pt x="439994" y="58022"/>
                    <a:pt x="430770" y="52496"/>
                    <a:pt x="419701" y="46970"/>
                  </a:cubicBezTo>
                  <a:close/>
                  <a:moveTo>
                    <a:pt x="199243" y="35918"/>
                  </a:moveTo>
                  <a:lnTo>
                    <a:pt x="185406" y="42365"/>
                  </a:lnTo>
                  <a:cubicBezTo>
                    <a:pt x="175260" y="46049"/>
                    <a:pt x="166958" y="50654"/>
                    <a:pt x="158656" y="55259"/>
                  </a:cubicBezTo>
                  <a:lnTo>
                    <a:pt x="155889" y="57101"/>
                  </a:lnTo>
                  <a:lnTo>
                    <a:pt x="157734" y="59864"/>
                  </a:lnTo>
                  <a:cubicBezTo>
                    <a:pt x="159579" y="62627"/>
                    <a:pt x="161423" y="64469"/>
                    <a:pt x="163268" y="66311"/>
                  </a:cubicBezTo>
                  <a:lnTo>
                    <a:pt x="166958" y="70916"/>
                  </a:lnTo>
                  <a:lnTo>
                    <a:pt x="169725" y="68153"/>
                  </a:lnTo>
                  <a:cubicBezTo>
                    <a:pt x="176182" y="60785"/>
                    <a:pt x="182639" y="53417"/>
                    <a:pt x="188174" y="46970"/>
                  </a:cubicBezTo>
                  <a:close/>
                  <a:moveTo>
                    <a:pt x="346830" y="23025"/>
                  </a:moveTo>
                  <a:lnTo>
                    <a:pt x="350519" y="28551"/>
                  </a:lnTo>
                  <a:cubicBezTo>
                    <a:pt x="359743" y="45128"/>
                    <a:pt x="373580" y="71837"/>
                    <a:pt x="387416" y="104992"/>
                  </a:cubicBezTo>
                  <a:lnTo>
                    <a:pt x="388338" y="107755"/>
                  </a:lnTo>
                  <a:lnTo>
                    <a:pt x="391106" y="105913"/>
                  </a:lnTo>
                  <a:cubicBezTo>
                    <a:pt x="401252" y="102229"/>
                    <a:pt x="411399" y="97625"/>
                    <a:pt x="420623" y="92099"/>
                  </a:cubicBezTo>
                  <a:lnTo>
                    <a:pt x="424313" y="90257"/>
                  </a:lnTo>
                  <a:lnTo>
                    <a:pt x="421545" y="87494"/>
                  </a:lnTo>
                  <a:cubicBezTo>
                    <a:pt x="394795" y="54338"/>
                    <a:pt x="370812" y="33155"/>
                    <a:pt x="363433" y="26709"/>
                  </a:cubicBezTo>
                  <a:lnTo>
                    <a:pt x="362511" y="26709"/>
                  </a:lnTo>
                  <a:cubicBezTo>
                    <a:pt x="359743" y="25788"/>
                    <a:pt x="356976" y="24867"/>
                    <a:pt x="353286" y="23946"/>
                  </a:cubicBezTo>
                  <a:close/>
                  <a:moveTo>
                    <a:pt x="251820" y="22104"/>
                  </a:moveTo>
                  <a:lnTo>
                    <a:pt x="245364" y="23025"/>
                  </a:lnTo>
                  <a:cubicBezTo>
                    <a:pt x="243519" y="23946"/>
                    <a:pt x="240751" y="23946"/>
                    <a:pt x="238907" y="24867"/>
                  </a:cubicBezTo>
                  <a:lnTo>
                    <a:pt x="234295" y="25788"/>
                  </a:lnTo>
                  <a:lnTo>
                    <a:pt x="235217" y="27630"/>
                  </a:lnTo>
                  <a:cubicBezTo>
                    <a:pt x="228760" y="33155"/>
                    <a:pt x="207544" y="52496"/>
                    <a:pt x="183561" y="81047"/>
                  </a:cubicBezTo>
                  <a:lnTo>
                    <a:pt x="181717" y="82889"/>
                  </a:lnTo>
                  <a:lnTo>
                    <a:pt x="184484" y="84731"/>
                  </a:lnTo>
                  <a:cubicBezTo>
                    <a:pt x="187251" y="87494"/>
                    <a:pt x="190018" y="89336"/>
                    <a:pt x="192786" y="91178"/>
                  </a:cubicBezTo>
                  <a:lnTo>
                    <a:pt x="197398" y="90257"/>
                  </a:lnTo>
                  <a:lnTo>
                    <a:pt x="214001" y="97625"/>
                  </a:lnTo>
                  <a:cubicBezTo>
                    <a:pt x="226915" y="67232"/>
                    <a:pt x="239829" y="43286"/>
                    <a:pt x="249053" y="27630"/>
                  </a:cubicBezTo>
                  <a:close/>
                  <a:moveTo>
                    <a:pt x="309010" y="18420"/>
                  </a:moveTo>
                  <a:lnTo>
                    <a:pt x="309010" y="22104"/>
                  </a:lnTo>
                  <a:cubicBezTo>
                    <a:pt x="308088" y="42365"/>
                    <a:pt x="306243" y="75521"/>
                    <a:pt x="304398" y="117886"/>
                  </a:cubicBezTo>
                  <a:lnTo>
                    <a:pt x="304398" y="120649"/>
                  </a:lnTo>
                  <a:lnTo>
                    <a:pt x="308088" y="120649"/>
                  </a:lnTo>
                  <a:cubicBezTo>
                    <a:pt x="327459" y="120649"/>
                    <a:pt x="347752" y="118807"/>
                    <a:pt x="367123" y="113281"/>
                  </a:cubicBezTo>
                  <a:lnTo>
                    <a:pt x="370812" y="113281"/>
                  </a:lnTo>
                  <a:lnTo>
                    <a:pt x="368968" y="109597"/>
                  </a:lnTo>
                  <a:cubicBezTo>
                    <a:pt x="350519" y="65390"/>
                    <a:pt x="331148" y="33155"/>
                    <a:pt x="323769" y="21183"/>
                  </a:cubicBezTo>
                  <a:lnTo>
                    <a:pt x="323769" y="19341"/>
                  </a:lnTo>
                  <a:lnTo>
                    <a:pt x="321924" y="19341"/>
                  </a:lnTo>
                  <a:cubicBezTo>
                    <a:pt x="319157" y="19341"/>
                    <a:pt x="315467" y="19341"/>
                    <a:pt x="312700" y="19341"/>
                  </a:cubicBezTo>
                  <a:close/>
                  <a:moveTo>
                    <a:pt x="285028" y="18420"/>
                  </a:moveTo>
                  <a:cubicBezTo>
                    <a:pt x="282260" y="19341"/>
                    <a:pt x="279493" y="19341"/>
                    <a:pt x="276726" y="19341"/>
                  </a:cubicBezTo>
                  <a:lnTo>
                    <a:pt x="275803" y="19341"/>
                  </a:lnTo>
                  <a:lnTo>
                    <a:pt x="274881" y="20262"/>
                  </a:lnTo>
                  <a:cubicBezTo>
                    <a:pt x="267502" y="32235"/>
                    <a:pt x="249053" y="63548"/>
                    <a:pt x="231527" y="104992"/>
                  </a:cubicBezTo>
                  <a:lnTo>
                    <a:pt x="229682" y="108676"/>
                  </a:lnTo>
                  <a:lnTo>
                    <a:pt x="233372" y="109597"/>
                  </a:lnTo>
                  <a:cubicBezTo>
                    <a:pt x="249053" y="114202"/>
                    <a:pt x="265657" y="117886"/>
                    <a:pt x="282260" y="119728"/>
                  </a:cubicBezTo>
                  <a:lnTo>
                    <a:pt x="285950" y="119728"/>
                  </a:lnTo>
                  <a:lnTo>
                    <a:pt x="285950" y="116965"/>
                  </a:lnTo>
                  <a:cubicBezTo>
                    <a:pt x="287795" y="74600"/>
                    <a:pt x="289640" y="42365"/>
                    <a:pt x="290562" y="22104"/>
                  </a:cubicBezTo>
                  <a:lnTo>
                    <a:pt x="290562" y="18420"/>
                  </a:lnTo>
                  <a:close/>
                  <a:moveTo>
                    <a:pt x="297019" y="0"/>
                  </a:moveTo>
                  <a:cubicBezTo>
                    <a:pt x="355131" y="0"/>
                    <a:pt x="412321" y="17499"/>
                    <a:pt x="461209" y="49733"/>
                  </a:cubicBezTo>
                  <a:cubicBezTo>
                    <a:pt x="467666" y="53417"/>
                    <a:pt x="474123" y="58943"/>
                    <a:pt x="480580" y="63548"/>
                  </a:cubicBezTo>
                  <a:cubicBezTo>
                    <a:pt x="499029" y="78284"/>
                    <a:pt x="515632" y="95783"/>
                    <a:pt x="530391" y="114202"/>
                  </a:cubicBezTo>
                  <a:cubicBezTo>
                    <a:pt x="535925" y="120649"/>
                    <a:pt x="540537" y="128017"/>
                    <a:pt x="546072" y="135385"/>
                  </a:cubicBezTo>
                  <a:cubicBezTo>
                    <a:pt x="556218" y="151042"/>
                    <a:pt x="565443" y="168540"/>
                    <a:pt x="571900" y="186039"/>
                  </a:cubicBezTo>
                  <a:cubicBezTo>
                    <a:pt x="575589" y="195249"/>
                    <a:pt x="579279" y="204459"/>
                    <a:pt x="582046" y="212748"/>
                  </a:cubicBezTo>
                  <a:cubicBezTo>
                    <a:pt x="589426" y="238535"/>
                    <a:pt x="593115" y="265244"/>
                    <a:pt x="593115" y="291953"/>
                  </a:cubicBezTo>
                  <a:lnTo>
                    <a:pt x="593115" y="293795"/>
                  </a:lnTo>
                  <a:cubicBezTo>
                    <a:pt x="593115" y="294716"/>
                    <a:pt x="593115" y="295637"/>
                    <a:pt x="593115" y="296557"/>
                  </a:cubicBezTo>
                  <a:cubicBezTo>
                    <a:pt x="593115" y="305767"/>
                    <a:pt x="593115" y="315898"/>
                    <a:pt x="592193" y="326029"/>
                  </a:cubicBezTo>
                  <a:cubicBezTo>
                    <a:pt x="588503" y="361947"/>
                    <a:pt x="578357" y="397866"/>
                    <a:pt x="560831" y="431021"/>
                  </a:cubicBezTo>
                  <a:cubicBezTo>
                    <a:pt x="553451" y="444836"/>
                    <a:pt x="545149" y="458651"/>
                    <a:pt x="535925" y="471545"/>
                  </a:cubicBezTo>
                  <a:cubicBezTo>
                    <a:pt x="480580" y="547066"/>
                    <a:pt x="391106" y="592194"/>
                    <a:pt x="297019" y="592194"/>
                  </a:cubicBezTo>
                  <a:lnTo>
                    <a:pt x="296097" y="592194"/>
                  </a:lnTo>
                  <a:lnTo>
                    <a:pt x="291484" y="593115"/>
                  </a:lnTo>
                  <a:lnTo>
                    <a:pt x="291484" y="592194"/>
                  </a:lnTo>
                  <a:lnTo>
                    <a:pt x="288717" y="592194"/>
                  </a:lnTo>
                  <a:cubicBezTo>
                    <a:pt x="192786" y="589431"/>
                    <a:pt x="103311" y="539698"/>
                    <a:pt x="49811" y="459572"/>
                  </a:cubicBezTo>
                  <a:cubicBezTo>
                    <a:pt x="40587" y="445757"/>
                    <a:pt x="32285" y="431942"/>
                    <a:pt x="25828" y="416286"/>
                  </a:cubicBezTo>
                  <a:cubicBezTo>
                    <a:pt x="12914" y="386814"/>
                    <a:pt x="4612" y="355501"/>
                    <a:pt x="1845" y="323266"/>
                  </a:cubicBezTo>
                  <a:cubicBezTo>
                    <a:pt x="923" y="313135"/>
                    <a:pt x="0" y="304846"/>
                    <a:pt x="0" y="296557"/>
                  </a:cubicBezTo>
                  <a:cubicBezTo>
                    <a:pt x="0" y="294716"/>
                    <a:pt x="0" y="292874"/>
                    <a:pt x="0" y="291032"/>
                  </a:cubicBezTo>
                  <a:lnTo>
                    <a:pt x="0" y="289190"/>
                  </a:lnTo>
                  <a:cubicBezTo>
                    <a:pt x="923" y="262481"/>
                    <a:pt x="5535" y="235772"/>
                    <a:pt x="12914" y="210906"/>
                  </a:cubicBezTo>
                  <a:cubicBezTo>
                    <a:pt x="15681" y="201696"/>
                    <a:pt x="19371" y="192486"/>
                    <a:pt x="22138" y="183276"/>
                  </a:cubicBezTo>
                  <a:cubicBezTo>
                    <a:pt x="23061" y="182355"/>
                    <a:pt x="23983" y="181434"/>
                    <a:pt x="23983" y="180513"/>
                  </a:cubicBezTo>
                  <a:lnTo>
                    <a:pt x="23983" y="179592"/>
                  </a:lnTo>
                  <a:cubicBezTo>
                    <a:pt x="33207" y="158410"/>
                    <a:pt x="45199" y="137227"/>
                    <a:pt x="59035" y="118807"/>
                  </a:cubicBezTo>
                  <a:cubicBezTo>
                    <a:pt x="64570" y="111439"/>
                    <a:pt x="70104" y="104992"/>
                    <a:pt x="76561" y="98546"/>
                  </a:cubicBezTo>
                  <a:cubicBezTo>
                    <a:pt x="92242" y="81047"/>
                    <a:pt x="109768" y="65390"/>
                    <a:pt x="128216" y="52496"/>
                  </a:cubicBezTo>
                  <a:cubicBezTo>
                    <a:pt x="135596" y="47891"/>
                    <a:pt x="142053" y="43286"/>
                    <a:pt x="149432" y="39602"/>
                  </a:cubicBezTo>
                  <a:cubicBezTo>
                    <a:pt x="194631" y="13815"/>
                    <a:pt x="245364" y="0"/>
                    <a:pt x="297019" y="0"/>
                  </a:cubicBez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</p:spPr>
          <p:txBody>
            <a:bodyPr wrap="square" lIns="91440" tIns="45720" rIns="91440" bIns="4572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îṣ1ïḍê">
              <a:extLst>
                <a:ext uri="{FF2B5EF4-FFF2-40B4-BE49-F238E27FC236}">
                  <a16:creationId xmlns:a16="http://schemas.microsoft.com/office/drawing/2014/main" id="{9D5F202A-D464-415A-890B-4C613D4508FC}"/>
                </a:ext>
              </a:extLst>
            </p:cNvPr>
            <p:cNvSpPr/>
            <p:nvPr/>
          </p:nvSpPr>
          <p:spPr bwMode="auto">
            <a:xfrm>
              <a:off x="7312303" y="5010294"/>
              <a:ext cx="339914" cy="325242"/>
            </a:xfrm>
            <a:custGeom>
              <a:avLst/>
              <a:gdLst>
                <a:gd name="connsiteX0" fmla="*/ 289626 w 578320"/>
                <a:gd name="connsiteY0" fmla="*/ 166756 h 553359"/>
                <a:gd name="connsiteX1" fmla="*/ 301620 w 578320"/>
                <a:gd name="connsiteY1" fmla="*/ 178720 h 553359"/>
                <a:gd name="connsiteX2" fmla="*/ 301620 w 578320"/>
                <a:gd name="connsiteY2" fmla="*/ 189765 h 553359"/>
                <a:gd name="connsiteX3" fmla="*/ 331144 w 578320"/>
                <a:gd name="connsiteY3" fmla="*/ 194366 h 553359"/>
                <a:gd name="connsiteX4" fmla="*/ 339447 w 578320"/>
                <a:gd name="connsiteY4" fmla="*/ 208172 h 553359"/>
                <a:gd name="connsiteX5" fmla="*/ 337602 w 578320"/>
                <a:gd name="connsiteY5" fmla="*/ 214614 h 553359"/>
                <a:gd name="connsiteX6" fmla="*/ 332066 w 578320"/>
                <a:gd name="connsiteY6" fmla="*/ 222897 h 553359"/>
                <a:gd name="connsiteX7" fmla="*/ 321917 w 578320"/>
                <a:gd name="connsiteY7" fmla="*/ 223817 h 553359"/>
                <a:gd name="connsiteX8" fmla="*/ 297007 w 578320"/>
                <a:gd name="connsiteY8" fmla="*/ 220136 h 553359"/>
                <a:gd name="connsiteX9" fmla="*/ 273941 w 578320"/>
                <a:gd name="connsiteY9" fmla="*/ 234862 h 553359"/>
                <a:gd name="connsiteX10" fmla="*/ 305310 w 578320"/>
                <a:gd name="connsiteY10" fmla="*/ 256950 h 553359"/>
                <a:gd name="connsiteX11" fmla="*/ 349596 w 578320"/>
                <a:gd name="connsiteY11" fmla="*/ 306649 h 553359"/>
                <a:gd name="connsiteX12" fmla="*/ 301620 w 578320"/>
                <a:gd name="connsiteY12" fmla="*/ 356347 h 553359"/>
                <a:gd name="connsiteX13" fmla="*/ 301620 w 578320"/>
                <a:gd name="connsiteY13" fmla="*/ 374754 h 553359"/>
                <a:gd name="connsiteX14" fmla="*/ 289626 w 578320"/>
                <a:gd name="connsiteY14" fmla="*/ 387639 h 553359"/>
                <a:gd name="connsiteX15" fmla="*/ 276709 w 578320"/>
                <a:gd name="connsiteY15" fmla="*/ 374754 h 553359"/>
                <a:gd name="connsiteX16" fmla="*/ 276709 w 578320"/>
                <a:gd name="connsiteY16" fmla="*/ 358188 h 553359"/>
                <a:gd name="connsiteX17" fmla="*/ 242572 w 578320"/>
                <a:gd name="connsiteY17" fmla="*/ 350825 h 553359"/>
                <a:gd name="connsiteX18" fmla="*/ 234268 w 578320"/>
                <a:gd name="connsiteY18" fmla="*/ 336100 h 553359"/>
                <a:gd name="connsiteX19" fmla="*/ 236113 w 578320"/>
                <a:gd name="connsiteY19" fmla="*/ 329657 h 553359"/>
                <a:gd name="connsiteX20" fmla="*/ 242572 w 578320"/>
                <a:gd name="connsiteY20" fmla="*/ 322294 h 553359"/>
                <a:gd name="connsiteX21" fmla="*/ 251798 w 578320"/>
                <a:gd name="connsiteY21" fmla="*/ 321374 h 553359"/>
                <a:gd name="connsiteX22" fmla="*/ 283167 w 578320"/>
                <a:gd name="connsiteY22" fmla="*/ 326896 h 553359"/>
                <a:gd name="connsiteX23" fmla="*/ 309001 w 578320"/>
                <a:gd name="connsiteY23" fmla="*/ 310330 h 553359"/>
                <a:gd name="connsiteX24" fmla="*/ 280399 w 578320"/>
                <a:gd name="connsiteY24" fmla="*/ 287321 h 553359"/>
                <a:gd name="connsiteX25" fmla="*/ 232423 w 578320"/>
                <a:gd name="connsiteY25" fmla="*/ 239463 h 553359"/>
                <a:gd name="connsiteX26" fmla="*/ 276709 w 578320"/>
                <a:gd name="connsiteY26" fmla="*/ 191605 h 553359"/>
                <a:gd name="connsiteX27" fmla="*/ 276709 w 578320"/>
                <a:gd name="connsiteY27" fmla="*/ 178720 h 553359"/>
                <a:gd name="connsiteX28" fmla="*/ 289626 w 578320"/>
                <a:gd name="connsiteY28" fmla="*/ 166756 h 553359"/>
                <a:gd name="connsiteX29" fmla="*/ 289604 w 578320"/>
                <a:gd name="connsiteY29" fmla="*/ 127992 h 553359"/>
                <a:gd name="connsiteX30" fmla="*/ 140150 w 578320"/>
                <a:gd name="connsiteY30" fmla="*/ 277197 h 553359"/>
                <a:gd name="connsiteX31" fmla="*/ 289604 w 578320"/>
                <a:gd name="connsiteY31" fmla="*/ 425481 h 553359"/>
                <a:gd name="connsiteX32" fmla="*/ 438134 w 578320"/>
                <a:gd name="connsiteY32" fmla="*/ 277197 h 553359"/>
                <a:gd name="connsiteX33" fmla="*/ 289604 w 578320"/>
                <a:gd name="connsiteY33" fmla="*/ 127992 h 553359"/>
                <a:gd name="connsiteX34" fmla="*/ 289604 w 578320"/>
                <a:gd name="connsiteY34" fmla="*/ 99440 h 553359"/>
                <a:gd name="connsiteX35" fmla="*/ 467656 w 578320"/>
                <a:gd name="connsiteY35" fmla="*/ 277197 h 553359"/>
                <a:gd name="connsiteX36" fmla="*/ 289604 w 578320"/>
                <a:gd name="connsiteY36" fmla="*/ 454954 h 553359"/>
                <a:gd name="connsiteX37" fmla="*/ 111551 w 578320"/>
                <a:gd name="connsiteY37" fmla="*/ 277197 h 553359"/>
                <a:gd name="connsiteX38" fmla="*/ 289604 w 578320"/>
                <a:gd name="connsiteY38" fmla="*/ 99440 h 553359"/>
                <a:gd name="connsiteX39" fmla="*/ 289621 w 578320"/>
                <a:gd name="connsiteY39" fmla="*/ 73627 h 553359"/>
                <a:gd name="connsiteX40" fmla="*/ 85780 w 578320"/>
                <a:gd name="connsiteY40" fmla="*/ 277140 h 553359"/>
                <a:gd name="connsiteX41" fmla="*/ 289621 w 578320"/>
                <a:gd name="connsiteY41" fmla="*/ 480653 h 553359"/>
                <a:gd name="connsiteX42" fmla="*/ 493463 w 578320"/>
                <a:gd name="connsiteY42" fmla="*/ 277140 h 553359"/>
                <a:gd name="connsiteX43" fmla="*/ 289621 w 578320"/>
                <a:gd name="connsiteY43" fmla="*/ 73627 h 553359"/>
                <a:gd name="connsiteX44" fmla="*/ 221266 w 578320"/>
                <a:gd name="connsiteY44" fmla="*/ 605 h 553359"/>
                <a:gd name="connsiteX45" fmla="*/ 289621 w 578320"/>
                <a:gd name="connsiteY45" fmla="*/ 16533 h 553359"/>
                <a:gd name="connsiteX46" fmla="*/ 379090 w 578320"/>
                <a:gd name="connsiteY46" fmla="*/ 1799 h 553359"/>
                <a:gd name="connsiteX47" fmla="*/ 442733 w 578320"/>
                <a:gd name="connsiteY47" fmla="*/ 66260 h 553359"/>
                <a:gd name="connsiteX48" fmla="*/ 522978 w 578320"/>
                <a:gd name="connsiteY48" fmla="*/ 106778 h 553359"/>
                <a:gd name="connsiteX49" fmla="*/ 536814 w 578320"/>
                <a:gd name="connsiteY49" fmla="*/ 196103 h 553359"/>
                <a:gd name="connsiteX50" fmla="*/ 578320 w 578320"/>
                <a:gd name="connsiteY50" fmla="*/ 277140 h 553359"/>
                <a:gd name="connsiteX51" fmla="*/ 536814 w 578320"/>
                <a:gd name="connsiteY51" fmla="*/ 357256 h 553359"/>
                <a:gd name="connsiteX52" fmla="*/ 522978 w 578320"/>
                <a:gd name="connsiteY52" fmla="*/ 446581 h 553359"/>
                <a:gd name="connsiteX53" fmla="*/ 442733 w 578320"/>
                <a:gd name="connsiteY53" fmla="*/ 487099 h 553359"/>
                <a:gd name="connsiteX54" fmla="*/ 379090 w 578320"/>
                <a:gd name="connsiteY54" fmla="*/ 551560 h 553359"/>
                <a:gd name="connsiteX55" fmla="*/ 289621 w 578320"/>
                <a:gd name="connsiteY55" fmla="*/ 536826 h 553359"/>
                <a:gd name="connsiteX56" fmla="*/ 200152 w 578320"/>
                <a:gd name="connsiteY56" fmla="*/ 551560 h 553359"/>
                <a:gd name="connsiteX57" fmla="*/ 136509 w 578320"/>
                <a:gd name="connsiteY57" fmla="*/ 487099 h 553359"/>
                <a:gd name="connsiteX58" fmla="*/ 55342 w 578320"/>
                <a:gd name="connsiteY58" fmla="*/ 446581 h 553359"/>
                <a:gd name="connsiteX59" fmla="*/ 41506 w 578320"/>
                <a:gd name="connsiteY59" fmla="*/ 357256 h 553359"/>
                <a:gd name="connsiteX60" fmla="*/ 0 w 578320"/>
                <a:gd name="connsiteY60" fmla="*/ 277140 h 553359"/>
                <a:gd name="connsiteX61" fmla="*/ 41506 w 578320"/>
                <a:gd name="connsiteY61" fmla="*/ 196103 h 553359"/>
                <a:gd name="connsiteX62" fmla="*/ 55342 w 578320"/>
                <a:gd name="connsiteY62" fmla="*/ 106778 h 553359"/>
                <a:gd name="connsiteX63" fmla="*/ 136509 w 578320"/>
                <a:gd name="connsiteY63" fmla="*/ 66260 h 553359"/>
                <a:gd name="connsiteX64" fmla="*/ 200152 w 578320"/>
                <a:gd name="connsiteY64" fmla="*/ 1799 h 553359"/>
                <a:gd name="connsiteX65" fmla="*/ 221266 w 578320"/>
                <a:gd name="connsiteY65" fmla="*/ 605 h 553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78320" h="553359">
                  <a:moveTo>
                    <a:pt x="289626" y="166756"/>
                  </a:moveTo>
                  <a:cubicBezTo>
                    <a:pt x="296084" y="166756"/>
                    <a:pt x="301620" y="172278"/>
                    <a:pt x="301620" y="178720"/>
                  </a:cubicBezTo>
                  <a:lnTo>
                    <a:pt x="301620" y="189765"/>
                  </a:lnTo>
                  <a:cubicBezTo>
                    <a:pt x="317304" y="190685"/>
                    <a:pt x="325608" y="192526"/>
                    <a:pt x="331144" y="194366"/>
                  </a:cubicBezTo>
                  <a:cubicBezTo>
                    <a:pt x="337602" y="196207"/>
                    <a:pt x="340370" y="202649"/>
                    <a:pt x="339447" y="208172"/>
                  </a:cubicBezTo>
                  <a:lnTo>
                    <a:pt x="337602" y="214614"/>
                  </a:lnTo>
                  <a:cubicBezTo>
                    <a:pt x="337602" y="218295"/>
                    <a:pt x="334834" y="221056"/>
                    <a:pt x="332066" y="222897"/>
                  </a:cubicBezTo>
                  <a:cubicBezTo>
                    <a:pt x="329298" y="224738"/>
                    <a:pt x="325608" y="224738"/>
                    <a:pt x="321917" y="223817"/>
                  </a:cubicBezTo>
                  <a:cubicBezTo>
                    <a:pt x="315459" y="221056"/>
                    <a:pt x="307155" y="220136"/>
                    <a:pt x="297007" y="220136"/>
                  </a:cubicBezTo>
                  <a:cubicBezTo>
                    <a:pt x="279477" y="220136"/>
                    <a:pt x="273941" y="227499"/>
                    <a:pt x="273941" y="234862"/>
                  </a:cubicBezTo>
                  <a:cubicBezTo>
                    <a:pt x="273941" y="243145"/>
                    <a:pt x="283167" y="248667"/>
                    <a:pt x="305310" y="256950"/>
                  </a:cubicBezTo>
                  <a:cubicBezTo>
                    <a:pt x="337602" y="268914"/>
                    <a:pt x="349596" y="282720"/>
                    <a:pt x="349596" y="306649"/>
                  </a:cubicBezTo>
                  <a:cubicBezTo>
                    <a:pt x="349596" y="330578"/>
                    <a:pt x="338525" y="350825"/>
                    <a:pt x="301620" y="356347"/>
                  </a:cubicBezTo>
                  <a:lnTo>
                    <a:pt x="301620" y="374754"/>
                  </a:lnTo>
                  <a:cubicBezTo>
                    <a:pt x="301620" y="382117"/>
                    <a:pt x="296084" y="387639"/>
                    <a:pt x="289626" y="387639"/>
                  </a:cubicBezTo>
                  <a:cubicBezTo>
                    <a:pt x="282245" y="387639"/>
                    <a:pt x="276709" y="382117"/>
                    <a:pt x="276709" y="374754"/>
                  </a:cubicBezTo>
                  <a:lnTo>
                    <a:pt x="276709" y="358188"/>
                  </a:lnTo>
                  <a:cubicBezTo>
                    <a:pt x="268405" y="357268"/>
                    <a:pt x="253643" y="354507"/>
                    <a:pt x="242572" y="350825"/>
                  </a:cubicBezTo>
                  <a:cubicBezTo>
                    <a:pt x="236113" y="348984"/>
                    <a:pt x="232423" y="342542"/>
                    <a:pt x="234268" y="336100"/>
                  </a:cubicBezTo>
                  <a:lnTo>
                    <a:pt x="236113" y="329657"/>
                  </a:lnTo>
                  <a:cubicBezTo>
                    <a:pt x="237036" y="325976"/>
                    <a:pt x="238881" y="323215"/>
                    <a:pt x="242572" y="322294"/>
                  </a:cubicBezTo>
                  <a:cubicBezTo>
                    <a:pt x="245340" y="320454"/>
                    <a:pt x="249030" y="319533"/>
                    <a:pt x="251798" y="321374"/>
                  </a:cubicBezTo>
                  <a:cubicBezTo>
                    <a:pt x="261024" y="325055"/>
                    <a:pt x="272096" y="326896"/>
                    <a:pt x="283167" y="326896"/>
                  </a:cubicBezTo>
                  <a:cubicBezTo>
                    <a:pt x="298852" y="326896"/>
                    <a:pt x="309001" y="321374"/>
                    <a:pt x="309001" y="310330"/>
                  </a:cubicBezTo>
                  <a:cubicBezTo>
                    <a:pt x="309001" y="300206"/>
                    <a:pt x="300697" y="293764"/>
                    <a:pt x="280399" y="287321"/>
                  </a:cubicBezTo>
                  <a:cubicBezTo>
                    <a:pt x="252721" y="278118"/>
                    <a:pt x="232423" y="264313"/>
                    <a:pt x="232423" y="239463"/>
                  </a:cubicBezTo>
                  <a:cubicBezTo>
                    <a:pt x="232423" y="215534"/>
                    <a:pt x="252721" y="197127"/>
                    <a:pt x="276709" y="191605"/>
                  </a:cubicBezTo>
                  <a:lnTo>
                    <a:pt x="276709" y="178720"/>
                  </a:lnTo>
                  <a:cubicBezTo>
                    <a:pt x="276709" y="172278"/>
                    <a:pt x="282245" y="166756"/>
                    <a:pt x="289626" y="166756"/>
                  </a:cubicBezTo>
                  <a:close/>
                  <a:moveTo>
                    <a:pt x="289604" y="127992"/>
                  </a:moveTo>
                  <a:cubicBezTo>
                    <a:pt x="207496" y="127992"/>
                    <a:pt x="140150" y="195226"/>
                    <a:pt x="140150" y="277197"/>
                  </a:cubicBezTo>
                  <a:cubicBezTo>
                    <a:pt x="140150" y="359168"/>
                    <a:pt x="207496" y="425481"/>
                    <a:pt x="289604" y="425481"/>
                  </a:cubicBezTo>
                  <a:cubicBezTo>
                    <a:pt x="371711" y="425481"/>
                    <a:pt x="438134" y="359168"/>
                    <a:pt x="438134" y="277197"/>
                  </a:cubicBezTo>
                  <a:cubicBezTo>
                    <a:pt x="438134" y="195226"/>
                    <a:pt x="371711" y="127992"/>
                    <a:pt x="289604" y="127992"/>
                  </a:cubicBezTo>
                  <a:close/>
                  <a:moveTo>
                    <a:pt x="289604" y="99440"/>
                  </a:moveTo>
                  <a:cubicBezTo>
                    <a:pt x="387394" y="99440"/>
                    <a:pt x="467656" y="178648"/>
                    <a:pt x="467656" y="277197"/>
                  </a:cubicBezTo>
                  <a:cubicBezTo>
                    <a:pt x="467656" y="374825"/>
                    <a:pt x="387394" y="454954"/>
                    <a:pt x="289604" y="454954"/>
                  </a:cubicBezTo>
                  <a:cubicBezTo>
                    <a:pt x="190890" y="454954"/>
                    <a:pt x="111551" y="374825"/>
                    <a:pt x="111551" y="277197"/>
                  </a:cubicBezTo>
                  <a:cubicBezTo>
                    <a:pt x="111551" y="178648"/>
                    <a:pt x="190890" y="99440"/>
                    <a:pt x="289604" y="99440"/>
                  </a:cubicBezTo>
                  <a:close/>
                  <a:moveTo>
                    <a:pt x="289621" y="73627"/>
                  </a:moveTo>
                  <a:cubicBezTo>
                    <a:pt x="177093" y="73627"/>
                    <a:pt x="85780" y="164793"/>
                    <a:pt x="85780" y="277140"/>
                  </a:cubicBezTo>
                  <a:cubicBezTo>
                    <a:pt x="85780" y="389486"/>
                    <a:pt x="177093" y="480653"/>
                    <a:pt x="289621" y="480653"/>
                  </a:cubicBezTo>
                  <a:cubicBezTo>
                    <a:pt x="402149" y="480653"/>
                    <a:pt x="493463" y="389486"/>
                    <a:pt x="493463" y="277140"/>
                  </a:cubicBezTo>
                  <a:cubicBezTo>
                    <a:pt x="493463" y="164793"/>
                    <a:pt x="402149" y="73627"/>
                    <a:pt x="289621" y="73627"/>
                  </a:cubicBezTo>
                  <a:close/>
                  <a:moveTo>
                    <a:pt x="221266" y="605"/>
                  </a:moveTo>
                  <a:cubicBezTo>
                    <a:pt x="243273" y="3583"/>
                    <a:pt x="267485" y="16533"/>
                    <a:pt x="289621" y="16533"/>
                  </a:cubicBezTo>
                  <a:cubicBezTo>
                    <a:pt x="319137" y="16533"/>
                    <a:pt x="352342" y="-6489"/>
                    <a:pt x="379090" y="1799"/>
                  </a:cubicBezTo>
                  <a:cubicBezTo>
                    <a:pt x="406761" y="11008"/>
                    <a:pt x="419674" y="49684"/>
                    <a:pt x="442733" y="66260"/>
                  </a:cubicBezTo>
                  <a:cubicBezTo>
                    <a:pt x="465792" y="83757"/>
                    <a:pt x="506376" y="83757"/>
                    <a:pt x="522978" y="106778"/>
                  </a:cubicBezTo>
                  <a:cubicBezTo>
                    <a:pt x="540503" y="129800"/>
                    <a:pt x="527590" y="168477"/>
                    <a:pt x="536814" y="196103"/>
                  </a:cubicBezTo>
                  <a:cubicBezTo>
                    <a:pt x="546037" y="222808"/>
                    <a:pt x="578320" y="247672"/>
                    <a:pt x="578320" y="277140"/>
                  </a:cubicBezTo>
                  <a:cubicBezTo>
                    <a:pt x="578320" y="306608"/>
                    <a:pt x="546037" y="330551"/>
                    <a:pt x="536814" y="357256"/>
                  </a:cubicBezTo>
                  <a:cubicBezTo>
                    <a:pt x="527590" y="384882"/>
                    <a:pt x="540503" y="423559"/>
                    <a:pt x="522978" y="446581"/>
                  </a:cubicBezTo>
                  <a:cubicBezTo>
                    <a:pt x="506376" y="469602"/>
                    <a:pt x="465792" y="470523"/>
                    <a:pt x="442733" y="487099"/>
                  </a:cubicBezTo>
                  <a:cubicBezTo>
                    <a:pt x="419674" y="503675"/>
                    <a:pt x="406761" y="542351"/>
                    <a:pt x="379090" y="551560"/>
                  </a:cubicBezTo>
                  <a:cubicBezTo>
                    <a:pt x="352342" y="559848"/>
                    <a:pt x="319137" y="536826"/>
                    <a:pt x="289621" y="536826"/>
                  </a:cubicBezTo>
                  <a:cubicBezTo>
                    <a:pt x="260106" y="536826"/>
                    <a:pt x="226901" y="559848"/>
                    <a:pt x="200152" y="551560"/>
                  </a:cubicBezTo>
                  <a:cubicBezTo>
                    <a:pt x="172481" y="542351"/>
                    <a:pt x="159568" y="503675"/>
                    <a:pt x="136509" y="487099"/>
                  </a:cubicBezTo>
                  <a:cubicBezTo>
                    <a:pt x="113450" y="470523"/>
                    <a:pt x="71944" y="469602"/>
                    <a:pt x="55342" y="446581"/>
                  </a:cubicBezTo>
                  <a:cubicBezTo>
                    <a:pt x="38739" y="423559"/>
                    <a:pt x="50730" y="384882"/>
                    <a:pt x="41506" y="357256"/>
                  </a:cubicBezTo>
                  <a:cubicBezTo>
                    <a:pt x="33205" y="330551"/>
                    <a:pt x="0" y="306608"/>
                    <a:pt x="0" y="277140"/>
                  </a:cubicBezTo>
                  <a:cubicBezTo>
                    <a:pt x="0" y="247672"/>
                    <a:pt x="33205" y="222808"/>
                    <a:pt x="41506" y="196103"/>
                  </a:cubicBezTo>
                  <a:cubicBezTo>
                    <a:pt x="50730" y="168477"/>
                    <a:pt x="38739" y="129800"/>
                    <a:pt x="55342" y="106778"/>
                  </a:cubicBezTo>
                  <a:cubicBezTo>
                    <a:pt x="71944" y="83757"/>
                    <a:pt x="113450" y="83757"/>
                    <a:pt x="136509" y="66260"/>
                  </a:cubicBezTo>
                  <a:cubicBezTo>
                    <a:pt x="159568" y="49684"/>
                    <a:pt x="172481" y="11008"/>
                    <a:pt x="200152" y="1799"/>
                  </a:cubicBezTo>
                  <a:cubicBezTo>
                    <a:pt x="206839" y="-273"/>
                    <a:pt x="213930" y="-388"/>
                    <a:pt x="221266" y="605"/>
                  </a:cubicBez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</p:spPr>
          <p:txBody>
            <a:bodyPr wrap="square" lIns="91440" tIns="45720" rIns="91440" bIns="4572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CD863E68-B52C-45C7-B8D6-513A6684FC70}"/>
              </a:ext>
            </a:extLst>
          </p:cNvPr>
          <p:cNvGrpSpPr/>
          <p:nvPr/>
        </p:nvGrpSpPr>
        <p:grpSpPr>
          <a:xfrm>
            <a:off x="1935081" y="1398206"/>
            <a:ext cx="2666414" cy="949135"/>
            <a:chOff x="1904303" y="1396050"/>
            <a:chExt cx="2666414" cy="949135"/>
          </a:xfrm>
        </p:grpSpPr>
        <p:sp>
          <p:nvSpPr>
            <p:cNvPr id="96" name="îšḻïḋê">
              <a:extLst>
                <a:ext uri="{FF2B5EF4-FFF2-40B4-BE49-F238E27FC236}">
                  <a16:creationId xmlns:a16="http://schemas.microsoft.com/office/drawing/2014/main" id="{987ED62D-A89A-449A-92F5-2E375B5E28E1}"/>
                </a:ext>
              </a:extLst>
            </p:cNvPr>
            <p:cNvSpPr txBox="1"/>
            <p:nvPr/>
          </p:nvSpPr>
          <p:spPr>
            <a:xfrm>
              <a:off x="1904303" y="1703679"/>
              <a:ext cx="2666414" cy="64150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粘贴你的文本内容到此处，注意只需要保留原文本内容，不要原格式</a:t>
              </a:r>
              <a:endParaRPr lang="en-US" altLang="zh-CN" sz="11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… …</a:t>
              </a:r>
            </a:p>
          </p:txBody>
        </p:sp>
        <p:sp>
          <p:nvSpPr>
            <p:cNvPr id="101" name="îśļidè">
              <a:extLst>
                <a:ext uri="{FF2B5EF4-FFF2-40B4-BE49-F238E27FC236}">
                  <a16:creationId xmlns:a16="http://schemas.microsoft.com/office/drawing/2014/main" id="{BE85148B-413D-4259-BCED-EB2C045DDB40}"/>
                </a:ext>
              </a:extLst>
            </p:cNvPr>
            <p:cNvSpPr/>
            <p:nvPr/>
          </p:nvSpPr>
          <p:spPr>
            <a:xfrm>
              <a:off x="1904303" y="1396050"/>
              <a:ext cx="2666414" cy="297198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请输入副标题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02B6F376-78E8-41E1-9A39-052C83667A1C}"/>
              </a:ext>
            </a:extLst>
          </p:cNvPr>
          <p:cNvGrpSpPr/>
          <p:nvPr/>
        </p:nvGrpSpPr>
        <p:grpSpPr>
          <a:xfrm>
            <a:off x="1093237" y="3121878"/>
            <a:ext cx="2666414" cy="949135"/>
            <a:chOff x="1904303" y="1396050"/>
            <a:chExt cx="2666414" cy="949135"/>
          </a:xfrm>
        </p:grpSpPr>
        <p:sp>
          <p:nvSpPr>
            <p:cNvPr id="103" name="îšḻïḋê">
              <a:extLst>
                <a:ext uri="{FF2B5EF4-FFF2-40B4-BE49-F238E27FC236}">
                  <a16:creationId xmlns:a16="http://schemas.microsoft.com/office/drawing/2014/main" id="{5619526E-C8F0-4B0B-93C9-0C5EF98E7A9D}"/>
                </a:ext>
              </a:extLst>
            </p:cNvPr>
            <p:cNvSpPr txBox="1"/>
            <p:nvPr/>
          </p:nvSpPr>
          <p:spPr>
            <a:xfrm>
              <a:off x="1904303" y="1703679"/>
              <a:ext cx="2666414" cy="64150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粘贴你的文本内容到此处，注意只需要保留原文本内容，不要原格式</a:t>
              </a:r>
            </a:p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… …</a:t>
              </a:r>
            </a:p>
          </p:txBody>
        </p:sp>
        <p:sp>
          <p:nvSpPr>
            <p:cNvPr id="104" name="îśļidè">
              <a:extLst>
                <a:ext uri="{FF2B5EF4-FFF2-40B4-BE49-F238E27FC236}">
                  <a16:creationId xmlns:a16="http://schemas.microsoft.com/office/drawing/2014/main" id="{4A489C5F-108C-498D-9140-1FD2967CF41E}"/>
                </a:ext>
              </a:extLst>
            </p:cNvPr>
            <p:cNvSpPr/>
            <p:nvPr/>
          </p:nvSpPr>
          <p:spPr>
            <a:xfrm>
              <a:off x="1904303" y="1396050"/>
              <a:ext cx="2666414" cy="297198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请输入副标题</a:t>
              </a:r>
            </a:p>
          </p:txBody>
        </p:sp>
      </p:grp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06C5109B-7FBE-4BBB-8E91-36FCEB0269C7}"/>
              </a:ext>
            </a:extLst>
          </p:cNvPr>
          <p:cNvGrpSpPr/>
          <p:nvPr/>
        </p:nvGrpSpPr>
        <p:grpSpPr>
          <a:xfrm>
            <a:off x="1935081" y="4742911"/>
            <a:ext cx="2666414" cy="949135"/>
            <a:chOff x="1904303" y="1396050"/>
            <a:chExt cx="2666414" cy="949135"/>
          </a:xfrm>
        </p:grpSpPr>
        <p:sp>
          <p:nvSpPr>
            <p:cNvPr id="106" name="îšḻïḋê">
              <a:extLst>
                <a:ext uri="{FF2B5EF4-FFF2-40B4-BE49-F238E27FC236}">
                  <a16:creationId xmlns:a16="http://schemas.microsoft.com/office/drawing/2014/main" id="{AE56E77F-3924-4180-8387-2F6C2E90CECC}"/>
                </a:ext>
              </a:extLst>
            </p:cNvPr>
            <p:cNvSpPr txBox="1"/>
            <p:nvPr/>
          </p:nvSpPr>
          <p:spPr>
            <a:xfrm>
              <a:off x="1904303" y="1703679"/>
              <a:ext cx="2666414" cy="64150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粘贴你的文本内容到此处，注意只需要保留原文本内容，不要原格式</a:t>
              </a:r>
            </a:p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… …</a:t>
              </a:r>
            </a:p>
          </p:txBody>
        </p:sp>
        <p:sp>
          <p:nvSpPr>
            <p:cNvPr id="107" name="îśļidè">
              <a:extLst>
                <a:ext uri="{FF2B5EF4-FFF2-40B4-BE49-F238E27FC236}">
                  <a16:creationId xmlns:a16="http://schemas.microsoft.com/office/drawing/2014/main" id="{AD8CBC3B-511C-4FFE-8650-52F3A8604D9C}"/>
                </a:ext>
              </a:extLst>
            </p:cNvPr>
            <p:cNvSpPr/>
            <p:nvPr/>
          </p:nvSpPr>
          <p:spPr>
            <a:xfrm>
              <a:off x="1904303" y="1396050"/>
              <a:ext cx="2666414" cy="297198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请输入副标题</a:t>
              </a: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80BFA218-EBA4-4254-8CDC-849E7A84F58D}"/>
              </a:ext>
            </a:extLst>
          </p:cNvPr>
          <p:cNvGrpSpPr/>
          <p:nvPr/>
        </p:nvGrpSpPr>
        <p:grpSpPr>
          <a:xfrm>
            <a:off x="7506711" y="1396050"/>
            <a:ext cx="2666414" cy="949135"/>
            <a:chOff x="1904303" y="1396050"/>
            <a:chExt cx="2666414" cy="949135"/>
          </a:xfrm>
        </p:grpSpPr>
        <p:sp>
          <p:nvSpPr>
            <p:cNvPr id="109" name="îšḻïḋê">
              <a:extLst>
                <a:ext uri="{FF2B5EF4-FFF2-40B4-BE49-F238E27FC236}">
                  <a16:creationId xmlns:a16="http://schemas.microsoft.com/office/drawing/2014/main" id="{616A89F7-3D43-40A8-954F-4238C53F4662}"/>
                </a:ext>
              </a:extLst>
            </p:cNvPr>
            <p:cNvSpPr txBox="1"/>
            <p:nvPr/>
          </p:nvSpPr>
          <p:spPr>
            <a:xfrm>
              <a:off x="1904303" y="1703679"/>
              <a:ext cx="2666414" cy="64150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粘贴你的文本内容到此处，注意只需要保留原文本内容，不要原格式</a:t>
              </a:r>
            </a:p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… …</a:t>
              </a:r>
            </a:p>
          </p:txBody>
        </p:sp>
        <p:sp>
          <p:nvSpPr>
            <p:cNvPr id="110" name="îśļidè">
              <a:extLst>
                <a:ext uri="{FF2B5EF4-FFF2-40B4-BE49-F238E27FC236}">
                  <a16:creationId xmlns:a16="http://schemas.microsoft.com/office/drawing/2014/main" id="{0D30F46B-E69A-4C40-943C-9EAF544EAA85}"/>
                </a:ext>
              </a:extLst>
            </p:cNvPr>
            <p:cNvSpPr/>
            <p:nvPr/>
          </p:nvSpPr>
          <p:spPr>
            <a:xfrm>
              <a:off x="1904303" y="1396050"/>
              <a:ext cx="2666414" cy="297198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请输入副标题</a:t>
              </a: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3E210E5D-B7BE-4BA8-A853-2AA9C1E1F7DA}"/>
              </a:ext>
            </a:extLst>
          </p:cNvPr>
          <p:cNvGrpSpPr/>
          <p:nvPr/>
        </p:nvGrpSpPr>
        <p:grpSpPr>
          <a:xfrm>
            <a:off x="8454167" y="3125709"/>
            <a:ext cx="2666414" cy="949135"/>
            <a:chOff x="1904303" y="1396050"/>
            <a:chExt cx="2666414" cy="949135"/>
          </a:xfrm>
        </p:grpSpPr>
        <p:sp>
          <p:nvSpPr>
            <p:cNvPr id="112" name="îšḻïḋê">
              <a:extLst>
                <a:ext uri="{FF2B5EF4-FFF2-40B4-BE49-F238E27FC236}">
                  <a16:creationId xmlns:a16="http://schemas.microsoft.com/office/drawing/2014/main" id="{DE45CF05-845F-4451-90B3-5768AE1733E1}"/>
                </a:ext>
              </a:extLst>
            </p:cNvPr>
            <p:cNvSpPr txBox="1"/>
            <p:nvPr/>
          </p:nvSpPr>
          <p:spPr>
            <a:xfrm>
              <a:off x="1904303" y="1703679"/>
              <a:ext cx="2666414" cy="64150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粘贴你的文本内容到此处，注意只需要保留原文本内容，不要原格式</a:t>
              </a:r>
            </a:p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… …</a:t>
              </a:r>
            </a:p>
          </p:txBody>
        </p:sp>
        <p:sp>
          <p:nvSpPr>
            <p:cNvPr id="113" name="îśļidè">
              <a:extLst>
                <a:ext uri="{FF2B5EF4-FFF2-40B4-BE49-F238E27FC236}">
                  <a16:creationId xmlns:a16="http://schemas.microsoft.com/office/drawing/2014/main" id="{1D57F4E4-850B-4ED2-8DA4-B6BBFB9D57A4}"/>
                </a:ext>
              </a:extLst>
            </p:cNvPr>
            <p:cNvSpPr/>
            <p:nvPr/>
          </p:nvSpPr>
          <p:spPr>
            <a:xfrm>
              <a:off x="1904303" y="1396050"/>
              <a:ext cx="2666414" cy="297198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请输入副标题</a:t>
              </a: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2BECCF68-F60F-4E28-BCC3-04FF46A61EB7}"/>
              </a:ext>
            </a:extLst>
          </p:cNvPr>
          <p:cNvGrpSpPr/>
          <p:nvPr/>
        </p:nvGrpSpPr>
        <p:grpSpPr>
          <a:xfrm>
            <a:off x="7575204" y="4750073"/>
            <a:ext cx="2666414" cy="949135"/>
            <a:chOff x="1904303" y="1396050"/>
            <a:chExt cx="2666414" cy="949135"/>
          </a:xfrm>
        </p:grpSpPr>
        <p:sp>
          <p:nvSpPr>
            <p:cNvPr id="115" name="îšḻïḋê">
              <a:extLst>
                <a:ext uri="{FF2B5EF4-FFF2-40B4-BE49-F238E27FC236}">
                  <a16:creationId xmlns:a16="http://schemas.microsoft.com/office/drawing/2014/main" id="{0879CB3C-AE46-49A8-B178-124B56E1CDFB}"/>
                </a:ext>
              </a:extLst>
            </p:cNvPr>
            <p:cNvSpPr txBox="1"/>
            <p:nvPr/>
          </p:nvSpPr>
          <p:spPr>
            <a:xfrm>
              <a:off x="1904303" y="1703679"/>
              <a:ext cx="2666414" cy="641506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粘贴你的文本内容到此处，注意只需要保留原文本内容，不要原格式</a:t>
              </a:r>
            </a:p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… …</a:t>
              </a:r>
            </a:p>
          </p:txBody>
        </p:sp>
        <p:sp>
          <p:nvSpPr>
            <p:cNvPr id="116" name="îśļidè">
              <a:extLst>
                <a:ext uri="{FF2B5EF4-FFF2-40B4-BE49-F238E27FC236}">
                  <a16:creationId xmlns:a16="http://schemas.microsoft.com/office/drawing/2014/main" id="{0778F0B4-CB51-4FF8-A772-4B5FBB225820}"/>
                </a:ext>
              </a:extLst>
            </p:cNvPr>
            <p:cNvSpPr/>
            <p:nvPr/>
          </p:nvSpPr>
          <p:spPr>
            <a:xfrm>
              <a:off x="1904303" y="1396050"/>
              <a:ext cx="2666414" cy="297198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6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请输入副标题</a:t>
              </a:r>
            </a:p>
          </p:txBody>
        </p:sp>
      </p:grpSp>
      <p:sp>
        <p:nvSpPr>
          <p:cNvPr id="117" name="L 形 116">
            <a:extLst>
              <a:ext uri="{FF2B5EF4-FFF2-40B4-BE49-F238E27FC236}">
                <a16:creationId xmlns:a16="http://schemas.microsoft.com/office/drawing/2014/main" id="{2D363ABA-8B8B-49C6-885F-470A82C22C8C}"/>
              </a:ext>
            </a:extLst>
          </p:cNvPr>
          <p:cNvSpPr/>
          <p:nvPr/>
        </p:nvSpPr>
        <p:spPr>
          <a:xfrm flipH="1">
            <a:off x="11091000" y="5878437"/>
            <a:ext cx="360000" cy="360000"/>
          </a:xfrm>
          <a:prstGeom prst="corner">
            <a:avLst>
              <a:gd name="adj1" fmla="val 16674"/>
              <a:gd name="adj2" fmla="val 17571"/>
            </a:avLst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L 形 117">
            <a:extLst>
              <a:ext uri="{FF2B5EF4-FFF2-40B4-BE49-F238E27FC236}">
                <a16:creationId xmlns:a16="http://schemas.microsoft.com/office/drawing/2014/main" id="{4407DE5B-D674-4EB2-A2AE-67EBAB0D33E7}"/>
              </a:ext>
            </a:extLst>
          </p:cNvPr>
          <p:cNvSpPr/>
          <p:nvPr/>
        </p:nvSpPr>
        <p:spPr>
          <a:xfrm>
            <a:off x="741000" y="5878437"/>
            <a:ext cx="360000" cy="360000"/>
          </a:xfrm>
          <a:prstGeom prst="corner">
            <a:avLst>
              <a:gd name="adj1" fmla="val 16674"/>
              <a:gd name="adj2" fmla="val 17571"/>
            </a:avLst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367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5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公众号：陈西设计之家。微信搜索即可。更多开源免费PPT模板教程分享。">
            <a:extLst>
              <a:ext uri="{FF2B5EF4-FFF2-40B4-BE49-F238E27FC236}">
                <a16:creationId xmlns:a16="http://schemas.microsoft.com/office/drawing/2014/main" id="{56E4C6A8-9F3C-4F3C-B981-764465AD3CCE}"/>
              </a:ext>
            </a:extLst>
          </p:cNvPr>
          <p:cNvSpPr/>
          <p:nvPr/>
        </p:nvSpPr>
        <p:spPr>
          <a:xfrm flipH="1">
            <a:off x="6664070" y="569301"/>
            <a:ext cx="4688254" cy="6131302"/>
          </a:xfrm>
          <a:custGeom>
            <a:avLst/>
            <a:gdLst>
              <a:gd name="connsiteX0" fmla="*/ 0 w 5212557"/>
              <a:gd name="connsiteY0" fmla="*/ 0 h 6858000"/>
              <a:gd name="connsiteX1" fmla="*/ 4095137 w 5212557"/>
              <a:gd name="connsiteY1" fmla="*/ 0 h 6858000"/>
              <a:gd name="connsiteX2" fmla="*/ 4095132 w 5212557"/>
              <a:gd name="connsiteY2" fmla="*/ 1 h 6858000"/>
              <a:gd name="connsiteX3" fmla="*/ 3380741 w 5212557"/>
              <a:gd name="connsiteY3" fmla="*/ 1 h 6858000"/>
              <a:gd name="connsiteX4" fmla="*/ 3289301 w 5212557"/>
              <a:gd name="connsiteY4" fmla="*/ 91441 h 6858000"/>
              <a:gd name="connsiteX5" fmla="*/ 3380741 w 5212557"/>
              <a:gd name="connsiteY5" fmla="*/ 182881 h 6858000"/>
              <a:gd name="connsiteX6" fmla="*/ 4111972 w 5212557"/>
              <a:gd name="connsiteY6" fmla="*/ 182881 h 6858000"/>
              <a:gd name="connsiteX7" fmla="*/ 4130324 w 5212557"/>
              <a:gd name="connsiteY7" fmla="*/ 197084 h 6858000"/>
              <a:gd name="connsiteX8" fmla="*/ 4157664 w 5212557"/>
              <a:gd name="connsiteY8" fmla="*/ 272850 h 6858000"/>
              <a:gd name="connsiteX9" fmla="*/ 4130324 w 5212557"/>
              <a:gd name="connsiteY9" fmla="*/ 348616 h 6858000"/>
              <a:gd name="connsiteX10" fmla="*/ 4113093 w 5212557"/>
              <a:gd name="connsiteY10" fmla="*/ 361951 h 6858000"/>
              <a:gd name="connsiteX11" fmla="*/ 3914141 w 5212557"/>
              <a:gd name="connsiteY11" fmla="*/ 361951 h 6858000"/>
              <a:gd name="connsiteX12" fmla="*/ 3746501 w 5212557"/>
              <a:gd name="connsiteY12" fmla="*/ 529591 h 6858000"/>
              <a:gd name="connsiteX13" fmla="*/ 3914141 w 5212557"/>
              <a:gd name="connsiteY13" fmla="*/ 697231 h 6858000"/>
              <a:gd name="connsiteX14" fmla="*/ 4370137 w 5212557"/>
              <a:gd name="connsiteY14" fmla="*/ 697231 h 6858000"/>
              <a:gd name="connsiteX15" fmla="*/ 4394642 w 5212557"/>
              <a:gd name="connsiteY15" fmla="*/ 716196 h 6858000"/>
              <a:gd name="connsiteX16" fmla="*/ 4421982 w 5212557"/>
              <a:gd name="connsiteY16" fmla="*/ 791962 h 6858000"/>
              <a:gd name="connsiteX17" fmla="*/ 4394642 w 5212557"/>
              <a:gd name="connsiteY17" fmla="*/ 867729 h 6858000"/>
              <a:gd name="connsiteX18" fmla="*/ 4383565 w 5212557"/>
              <a:gd name="connsiteY18" fmla="*/ 876301 h 6858000"/>
              <a:gd name="connsiteX19" fmla="*/ 4262121 w 5212557"/>
              <a:gd name="connsiteY19" fmla="*/ 876301 h 6858000"/>
              <a:gd name="connsiteX20" fmla="*/ 4170681 w 5212557"/>
              <a:gd name="connsiteY20" fmla="*/ 967741 h 6858000"/>
              <a:gd name="connsiteX21" fmla="*/ 4262121 w 5212557"/>
              <a:gd name="connsiteY21" fmla="*/ 1059181 h 6858000"/>
              <a:gd name="connsiteX22" fmla="*/ 4953015 w 5212557"/>
              <a:gd name="connsiteY22" fmla="*/ 1059181 h 6858000"/>
              <a:gd name="connsiteX23" fmla="*/ 4975093 w 5212557"/>
              <a:gd name="connsiteY23" fmla="*/ 1066035 h 6858000"/>
              <a:gd name="connsiteX24" fmla="*/ 5086351 w 5212557"/>
              <a:gd name="connsiteY24" fmla="*/ 1233885 h 6858000"/>
              <a:gd name="connsiteX25" fmla="*/ 5032996 w 5212557"/>
              <a:gd name="connsiteY25" fmla="*/ 1362696 h 6858000"/>
              <a:gd name="connsiteX26" fmla="*/ 4982115 w 5212557"/>
              <a:gd name="connsiteY26" fmla="*/ 1397001 h 6858000"/>
              <a:gd name="connsiteX27" fmla="*/ 3779521 w 5212557"/>
              <a:gd name="connsiteY27" fmla="*/ 1397001 h 6858000"/>
              <a:gd name="connsiteX28" fmla="*/ 3688081 w 5212557"/>
              <a:gd name="connsiteY28" fmla="*/ 1488441 h 6858000"/>
              <a:gd name="connsiteX29" fmla="*/ 3779521 w 5212557"/>
              <a:gd name="connsiteY29" fmla="*/ 1579881 h 6858000"/>
              <a:gd name="connsiteX30" fmla="*/ 4075401 w 5212557"/>
              <a:gd name="connsiteY30" fmla="*/ 1579881 h 6858000"/>
              <a:gd name="connsiteX31" fmla="*/ 4105144 w 5212557"/>
              <a:gd name="connsiteY31" fmla="*/ 1589114 h 6858000"/>
              <a:gd name="connsiteX32" fmla="*/ 4216402 w 5212557"/>
              <a:gd name="connsiteY32" fmla="*/ 1756965 h 6858000"/>
              <a:gd name="connsiteX33" fmla="*/ 4105144 w 5212557"/>
              <a:gd name="connsiteY33" fmla="*/ 1924816 h 6858000"/>
              <a:gd name="connsiteX34" fmla="*/ 4087150 w 5212557"/>
              <a:gd name="connsiteY34" fmla="*/ 1930401 h 6858000"/>
              <a:gd name="connsiteX35" fmla="*/ 4001771 w 5212557"/>
              <a:gd name="connsiteY35" fmla="*/ 1930401 h 6858000"/>
              <a:gd name="connsiteX36" fmla="*/ 3910331 w 5212557"/>
              <a:gd name="connsiteY36" fmla="*/ 2021841 h 6858000"/>
              <a:gd name="connsiteX37" fmla="*/ 4001771 w 5212557"/>
              <a:gd name="connsiteY37" fmla="*/ 2113280 h 6858000"/>
              <a:gd name="connsiteX38" fmla="*/ 4701666 w 5212557"/>
              <a:gd name="connsiteY38" fmla="*/ 2113280 h 6858000"/>
              <a:gd name="connsiteX39" fmla="*/ 4722064 w 5212557"/>
              <a:gd name="connsiteY39" fmla="*/ 2129067 h 6858000"/>
              <a:gd name="connsiteX40" fmla="*/ 4749404 w 5212557"/>
              <a:gd name="connsiteY40" fmla="*/ 2204833 h 6858000"/>
              <a:gd name="connsiteX41" fmla="*/ 4722064 w 5212557"/>
              <a:gd name="connsiteY41" fmla="*/ 2280599 h 6858000"/>
              <a:gd name="connsiteX42" fmla="*/ 4706880 w 5212557"/>
              <a:gd name="connsiteY42" fmla="*/ 2292350 h 6858000"/>
              <a:gd name="connsiteX43" fmla="*/ 4140201 w 5212557"/>
              <a:gd name="connsiteY43" fmla="*/ 2292350 h 6858000"/>
              <a:gd name="connsiteX44" fmla="*/ 3968751 w 5212557"/>
              <a:gd name="connsiteY44" fmla="*/ 2463801 h 6858000"/>
              <a:gd name="connsiteX45" fmla="*/ 4140201 w 5212557"/>
              <a:gd name="connsiteY45" fmla="*/ 2635251 h 6858000"/>
              <a:gd name="connsiteX46" fmla="*/ 4213191 w 5212557"/>
              <a:gd name="connsiteY46" fmla="*/ 2635251 h 6858000"/>
              <a:gd name="connsiteX47" fmla="*/ 4216143 w 5212557"/>
              <a:gd name="connsiteY47" fmla="*/ 2635936 h 6858000"/>
              <a:gd name="connsiteX48" fmla="*/ 4273154 w 5212557"/>
              <a:gd name="connsiteY48" fmla="*/ 2734665 h 6858000"/>
              <a:gd name="connsiteX49" fmla="*/ 4245814 w 5212557"/>
              <a:gd name="connsiteY49" fmla="*/ 2810431 h 6858000"/>
              <a:gd name="connsiteX50" fmla="*/ 4230942 w 5212557"/>
              <a:gd name="connsiteY50" fmla="*/ 2821941 h 6858000"/>
              <a:gd name="connsiteX51" fmla="*/ 3799842 w 5212557"/>
              <a:gd name="connsiteY51" fmla="*/ 2821941 h 6858000"/>
              <a:gd name="connsiteX52" fmla="*/ 3628392 w 5212557"/>
              <a:gd name="connsiteY52" fmla="*/ 2993391 h 6858000"/>
              <a:gd name="connsiteX53" fmla="*/ 3799842 w 5212557"/>
              <a:gd name="connsiteY53" fmla="*/ 3164840 h 6858000"/>
              <a:gd name="connsiteX54" fmla="*/ 5165636 w 5212557"/>
              <a:gd name="connsiteY54" fmla="*/ 3164840 h 6858000"/>
              <a:gd name="connsiteX55" fmla="*/ 5185217 w 5212557"/>
              <a:gd name="connsiteY55" fmla="*/ 3179994 h 6858000"/>
              <a:gd name="connsiteX56" fmla="*/ 5212557 w 5212557"/>
              <a:gd name="connsiteY56" fmla="*/ 3255760 h 6858000"/>
              <a:gd name="connsiteX57" fmla="*/ 5185217 w 5212557"/>
              <a:gd name="connsiteY57" fmla="*/ 3331526 h 6858000"/>
              <a:gd name="connsiteX58" fmla="*/ 5169215 w 5212557"/>
              <a:gd name="connsiteY58" fmla="*/ 3343911 h 6858000"/>
              <a:gd name="connsiteX59" fmla="*/ 3582670 w 5212557"/>
              <a:gd name="connsiteY59" fmla="*/ 3343911 h 6858000"/>
              <a:gd name="connsiteX60" fmla="*/ 3491230 w 5212557"/>
              <a:gd name="connsiteY60" fmla="*/ 3435350 h 6858000"/>
              <a:gd name="connsiteX61" fmla="*/ 3582670 w 5212557"/>
              <a:gd name="connsiteY61" fmla="*/ 3526790 h 6858000"/>
              <a:gd name="connsiteX62" fmla="*/ 3747215 w 5212557"/>
              <a:gd name="connsiteY62" fmla="*/ 3526790 h 6858000"/>
              <a:gd name="connsiteX63" fmla="*/ 3758849 w 5212557"/>
              <a:gd name="connsiteY63" fmla="*/ 3535794 h 6858000"/>
              <a:gd name="connsiteX64" fmla="*/ 3786189 w 5212557"/>
              <a:gd name="connsiteY64" fmla="*/ 3611560 h 6858000"/>
              <a:gd name="connsiteX65" fmla="*/ 3758849 w 5212557"/>
              <a:gd name="connsiteY65" fmla="*/ 3687326 h 6858000"/>
              <a:gd name="connsiteX66" fmla="*/ 3758696 w 5212557"/>
              <a:gd name="connsiteY66" fmla="*/ 3687445 h 6858000"/>
              <a:gd name="connsiteX67" fmla="*/ 3380741 w 5212557"/>
              <a:gd name="connsiteY67" fmla="*/ 3687445 h 6858000"/>
              <a:gd name="connsiteX68" fmla="*/ 3289301 w 5212557"/>
              <a:gd name="connsiteY68" fmla="*/ 3778885 h 6858000"/>
              <a:gd name="connsiteX69" fmla="*/ 3380741 w 5212557"/>
              <a:gd name="connsiteY69" fmla="*/ 3870325 h 6858000"/>
              <a:gd name="connsiteX70" fmla="*/ 3912021 w 5212557"/>
              <a:gd name="connsiteY70" fmla="*/ 3870325 h 6858000"/>
              <a:gd name="connsiteX71" fmla="*/ 3967250 w 5212557"/>
              <a:gd name="connsiteY71" fmla="*/ 3909266 h 6858000"/>
              <a:gd name="connsiteX72" fmla="*/ 4021876 w 5212557"/>
              <a:gd name="connsiteY72" fmla="*/ 4047185 h 6858000"/>
              <a:gd name="connsiteX73" fmla="*/ 3967250 w 5212557"/>
              <a:gd name="connsiteY73" fmla="*/ 4185104 h 6858000"/>
              <a:gd name="connsiteX74" fmla="*/ 3913858 w 5212557"/>
              <a:gd name="connsiteY74" fmla="*/ 4222750 h 6858000"/>
              <a:gd name="connsiteX75" fmla="*/ 3766821 w 5212557"/>
              <a:gd name="connsiteY75" fmla="*/ 4222750 h 6858000"/>
              <a:gd name="connsiteX76" fmla="*/ 3675381 w 5212557"/>
              <a:gd name="connsiteY76" fmla="*/ 4314190 h 6858000"/>
              <a:gd name="connsiteX77" fmla="*/ 3766821 w 5212557"/>
              <a:gd name="connsiteY77" fmla="*/ 4405630 h 6858000"/>
              <a:gd name="connsiteX78" fmla="*/ 4083140 w 5212557"/>
              <a:gd name="connsiteY78" fmla="*/ 4405630 h 6858000"/>
              <a:gd name="connsiteX79" fmla="*/ 4099368 w 5212557"/>
              <a:gd name="connsiteY79" fmla="*/ 4418190 h 6858000"/>
              <a:gd name="connsiteX80" fmla="*/ 4126708 w 5212557"/>
              <a:gd name="connsiteY80" fmla="*/ 4493956 h 6858000"/>
              <a:gd name="connsiteX81" fmla="*/ 4099368 w 5212557"/>
              <a:gd name="connsiteY81" fmla="*/ 4569722 h 6858000"/>
              <a:gd name="connsiteX82" fmla="*/ 4092322 w 5212557"/>
              <a:gd name="connsiteY82" fmla="*/ 4575175 h 6858000"/>
              <a:gd name="connsiteX83" fmla="*/ 3766823 w 5212557"/>
              <a:gd name="connsiteY83" fmla="*/ 4575175 h 6858000"/>
              <a:gd name="connsiteX84" fmla="*/ 3595373 w 5212557"/>
              <a:gd name="connsiteY84" fmla="*/ 4746625 h 6858000"/>
              <a:gd name="connsiteX85" fmla="*/ 3766823 w 5212557"/>
              <a:gd name="connsiteY85" fmla="*/ 4918075 h 6858000"/>
              <a:gd name="connsiteX86" fmla="*/ 3888544 w 5212557"/>
              <a:gd name="connsiteY86" fmla="*/ 4918075 h 6858000"/>
              <a:gd name="connsiteX87" fmla="*/ 3894077 w 5212557"/>
              <a:gd name="connsiteY87" fmla="*/ 4919358 h 6858000"/>
              <a:gd name="connsiteX88" fmla="*/ 3951088 w 5212557"/>
              <a:gd name="connsiteY88" fmla="*/ 5018087 h 6858000"/>
              <a:gd name="connsiteX89" fmla="*/ 3923748 w 5212557"/>
              <a:gd name="connsiteY89" fmla="*/ 5093853 h 6858000"/>
              <a:gd name="connsiteX90" fmla="*/ 3918674 w 5212557"/>
              <a:gd name="connsiteY90" fmla="*/ 5097780 h 6858000"/>
              <a:gd name="connsiteX91" fmla="*/ 3827781 w 5212557"/>
              <a:gd name="connsiteY91" fmla="*/ 5097780 h 6858000"/>
              <a:gd name="connsiteX92" fmla="*/ 3656331 w 5212557"/>
              <a:gd name="connsiteY92" fmla="*/ 5269230 h 6858000"/>
              <a:gd name="connsiteX93" fmla="*/ 3827781 w 5212557"/>
              <a:gd name="connsiteY93" fmla="*/ 5440680 h 6858000"/>
              <a:gd name="connsiteX94" fmla="*/ 4244506 w 5212557"/>
              <a:gd name="connsiteY94" fmla="*/ 5440680 h 6858000"/>
              <a:gd name="connsiteX95" fmla="*/ 4256624 w 5212557"/>
              <a:gd name="connsiteY95" fmla="*/ 5443489 h 6858000"/>
              <a:gd name="connsiteX96" fmla="*/ 4313635 w 5212557"/>
              <a:gd name="connsiteY96" fmla="*/ 5542218 h 6858000"/>
              <a:gd name="connsiteX97" fmla="*/ 4286295 w 5212557"/>
              <a:gd name="connsiteY97" fmla="*/ 5617984 h 6858000"/>
              <a:gd name="connsiteX98" fmla="*/ 4282372 w 5212557"/>
              <a:gd name="connsiteY98" fmla="*/ 5621020 h 6858000"/>
              <a:gd name="connsiteX99" fmla="*/ 3540127 w 5212557"/>
              <a:gd name="connsiteY99" fmla="*/ 5621020 h 6858000"/>
              <a:gd name="connsiteX100" fmla="*/ 3448687 w 5212557"/>
              <a:gd name="connsiteY100" fmla="*/ 5712460 h 6858000"/>
              <a:gd name="connsiteX101" fmla="*/ 3540127 w 5212557"/>
              <a:gd name="connsiteY101" fmla="*/ 5803900 h 6858000"/>
              <a:gd name="connsiteX102" fmla="*/ 4722662 w 5212557"/>
              <a:gd name="connsiteY102" fmla="*/ 5803900 h 6858000"/>
              <a:gd name="connsiteX103" fmla="*/ 4740220 w 5212557"/>
              <a:gd name="connsiteY103" fmla="*/ 5817489 h 6858000"/>
              <a:gd name="connsiteX104" fmla="*/ 4767560 w 5212557"/>
              <a:gd name="connsiteY104" fmla="*/ 5893255 h 6858000"/>
              <a:gd name="connsiteX105" fmla="*/ 4740220 w 5212557"/>
              <a:gd name="connsiteY105" fmla="*/ 5969021 h 6858000"/>
              <a:gd name="connsiteX106" fmla="*/ 4724658 w 5212557"/>
              <a:gd name="connsiteY106" fmla="*/ 5981065 h 6858000"/>
              <a:gd name="connsiteX107" fmla="*/ 3351531 w 5212557"/>
              <a:gd name="connsiteY107" fmla="*/ 5981065 h 6858000"/>
              <a:gd name="connsiteX108" fmla="*/ 3180081 w 5212557"/>
              <a:gd name="connsiteY108" fmla="*/ 6152515 h 6858000"/>
              <a:gd name="connsiteX109" fmla="*/ 3351531 w 5212557"/>
              <a:gd name="connsiteY109" fmla="*/ 6323965 h 6858000"/>
              <a:gd name="connsiteX110" fmla="*/ 3897025 w 5212557"/>
              <a:gd name="connsiteY110" fmla="*/ 6323965 h 6858000"/>
              <a:gd name="connsiteX111" fmla="*/ 3923748 w 5212557"/>
              <a:gd name="connsiteY111" fmla="*/ 6344647 h 6858000"/>
              <a:gd name="connsiteX112" fmla="*/ 3951088 w 5212557"/>
              <a:gd name="connsiteY112" fmla="*/ 6420413 h 6858000"/>
              <a:gd name="connsiteX113" fmla="*/ 3923748 w 5212557"/>
              <a:gd name="connsiteY113" fmla="*/ 6496179 h 6858000"/>
              <a:gd name="connsiteX114" fmla="*/ 3917351 w 5212557"/>
              <a:gd name="connsiteY114" fmla="*/ 6501130 h 6858000"/>
              <a:gd name="connsiteX115" fmla="*/ 3659508 w 5212557"/>
              <a:gd name="connsiteY115" fmla="*/ 6501130 h 6858000"/>
              <a:gd name="connsiteX116" fmla="*/ 3479168 w 5212557"/>
              <a:gd name="connsiteY116" fmla="*/ 6681470 h 6858000"/>
              <a:gd name="connsiteX117" fmla="*/ 3589312 w 5212557"/>
              <a:gd name="connsiteY117" fmla="*/ 6847638 h 6858000"/>
              <a:gd name="connsiteX118" fmla="*/ 3640637 w 5212557"/>
              <a:gd name="connsiteY118" fmla="*/ 6858000 h 6858000"/>
              <a:gd name="connsiteX119" fmla="*/ 0 w 5212557"/>
              <a:gd name="connsiteY1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5212557" h="6858000">
                <a:moveTo>
                  <a:pt x="0" y="0"/>
                </a:moveTo>
                <a:lnTo>
                  <a:pt x="4095137" y="0"/>
                </a:lnTo>
                <a:lnTo>
                  <a:pt x="4095132" y="1"/>
                </a:lnTo>
                <a:lnTo>
                  <a:pt x="3380741" y="1"/>
                </a:lnTo>
                <a:cubicBezTo>
                  <a:pt x="3330240" y="1"/>
                  <a:pt x="3289301" y="40940"/>
                  <a:pt x="3289301" y="91441"/>
                </a:cubicBezTo>
                <a:cubicBezTo>
                  <a:pt x="3289301" y="141942"/>
                  <a:pt x="3330240" y="182881"/>
                  <a:pt x="3380741" y="182881"/>
                </a:cubicBezTo>
                <a:lnTo>
                  <a:pt x="4111972" y="182881"/>
                </a:lnTo>
                <a:lnTo>
                  <a:pt x="4130324" y="197084"/>
                </a:lnTo>
                <a:cubicBezTo>
                  <a:pt x="4147216" y="216474"/>
                  <a:pt x="4157664" y="243262"/>
                  <a:pt x="4157664" y="272850"/>
                </a:cubicBezTo>
                <a:cubicBezTo>
                  <a:pt x="4157664" y="302439"/>
                  <a:pt x="4147216" y="329226"/>
                  <a:pt x="4130324" y="348616"/>
                </a:cubicBezTo>
                <a:lnTo>
                  <a:pt x="4113093" y="361951"/>
                </a:lnTo>
                <a:lnTo>
                  <a:pt x="3914141" y="361951"/>
                </a:lnTo>
                <a:cubicBezTo>
                  <a:pt x="3821556" y="361951"/>
                  <a:pt x="3746501" y="437006"/>
                  <a:pt x="3746501" y="529591"/>
                </a:cubicBezTo>
                <a:cubicBezTo>
                  <a:pt x="3746501" y="622176"/>
                  <a:pt x="3821556" y="697231"/>
                  <a:pt x="3914141" y="697231"/>
                </a:cubicBezTo>
                <a:lnTo>
                  <a:pt x="4370137" y="697231"/>
                </a:lnTo>
                <a:lnTo>
                  <a:pt x="4394642" y="716196"/>
                </a:lnTo>
                <a:cubicBezTo>
                  <a:pt x="4411534" y="735586"/>
                  <a:pt x="4421982" y="762374"/>
                  <a:pt x="4421982" y="791962"/>
                </a:cubicBezTo>
                <a:cubicBezTo>
                  <a:pt x="4421982" y="821551"/>
                  <a:pt x="4411534" y="848338"/>
                  <a:pt x="4394642" y="867729"/>
                </a:cubicBezTo>
                <a:lnTo>
                  <a:pt x="4383565" y="876301"/>
                </a:lnTo>
                <a:lnTo>
                  <a:pt x="4262121" y="876301"/>
                </a:lnTo>
                <a:cubicBezTo>
                  <a:pt x="4211620" y="876301"/>
                  <a:pt x="4170681" y="917240"/>
                  <a:pt x="4170681" y="967741"/>
                </a:cubicBezTo>
                <a:cubicBezTo>
                  <a:pt x="4170681" y="1018242"/>
                  <a:pt x="4211620" y="1059181"/>
                  <a:pt x="4262121" y="1059181"/>
                </a:cubicBezTo>
                <a:lnTo>
                  <a:pt x="4953015" y="1059181"/>
                </a:lnTo>
                <a:lnTo>
                  <a:pt x="4975093" y="1066035"/>
                </a:lnTo>
                <a:cubicBezTo>
                  <a:pt x="5040475" y="1093689"/>
                  <a:pt x="5086351" y="1158429"/>
                  <a:pt x="5086351" y="1233885"/>
                </a:cubicBezTo>
                <a:cubicBezTo>
                  <a:pt x="5086351" y="1284189"/>
                  <a:pt x="5065962" y="1329731"/>
                  <a:pt x="5032996" y="1362696"/>
                </a:cubicBezTo>
                <a:lnTo>
                  <a:pt x="4982115" y="1397001"/>
                </a:lnTo>
                <a:lnTo>
                  <a:pt x="3779521" y="1397001"/>
                </a:lnTo>
                <a:cubicBezTo>
                  <a:pt x="3729020" y="1397001"/>
                  <a:pt x="3688081" y="1437940"/>
                  <a:pt x="3688081" y="1488441"/>
                </a:cubicBezTo>
                <a:cubicBezTo>
                  <a:pt x="3688081" y="1538942"/>
                  <a:pt x="3729020" y="1579881"/>
                  <a:pt x="3779521" y="1579881"/>
                </a:cubicBezTo>
                <a:lnTo>
                  <a:pt x="4075401" y="1579881"/>
                </a:lnTo>
                <a:lnTo>
                  <a:pt x="4105144" y="1589114"/>
                </a:lnTo>
                <a:cubicBezTo>
                  <a:pt x="4170526" y="1616768"/>
                  <a:pt x="4216402" y="1681509"/>
                  <a:pt x="4216402" y="1756965"/>
                </a:cubicBezTo>
                <a:cubicBezTo>
                  <a:pt x="4216402" y="1832421"/>
                  <a:pt x="4170526" y="1897162"/>
                  <a:pt x="4105144" y="1924816"/>
                </a:cubicBezTo>
                <a:lnTo>
                  <a:pt x="4087150" y="1930401"/>
                </a:lnTo>
                <a:lnTo>
                  <a:pt x="4001771" y="1930401"/>
                </a:lnTo>
                <a:cubicBezTo>
                  <a:pt x="3951270" y="1930401"/>
                  <a:pt x="3910331" y="1971340"/>
                  <a:pt x="3910331" y="2021841"/>
                </a:cubicBezTo>
                <a:cubicBezTo>
                  <a:pt x="3910331" y="2072342"/>
                  <a:pt x="3951270" y="2113280"/>
                  <a:pt x="4001771" y="2113280"/>
                </a:cubicBezTo>
                <a:lnTo>
                  <a:pt x="4701666" y="2113280"/>
                </a:lnTo>
                <a:lnTo>
                  <a:pt x="4722064" y="2129067"/>
                </a:lnTo>
                <a:cubicBezTo>
                  <a:pt x="4738956" y="2148457"/>
                  <a:pt x="4749404" y="2175245"/>
                  <a:pt x="4749404" y="2204833"/>
                </a:cubicBezTo>
                <a:cubicBezTo>
                  <a:pt x="4749404" y="2234421"/>
                  <a:pt x="4738956" y="2261208"/>
                  <a:pt x="4722064" y="2280599"/>
                </a:cubicBezTo>
                <a:lnTo>
                  <a:pt x="4706880" y="2292350"/>
                </a:lnTo>
                <a:lnTo>
                  <a:pt x="4140201" y="2292350"/>
                </a:lnTo>
                <a:cubicBezTo>
                  <a:pt x="4045512" y="2292350"/>
                  <a:pt x="3968751" y="2369112"/>
                  <a:pt x="3968751" y="2463801"/>
                </a:cubicBezTo>
                <a:cubicBezTo>
                  <a:pt x="3968751" y="2558490"/>
                  <a:pt x="4045512" y="2635251"/>
                  <a:pt x="4140201" y="2635251"/>
                </a:cubicBezTo>
                <a:lnTo>
                  <a:pt x="4213191" y="2635251"/>
                </a:lnTo>
                <a:lnTo>
                  <a:pt x="4216143" y="2635936"/>
                </a:lnTo>
                <a:cubicBezTo>
                  <a:pt x="4249646" y="2652202"/>
                  <a:pt x="4273154" y="2690282"/>
                  <a:pt x="4273154" y="2734665"/>
                </a:cubicBezTo>
                <a:cubicBezTo>
                  <a:pt x="4273154" y="2764254"/>
                  <a:pt x="4262706" y="2791041"/>
                  <a:pt x="4245814" y="2810431"/>
                </a:cubicBezTo>
                <a:lnTo>
                  <a:pt x="4230942" y="2821941"/>
                </a:lnTo>
                <a:lnTo>
                  <a:pt x="3799842" y="2821941"/>
                </a:lnTo>
                <a:cubicBezTo>
                  <a:pt x="3705153" y="2821941"/>
                  <a:pt x="3628392" y="2898702"/>
                  <a:pt x="3628392" y="2993391"/>
                </a:cubicBezTo>
                <a:cubicBezTo>
                  <a:pt x="3628392" y="3088080"/>
                  <a:pt x="3705153" y="3164840"/>
                  <a:pt x="3799842" y="3164840"/>
                </a:cubicBezTo>
                <a:lnTo>
                  <a:pt x="5165636" y="3164840"/>
                </a:lnTo>
                <a:lnTo>
                  <a:pt x="5185217" y="3179994"/>
                </a:lnTo>
                <a:cubicBezTo>
                  <a:pt x="5202109" y="3199384"/>
                  <a:pt x="5212557" y="3226172"/>
                  <a:pt x="5212557" y="3255760"/>
                </a:cubicBezTo>
                <a:cubicBezTo>
                  <a:pt x="5212557" y="3285349"/>
                  <a:pt x="5202109" y="3312136"/>
                  <a:pt x="5185217" y="3331526"/>
                </a:cubicBezTo>
                <a:lnTo>
                  <a:pt x="5169215" y="3343911"/>
                </a:lnTo>
                <a:lnTo>
                  <a:pt x="3582670" y="3343911"/>
                </a:lnTo>
                <a:cubicBezTo>
                  <a:pt x="3532169" y="3343911"/>
                  <a:pt x="3491230" y="3384849"/>
                  <a:pt x="3491230" y="3435350"/>
                </a:cubicBezTo>
                <a:cubicBezTo>
                  <a:pt x="3491230" y="3485851"/>
                  <a:pt x="3532169" y="3526790"/>
                  <a:pt x="3582670" y="3526790"/>
                </a:cubicBezTo>
                <a:lnTo>
                  <a:pt x="3747215" y="3526790"/>
                </a:lnTo>
                <a:lnTo>
                  <a:pt x="3758849" y="3535794"/>
                </a:lnTo>
                <a:cubicBezTo>
                  <a:pt x="3775741" y="3555184"/>
                  <a:pt x="3786189" y="3581972"/>
                  <a:pt x="3786189" y="3611560"/>
                </a:cubicBezTo>
                <a:cubicBezTo>
                  <a:pt x="3786189" y="3641149"/>
                  <a:pt x="3775741" y="3667936"/>
                  <a:pt x="3758849" y="3687326"/>
                </a:cubicBezTo>
                <a:lnTo>
                  <a:pt x="3758696" y="3687445"/>
                </a:lnTo>
                <a:lnTo>
                  <a:pt x="3380741" y="3687445"/>
                </a:lnTo>
                <a:cubicBezTo>
                  <a:pt x="3330240" y="3687445"/>
                  <a:pt x="3289301" y="3728384"/>
                  <a:pt x="3289301" y="3778885"/>
                </a:cubicBezTo>
                <a:cubicBezTo>
                  <a:pt x="3289301" y="3829386"/>
                  <a:pt x="3330240" y="3870325"/>
                  <a:pt x="3380741" y="3870325"/>
                </a:cubicBezTo>
                <a:lnTo>
                  <a:pt x="3912021" y="3870325"/>
                </a:lnTo>
                <a:lnTo>
                  <a:pt x="3967250" y="3909266"/>
                </a:lnTo>
                <a:cubicBezTo>
                  <a:pt x="4001001" y="3944563"/>
                  <a:pt x="4021876" y="3993324"/>
                  <a:pt x="4021876" y="4047185"/>
                </a:cubicBezTo>
                <a:cubicBezTo>
                  <a:pt x="4021876" y="4101046"/>
                  <a:pt x="4001001" y="4149807"/>
                  <a:pt x="3967250" y="4185104"/>
                </a:cubicBezTo>
                <a:lnTo>
                  <a:pt x="3913858" y="4222750"/>
                </a:lnTo>
                <a:lnTo>
                  <a:pt x="3766821" y="4222750"/>
                </a:lnTo>
                <a:cubicBezTo>
                  <a:pt x="3716320" y="4222750"/>
                  <a:pt x="3675381" y="4263689"/>
                  <a:pt x="3675381" y="4314190"/>
                </a:cubicBezTo>
                <a:cubicBezTo>
                  <a:pt x="3675381" y="4364691"/>
                  <a:pt x="3716320" y="4405630"/>
                  <a:pt x="3766821" y="4405630"/>
                </a:cubicBezTo>
                <a:lnTo>
                  <a:pt x="4083140" y="4405630"/>
                </a:lnTo>
                <a:lnTo>
                  <a:pt x="4099368" y="4418190"/>
                </a:lnTo>
                <a:cubicBezTo>
                  <a:pt x="4116260" y="4437580"/>
                  <a:pt x="4126708" y="4464368"/>
                  <a:pt x="4126708" y="4493956"/>
                </a:cubicBezTo>
                <a:cubicBezTo>
                  <a:pt x="4126708" y="4523545"/>
                  <a:pt x="4116260" y="4550332"/>
                  <a:pt x="4099368" y="4569722"/>
                </a:cubicBezTo>
                <a:lnTo>
                  <a:pt x="4092322" y="4575175"/>
                </a:lnTo>
                <a:lnTo>
                  <a:pt x="3766823" y="4575175"/>
                </a:lnTo>
                <a:cubicBezTo>
                  <a:pt x="3672134" y="4575175"/>
                  <a:pt x="3595373" y="4651936"/>
                  <a:pt x="3595373" y="4746625"/>
                </a:cubicBezTo>
                <a:cubicBezTo>
                  <a:pt x="3595373" y="4841314"/>
                  <a:pt x="3672134" y="4918075"/>
                  <a:pt x="3766823" y="4918075"/>
                </a:cubicBezTo>
                <a:lnTo>
                  <a:pt x="3888544" y="4918075"/>
                </a:lnTo>
                <a:lnTo>
                  <a:pt x="3894077" y="4919358"/>
                </a:lnTo>
                <a:cubicBezTo>
                  <a:pt x="3927580" y="4935624"/>
                  <a:pt x="3951088" y="4973705"/>
                  <a:pt x="3951088" y="5018087"/>
                </a:cubicBezTo>
                <a:cubicBezTo>
                  <a:pt x="3951088" y="5047676"/>
                  <a:pt x="3940640" y="5074463"/>
                  <a:pt x="3923748" y="5093853"/>
                </a:cubicBezTo>
                <a:lnTo>
                  <a:pt x="3918674" y="5097780"/>
                </a:lnTo>
                <a:lnTo>
                  <a:pt x="3827781" y="5097780"/>
                </a:lnTo>
                <a:cubicBezTo>
                  <a:pt x="3733092" y="5097780"/>
                  <a:pt x="3656331" y="5174541"/>
                  <a:pt x="3656331" y="5269230"/>
                </a:cubicBezTo>
                <a:cubicBezTo>
                  <a:pt x="3656331" y="5363919"/>
                  <a:pt x="3733092" y="5440680"/>
                  <a:pt x="3827781" y="5440680"/>
                </a:cubicBezTo>
                <a:lnTo>
                  <a:pt x="4244506" y="5440680"/>
                </a:lnTo>
                <a:lnTo>
                  <a:pt x="4256624" y="5443489"/>
                </a:lnTo>
                <a:cubicBezTo>
                  <a:pt x="4290127" y="5459755"/>
                  <a:pt x="4313635" y="5497836"/>
                  <a:pt x="4313635" y="5542218"/>
                </a:cubicBezTo>
                <a:cubicBezTo>
                  <a:pt x="4313635" y="5571807"/>
                  <a:pt x="4303187" y="5598594"/>
                  <a:pt x="4286295" y="5617984"/>
                </a:cubicBezTo>
                <a:lnTo>
                  <a:pt x="4282372" y="5621020"/>
                </a:lnTo>
                <a:lnTo>
                  <a:pt x="3540127" y="5621020"/>
                </a:lnTo>
                <a:cubicBezTo>
                  <a:pt x="3489626" y="5621020"/>
                  <a:pt x="3448687" y="5661959"/>
                  <a:pt x="3448687" y="5712460"/>
                </a:cubicBezTo>
                <a:cubicBezTo>
                  <a:pt x="3448687" y="5762961"/>
                  <a:pt x="3489626" y="5803900"/>
                  <a:pt x="3540127" y="5803900"/>
                </a:cubicBezTo>
                <a:lnTo>
                  <a:pt x="4722662" y="5803900"/>
                </a:lnTo>
                <a:lnTo>
                  <a:pt x="4740220" y="5817489"/>
                </a:lnTo>
                <a:cubicBezTo>
                  <a:pt x="4757112" y="5836879"/>
                  <a:pt x="4767560" y="5863667"/>
                  <a:pt x="4767560" y="5893255"/>
                </a:cubicBezTo>
                <a:cubicBezTo>
                  <a:pt x="4767560" y="5922844"/>
                  <a:pt x="4757112" y="5949631"/>
                  <a:pt x="4740220" y="5969021"/>
                </a:cubicBezTo>
                <a:lnTo>
                  <a:pt x="4724658" y="5981065"/>
                </a:lnTo>
                <a:lnTo>
                  <a:pt x="3351531" y="5981065"/>
                </a:lnTo>
                <a:cubicBezTo>
                  <a:pt x="3256842" y="5981065"/>
                  <a:pt x="3180081" y="6057826"/>
                  <a:pt x="3180081" y="6152515"/>
                </a:cubicBezTo>
                <a:cubicBezTo>
                  <a:pt x="3180081" y="6247204"/>
                  <a:pt x="3256842" y="6323965"/>
                  <a:pt x="3351531" y="6323965"/>
                </a:cubicBezTo>
                <a:lnTo>
                  <a:pt x="3897025" y="6323965"/>
                </a:lnTo>
                <a:lnTo>
                  <a:pt x="3923748" y="6344647"/>
                </a:lnTo>
                <a:cubicBezTo>
                  <a:pt x="3940640" y="6364037"/>
                  <a:pt x="3951088" y="6390825"/>
                  <a:pt x="3951088" y="6420413"/>
                </a:cubicBezTo>
                <a:cubicBezTo>
                  <a:pt x="3951088" y="6450002"/>
                  <a:pt x="3940640" y="6476789"/>
                  <a:pt x="3923748" y="6496179"/>
                </a:cubicBezTo>
                <a:lnTo>
                  <a:pt x="3917351" y="6501130"/>
                </a:lnTo>
                <a:lnTo>
                  <a:pt x="3659508" y="6501130"/>
                </a:lnTo>
                <a:cubicBezTo>
                  <a:pt x="3559909" y="6501130"/>
                  <a:pt x="3479168" y="6581871"/>
                  <a:pt x="3479168" y="6681470"/>
                </a:cubicBezTo>
                <a:cubicBezTo>
                  <a:pt x="3479168" y="6756170"/>
                  <a:pt x="3524585" y="6820261"/>
                  <a:pt x="3589312" y="6847638"/>
                </a:cubicBezTo>
                <a:lnTo>
                  <a:pt x="364063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1" name="图片 20" descr="草地上有许多树&#10;&#10;描述已自动生成">
            <a:extLst>
              <a:ext uri="{FF2B5EF4-FFF2-40B4-BE49-F238E27FC236}">
                <a16:creationId xmlns:a16="http://schemas.microsoft.com/office/drawing/2014/main" id="{5959D5F0-0C8F-4690-824E-BE5E24D52E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33" r="90" b="5898"/>
          <a:stretch>
            <a:fillRect/>
          </a:stretch>
        </p:blipFill>
        <p:spPr>
          <a:xfrm>
            <a:off x="7077746" y="387872"/>
            <a:ext cx="4688254" cy="6117551"/>
          </a:xfrm>
          <a:custGeom>
            <a:avLst/>
            <a:gdLst>
              <a:gd name="connsiteX0" fmla="*/ 1006643 w 4688254"/>
              <a:gd name="connsiteY0" fmla="*/ 0 h 6117551"/>
              <a:gd name="connsiteX1" fmla="*/ 4688254 w 4688254"/>
              <a:gd name="connsiteY1" fmla="*/ 0 h 6117551"/>
              <a:gd name="connsiteX2" fmla="*/ 4688254 w 4688254"/>
              <a:gd name="connsiteY2" fmla="*/ 6117551 h 6117551"/>
              <a:gd name="connsiteX3" fmla="*/ 1416085 w 4688254"/>
              <a:gd name="connsiteY3" fmla="*/ 6117551 h 6117551"/>
              <a:gd name="connsiteX4" fmla="*/ 1462322 w 4688254"/>
              <a:gd name="connsiteY4" fmla="*/ 6108308 h 6117551"/>
              <a:gd name="connsiteX5" fmla="*/ 1561547 w 4688254"/>
              <a:gd name="connsiteY5" fmla="*/ 5960081 h 6117551"/>
              <a:gd name="connsiteX6" fmla="*/ 1399085 w 4688254"/>
              <a:gd name="connsiteY6" fmla="*/ 5799212 h 6117551"/>
              <a:gd name="connsiteX7" fmla="*/ 1166804 w 4688254"/>
              <a:gd name="connsiteY7" fmla="*/ 5799212 h 6117551"/>
              <a:gd name="connsiteX8" fmla="*/ 1161041 w 4688254"/>
              <a:gd name="connsiteY8" fmla="*/ 5794796 h 6117551"/>
              <a:gd name="connsiteX9" fmla="*/ 1136411 w 4688254"/>
              <a:gd name="connsiteY9" fmla="*/ 5727210 h 6117551"/>
              <a:gd name="connsiteX10" fmla="*/ 1161041 w 4688254"/>
              <a:gd name="connsiteY10" fmla="*/ 5659624 h 6117551"/>
              <a:gd name="connsiteX11" fmla="*/ 1185115 w 4688254"/>
              <a:gd name="connsiteY11" fmla="*/ 5641175 h 6117551"/>
              <a:gd name="connsiteX12" fmla="*/ 1676530 w 4688254"/>
              <a:gd name="connsiteY12" fmla="*/ 5641175 h 6117551"/>
              <a:gd name="connsiteX13" fmla="*/ 1830984 w 4688254"/>
              <a:gd name="connsiteY13" fmla="*/ 5488237 h 6117551"/>
              <a:gd name="connsiteX14" fmla="*/ 1676530 w 4688254"/>
              <a:gd name="connsiteY14" fmla="*/ 5335298 h 6117551"/>
              <a:gd name="connsiteX15" fmla="*/ 439530 w 4688254"/>
              <a:gd name="connsiteY15" fmla="*/ 5335298 h 6117551"/>
              <a:gd name="connsiteX16" fmla="*/ 425511 w 4688254"/>
              <a:gd name="connsiteY16" fmla="*/ 5324554 h 6117551"/>
              <a:gd name="connsiteX17" fmla="*/ 400881 w 4688254"/>
              <a:gd name="connsiteY17" fmla="*/ 5256968 h 6117551"/>
              <a:gd name="connsiteX18" fmla="*/ 425511 w 4688254"/>
              <a:gd name="connsiteY18" fmla="*/ 5189383 h 6117551"/>
              <a:gd name="connsiteX19" fmla="*/ 441328 w 4688254"/>
              <a:gd name="connsiteY19" fmla="*/ 5177261 h 6117551"/>
              <a:gd name="connsiteX20" fmla="*/ 1506631 w 4688254"/>
              <a:gd name="connsiteY20" fmla="*/ 5177261 h 6117551"/>
              <a:gd name="connsiteX21" fmla="*/ 1589006 w 4688254"/>
              <a:gd name="connsiteY21" fmla="*/ 5095694 h 6117551"/>
              <a:gd name="connsiteX22" fmla="*/ 1506631 w 4688254"/>
              <a:gd name="connsiteY22" fmla="*/ 5014126 h 6117551"/>
              <a:gd name="connsiteX23" fmla="*/ 837969 w 4688254"/>
              <a:gd name="connsiteY23" fmla="*/ 5014126 h 6117551"/>
              <a:gd name="connsiteX24" fmla="*/ 834435 w 4688254"/>
              <a:gd name="connsiteY24" fmla="*/ 5011418 h 6117551"/>
              <a:gd name="connsiteX25" fmla="*/ 809806 w 4688254"/>
              <a:gd name="connsiteY25" fmla="*/ 4943832 h 6117551"/>
              <a:gd name="connsiteX26" fmla="*/ 861165 w 4688254"/>
              <a:gd name="connsiteY26" fmla="*/ 4855763 h 6117551"/>
              <a:gd name="connsiteX27" fmla="*/ 872082 w 4688254"/>
              <a:gd name="connsiteY27" fmla="*/ 4853257 h 6117551"/>
              <a:gd name="connsiteX28" fmla="*/ 1247494 w 4688254"/>
              <a:gd name="connsiteY28" fmla="*/ 4853257 h 6117551"/>
              <a:gd name="connsiteX29" fmla="*/ 1401947 w 4688254"/>
              <a:gd name="connsiteY29" fmla="*/ 4700319 h 6117551"/>
              <a:gd name="connsiteX30" fmla="*/ 1247494 w 4688254"/>
              <a:gd name="connsiteY30" fmla="*/ 4547380 h 6117551"/>
              <a:gd name="connsiteX31" fmla="*/ 1165612 w 4688254"/>
              <a:gd name="connsiteY31" fmla="*/ 4547380 h 6117551"/>
              <a:gd name="connsiteX32" fmla="*/ 1161041 w 4688254"/>
              <a:gd name="connsiteY32" fmla="*/ 4543877 h 6117551"/>
              <a:gd name="connsiteX33" fmla="*/ 1136411 w 4688254"/>
              <a:gd name="connsiteY33" fmla="*/ 4476291 h 6117551"/>
              <a:gd name="connsiteX34" fmla="*/ 1187770 w 4688254"/>
              <a:gd name="connsiteY34" fmla="*/ 4388222 h 6117551"/>
              <a:gd name="connsiteX35" fmla="*/ 1192755 w 4688254"/>
              <a:gd name="connsiteY35" fmla="*/ 4387077 h 6117551"/>
              <a:gd name="connsiteX36" fmla="*/ 1302409 w 4688254"/>
              <a:gd name="connsiteY36" fmla="*/ 4387077 h 6117551"/>
              <a:gd name="connsiteX37" fmla="*/ 1456862 w 4688254"/>
              <a:gd name="connsiteY37" fmla="*/ 4234139 h 6117551"/>
              <a:gd name="connsiteX38" fmla="*/ 1302409 w 4688254"/>
              <a:gd name="connsiteY38" fmla="*/ 4081200 h 6117551"/>
              <a:gd name="connsiteX39" fmla="*/ 1009179 w 4688254"/>
              <a:gd name="connsiteY39" fmla="*/ 4081200 h 6117551"/>
              <a:gd name="connsiteX40" fmla="*/ 1002831 w 4688254"/>
              <a:gd name="connsiteY40" fmla="*/ 4076335 h 6117551"/>
              <a:gd name="connsiteX41" fmla="*/ 978202 w 4688254"/>
              <a:gd name="connsiteY41" fmla="*/ 4008750 h 6117551"/>
              <a:gd name="connsiteX42" fmla="*/ 1002831 w 4688254"/>
              <a:gd name="connsiteY42" fmla="*/ 3941164 h 6117551"/>
              <a:gd name="connsiteX43" fmla="*/ 1017450 w 4688254"/>
              <a:gd name="connsiteY43" fmla="*/ 3929960 h 6117551"/>
              <a:gd name="connsiteX44" fmla="*/ 1302411 w 4688254"/>
              <a:gd name="connsiteY44" fmla="*/ 3929960 h 6117551"/>
              <a:gd name="connsiteX45" fmla="*/ 1384786 w 4688254"/>
              <a:gd name="connsiteY45" fmla="*/ 3848393 h 6117551"/>
              <a:gd name="connsiteX46" fmla="*/ 1302411 w 4688254"/>
              <a:gd name="connsiteY46" fmla="*/ 3766826 h 6117551"/>
              <a:gd name="connsiteX47" fmla="*/ 1169950 w 4688254"/>
              <a:gd name="connsiteY47" fmla="*/ 3766826 h 6117551"/>
              <a:gd name="connsiteX48" fmla="*/ 1121851 w 4688254"/>
              <a:gd name="connsiteY48" fmla="*/ 3733244 h 6117551"/>
              <a:gd name="connsiteX49" fmla="*/ 1072641 w 4688254"/>
              <a:gd name="connsiteY49" fmla="*/ 3610216 h 6117551"/>
              <a:gd name="connsiteX50" fmla="*/ 1121851 w 4688254"/>
              <a:gd name="connsiteY50" fmla="*/ 3487188 h 6117551"/>
              <a:gd name="connsiteX51" fmla="*/ 1171605 w 4688254"/>
              <a:gd name="connsiteY51" fmla="*/ 3452451 h 6117551"/>
              <a:gd name="connsiteX52" fmla="*/ 1650216 w 4688254"/>
              <a:gd name="connsiteY52" fmla="*/ 3452451 h 6117551"/>
              <a:gd name="connsiteX53" fmla="*/ 1732591 w 4688254"/>
              <a:gd name="connsiteY53" fmla="*/ 3370884 h 6117551"/>
              <a:gd name="connsiteX54" fmla="*/ 1650216 w 4688254"/>
              <a:gd name="connsiteY54" fmla="*/ 3289317 h 6117551"/>
              <a:gd name="connsiteX55" fmla="*/ 1309730 w 4688254"/>
              <a:gd name="connsiteY55" fmla="*/ 3289317 h 6117551"/>
              <a:gd name="connsiteX56" fmla="*/ 1309592 w 4688254"/>
              <a:gd name="connsiteY56" fmla="*/ 3289211 h 6117551"/>
              <a:gd name="connsiteX57" fmla="*/ 1284963 w 4688254"/>
              <a:gd name="connsiteY57" fmla="*/ 3221625 h 6117551"/>
              <a:gd name="connsiteX58" fmla="*/ 1309592 w 4688254"/>
              <a:gd name="connsiteY58" fmla="*/ 3154039 h 6117551"/>
              <a:gd name="connsiteX59" fmla="*/ 1320073 w 4688254"/>
              <a:gd name="connsiteY59" fmla="*/ 3146007 h 6117551"/>
              <a:gd name="connsiteX60" fmla="*/ 1468306 w 4688254"/>
              <a:gd name="connsiteY60" fmla="*/ 3146007 h 6117551"/>
              <a:gd name="connsiteX61" fmla="*/ 1550681 w 4688254"/>
              <a:gd name="connsiteY61" fmla="*/ 3064440 h 6117551"/>
              <a:gd name="connsiteX62" fmla="*/ 1468306 w 4688254"/>
              <a:gd name="connsiteY62" fmla="*/ 2982874 h 6117551"/>
              <a:gd name="connsiteX63" fmla="*/ 39045 w 4688254"/>
              <a:gd name="connsiteY63" fmla="*/ 2982874 h 6117551"/>
              <a:gd name="connsiteX64" fmla="*/ 24629 w 4688254"/>
              <a:gd name="connsiteY64" fmla="*/ 2971826 h 6117551"/>
              <a:gd name="connsiteX65" fmla="*/ 0 w 4688254"/>
              <a:gd name="connsiteY65" fmla="*/ 2904240 h 6117551"/>
              <a:gd name="connsiteX66" fmla="*/ 24629 w 4688254"/>
              <a:gd name="connsiteY66" fmla="*/ 2836655 h 6117551"/>
              <a:gd name="connsiteX67" fmla="*/ 42269 w 4688254"/>
              <a:gd name="connsiteY67" fmla="*/ 2823137 h 6117551"/>
              <a:gd name="connsiteX68" fmla="*/ 1272663 w 4688254"/>
              <a:gd name="connsiteY68" fmla="*/ 2823137 h 6117551"/>
              <a:gd name="connsiteX69" fmla="*/ 1427116 w 4688254"/>
              <a:gd name="connsiteY69" fmla="*/ 2670199 h 6117551"/>
              <a:gd name="connsiteX70" fmla="*/ 1272663 w 4688254"/>
              <a:gd name="connsiteY70" fmla="*/ 2517260 h 6117551"/>
              <a:gd name="connsiteX71" fmla="*/ 884301 w 4688254"/>
              <a:gd name="connsiteY71" fmla="*/ 2517260 h 6117551"/>
              <a:gd name="connsiteX72" fmla="*/ 870903 w 4688254"/>
              <a:gd name="connsiteY72" fmla="*/ 2506993 h 6117551"/>
              <a:gd name="connsiteX73" fmla="*/ 846274 w 4688254"/>
              <a:gd name="connsiteY73" fmla="*/ 2439407 h 6117551"/>
              <a:gd name="connsiteX74" fmla="*/ 897633 w 4688254"/>
              <a:gd name="connsiteY74" fmla="*/ 2351338 h 6117551"/>
              <a:gd name="connsiteX75" fmla="*/ 900292 w 4688254"/>
              <a:gd name="connsiteY75" fmla="*/ 2350727 h 6117551"/>
              <a:gd name="connsiteX76" fmla="*/ 966046 w 4688254"/>
              <a:gd name="connsiteY76" fmla="*/ 2350727 h 6117551"/>
              <a:gd name="connsiteX77" fmla="*/ 1120499 w 4688254"/>
              <a:gd name="connsiteY77" fmla="*/ 2197788 h 6117551"/>
              <a:gd name="connsiteX78" fmla="*/ 966046 w 4688254"/>
              <a:gd name="connsiteY78" fmla="*/ 2044848 h 6117551"/>
              <a:gd name="connsiteX79" fmla="*/ 455546 w 4688254"/>
              <a:gd name="connsiteY79" fmla="*/ 2044848 h 6117551"/>
              <a:gd name="connsiteX80" fmla="*/ 441867 w 4688254"/>
              <a:gd name="connsiteY80" fmla="*/ 2034366 h 6117551"/>
              <a:gd name="connsiteX81" fmla="*/ 417237 w 4688254"/>
              <a:gd name="connsiteY81" fmla="*/ 1966780 h 6117551"/>
              <a:gd name="connsiteX82" fmla="*/ 441867 w 4688254"/>
              <a:gd name="connsiteY82" fmla="*/ 1899195 h 6117551"/>
              <a:gd name="connsiteX83" fmla="*/ 460243 w 4688254"/>
              <a:gd name="connsiteY83" fmla="*/ 1885112 h 6117551"/>
              <a:gd name="connsiteX84" fmla="*/ 1090753 w 4688254"/>
              <a:gd name="connsiteY84" fmla="*/ 1885112 h 6117551"/>
              <a:gd name="connsiteX85" fmla="*/ 1173128 w 4688254"/>
              <a:gd name="connsiteY85" fmla="*/ 1803546 h 6117551"/>
              <a:gd name="connsiteX86" fmla="*/ 1090753 w 4688254"/>
              <a:gd name="connsiteY86" fmla="*/ 1721978 h 6117551"/>
              <a:gd name="connsiteX87" fmla="*/ 1013838 w 4688254"/>
              <a:gd name="connsiteY87" fmla="*/ 1721978 h 6117551"/>
              <a:gd name="connsiteX88" fmla="*/ 997628 w 4688254"/>
              <a:gd name="connsiteY88" fmla="*/ 1716996 h 6117551"/>
              <a:gd name="connsiteX89" fmla="*/ 897399 w 4688254"/>
              <a:gd name="connsiteY89" fmla="*/ 1567268 h 6117551"/>
              <a:gd name="connsiteX90" fmla="*/ 997628 w 4688254"/>
              <a:gd name="connsiteY90" fmla="*/ 1417540 h 6117551"/>
              <a:gd name="connsiteX91" fmla="*/ 1024422 w 4688254"/>
              <a:gd name="connsiteY91" fmla="*/ 1409304 h 6117551"/>
              <a:gd name="connsiteX92" fmla="*/ 1290970 w 4688254"/>
              <a:gd name="connsiteY92" fmla="*/ 1409304 h 6117551"/>
              <a:gd name="connsiteX93" fmla="*/ 1373345 w 4688254"/>
              <a:gd name="connsiteY93" fmla="*/ 1327736 h 6117551"/>
              <a:gd name="connsiteX94" fmla="*/ 1290970 w 4688254"/>
              <a:gd name="connsiteY94" fmla="*/ 1246169 h 6117551"/>
              <a:gd name="connsiteX95" fmla="*/ 207597 w 4688254"/>
              <a:gd name="connsiteY95" fmla="*/ 1246169 h 6117551"/>
              <a:gd name="connsiteX96" fmla="*/ 161760 w 4688254"/>
              <a:gd name="connsiteY96" fmla="*/ 1215568 h 6117551"/>
              <a:gd name="connsiteX97" fmla="*/ 113694 w 4688254"/>
              <a:gd name="connsiteY97" fmla="*/ 1100664 h 6117551"/>
              <a:gd name="connsiteX98" fmla="*/ 213922 w 4688254"/>
              <a:gd name="connsiteY98" fmla="*/ 950937 h 6117551"/>
              <a:gd name="connsiteX99" fmla="*/ 233812 w 4688254"/>
              <a:gd name="connsiteY99" fmla="*/ 944823 h 6117551"/>
              <a:gd name="connsiteX100" fmla="*/ 856213 w 4688254"/>
              <a:gd name="connsiteY100" fmla="*/ 944823 h 6117551"/>
              <a:gd name="connsiteX101" fmla="*/ 938588 w 4688254"/>
              <a:gd name="connsiteY101" fmla="*/ 863255 h 6117551"/>
              <a:gd name="connsiteX102" fmla="*/ 856213 w 4688254"/>
              <a:gd name="connsiteY102" fmla="*/ 781688 h 6117551"/>
              <a:gd name="connsiteX103" fmla="*/ 746808 w 4688254"/>
              <a:gd name="connsiteY103" fmla="*/ 781688 h 6117551"/>
              <a:gd name="connsiteX104" fmla="*/ 736830 w 4688254"/>
              <a:gd name="connsiteY104" fmla="*/ 774042 h 6117551"/>
              <a:gd name="connsiteX105" fmla="*/ 712200 w 4688254"/>
              <a:gd name="connsiteY105" fmla="*/ 706455 h 6117551"/>
              <a:gd name="connsiteX106" fmla="*/ 736830 w 4688254"/>
              <a:gd name="connsiteY106" fmla="*/ 638869 h 6117551"/>
              <a:gd name="connsiteX107" fmla="*/ 758905 w 4688254"/>
              <a:gd name="connsiteY107" fmla="*/ 621952 h 6117551"/>
              <a:gd name="connsiteX108" fmla="*/ 1169695 w 4688254"/>
              <a:gd name="connsiteY108" fmla="*/ 621952 h 6117551"/>
              <a:gd name="connsiteX109" fmla="*/ 1320716 w 4688254"/>
              <a:gd name="connsiteY109" fmla="*/ 472412 h 6117551"/>
              <a:gd name="connsiteX110" fmla="*/ 1169695 w 4688254"/>
              <a:gd name="connsiteY110" fmla="*/ 322872 h 6117551"/>
              <a:gd name="connsiteX111" fmla="*/ 990467 w 4688254"/>
              <a:gd name="connsiteY111" fmla="*/ 322872 h 6117551"/>
              <a:gd name="connsiteX112" fmla="*/ 974944 w 4688254"/>
              <a:gd name="connsiteY112" fmla="*/ 310976 h 6117551"/>
              <a:gd name="connsiteX113" fmla="*/ 950314 w 4688254"/>
              <a:gd name="connsiteY113" fmla="*/ 243391 h 6117551"/>
              <a:gd name="connsiteX114" fmla="*/ 974944 w 4688254"/>
              <a:gd name="connsiteY114" fmla="*/ 175805 h 6117551"/>
              <a:gd name="connsiteX115" fmla="*/ 991477 w 4688254"/>
              <a:gd name="connsiteY115" fmla="*/ 163136 h 6117551"/>
              <a:gd name="connsiteX116" fmla="*/ 1650216 w 4688254"/>
              <a:gd name="connsiteY116" fmla="*/ 163136 h 6117551"/>
              <a:gd name="connsiteX117" fmla="*/ 1732591 w 4688254"/>
              <a:gd name="connsiteY117" fmla="*/ 81568 h 6117551"/>
              <a:gd name="connsiteX118" fmla="*/ 1650216 w 4688254"/>
              <a:gd name="connsiteY118" fmla="*/ 1 h 6117551"/>
              <a:gd name="connsiteX119" fmla="*/ 1006647 w 4688254"/>
              <a:gd name="connsiteY119" fmla="*/ 1 h 6117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4688254" h="6117551">
                <a:moveTo>
                  <a:pt x="1006643" y="0"/>
                </a:moveTo>
                <a:lnTo>
                  <a:pt x="4688254" y="0"/>
                </a:lnTo>
                <a:lnTo>
                  <a:pt x="4688254" y="6117551"/>
                </a:lnTo>
                <a:lnTo>
                  <a:pt x="1416085" y="6117551"/>
                </a:lnTo>
                <a:lnTo>
                  <a:pt x="1462322" y="6108308"/>
                </a:lnTo>
                <a:cubicBezTo>
                  <a:pt x="1520632" y="6083887"/>
                  <a:pt x="1561547" y="6026716"/>
                  <a:pt x="1561547" y="5960081"/>
                </a:cubicBezTo>
                <a:cubicBezTo>
                  <a:pt x="1561547" y="5871236"/>
                  <a:pt x="1488810" y="5799212"/>
                  <a:pt x="1399085" y="5799212"/>
                </a:cubicBezTo>
                <a:lnTo>
                  <a:pt x="1166804" y="5799212"/>
                </a:lnTo>
                <a:lnTo>
                  <a:pt x="1161041" y="5794796"/>
                </a:lnTo>
                <a:cubicBezTo>
                  <a:pt x="1145823" y="5777499"/>
                  <a:pt x="1136411" y="5753604"/>
                  <a:pt x="1136411" y="5727210"/>
                </a:cubicBezTo>
                <a:cubicBezTo>
                  <a:pt x="1136411" y="5700817"/>
                  <a:pt x="1145823" y="5676921"/>
                  <a:pt x="1161041" y="5659624"/>
                </a:cubicBezTo>
                <a:lnTo>
                  <a:pt x="1185115" y="5641175"/>
                </a:lnTo>
                <a:lnTo>
                  <a:pt x="1676530" y="5641175"/>
                </a:lnTo>
                <a:cubicBezTo>
                  <a:pt x="1761832" y="5641175"/>
                  <a:pt x="1830984" y="5572702"/>
                  <a:pt x="1830984" y="5488237"/>
                </a:cubicBezTo>
                <a:cubicBezTo>
                  <a:pt x="1830984" y="5403771"/>
                  <a:pt x="1761832" y="5335298"/>
                  <a:pt x="1676530" y="5335298"/>
                </a:cubicBezTo>
                <a:lnTo>
                  <a:pt x="439530" y="5335298"/>
                </a:lnTo>
                <a:lnTo>
                  <a:pt x="425511" y="5324554"/>
                </a:lnTo>
                <a:cubicBezTo>
                  <a:pt x="410294" y="5307258"/>
                  <a:pt x="400881" y="5283363"/>
                  <a:pt x="400881" y="5256968"/>
                </a:cubicBezTo>
                <a:cubicBezTo>
                  <a:pt x="400881" y="5230575"/>
                  <a:pt x="410294" y="5206679"/>
                  <a:pt x="425511" y="5189383"/>
                </a:cubicBezTo>
                <a:lnTo>
                  <a:pt x="441328" y="5177261"/>
                </a:lnTo>
                <a:lnTo>
                  <a:pt x="1506631" y="5177261"/>
                </a:lnTo>
                <a:cubicBezTo>
                  <a:pt x="1552126" y="5177261"/>
                  <a:pt x="1589006" y="5140742"/>
                  <a:pt x="1589006" y="5095694"/>
                </a:cubicBezTo>
                <a:cubicBezTo>
                  <a:pt x="1589006" y="5050645"/>
                  <a:pt x="1552126" y="5014126"/>
                  <a:pt x="1506631" y="5014126"/>
                </a:cubicBezTo>
                <a:lnTo>
                  <a:pt x="837969" y="5014126"/>
                </a:lnTo>
                <a:lnTo>
                  <a:pt x="834435" y="5011418"/>
                </a:lnTo>
                <a:cubicBezTo>
                  <a:pt x="819218" y="4994122"/>
                  <a:pt x="809806" y="4970227"/>
                  <a:pt x="809806" y="4943832"/>
                </a:cubicBezTo>
                <a:cubicBezTo>
                  <a:pt x="809806" y="4904242"/>
                  <a:pt x="830983" y="4870273"/>
                  <a:pt x="861165" y="4855763"/>
                </a:cubicBezTo>
                <a:lnTo>
                  <a:pt x="872082" y="4853257"/>
                </a:lnTo>
                <a:lnTo>
                  <a:pt x="1247494" y="4853257"/>
                </a:lnTo>
                <a:cubicBezTo>
                  <a:pt x="1332796" y="4853257"/>
                  <a:pt x="1401947" y="4784784"/>
                  <a:pt x="1401947" y="4700319"/>
                </a:cubicBezTo>
                <a:cubicBezTo>
                  <a:pt x="1401947" y="4615853"/>
                  <a:pt x="1332796" y="4547380"/>
                  <a:pt x="1247494" y="4547380"/>
                </a:cubicBezTo>
                <a:lnTo>
                  <a:pt x="1165612" y="4547380"/>
                </a:lnTo>
                <a:lnTo>
                  <a:pt x="1161041" y="4543877"/>
                </a:lnTo>
                <a:cubicBezTo>
                  <a:pt x="1145823" y="4526580"/>
                  <a:pt x="1136411" y="4502685"/>
                  <a:pt x="1136411" y="4476291"/>
                </a:cubicBezTo>
                <a:cubicBezTo>
                  <a:pt x="1136411" y="4436701"/>
                  <a:pt x="1157589" y="4402732"/>
                  <a:pt x="1187770" y="4388222"/>
                </a:cubicBezTo>
                <a:lnTo>
                  <a:pt x="1192755" y="4387077"/>
                </a:lnTo>
                <a:lnTo>
                  <a:pt x="1302409" y="4387077"/>
                </a:lnTo>
                <a:cubicBezTo>
                  <a:pt x="1387711" y="4387077"/>
                  <a:pt x="1456862" y="4318604"/>
                  <a:pt x="1456862" y="4234139"/>
                </a:cubicBezTo>
                <a:cubicBezTo>
                  <a:pt x="1456862" y="4149673"/>
                  <a:pt x="1387711" y="4081200"/>
                  <a:pt x="1302409" y="4081200"/>
                </a:cubicBezTo>
                <a:lnTo>
                  <a:pt x="1009179" y="4081200"/>
                </a:lnTo>
                <a:lnTo>
                  <a:pt x="1002831" y="4076335"/>
                </a:lnTo>
                <a:cubicBezTo>
                  <a:pt x="987614" y="4059039"/>
                  <a:pt x="978202" y="4035144"/>
                  <a:pt x="978202" y="4008750"/>
                </a:cubicBezTo>
                <a:cubicBezTo>
                  <a:pt x="978202" y="3982356"/>
                  <a:pt x="987614" y="3958461"/>
                  <a:pt x="1002831" y="3941164"/>
                </a:cubicBezTo>
                <a:lnTo>
                  <a:pt x="1017450" y="3929960"/>
                </a:lnTo>
                <a:lnTo>
                  <a:pt x="1302411" y="3929960"/>
                </a:lnTo>
                <a:cubicBezTo>
                  <a:pt x="1347905" y="3929960"/>
                  <a:pt x="1384786" y="3893441"/>
                  <a:pt x="1384786" y="3848393"/>
                </a:cubicBezTo>
                <a:cubicBezTo>
                  <a:pt x="1384786" y="3803344"/>
                  <a:pt x="1347905" y="3766826"/>
                  <a:pt x="1302411" y="3766826"/>
                </a:cubicBezTo>
                <a:lnTo>
                  <a:pt x="1169950" y="3766826"/>
                </a:lnTo>
                <a:lnTo>
                  <a:pt x="1121851" y="3733244"/>
                </a:lnTo>
                <a:cubicBezTo>
                  <a:pt x="1091446" y="3701758"/>
                  <a:pt x="1072641" y="3658262"/>
                  <a:pt x="1072641" y="3610216"/>
                </a:cubicBezTo>
                <a:cubicBezTo>
                  <a:pt x="1072641" y="3562170"/>
                  <a:pt x="1091446" y="3518674"/>
                  <a:pt x="1121851" y="3487188"/>
                </a:cubicBezTo>
                <a:lnTo>
                  <a:pt x="1171605" y="3452451"/>
                </a:lnTo>
                <a:lnTo>
                  <a:pt x="1650216" y="3452451"/>
                </a:lnTo>
                <a:cubicBezTo>
                  <a:pt x="1695711" y="3452451"/>
                  <a:pt x="1732591" y="3415932"/>
                  <a:pt x="1732591" y="3370884"/>
                </a:cubicBezTo>
                <a:cubicBezTo>
                  <a:pt x="1732591" y="3325836"/>
                  <a:pt x="1695711" y="3289317"/>
                  <a:pt x="1650216" y="3289317"/>
                </a:cubicBezTo>
                <a:lnTo>
                  <a:pt x="1309730" y="3289317"/>
                </a:lnTo>
                <a:lnTo>
                  <a:pt x="1309592" y="3289211"/>
                </a:lnTo>
                <a:cubicBezTo>
                  <a:pt x="1294375" y="3271914"/>
                  <a:pt x="1284963" y="3248019"/>
                  <a:pt x="1284963" y="3221625"/>
                </a:cubicBezTo>
                <a:cubicBezTo>
                  <a:pt x="1284963" y="3195231"/>
                  <a:pt x="1294375" y="3171336"/>
                  <a:pt x="1309592" y="3154039"/>
                </a:cubicBezTo>
                <a:lnTo>
                  <a:pt x="1320073" y="3146007"/>
                </a:lnTo>
                <a:lnTo>
                  <a:pt x="1468306" y="3146007"/>
                </a:lnTo>
                <a:cubicBezTo>
                  <a:pt x="1513800" y="3146007"/>
                  <a:pt x="1550681" y="3109488"/>
                  <a:pt x="1550681" y="3064440"/>
                </a:cubicBezTo>
                <a:cubicBezTo>
                  <a:pt x="1550681" y="3019392"/>
                  <a:pt x="1513800" y="2982874"/>
                  <a:pt x="1468306" y="2982874"/>
                </a:cubicBezTo>
                <a:lnTo>
                  <a:pt x="39045" y="2982874"/>
                </a:lnTo>
                <a:lnTo>
                  <a:pt x="24629" y="2971826"/>
                </a:lnTo>
                <a:cubicBezTo>
                  <a:pt x="9412" y="2954529"/>
                  <a:pt x="0" y="2930634"/>
                  <a:pt x="0" y="2904240"/>
                </a:cubicBezTo>
                <a:cubicBezTo>
                  <a:pt x="0" y="2877847"/>
                  <a:pt x="9412" y="2853951"/>
                  <a:pt x="24629" y="2836655"/>
                </a:cubicBezTo>
                <a:lnTo>
                  <a:pt x="42269" y="2823137"/>
                </a:lnTo>
                <a:lnTo>
                  <a:pt x="1272663" y="2823137"/>
                </a:lnTo>
                <a:cubicBezTo>
                  <a:pt x="1357965" y="2823137"/>
                  <a:pt x="1427116" y="2754664"/>
                  <a:pt x="1427116" y="2670199"/>
                </a:cubicBezTo>
                <a:cubicBezTo>
                  <a:pt x="1427116" y="2585733"/>
                  <a:pt x="1357965" y="2517260"/>
                  <a:pt x="1272663" y="2517260"/>
                </a:cubicBezTo>
                <a:lnTo>
                  <a:pt x="884301" y="2517260"/>
                </a:lnTo>
                <a:lnTo>
                  <a:pt x="870903" y="2506993"/>
                </a:lnTo>
                <a:cubicBezTo>
                  <a:pt x="855686" y="2489696"/>
                  <a:pt x="846274" y="2465801"/>
                  <a:pt x="846274" y="2439407"/>
                </a:cubicBezTo>
                <a:cubicBezTo>
                  <a:pt x="846274" y="2399816"/>
                  <a:pt x="867451" y="2365847"/>
                  <a:pt x="897633" y="2351338"/>
                </a:cubicBezTo>
                <a:lnTo>
                  <a:pt x="900292" y="2350727"/>
                </a:lnTo>
                <a:lnTo>
                  <a:pt x="966046" y="2350727"/>
                </a:lnTo>
                <a:cubicBezTo>
                  <a:pt x="1051348" y="2350727"/>
                  <a:pt x="1120499" y="2282253"/>
                  <a:pt x="1120499" y="2197788"/>
                </a:cubicBezTo>
                <a:cubicBezTo>
                  <a:pt x="1120499" y="2113322"/>
                  <a:pt x="1051348" y="2044848"/>
                  <a:pt x="966046" y="2044848"/>
                </a:cubicBezTo>
                <a:lnTo>
                  <a:pt x="455546" y="2044848"/>
                </a:lnTo>
                <a:lnTo>
                  <a:pt x="441867" y="2034366"/>
                </a:lnTo>
                <a:cubicBezTo>
                  <a:pt x="426650" y="2017069"/>
                  <a:pt x="417237" y="1993174"/>
                  <a:pt x="417237" y="1966780"/>
                </a:cubicBezTo>
                <a:cubicBezTo>
                  <a:pt x="417237" y="1940387"/>
                  <a:pt x="426650" y="1916491"/>
                  <a:pt x="441867" y="1899195"/>
                </a:cubicBezTo>
                <a:lnTo>
                  <a:pt x="460243" y="1885112"/>
                </a:lnTo>
                <a:lnTo>
                  <a:pt x="1090753" y="1885112"/>
                </a:lnTo>
                <a:cubicBezTo>
                  <a:pt x="1136247" y="1885112"/>
                  <a:pt x="1173128" y="1848594"/>
                  <a:pt x="1173128" y="1803546"/>
                </a:cubicBezTo>
                <a:cubicBezTo>
                  <a:pt x="1173128" y="1758497"/>
                  <a:pt x="1136247" y="1721978"/>
                  <a:pt x="1090753" y="1721978"/>
                </a:cubicBezTo>
                <a:lnTo>
                  <a:pt x="1013838" y="1721978"/>
                </a:lnTo>
                <a:lnTo>
                  <a:pt x="997628" y="1716996"/>
                </a:lnTo>
                <a:cubicBezTo>
                  <a:pt x="938727" y="1692328"/>
                  <a:pt x="897399" y="1634577"/>
                  <a:pt x="897399" y="1567268"/>
                </a:cubicBezTo>
                <a:cubicBezTo>
                  <a:pt x="897399" y="1499959"/>
                  <a:pt x="938727" y="1442208"/>
                  <a:pt x="997628" y="1417540"/>
                </a:cubicBezTo>
                <a:lnTo>
                  <a:pt x="1024422" y="1409304"/>
                </a:lnTo>
                <a:lnTo>
                  <a:pt x="1290970" y="1409304"/>
                </a:lnTo>
                <a:cubicBezTo>
                  <a:pt x="1336464" y="1409304"/>
                  <a:pt x="1373345" y="1372785"/>
                  <a:pt x="1373345" y="1327736"/>
                </a:cubicBezTo>
                <a:cubicBezTo>
                  <a:pt x="1373345" y="1282688"/>
                  <a:pt x="1336464" y="1246169"/>
                  <a:pt x="1290970" y="1246169"/>
                </a:cubicBezTo>
                <a:lnTo>
                  <a:pt x="207597" y="1246169"/>
                </a:lnTo>
                <a:lnTo>
                  <a:pt x="161760" y="1215568"/>
                </a:lnTo>
                <a:cubicBezTo>
                  <a:pt x="132062" y="1186162"/>
                  <a:pt x="113694" y="1145537"/>
                  <a:pt x="113694" y="1100664"/>
                </a:cubicBezTo>
                <a:cubicBezTo>
                  <a:pt x="113694" y="1033355"/>
                  <a:pt x="155022" y="975605"/>
                  <a:pt x="213922" y="950937"/>
                </a:cubicBezTo>
                <a:lnTo>
                  <a:pt x="233812" y="944823"/>
                </a:lnTo>
                <a:lnTo>
                  <a:pt x="856213" y="944823"/>
                </a:lnTo>
                <a:cubicBezTo>
                  <a:pt x="901707" y="944823"/>
                  <a:pt x="938588" y="908304"/>
                  <a:pt x="938588" y="863255"/>
                </a:cubicBezTo>
                <a:cubicBezTo>
                  <a:pt x="938588" y="818207"/>
                  <a:pt x="901707" y="781688"/>
                  <a:pt x="856213" y="781688"/>
                </a:cubicBezTo>
                <a:lnTo>
                  <a:pt x="746808" y="781688"/>
                </a:lnTo>
                <a:lnTo>
                  <a:pt x="736830" y="774042"/>
                </a:lnTo>
                <a:cubicBezTo>
                  <a:pt x="721612" y="756744"/>
                  <a:pt x="712200" y="732849"/>
                  <a:pt x="712200" y="706455"/>
                </a:cubicBezTo>
                <a:cubicBezTo>
                  <a:pt x="712200" y="680062"/>
                  <a:pt x="721612" y="656166"/>
                  <a:pt x="736830" y="638869"/>
                </a:cubicBezTo>
                <a:lnTo>
                  <a:pt x="758905" y="621952"/>
                </a:lnTo>
                <a:lnTo>
                  <a:pt x="1169695" y="621952"/>
                </a:lnTo>
                <a:cubicBezTo>
                  <a:pt x="1253102" y="621952"/>
                  <a:pt x="1320716" y="555001"/>
                  <a:pt x="1320716" y="472412"/>
                </a:cubicBezTo>
                <a:cubicBezTo>
                  <a:pt x="1320716" y="389823"/>
                  <a:pt x="1253102" y="322872"/>
                  <a:pt x="1169695" y="322872"/>
                </a:cubicBezTo>
                <a:lnTo>
                  <a:pt x="990467" y="322872"/>
                </a:lnTo>
                <a:lnTo>
                  <a:pt x="974944" y="310976"/>
                </a:lnTo>
                <a:cubicBezTo>
                  <a:pt x="959727" y="293680"/>
                  <a:pt x="950314" y="269785"/>
                  <a:pt x="950314" y="243391"/>
                </a:cubicBezTo>
                <a:cubicBezTo>
                  <a:pt x="950314" y="216997"/>
                  <a:pt x="959727" y="193102"/>
                  <a:pt x="974944" y="175805"/>
                </a:cubicBezTo>
                <a:lnTo>
                  <a:pt x="991477" y="163136"/>
                </a:lnTo>
                <a:lnTo>
                  <a:pt x="1650216" y="163136"/>
                </a:lnTo>
                <a:cubicBezTo>
                  <a:pt x="1695711" y="163136"/>
                  <a:pt x="1732591" y="126617"/>
                  <a:pt x="1732591" y="81568"/>
                </a:cubicBezTo>
                <a:cubicBezTo>
                  <a:pt x="1732591" y="36520"/>
                  <a:pt x="1695711" y="1"/>
                  <a:pt x="1650216" y="1"/>
                </a:cubicBezTo>
                <a:lnTo>
                  <a:pt x="1006647" y="1"/>
                </a:lnTo>
                <a:close/>
              </a:path>
            </a:pathLst>
          </a:custGeom>
        </p:spPr>
      </p:pic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1D85579C-D42A-41AF-A830-99D250187C08}"/>
              </a:ext>
            </a:extLst>
          </p:cNvPr>
          <p:cNvSpPr/>
          <p:nvPr/>
        </p:nvSpPr>
        <p:spPr>
          <a:xfrm>
            <a:off x="1299988" y="5454000"/>
            <a:ext cx="2113523" cy="384424"/>
          </a:xfrm>
          <a:prstGeom prst="roundRect">
            <a:avLst>
              <a:gd name="adj" fmla="val 27658"/>
            </a:avLst>
          </a:prstGeom>
          <a:noFill/>
          <a:ln>
            <a:solidFill>
              <a:srgbClr val="165E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pc="100" dirty="0">
                <a:solidFill>
                  <a:srgbClr val="165E3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答辩人：</a:t>
            </a:r>
            <a:r>
              <a:rPr lang="en-US" altLang="zh-CN" sz="1400" spc="100" dirty="0">
                <a:solidFill>
                  <a:srgbClr val="165E3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XXXX</a:t>
            </a:r>
            <a:endParaRPr lang="zh-CN" altLang="en-US" sz="1400" spc="100" dirty="0">
              <a:solidFill>
                <a:srgbClr val="165E37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3" name="L 形 52">
            <a:extLst>
              <a:ext uri="{FF2B5EF4-FFF2-40B4-BE49-F238E27FC236}">
                <a16:creationId xmlns:a16="http://schemas.microsoft.com/office/drawing/2014/main" id="{3A3C0005-4098-4C47-B617-BFFC33540436}"/>
              </a:ext>
            </a:extLst>
          </p:cNvPr>
          <p:cNvSpPr/>
          <p:nvPr/>
        </p:nvSpPr>
        <p:spPr>
          <a:xfrm>
            <a:off x="741000" y="5878437"/>
            <a:ext cx="360000" cy="360000"/>
          </a:xfrm>
          <a:prstGeom prst="corner">
            <a:avLst>
              <a:gd name="adj1" fmla="val 16674"/>
              <a:gd name="adj2" fmla="val 17571"/>
            </a:avLst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4364CD24-288D-461C-85DC-CCC412AC1A15}"/>
              </a:ext>
            </a:extLst>
          </p:cNvPr>
          <p:cNvSpPr/>
          <p:nvPr/>
        </p:nvSpPr>
        <p:spPr>
          <a:xfrm>
            <a:off x="3757477" y="5454000"/>
            <a:ext cx="2113523" cy="384424"/>
          </a:xfrm>
          <a:prstGeom prst="roundRect">
            <a:avLst>
              <a:gd name="adj" fmla="val 27658"/>
            </a:avLst>
          </a:prstGeom>
          <a:noFill/>
          <a:ln>
            <a:solidFill>
              <a:srgbClr val="165E3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pc="100" dirty="0">
                <a:solidFill>
                  <a:srgbClr val="165E3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指导老师：</a:t>
            </a:r>
            <a:r>
              <a:rPr lang="en-US" altLang="zh-CN" sz="1400" spc="100" dirty="0">
                <a:solidFill>
                  <a:srgbClr val="165E37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XXXX</a:t>
            </a:r>
            <a:endParaRPr lang="zh-CN" altLang="en-US" sz="1400" spc="100" dirty="0">
              <a:solidFill>
                <a:srgbClr val="165E37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40E6E9C1-65FE-4406-99E1-478FA1827F9C}"/>
              </a:ext>
            </a:extLst>
          </p:cNvPr>
          <p:cNvSpPr/>
          <p:nvPr/>
        </p:nvSpPr>
        <p:spPr>
          <a:xfrm>
            <a:off x="839676" y="2262612"/>
            <a:ext cx="5606012" cy="25182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5400" dirty="0">
                <a:solidFill>
                  <a:srgbClr val="085521"/>
                </a:solidFill>
                <a:latin typeface="Facon" pitchFamily="2" charset="0"/>
              </a:rPr>
              <a:t>THANK  YOU</a:t>
            </a:r>
            <a:endParaRPr lang="zh-CN" altLang="en-US" sz="5400" dirty="0">
              <a:solidFill>
                <a:srgbClr val="085521"/>
              </a:solidFill>
              <a:latin typeface="Facon" pitchFamily="2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2D94774-5264-454C-8AB1-36503BC4D612}"/>
              </a:ext>
            </a:extLst>
          </p:cNvPr>
          <p:cNvSpPr txBox="1"/>
          <p:nvPr/>
        </p:nvSpPr>
        <p:spPr>
          <a:xfrm>
            <a:off x="1207008" y="967900"/>
            <a:ext cx="1596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46A1B93-E724-44BB-B6BE-5905B849EC71}"/>
              </a:ext>
            </a:extLst>
          </p:cNvPr>
          <p:cNvSpPr/>
          <p:nvPr/>
        </p:nvSpPr>
        <p:spPr>
          <a:xfrm>
            <a:off x="1281000" y="2250092"/>
            <a:ext cx="4783820" cy="9029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3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感谢您的观看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1892683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11B1531F-5B42-44DF-A6F4-45E726A2A7FD}"/>
              </a:ext>
            </a:extLst>
          </p:cNvPr>
          <p:cNvSpPr/>
          <p:nvPr/>
        </p:nvSpPr>
        <p:spPr>
          <a:xfrm>
            <a:off x="1979406" y="4247266"/>
            <a:ext cx="2103120" cy="568165"/>
          </a:xfrm>
          <a:prstGeom prst="roundRect">
            <a:avLst>
              <a:gd name="adj" fmla="val 50000"/>
            </a:avLst>
          </a:prstGeom>
          <a:solidFill>
            <a:srgbClr val="EAAA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C6A8C051-7B11-4758-BA6A-A95E1BBADB7A}"/>
              </a:ext>
            </a:extLst>
          </p:cNvPr>
          <p:cNvSpPr/>
          <p:nvPr/>
        </p:nvSpPr>
        <p:spPr>
          <a:xfrm>
            <a:off x="0" y="1"/>
            <a:ext cx="12192000" cy="6757929"/>
          </a:xfrm>
          <a:custGeom>
            <a:avLst/>
            <a:gdLst>
              <a:gd name="connsiteX0" fmla="*/ 11359 w 12192000"/>
              <a:gd name="connsiteY0" fmla="*/ 0 h 6757929"/>
              <a:gd name="connsiteX1" fmla="*/ 12180641 w 12192000"/>
              <a:gd name="connsiteY1" fmla="*/ 0 h 6757929"/>
              <a:gd name="connsiteX2" fmla="*/ 12192000 w 12192000"/>
              <a:gd name="connsiteY2" fmla="*/ 112675 h 6757929"/>
              <a:gd name="connsiteX3" fmla="*/ 12192000 w 12192000"/>
              <a:gd name="connsiteY3" fmla="*/ 4491591 h 6757929"/>
              <a:gd name="connsiteX4" fmla="*/ 11097238 w 12192000"/>
              <a:gd name="connsiteY4" fmla="*/ 5586353 h 6757929"/>
              <a:gd name="connsiteX5" fmla="*/ 3483900 w 12192000"/>
              <a:gd name="connsiteY5" fmla="*/ 5586353 h 6757929"/>
              <a:gd name="connsiteX6" fmla="*/ 3484049 w 12192000"/>
              <a:gd name="connsiteY6" fmla="*/ 5590572 h 6757929"/>
              <a:gd name="connsiteX7" fmla="*/ 3413030 w 12192000"/>
              <a:gd name="connsiteY7" fmla="*/ 5590572 h 6757929"/>
              <a:gd name="connsiteX8" fmla="*/ 3412956 w 12192000"/>
              <a:gd name="connsiteY8" fmla="*/ 5590553 h 6757929"/>
              <a:gd name="connsiteX9" fmla="*/ 3384399 w 12192000"/>
              <a:gd name="connsiteY9" fmla="*/ 5586353 h 6757929"/>
              <a:gd name="connsiteX10" fmla="*/ 2685724 w 12192000"/>
              <a:gd name="connsiteY10" fmla="*/ 5586353 h 6757929"/>
              <a:gd name="connsiteX11" fmla="*/ 2505950 w 12192000"/>
              <a:gd name="connsiteY11" fmla="*/ 5631160 h 6757929"/>
              <a:gd name="connsiteX12" fmla="*/ 1779632 w 12192000"/>
              <a:gd name="connsiteY12" fmla="*/ 6136646 h 6757929"/>
              <a:gd name="connsiteX13" fmla="*/ 1505134 w 12192000"/>
              <a:gd name="connsiteY13" fmla="*/ 6725759 h 6757929"/>
              <a:gd name="connsiteX14" fmla="*/ 1499839 w 12192000"/>
              <a:gd name="connsiteY14" fmla="*/ 6757929 h 6757929"/>
              <a:gd name="connsiteX15" fmla="*/ 1488434 w 12192000"/>
              <a:gd name="connsiteY15" fmla="*/ 6737373 h 6757929"/>
              <a:gd name="connsiteX16" fmla="*/ 1329889 w 12192000"/>
              <a:gd name="connsiteY16" fmla="*/ 5628267 h 6757929"/>
              <a:gd name="connsiteX17" fmla="*/ 1341754 w 12192000"/>
              <a:gd name="connsiteY17" fmla="*/ 5586353 h 6757929"/>
              <a:gd name="connsiteX18" fmla="*/ 1094762 w 12192000"/>
              <a:gd name="connsiteY18" fmla="*/ 5586353 h 6757929"/>
              <a:gd name="connsiteX19" fmla="*/ 0 w 12192000"/>
              <a:gd name="connsiteY19" fmla="*/ 4491591 h 6757929"/>
              <a:gd name="connsiteX20" fmla="*/ 0 w 12192000"/>
              <a:gd name="connsiteY20" fmla="*/ 112675 h 6757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2192000" h="6757929">
                <a:moveTo>
                  <a:pt x="11359" y="0"/>
                </a:moveTo>
                <a:lnTo>
                  <a:pt x="12180641" y="0"/>
                </a:lnTo>
                <a:lnTo>
                  <a:pt x="12192000" y="112675"/>
                </a:lnTo>
                <a:lnTo>
                  <a:pt x="12192000" y="4491591"/>
                </a:lnTo>
                <a:cubicBezTo>
                  <a:pt x="12192000" y="5096211"/>
                  <a:pt x="11701858" y="5586353"/>
                  <a:pt x="11097238" y="5586353"/>
                </a:cubicBezTo>
                <a:lnTo>
                  <a:pt x="3483900" y="5586353"/>
                </a:lnTo>
                <a:lnTo>
                  <a:pt x="3484049" y="5590572"/>
                </a:lnTo>
                <a:lnTo>
                  <a:pt x="3413030" y="5590572"/>
                </a:lnTo>
                <a:lnTo>
                  <a:pt x="3412956" y="5590553"/>
                </a:lnTo>
                <a:lnTo>
                  <a:pt x="3384399" y="5586353"/>
                </a:lnTo>
                <a:lnTo>
                  <a:pt x="2685724" y="5586353"/>
                </a:lnTo>
                <a:lnTo>
                  <a:pt x="2505950" y="5631160"/>
                </a:lnTo>
                <a:cubicBezTo>
                  <a:pt x="2222381" y="5722955"/>
                  <a:pt x="1968925" y="5892230"/>
                  <a:pt x="1779632" y="6136646"/>
                </a:cubicBezTo>
                <a:cubicBezTo>
                  <a:pt x="1641964" y="6314404"/>
                  <a:pt x="1551266" y="6515076"/>
                  <a:pt x="1505134" y="6725759"/>
                </a:cubicBezTo>
                <a:lnTo>
                  <a:pt x="1499839" y="6757929"/>
                </a:lnTo>
                <a:lnTo>
                  <a:pt x="1488434" y="6737373"/>
                </a:lnTo>
                <a:cubicBezTo>
                  <a:pt x="1312300" y="6382977"/>
                  <a:pt x="1255381" y="5991432"/>
                  <a:pt x="1329889" y="5628267"/>
                </a:cubicBezTo>
                <a:lnTo>
                  <a:pt x="1341754" y="5586353"/>
                </a:lnTo>
                <a:lnTo>
                  <a:pt x="1094762" y="5586353"/>
                </a:lnTo>
                <a:cubicBezTo>
                  <a:pt x="490142" y="5586353"/>
                  <a:pt x="0" y="5096211"/>
                  <a:pt x="0" y="4491591"/>
                </a:cubicBezTo>
                <a:lnTo>
                  <a:pt x="0" y="1126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平行四边形 15">
            <a:extLst>
              <a:ext uri="{FF2B5EF4-FFF2-40B4-BE49-F238E27FC236}">
                <a16:creationId xmlns:a16="http://schemas.microsoft.com/office/drawing/2014/main" id="{FAEC6787-15FF-400D-83E4-0F0316894F06}"/>
              </a:ext>
            </a:extLst>
          </p:cNvPr>
          <p:cNvSpPr/>
          <p:nvPr/>
        </p:nvSpPr>
        <p:spPr>
          <a:xfrm>
            <a:off x="7791273" y="1659466"/>
            <a:ext cx="3141651" cy="3352800"/>
          </a:xfrm>
          <a:prstGeom prst="round2DiagRect">
            <a:avLst>
              <a:gd name="adj1" fmla="val 28088"/>
              <a:gd name="adj2" fmla="val 0"/>
            </a:avLst>
          </a:prstGeom>
          <a:solidFill>
            <a:schemeClr val="bg1">
              <a:alpha val="79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平行四边形 13">
            <a:extLst>
              <a:ext uri="{FF2B5EF4-FFF2-40B4-BE49-F238E27FC236}">
                <a16:creationId xmlns:a16="http://schemas.microsoft.com/office/drawing/2014/main" id="{8DA446C1-C6F0-40E1-89E7-A69B2BDF2651}"/>
              </a:ext>
            </a:extLst>
          </p:cNvPr>
          <p:cNvSpPr/>
          <p:nvPr/>
        </p:nvSpPr>
        <p:spPr>
          <a:xfrm>
            <a:off x="995120" y="986285"/>
            <a:ext cx="8647279" cy="3596640"/>
          </a:xfrm>
          <a:prstGeom prst="round2DiagRect">
            <a:avLst>
              <a:gd name="adj1" fmla="val 38872"/>
              <a:gd name="adj2" fmla="val 0"/>
            </a:avLst>
          </a:prstGeom>
          <a:solidFill>
            <a:srgbClr val="D6EFFA"/>
          </a:solidFill>
          <a:ln>
            <a:solidFill>
              <a:schemeClr val="bg1"/>
            </a:solidFill>
          </a:ln>
          <a:effectLst>
            <a:outerShdw blurRad="901700" dist="1308100" dir="2700000" sx="92000" sy="92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93DF30E-4794-45A3-88A3-07C61368B7D8}"/>
              </a:ext>
            </a:extLst>
          </p:cNvPr>
          <p:cNvSpPr txBox="1"/>
          <p:nvPr/>
        </p:nvSpPr>
        <p:spPr>
          <a:xfrm>
            <a:off x="1825790" y="1892166"/>
            <a:ext cx="18004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9997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欢迎来撩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091B4E1-FBA8-45CD-BA41-90BF807EC032}"/>
              </a:ext>
            </a:extLst>
          </p:cNvPr>
          <p:cNvSpPr txBox="1"/>
          <p:nvPr/>
        </p:nvSpPr>
        <p:spPr>
          <a:xfrm>
            <a:off x="1818170" y="2444586"/>
            <a:ext cx="70455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2000">
                      <a:schemeClr val="accent1"/>
                    </a:gs>
                    <a:gs pos="100000">
                      <a:schemeClr val="accent1">
                        <a:lumMod val="70000"/>
                      </a:schemeClr>
                    </a:gs>
                  </a:gsLst>
                  <a:lin ang="2700000" scaled="1"/>
                  <a:tileRect/>
                </a:gra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碎片化持续精进的瓜瓜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92601FF-20CA-4FD7-8A9B-A985D5217EDA}"/>
              </a:ext>
            </a:extLst>
          </p:cNvPr>
          <p:cNvSpPr txBox="1"/>
          <p:nvPr/>
        </p:nvSpPr>
        <p:spPr>
          <a:xfrm>
            <a:off x="238498" y="274320"/>
            <a:ext cx="189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Swis721 Blk BT" panose="020B0904030502020204" pitchFamily="34" charset="0"/>
              </a:rPr>
              <a:t>POWERPOINT</a:t>
            </a:r>
            <a:endParaRPr lang="zh-CN" altLang="en-US" dirty="0">
              <a:solidFill>
                <a:schemeClr val="bg1"/>
              </a:solidFill>
              <a:latin typeface="Swis721 Blk BT" panose="020B0904030502020204" pitchFamily="34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8C09747-10F8-402C-94D4-264B040D43A3}"/>
              </a:ext>
            </a:extLst>
          </p:cNvPr>
          <p:cNvGrpSpPr/>
          <p:nvPr/>
        </p:nvGrpSpPr>
        <p:grpSpPr>
          <a:xfrm>
            <a:off x="10639528" y="268724"/>
            <a:ext cx="1161616" cy="369332"/>
            <a:chOff x="10639528" y="569714"/>
            <a:chExt cx="1161616" cy="36933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6B7B1EB-0002-4DCB-84B4-8FD69599632A}"/>
                </a:ext>
              </a:extLst>
            </p:cNvPr>
            <p:cNvSpPr txBox="1"/>
            <p:nvPr/>
          </p:nvSpPr>
          <p:spPr>
            <a:xfrm>
              <a:off x="10639528" y="569714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1"/>
                  </a:solidFill>
                  <a:latin typeface="Swis721 Blk BT" panose="020B0904030502020204" pitchFamily="34" charset="0"/>
                </a:defRPr>
              </a:lvl1pPr>
            </a:lstStyle>
            <a:p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2021</a:t>
              </a:r>
              <a:endPara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623161DE-AAF4-427E-B7EA-DD716F45F23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704320" y="705968"/>
              <a:ext cx="96824" cy="968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5C4E9F6-C23F-45DD-AB21-FC8C97D0BB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534941" y="705968"/>
              <a:ext cx="96824" cy="968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9789AB81-D47D-4A2B-91DF-981E56E657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1365562" y="705968"/>
              <a:ext cx="96824" cy="96824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17EB161-B14B-4D11-97BF-DE4FDC1DF911}"/>
              </a:ext>
            </a:extLst>
          </p:cNvPr>
          <p:cNvCxnSpPr>
            <a:cxnSpLocks/>
          </p:cNvCxnSpPr>
          <p:nvPr/>
        </p:nvCxnSpPr>
        <p:spPr>
          <a:xfrm>
            <a:off x="2257063" y="453390"/>
            <a:ext cx="8287474" cy="0"/>
          </a:xfrm>
          <a:prstGeom prst="line">
            <a:avLst/>
          </a:prstGeom>
          <a:ln>
            <a:solidFill>
              <a:schemeClr val="bg1">
                <a:alpha val="53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40C1A0EA-77DD-41D8-9604-781BF3869973}"/>
              </a:ext>
            </a:extLst>
          </p:cNvPr>
          <p:cNvSpPr txBox="1"/>
          <p:nvPr/>
        </p:nvSpPr>
        <p:spPr>
          <a:xfrm>
            <a:off x="-102438" y="6174020"/>
            <a:ext cx="97305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pc="-150" dirty="0">
                <a:ln>
                  <a:solidFill>
                    <a:srgbClr val="0C3628">
                      <a:alpha val="14000"/>
                    </a:srgbClr>
                  </a:solidFill>
                </a:ln>
                <a:noFill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I AM ALWAYS LEARNING PPT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63CB57F-9C23-4E4F-A66D-B4D61987FF65}"/>
              </a:ext>
            </a:extLst>
          </p:cNvPr>
          <p:cNvSpPr txBox="1"/>
          <p:nvPr/>
        </p:nvSpPr>
        <p:spPr>
          <a:xfrm>
            <a:off x="2270412" y="4398259"/>
            <a:ext cx="1588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演讲人：瓜瓜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9FD19CB-CD51-4534-8338-07A0EE7CE7BF}"/>
              </a:ext>
            </a:extLst>
          </p:cNvPr>
          <p:cNvGrpSpPr/>
          <p:nvPr/>
        </p:nvGrpSpPr>
        <p:grpSpPr>
          <a:xfrm>
            <a:off x="1920240" y="4293395"/>
            <a:ext cx="2832382" cy="568165"/>
            <a:chOff x="1935480" y="4293395"/>
            <a:chExt cx="2832382" cy="568165"/>
          </a:xfrm>
          <a:effectLst>
            <a:outerShdw blurRad="304800" dist="152400" dir="2700000" sx="96000" sy="96000" algn="tl" rotWithShape="0">
              <a:prstClr val="black">
                <a:alpha val="18000"/>
              </a:prstClr>
            </a:outerShdw>
          </a:effectLst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09478DC0-C25C-41AF-9FAA-4BDA154B501D}"/>
                </a:ext>
              </a:extLst>
            </p:cNvPr>
            <p:cNvSpPr/>
            <p:nvPr/>
          </p:nvSpPr>
          <p:spPr>
            <a:xfrm>
              <a:off x="1935480" y="4293395"/>
              <a:ext cx="2832382" cy="568165"/>
            </a:xfrm>
            <a:prstGeom prst="roundRect">
              <a:avLst>
                <a:gd name="adj" fmla="val 50000"/>
              </a:avLst>
            </a:prstGeom>
            <a:solidFill>
              <a:srgbClr val="EDAA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C84C444-0130-4186-89A7-DFE79EF47E07}"/>
                </a:ext>
              </a:extLst>
            </p:cNvPr>
            <p:cNvSpPr txBox="1"/>
            <p:nvPr/>
          </p:nvSpPr>
          <p:spPr>
            <a:xfrm>
              <a:off x="2252812" y="4438978"/>
              <a:ext cx="2197718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微信：</a:t>
              </a:r>
              <a:r>
                <a:rPr lang="en-US" altLang="zh-CN" b="1" dirty="0">
                  <a:solidFill>
                    <a:schemeClr val="bg1"/>
                  </a:solidFill>
                  <a:latin typeface="阿里巴巴普惠体 Heavy" panose="00020600040101010101" pitchFamily="18" charset="-122"/>
                  <a:ea typeface="阿里巴巴普惠体 Heavy" panose="00020600040101010101" pitchFamily="18" charset="-122"/>
                  <a:cs typeface="阿里巴巴普惠体 Heavy" panose="00020600040101010101" pitchFamily="18" charset="-122"/>
                </a:rPr>
                <a:t>wudong6852</a:t>
              </a:r>
              <a:endParaRPr lang="zh-CN" altLang="en-US" b="1" dirty="0">
                <a:solidFill>
                  <a:schemeClr val="bg1"/>
                </a:solidFill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66BE99A-4EFD-4831-B46C-4DF5C64A7F19}"/>
              </a:ext>
            </a:extLst>
          </p:cNvPr>
          <p:cNvGrpSpPr/>
          <p:nvPr/>
        </p:nvGrpSpPr>
        <p:grpSpPr>
          <a:xfrm>
            <a:off x="342900" y="729444"/>
            <a:ext cx="170574" cy="163429"/>
            <a:chOff x="342900" y="729444"/>
            <a:chExt cx="170574" cy="163429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8EDA56AE-F9D4-40D0-97E7-BD6FB49FF689}"/>
                </a:ext>
              </a:extLst>
            </p:cNvPr>
            <p:cNvSpPr/>
            <p:nvPr/>
          </p:nvSpPr>
          <p:spPr>
            <a:xfrm>
              <a:off x="342900" y="729444"/>
              <a:ext cx="53340" cy="533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CABFB486-F9E9-429C-8657-C64D21D09B75}"/>
                </a:ext>
              </a:extLst>
            </p:cNvPr>
            <p:cNvSpPr/>
            <p:nvPr/>
          </p:nvSpPr>
          <p:spPr>
            <a:xfrm>
              <a:off x="460134" y="729444"/>
              <a:ext cx="53340" cy="533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5AB22364-8916-4F89-AA22-793EC7DDAC23}"/>
                </a:ext>
              </a:extLst>
            </p:cNvPr>
            <p:cNvSpPr/>
            <p:nvPr/>
          </p:nvSpPr>
          <p:spPr>
            <a:xfrm>
              <a:off x="342900" y="839533"/>
              <a:ext cx="53340" cy="533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5D206D60-BAFD-42C2-8B58-4A2965C8021D}"/>
                </a:ext>
              </a:extLst>
            </p:cNvPr>
            <p:cNvSpPr/>
            <p:nvPr/>
          </p:nvSpPr>
          <p:spPr>
            <a:xfrm>
              <a:off x="460134" y="839533"/>
              <a:ext cx="53340" cy="533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9D27A6AB-5711-4D88-9A2D-96C4968D9BEE}"/>
              </a:ext>
            </a:extLst>
          </p:cNvPr>
          <p:cNvCxnSpPr>
            <a:cxnSpLocks/>
          </p:cNvCxnSpPr>
          <p:nvPr/>
        </p:nvCxnSpPr>
        <p:spPr>
          <a:xfrm>
            <a:off x="1914090" y="3790408"/>
            <a:ext cx="6509274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543C8CBE-256D-4C1E-9492-9AED7BCC23FE}"/>
              </a:ext>
            </a:extLst>
          </p:cNvPr>
          <p:cNvGrpSpPr/>
          <p:nvPr/>
        </p:nvGrpSpPr>
        <p:grpSpPr>
          <a:xfrm>
            <a:off x="8245563" y="3422954"/>
            <a:ext cx="357381" cy="735510"/>
            <a:chOff x="8318285" y="3335866"/>
            <a:chExt cx="367755" cy="735510"/>
          </a:xfrm>
        </p:grpSpPr>
        <p:sp>
          <p:nvSpPr>
            <p:cNvPr id="48" name="弧形 47">
              <a:extLst>
                <a:ext uri="{FF2B5EF4-FFF2-40B4-BE49-F238E27FC236}">
                  <a16:creationId xmlns:a16="http://schemas.microsoft.com/office/drawing/2014/main" id="{6718921A-4EB2-494F-94C3-B7B73F84F5DC}"/>
                </a:ext>
              </a:extLst>
            </p:cNvPr>
            <p:cNvSpPr/>
            <p:nvPr/>
          </p:nvSpPr>
          <p:spPr>
            <a:xfrm flipH="1">
              <a:off x="8318285" y="3703621"/>
              <a:ext cx="367755" cy="367755"/>
            </a:xfrm>
            <a:prstGeom prst="arc">
              <a:avLst/>
            </a:prstGeom>
            <a:ln w="190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弧形 48">
              <a:extLst>
                <a:ext uri="{FF2B5EF4-FFF2-40B4-BE49-F238E27FC236}">
                  <a16:creationId xmlns:a16="http://schemas.microsoft.com/office/drawing/2014/main" id="{A8A965CE-4862-46B9-884B-F6F191B09375}"/>
                </a:ext>
              </a:extLst>
            </p:cNvPr>
            <p:cNvSpPr/>
            <p:nvPr/>
          </p:nvSpPr>
          <p:spPr>
            <a:xfrm flipH="1" flipV="1">
              <a:off x="8318285" y="3335866"/>
              <a:ext cx="367755" cy="367755"/>
            </a:xfrm>
            <a:prstGeom prst="arc">
              <a:avLst/>
            </a:prstGeom>
            <a:ln w="1905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817A184F-5AAE-48CC-A30E-F1CE1DCFE61C}"/>
              </a:ext>
            </a:extLst>
          </p:cNvPr>
          <p:cNvSpPr txBox="1"/>
          <p:nvPr/>
        </p:nvSpPr>
        <p:spPr>
          <a:xfrm>
            <a:off x="6588315" y="1193538"/>
            <a:ext cx="23246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  <a:alpha val="21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I am always learning PPT</a:t>
            </a:r>
            <a:endParaRPr lang="zh-CN" altLang="en-US" sz="1400" dirty="0">
              <a:solidFill>
                <a:schemeClr val="tx1">
                  <a:lumMod val="75000"/>
                  <a:lumOff val="25000"/>
                  <a:alpha val="21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BDC28D3-2A54-47D4-9110-322DF03D3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9079" y="2080594"/>
            <a:ext cx="3820053" cy="7311106"/>
          </a:xfrm>
          <a:prstGeom prst="rect">
            <a:avLst/>
          </a:prstGeom>
          <a:effectLst>
            <a:outerShdw blurRad="850900" dist="673100" dir="2700000" sx="90000" sy="90000" algn="tl" rotWithShape="0">
              <a:prstClr val="black">
                <a:alpha val="38000"/>
              </a:prstClr>
            </a:outerShdw>
          </a:effectLst>
        </p:spPr>
      </p:pic>
      <p:pic>
        <p:nvPicPr>
          <p:cNvPr id="36" name="图片 35" descr="QR 代码&#10;&#10;描述已自动生成">
            <a:extLst>
              <a:ext uri="{FF2B5EF4-FFF2-40B4-BE49-F238E27FC236}">
                <a16:creationId xmlns:a16="http://schemas.microsoft.com/office/drawing/2014/main" id="{A17BAF7C-D7BA-4FA0-9B83-4E5D9FF325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0929" y="4013750"/>
            <a:ext cx="1271402" cy="1271402"/>
          </a:xfrm>
          <a:prstGeom prst="roundRect">
            <a:avLst>
              <a:gd name="adj" fmla="val 7796"/>
            </a:avLst>
          </a:prstGeom>
        </p:spPr>
      </p:pic>
    </p:spTree>
    <p:extLst>
      <p:ext uri="{BB962C8B-B14F-4D97-AF65-F5344CB8AC3E}">
        <p14:creationId xmlns:p14="http://schemas.microsoft.com/office/powerpoint/2010/main" val="12883729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瓜瓜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5951" y="1168611"/>
            <a:ext cx="1635351" cy="1635351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6487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利用碎片时间精进的</a:t>
            </a: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爱好者，微信号：</a:t>
            </a:r>
            <a:r>
              <a:rPr lang="en-US" altLang="zh-CN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wudong6852</a:t>
            </a:r>
            <a:r>
              <a:rPr lang="zh-CN" altLang="en-US" dirty="0">
                <a:solidFill>
                  <a:schemeClr val="bg1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，欢迎来撩。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454786" y="3081940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设计者微信</a:t>
            </a:r>
          </a:p>
        </p:txBody>
      </p:sp>
    </p:spTree>
    <p:extLst>
      <p:ext uri="{BB962C8B-B14F-4D97-AF65-F5344CB8AC3E}">
        <p14:creationId xmlns:p14="http://schemas.microsoft.com/office/powerpoint/2010/main" val="15278526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3636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ea typeface="OPPOSans B" panose="00020600040101010101" pitchFamily="18" charset="-122"/>
                <a:cs typeface="OPPOSans B" panose="00020600040101010101" pitchFamily="18" charset="-122"/>
              </a:rPr>
              <a:t>瓜瓜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086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5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公众号：陈西设计之家。微信搜索即可。更多开源免费PPT模板教程分享。">
            <a:extLst>
              <a:ext uri="{FF2B5EF4-FFF2-40B4-BE49-F238E27FC236}">
                <a16:creationId xmlns:a16="http://schemas.microsoft.com/office/drawing/2014/main" id="{56E4C6A8-9F3C-4F3C-B981-764465AD3CCE}"/>
              </a:ext>
            </a:extLst>
          </p:cNvPr>
          <p:cNvSpPr/>
          <p:nvPr/>
        </p:nvSpPr>
        <p:spPr>
          <a:xfrm>
            <a:off x="437851" y="387870"/>
            <a:ext cx="4688254" cy="6131302"/>
          </a:xfrm>
          <a:custGeom>
            <a:avLst/>
            <a:gdLst>
              <a:gd name="connsiteX0" fmla="*/ 0 w 5212557"/>
              <a:gd name="connsiteY0" fmla="*/ 0 h 6858000"/>
              <a:gd name="connsiteX1" fmla="*/ 4095137 w 5212557"/>
              <a:gd name="connsiteY1" fmla="*/ 0 h 6858000"/>
              <a:gd name="connsiteX2" fmla="*/ 4095132 w 5212557"/>
              <a:gd name="connsiteY2" fmla="*/ 1 h 6858000"/>
              <a:gd name="connsiteX3" fmla="*/ 3380741 w 5212557"/>
              <a:gd name="connsiteY3" fmla="*/ 1 h 6858000"/>
              <a:gd name="connsiteX4" fmla="*/ 3289301 w 5212557"/>
              <a:gd name="connsiteY4" fmla="*/ 91441 h 6858000"/>
              <a:gd name="connsiteX5" fmla="*/ 3380741 w 5212557"/>
              <a:gd name="connsiteY5" fmla="*/ 182881 h 6858000"/>
              <a:gd name="connsiteX6" fmla="*/ 4111972 w 5212557"/>
              <a:gd name="connsiteY6" fmla="*/ 182881 h 6858000"/>
              <a:gd name="connsiteX7" fmla="*/ 4130324 w 5212557"/>
              <a:gd name="connsiteY7" fmla="*/ 197084 h 6858000"/>
              <a:gd name="connsiteX8" fmla="*/ 4157664 w 5212557"/>
              <a:gd name="connsiteY8" fmla="*/ 272850 h 6858000"/>
              <a:gd name="connsiteX9" fmla="*/ 4130324 w 5212557"/>
              <a:gd name="connsiteY9" fmla="*/ 348616 h 6858000"/>
              <a:gd name="connsiteX10" fmla="*/ 4113093 w 5212557"/>
              <a:gd name="connsiteY10" fmla="*/ 361951 h 6858000"/>
              <a:gd name="connsiteX11" fmla="*/ 3914141 w 5212557"/>
              <a:gd name="connsiteY11" fmla="*/ 361951 h 6858000"/>
              <a:gd name="connsiteX12" fmla="*/ 3746501 w 5212557"/>
              <a:gd name="connsiteY12" fmla="*/ 529591 h 6858000"/>
              <a:gd name="connsiteX13" fmla="*/ 3914141 w 5212557"/>
              <a:gd name="connsiteY13" fmla="*/ 697231 h 6858000"/>
              <a:gd name="connsiteX14" fmla="*/ 4370137 w 5212557"/>
              <a:gd name="connsiteY14" fmla="*/ 697231 h 6858000"/>
              <a:gd name="connsiteX15" fmla="*/ 4394642 w 5212557"/>
              <a:gd name="connsiteY15" fmla="*/ 716196 h 6858000"/>
              <a:gd name="connsiteX16" fmla="*/ 4421982 w 5212557"/>
              <a:gd name="connsiteY16" fmla="*/ 791962 h 6858000"/>
              <a:gd name="connsiteX17" fmla="*/ 4394642 w 5212557"/>
              <a:gd name="connsiteY17" fmla="*/ 867729 h 6858000"/>
              <a:gd name="connsiteX18" fmla="*/ 4383565 w 5212557"/>
              <a:gd name="connsiteY18" fmla="*/ 876301 h 6858000"/>
              <a:gd name="connsiteX19" fmla="*/ 4262121 w 5212557"/>
              <a:gd name="connsiteY19" fmla="*/ 876301 h 6858000"/>
              <a:gd name="connsiteX20" fmla="*/ 4170681 w 5212557"/>
              <a:gd name="connsiteY20" fmla="*/ 967741 h 6858000"/>
              <a:gd name="connsiteX21" fmla="*/ 4262121 w 5212557"/>
              <a:gd name="connsiteY21" fmla="*/ 1059181 h 6858000"/>
              <a:gd name="connsiteX22" fmla="*/ 4953015 w 5212557"/>
              <a:gd name="connsiteY22" fmla="*/ 1059181 h 6858000"/>
              <a:gd name="connsiteX23" fmla="*/ 4975093 w 5212557"/>
              <a:gd name="connsiteY23" fmla="*/ 1066035 h 6858000"/>
              <a:gd name="connsiteX24" fmla="*/ 5086351 w 5212557"/>
              <a:gd name="connsiteY24" fmla="*/ 1233885 h 6858000"/>
              <a:gd name="connsiteX25" fmla="*/ 5032996 w 5212557"/>
              <a:gd name="connsiteY25" fmla="*/ 1362696 h 6858000"/>
              <a:gd name="connsiteX26" fmla="*/ 4982115 w 5212557"/>
              <a:gd name="connsiteY26" fmla="*/ 1397001 h 6858000"/>
              <a:gd name="connsiteX27" fmla="*/ 3779521 w 5212557"/>
              <a:gd name="connsiteY27" fmla="*/ 1397001 h 6858000"/>
              <a:gd name="connsiteX28" fmla="*/ 3688081 w 5212557"/>
              <a:gd name="connsiteY28" fmla="*/ 1488441 h 6858000"/>
              <a:gd name="connsiteX29" fmla="*/ 3779521 w 5212557"/>
              <a:gd name="connsiteY29" fmla="*/ 1579881 h 6858000"/>
              <a:gd name="connsiteX30" fmla="*/ 4075401 w 5212557"/>
              <a:gd name="connsiteY30" fmla="*/ 1579881 h 6858000"/>
              <a:gd name="connsiteX31" fmla="*/ 4105144 w 5212557"/>
              <a:gd name="connsiteY31" fmla="*/ 1589114 h 6858000"/>
              <a:gd name="connsiteX32" fmla="*/ 4216402 w 5212557"/>
              <a:gd name="connsiteY32" fmla="*/ 1756965 h 6858000"/>
              <a:gd name="connsiteX33" fmla="*/ 4105144 w 5212557"/>
              <a:gd name="connsiteY33" fmla="*/ 1924816 h 6858000"/>
              <a:gd name="connsiteX34" fmla="*/ 4087150 w 5212557"/>
              <a:gd name="connsiteY34" fmla="*/ 1930401 h 6858000"/>
              <a:gd name="connsiteX35" fmla="*/ 4001771 w 5212557"/>
              <a:gd name="connsiteY35" fmla="*/ 1930401 h 6858000"/>
              <a:gd name="connsiteX36" fmla="*/ 3910331 w 5212557"/>
              <a:gd name="connsiteY36" fmla="*/ 2021841 h 6858000"/>
              <a:gd name="connsiteX37" fmla="*/ 4001771 w 5212557"/>
              <a:gd name="connsiteY37" fmla="*/ 2113280 h 6858000"/>
              <a:gd name="connsiteX38" fmla="*/ 4701666 w 5212557"/>
              <a:gd name="connsiteY38" fmla="*/ 2113280 h 6858000"/>
              <a:gd name="connsiteX39" fmla="*/ 4722064 w 5212557"/>
              <a:gd name="connsiteY39" fmla="*/ 2129067 h 6858000"/>
              <a:gd name="connsiteX40" fmla="*/ 4749404 w 5212557"/>
              <a:gd name="connsiteY40" fmla="*/ 2204833 h 6858000"/>
              <a:gd name="connsiteX41" fmla="*/ 4722064 w 5212557"/>
              <a:gd name="connsiteY41" fmla="*/ 2280599 h 6858000"/>
              <a:gd name="connsiteX42" fmla="*/ 4706880 w 5212557"/>
              <a:gd name="connsiteY42" fmla="*/ 2292350 h 6858000"/>
              <a:gd name="connsiteX43" fmla="*/ 4140201 w 5212557"/>
              <a:gd name="connsiteY43" fmla="*/ 2292350 h 6858000"/>
              <a:gd name="connsiteX44" fmla="*/ 3968751 w 5212557"/>
              <a:gd name="connsiteY44" fmla="*/ 2463801 h 6858000"/>
              <a:gd name="connsiteX45" fmla="*/ 4140201 w 5212557"/>
              <a:gd name="connsiteY45" fmla="*/ 2635251 h 6858000"/>
              <a:gd name="connsiteX46" fmla="*/ 4213191 w 5212557"/>
              <a:gd name="connsiteY46" fmla="*/ 2635251 h 6858000"/>
              <a:gd name="connsiteX47" fmla="*/ 4216143 w 5212557"/>
              <a:gd name="connsiteY47" fmla="*/ 2635936 h 6858000"/>
              <a:gd name="connsiteX48" fmla="*/ 4273154 w 5212557"/>
              <a:gd name="connsiteY48" fmla="*/ 2734665 h 6858000"/>
              <a:gd name="connsiteX49" fmla="*/ 4245814 w 5212557"/>
              <a:gd name="connsiteY49" fmla="*/ 2810431 h 6858000"/>
              <a:gd name="connsiteX50" fmla="*/ 4230942 w 5212557"/>
              <a:gd name="connsiteY50" fmla="*/ 2821941 h 6858000"/>
              <a:gd name="connsiteX51" fmla="*/ 3799842 w 5212557"/>
              <a:gd name="connsiteY51" fmla="*/ 2821941 h 6858000"/>
              <a:gd name="connsiteX52" fmla="*/ 3628392 w 5212557"/>
              <a:gd name="connsiteY52" fmla="*/ 2993391 h 6858000"/>
              <a:gd name="connsiteX53" fmla="*/ 3799842 w 5212557"/>
              <a:gd name="connsiteY53" fmla="*/ 3164840 h 6858000"/>
              <a:gd name="connsiteX54" fmla="*/ 5165636 w 5212557"/>
              <a:gd name="connsiteY54" fmla="*/ 3164840 h 6858000"/>
              <a:gd name="connsiteX55" fmla="*/ 5185217 w 5212557"/>
              <a:gd name="connsiteY55" fmla="*/ 3179994 h 6858000"/>
              <a:gd name="connsiteX56" fmla="*/ 5212557 w 5212557"/>
              <a:gd name="connsiteY56" fmla="*/ 3255760 h 6858000"/>
              <a:gd name="connsiteX57" fmla="*/ 5185217 w 5212557"/>
              <a:gd name="connsiteY57" fmla="*/ 3331526 h 6858000"/>
              <a:gd name="connsiteX58" fmla="*/ 5169215 w 5212557"/>
              <a:gd name="connsiteY58" fmla="*/ 3343911 h 6858000"/>
              <a:gd name="connsiteX59" fmla="*/ 3582670 w 5212557"/>
              <a:gd name="connsiteY59" fmla="*/ 3343911 h 6858000"/>
              <a:gd name="connsiteX60" fmla="*/ 3491230 w 5212557"/>
              <a:gd name="connsiteY60" fmla="*/ 3435350 h 6858000"/>
              <a:gd name="connsiteX61" fmla="*/ 3582670 w 5212557"/>
              <a:gd name="connsiteY61" fmla="*/ 3526790 h 6858000"/>
              <a:gd name="connsiteX62" fmla="*/ 3747215 w 5212557"/>
              <a:gd name="connsiteY62" fmla="*/ 3526790 h 6858000"/>
              <a:gd name="connsiteX63" fmla="*/ 3758849 w 5212557"/>
              <a:gd name="connsiteY63" fmla="*/ 3535794 h 6858000"/>
              <a:gd name="connsiteX64" fmla="*/ 3786189 w 5212557"/>
              <a:gd name="connsiteY64" fmla="*/ 3611560 h 6858000"/>
              <a:gd name="connsiteX65" fmla="*/ 3758849 w 5212557"/>
              <a:gd name="connsiteY65" fmla="*/ 3687326 h 6858000"/>
              <a:gd name="connsiteX66" fmla="*/ 3758696 w 5212557"/>
              <a:gd name="connsiteY66" fmla="*/ 3687445 h 6858000"/>
              <a:gd name="connsiteX67" fmla="*/ 3380741 w 5212557"/>
              <a:gd name="connsiteY67" fmla="*/ 3687445 h 6858000"/>
              <a:gd name="connsiteX68" fmla="*/ 3289301 w 5212557"/>
              <a:gd name="connsiteY68" fmla="*/ 3778885 h 6858000"/>
              <a:gd name="connsiteX69" fmla="*/ 3380741 w 5212557"/>
              <a:gd name="connsiteY69" fmla="*/ 3870325 h 6858000"/>
              <a:gd name="connsiteX70" fmla="*/ 3912021 w 5212557"/>
              <a:gd name="connsiteY70" fmla="*/ 3870325 h 6858000"/>
              <a:gd name="connsiteX71" fmla="*/ 3967250 w 5212557"/>
              <a:gd name="connsiteY71" fmla="*/ 3909266 h 6858000"/>
              <a:gd name="connsiteX72" fmla="*/ 4021876 w 5212557"/>
              <a:gd name="connsiteY72" fmla="*/ 4047185 h 6858000"/>
              <a:gd name="connsiteX73" fmla="*/ 3967250 w 5212557"/>
              <a:gd name="connsiteY73" fmla="*/ 4185104 h 6858000"/>
              <a:gd name="connsiteX74" fmla="*/ 3913858 w 5212557"/>
              <a:gd name="connsiteY74" fmla="*/ 4222750 h 6858000"/>
              <a:gd name="connsiteX75" fmla="*/ 3766821 w 5212557"/>
              <a:gd name="connsiteY75" fmla="*/ 4222750 h 6858000"/>
              <a:gd name="connsiteX76" fmla="*/ 3675381 w 5212557"/>
              <a:gd name="connsiteY76" fmla="*/ 4314190 h 6858000"/>
              <a:gd name="connsiteX77" fmla="*/ 3766821 w 5212557"/>
              <a:gd name="connsiteY77" fmla="*/ 4405630 h 6858000"/>
              <a:gd name="connsiteX78" fmla="*/ 4083140 w 5212557"/>
              <a:gd name="connsiteY78" fmla="*/ 4405630 h 6858000"/>
              <a:gd name="connsiteX79" fmla="*/ 4099368 w 5212557"/>
              <a:gd name="connsiteY79" fmla="*/ 4418190 h 6858000"/>
              <a:gd name="connsiteX80" fmla="*/ 4126708 w 5212557"/>
              <a:gd name="connsiteY80" fmla="*/ 4493956 h 6858000"/>
              <a:gd name="connsiteX81" fmla="*/ 4099368 w 5212557"/>
              <a:gd name="connsiteY81" fmla="*/ 4569722 h 6858000"/>
              <a:gd name="connsiteX82" fmla="*/ 4092322 w 5212557"/>
              <a:gd name="connsiteY82" fmla="*/ 4575175 h 6858000"/>
              <a:gd name="connsiteX83" fmla="*/ 3766823 w 5212557"/>
              <a:gd name="connsiteY83" fmla="*/ 4575175 h 6858000"/>
              <a:gd name="connsiteX84" fmla="*/ 3595373 w 5212557"/>
              <a:gd name="connsiteY84" fmla="*/ 4746625 h 6858000"/>
              <a:gd name="connsiteX85" fmla="*/ 3766823 w 5212557"/>
              <a:gd name="connsiteY85" fmla="*/ 4918075 h 6858000"/>
              <a:gd name="connsiteX86" fmla="*/ 3888544 w 5212557"/>
              <a:gd name="connsiteY86" fmla="*/ 4918075 h 6858000"/>
              <a:gd name="connsiteX87" fmla="*/ 3894077 w 5212557"/>
              <a:gd name="connsiteY87" fmla="*/ 4919358 h 6858000"/>
              <a:gd name="connsiteX88" fmla="*/ 3951088 w 5212557"/>
              <a:gd name="connsiteY88" fmla="*/ 5018087 h 6858000"/>
              <a:gd name="connsiteX89" fmla="*/ 3923748 w 5212557"/>
              <a:gd name="connsiteY89" fmla="*/ 5093853 h 6858000"/>
              <a:gd name="connsiteX90" fmla="*/ 3918674 w 5212557"/>
              <a:gd name="connsiteY90" fmla="*/ 5097780 h 6858000"/>
              <a:gd name="connsiteX91" fmla="*/ 3827781 w 5212557"/>
              <a:gd name="connsiteY91" fmla="*/ 5097780 h 6858000"/>
              <a:gd name="connsiteX92" fmla="*/ 3656331 w 5212557"/>
              <a:gd name="connsiteY92" fmla="*/ 5269230 h 6858000"/>
              <a:gd name="connsiteX93" fmla="*/ 3827781 w 5212557"/>
              <a:gd name="connsiteY93" fmla="*/ 5440680 h 6858000"/>
              <a:gd name="connsiteX94" fmla="*/ 4244506 w 5212557"/>
              <a:gd name="connsiteY94" fmla="*/ 5440680 h 6858000"/>
              <a:gd name="connsiteX95" fmla="*/ 4256624 w 5212557"/>
              <a:gd name="connsiteY95" fmla="*/ 5443489 h 6858000"/>
              <a:gd name="connsiteX96" fmla="*/ 4313635 w 5212557"/>
              <a:gd name="connsiteY96" fmla="*/ 5542218 h 6858000"/>
              <a:gd name="connsiteX97" fmla="*/ 4286295 w 5212557"/>
              <a:gd name="connsiteY97" fmla="*/ 5617984 h 6858000"/>
              <a:gd name="connsiteX98" fmla="*/ 4282372 w 5212557"/>
              <a:gd name="connsiteY98" fmla="*/ 5621020 h 6858000"/>
              <a:gd name="connsiteX99" fmla="*/ 3540127 w 5212557"/>
              <a:gd name="connsiteY99" fmla="*/ 5621020 h 6858000"/>
              <a:gd name="connsiteX100" fmla="*/ 3448687 w 5212557"/>
              <a:gd name="connsiteY100" fmla="*/ 5712460 h 6858000"/>
              <a:gd name="connsiteX101" fmla="*/ 3540127 w 5212557"/>
              <a:gd name="connsiteY101" fmla="*/ 5803900 h 6858000"/>
              <a:gd name="connsiteX102" fmla="*/ 4722662 w 5212557"/>
              <a:gd name="connsiteY102" fmla="*/ 5803900 h 6858000"/>
              <a:gd name="connsiteX103" fmla="*/ 4740220 w 5212557"/>
              <a:gd name="connsiteY103" fmla="*/ 5817489 h 6858000"/>
              <a:gd name="connsiteX104" fmla="*/ 4767560 w 5212557"/>
              <a:gd name="connsiteY104" fmla="*/ 5893255 h 6858000"/>
              <a:gd name="connsiteX105" fmla="*/ 4740220 w 5212557"/>
              <a:gd name="connsiteY105" fmla="*/ 5969021 h 6858000"/>
              <a:gd name="connsiteX106" fmla="*/ 4724658 w 5212557"/>
              <a:gd name="connsiteY106" fmla="*/ 5981065 h 6858000"/>
              <a:gd name="connsiteX107" fmla="*/ 3351531 w 5212557"/>
              <a:gd name="connsiteY107" fmla="*/ 5981065 h 6858000"/>
              <a:gd name="connsiteX108" fmla="*/ 3180081 w 5212557"/>
              <a:gd name="connsiteY108" fmla="*/ 6152515 h 6858000"/>
              <a:gd name="connsiteX109" fmla="*/ 3351531 w 5212557"/>
              <a:gd name="connsiteY109" fmla="*/ 6323965 h 6858000"/>
              <a:gd name="connsiteX110" fmla="*/ 3897025 w 5212557"/>
              <a:gd name="connsiteY110" fmla="*/ 6323965 h 6858000"/>
              <a:gd name="connsiteX111" fmla="*/ 3923748 w 5212557"/>
              <a:gd name="connsiteY111" fmla="*/ 6344647 h 6858000"/>
              <a:gd name="connsiteX112" fmla="*/ 3951088 w 5212557"/>
              <a:gd name="connsiteY112" fmla="*/ 6420413 h 6858000"/>
              <a:gd name="connsiteX113" fmla="*/ 3923748 w 5212557"/>
              <a:gd name="connsiteY113" fmla="*/ 6496179 h 6858000"/>
              <a:gd name="connsiteX114" fmla="*/ 3917351 w 5212557"/>
              <a:gd name="connsiteY114" fmla="*/ 6501130 h 6858000"/>
              <a:gd name="connsiteX115" fmla="*/ 3659508 w 5212557"/>
              <a:gd name="connsiteY115" fmla="*/ 6501130 h 6858000"/>
              <a:gd name="connsiteX116" fmla="*/ 3479168 w 5212557"/>
              <a:gd name="connsiteY116" fmla="*/ 6681470 h 6858000"/>
              <a:gd name="connsiteX117" fmla="*/ 3589312 w 5212557"/>
              <a:gd name="connsiteY117" fmla="*/ 6847638 h 6858000"/>
              <a:gd name="connsiteX118" fmla="*/ 3640637 w 5212557"/>
              <a:gd name="connsiteY118" fmla="*/ 6858000 h 6858000"/>
              <a:gd name="connsiteX119" fmla="*/ 0 w 5212557"/>
              <a:gd name="connsiteY1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5212557" h="6858000">
                <a:moveTo>
                  <a:pt x="0" y="0"/>
                </a:moveTo>
                <a:lnTo>
                  <a:pt x="4095137" y="0"/>
                </a:lnTo>
                <a:lnTo>
                  <a:pt x="4095132" y="1"/>
                </a:lnTo>
                <a:lnTo>
                  <a:pt x="3380741" y="1"/>
                </a:lnTo>
                <a:cubicBezTo>
                  <a:pt x="3330240" y="1"/>
                  <a:pt x="3289301" y="40940"/>
                  <a:pt x="3289301" y="91441"/>
                </a:cubicBezTo>
                <a:cubicBezTo>
                  <a:pt x="3289301" y="141942"/>
                  <a:pt x="3330240" y="182881"/>
                  <a:pt x="3380741" y="182881"/>
                </a:cubicBezTo>
                <a:lnTo>
                  <a:pt x="4111972" y="182881"/>
                </a:lnTo>
                <a:lnTo>
                  <a:pt x="4130324" y="197084"/>
                </a:lnTo>
                <a:cubicBezTo>
                  <a:pt x="4147216" y="216474"/>
                  <a:pt x="4157664" y="243262"/>
                  <a:pt x="4157664" y="272850"/>
                </a:cubicBezTo>
                <a:cubicBezTo>
                  <a:pt x="4157664" y="302439"/>
                  <a:pt x="4147216" y="329226"/>
                  <a:pt x="4130324" y="348616"/>
                </a:cubicBezTo>
                <a:lnTo>
                  <a:pt x="4113093" y="361951"/>
                </a:lnTo>
                <a:lnTo>
                  <a:pt x="3914141" y="361951"/>
                </a:lnTo>
                <a:cubicBezTo>
                  <a:pt x="3821556" y="361951"/>
                  <a:pt x="3746501" y="437006"/>
                  <a:pt x="3746501" y="529591"/>
                </a:cubicBezTo>
                <a:cubicBezTo>
                  <a:pt x="3746501" y="622176"/>
                  <a:pt x="3821556" y="697231"/>
                  <a:pt x="3914141" y="697231"/>
                </a:cubicBezTo>
                <a:lnTo>
                  <a:pt x="4370137" y="697231"/>
                </a:lnTo>
                <a:lnTo>
                  <a:pt x="4394642" y="716196"/>
                </a:lnTo>
                <a:cubicBezTo>
                  <a:pt x="4411534" y="735586"/>
                  <a:pt x="4421982" y="762374"/>
                  <a:pt x="4421982" y="791962"/>
                </a:cubicBezTo>
                <a:cubicBezTo>
                  <a:pt x="4421982" y="821551"/>
                  <a:pt x="4411534" y="848338"/>
                  <a:pt x="4394642" y="867729"/>
                </a:cubicBezTo>
                <a:lnTo>
                  <a:pt x="4383565" y="876301"/>
                </a:lnTo>
                <a:lnTo>
                  <a:pt x="4262121" y="876301"/>
                </a:lnTo>
                <a:cubicBezTo>
                  <a:pt x="4211620" y="876301"/>
                  <a:pt x="4170681" y="917240"/>
                  <a:pt x="4170681" y="967741"/>
                </a:cubicBezTo>
                <a:cubicBezTo>
                  <a:pt x="4170681" y="1018242"/>
                  <a:pt x="4211620" y="1059181"/>
                  <a:pt x="4262121" y="1059181"/>
                </a:cubicBezTo>
                <a:lnTo>
                  <a:pt x="4953015" y="1059181"/>
                </a:lnTo>
                <a:lnTo>
                  <a:pt x="4975093" y="1066035"/>
                </a:lnTo>
                <a:cubicBezTo>
                  <a:pt x="5040475" y="1093689"/>
                  <a:pt x="5086351" y="1158429"/>
                  <a:pt x="5086351" y="1233885"/>
                </a:cubicBezTo>
                <a:cubicBezTo>
                  <a:pt x="5086351" y="1284189"/>
                  <a:pt x="5065962" y="1329731"/>
                  <a:pt x="5032996" y="1362696"/>
                </a:cubicBezTo>
                <a:lnTo>
                  <a:pt x="4982115" y="1397001"/>
                </a:lnTo>
                <a:lnTo>
                  <a:pt x="3779521" y="1397001"/>
                </a:lnTo>
                <a:cubicBezTo>
                  <a:pt x="3729020" y="1397001"/>
                  <a:pt x="3688081" y="1437940"/>
                  <a:pt x="3688081" y="1488441"/>
                </a:cubicBezTo>
                <a:cubicBezTo>
                  <a:pt x="3688081" y="1538942"/>
                  <a:pt x="3729020" y="1579881"/>
                  <a:pt x="3779521" y="1579881"/>
                </a:cubicBezTo>
                <a:lnTo>
                  <a:pt x="4075401" y="1579881"/>
                </a:lnTo>
                <a:lnTo>
                  <a:pt x="4105144" y="1589114"/>
                </a:lnTo>
                <a:cubicBezTo>
                  <a:pt x="4170526" y="1616768"/>
                  <a:pt x="4216402" y="1681509"/>
                  <a:pt x="4216402" y="1756965"/>
                </a:cubicBezTo>
                <a:cubicBezTo>
                  <a:pt x="4216402" y="1832421"/>
                  <a:pt x="4170526" y="1897162"/>
                  <a:pt x="4105144" y="1924816"/>
                </a:cubicBezTo>
                <a:lnTo>
                  <a:pt x="4087150" y="1930401"/>
                </a:lnTo>
                <a:lnTo>
                  <a:pt x="4001771" y="1930401"/>
                </a:lnTo>
                <a:cubicBezTo>
                  <a:pt x="3951270" y="1930401"/>
                  <a:pt x="3910331" y="1971340"/>
                  <a:pt x="3910331" y="2021841"/>
                </a:cubicBezTo>
                <a:cubicBezTo>
                  <a:pt x="3910331" y="2072342"/>
                  <a:pt x="3951270" y="2113280"/>
                  <a:pt x="4001771" y="2113280"/>
                </a:cubicBezTo>
                <a:lnTo>
                  <a:pt x="4701666" y="2113280"/>
                </a:lnTo>
                <a:lnTo>
                  <a:pt x="4722064" y="2129067"/>
                </a:lnTo>
                <a:cubicBezTo>
                  <a:pt x="4738956" y="2148457"/>
                  <a:pt x="4749404" y="2175245"/>
                  <a:pt x="4749404" y="2204833"/>
                </a:cubicBezTo>
                <a:cubicBezTo>
                  <a:pt x="4749404" y="2234421"/>
                  <a:pt x="4738956" y="2261208"/>
                  <a:pt x="4722064" y="2280599"/>
                </a:cubicBezTo>
                <a:lnTo>
                  <a:pt x="4706880" y="2292350"/>
                </a:lnTo>
                <a:lnTo>
                  <a:pt x="4140201" y="2292350"/>
                </a:lnTo>
                <a:cubicBezTo>
                  <a:pt x="4045512" y="2292350"/>
                  <a:pt x="3968751" y="2369112"/>
                  <a:pt x="3968751" y="2463801"/>
                </a:cubicBezTo>
                <a:cubicBezTo>
                  <a:pt x="3968751" y="2558490"/>
                  <a:pt x="4045512" y="2635251"/>
                  <a:pt x="4140201" y="2635251"/>
                </a:cubicBezTo>
                <a:lnTo>
                  <a:pt x="4213191" y="2635251"/>
                </a:lnTo>
                <a:lnTo>
                  <a:pt x="4216143" y="2635936"/>
                </a:lnTo>
                <a:cubicBezTo>
                  <a:pt x="4249646" y="2652202"/>
                  <a:pt x="4273154" y="2690282"/>
                  <a:pt x="4273154" y="2734665"/>
                </a:cubicBezTo>
                <a:cubicBezTo>
                  <a:pt x="4273154" y="2764254"/>
                  <a:pt x="4262706" y="2791041"/>
                  <a:pt x="4245814" y="2810431"/>
                </a:cubicBezTo>
                <a:lnTo>
                  <a:pt x="4230942" y="2821941"/>
                </a:lnTo>
                <a:lnTo>
                  <a:pt x="3799842" y="2821941"/>
                </a:lnTo>
                <a:cubicBezTo>
                  <a:pt x="3705153" y="2821941"/>
                  <a:pt x="3628392" y="2898702"/>
                  <a:pt x="3628392" y="2993391"/>
                </a:cubicBezTo>
                <a:cubicBezTo>
                  <a:pt x="3628392" y="3088080"/>
                  <a:pt x="3705153" y="3164840"/>
                  <a:pt x="3799842" y="3164840"/>
                </a:cubicBezTo>
                <a:lnTo>
                  <a:pt x="5165636" y="3164840"/>
                </a:lnTo>
                <a:lnTo>
                  <a:pt x="5185217" y="3179994"/>
                </a:lnTo>
                <a:cubicBezTo>
                  <a:pt x="5202109" y="3199384"/>
                  <a:pt x="5212557" y="3226172"/>
                  <a:pt x="5212557" y="3255760"/>
                </a:cubicBezTo>
                <a:cubicBezTo>
                  <a:pt x="5212557" y="3285349"/>
                  <a:pt x="5202109" y="3312136"/>
                  <a:pt x="5185217" y="3331526"/>
                </a:cubicBezTo>
                <a:lnTo>
                  <a:pt x="5169215" y="3343911"/>
                </a:lnTo>
                <a:lnTo>
                  <a:pt x="3582670" y="3343911"/>
                </a:lnTo>
                <a:cubicBezTo>
                  <a:pt x="3532169" y="3343911"/>
                  <a:pt x="3491230" y="3384849"/>
                  <a:pt x="3491230" y="3435350"/>
                </a:cubicBezTo>
                <a:cubicBezTo>
                  <a:pt x="3491230" y="3485851"/>
                  <a:pt x="3532169" y="3526790"/>
                  <a:pt x="3582670" y="3526790"/>
                </a:cubicBezTo>
                <a:lnTo>
                  <a:pt x="3747215" y="3526790"/>
                </a:lnTo>
                <a:lnTo>
                  <a:pt x="3758849" y="3535794"/>
                </a:lnTo>
                <a:cubicBezTo>
                  <a:pt x="3775741" y="3555184"/>
                  <a:pt x="3786189" y="3581972"/>
                  <a:pt x="3786189" y="3611560"/>
                </a:cubicBezTo>
                <a:cubicBezTo>
                  <a:pt x="3786189" y="3641149"/>
                  <a:pt x="3775741" y="3667936"/>
                  <a:pt x="3758849" y="3687326"/>
                </a:cubicBezTo>
                <a:lnTo>
                  <a:pt x="3758696" y="3687445"/>
                </a:lnTo>
                <a:lnTo>
                  <a:pt x="3380741" y="3687445"/>
                </a:lnTo>
                <a:cubicBezTo>
                  <a:pt x="3330240" y="3687445"/>
                  <a:pt x="3289301" y="3728384"/>
                  <a:pt x="3289301" y="3778885"/>
                </a:cubicBezTo>
                <a:cubicBezTo>
                  <a:pt x="3289301" y="3829386"/>
                  <a:pt x="3330240" y="3870325"/>
                  <a:pt x="3380741" y="3870325"/>
                </a:cubicBezTo>
                <a:lnTo>
                  <a:pt x="3912021" y="3870325"/>
                </a:lnTo>
                <a:lnTo>
                  <a:pt x="3967250" y="3909266"/>
                </a:lnTo>
                <a:cubicBezTo>
                  <a:pt x="4001001" y="3944563"/>
                  <a:pt x="4021876" y="3993324"/>
                  <a:pt x="4021876" y="4047185"/>
                </a:cubicBezTo>
                <a:cubicBezTo>
                  <a:pt x="4021876" y="4101046"/>
                  <a:pt x="4001001" y="4149807"/>
                  <a:pt x="3967250" y="4185104"/>
                </a:cubicBezTo>
                <a:lnTo>
                  <a:pt x="3913858" y="4222750"/>
                </a:lnTo>
                <a:lnTo>
                  <a:pt x="3766821" y="4222750"/>
                </a:lnTo>
                <a:cubicBezTo>
                  <a:pt x="3716320" y="4222750"/>
                  <a:pt x="3675381" y="4263689"/>
                  <a:pt x="3675381" y="4314190"/>
                </a:cubicBezTo>
                <a:cubicBezTo>
                  <a:pt x="3675381" y="4364691"/>
                  <a:pt x="3716320" y="4405630"/>
                  <a:pt x="3766821" y="4405630"/>
                </a:cubicBezTo>
                <a:lnTo>
                  <a:pt x="4083140" y="4405630"/>
                </a:lnTo>
                <a:lnTo>
                  <a:pt x="4099368" y="4418190"/>
                </a:lnTo>
                <a:cubicBezTo>
                  <a:pt x="4116260" y="4437580"/>
                  <a:pt x="4126708" y="4464368"/>
                  <a:pt x="4126708" y="4493956"/>
                </a:cubicBezTo>
                <a:cubicBezTo>
                  <a:pt x="4126708" y="4523545"/>
                  <a:pt x="4116260" y="4550332"/>
                  <a:pt x="4099368" y="4569722"/>
                </a:cubicBezTo>
                <a:lnTo>
                  <a:pt x="4092322" y="4575175"/>
                </a:lnTo>
                <a:lnTo>
                  <a:pt x="3766823" y="4575175"/>
                </a:lnTo>
                <a:cubicBezTo>
                  <a:pt x="3672134" y="4575175"/>
                  <a:pt x="3595373" y="4651936"/>
                  <a:pt x="3595373" y="4746625"/>
                </a:cubicBezTo>
                <a:cubicBezTo>
                  <a:pt x="3595373" y="4841314"/>
                  <a:pt x="3672134" y="4918075"/>
                  <a:pt x="3766823" y="4918075"/>
                </a:cubicBezTo>
                <a:lnTo>
                  <a:pt x="3888544" y="4918075"/>
                </a:lnTo>
                <a:lnTo>
                  <a:pt x="3894077" y="4919358"/>
                </a:lnTo>
                <a:cubicBezTo>
                  <a:pt x="3927580" y="4935624"/>
                  <a:pt x="3951088" y="4973705"/>
                  <a:pt x="3951088" y="5018087"/>
                </a:cubicBezTo>
                <a:cubicBezTo>
                  <a:pt x="3951088" y="5047676"/>
                  <a:pt x="3940640" y="5074463"/>
                  <a:pt x="3923748" y="5093853"/>
                </a:cubicBezTo>
                <a:lnTo>
                  <a:pt x="3918674" y="5097780"/>
                </a:lnTo>
                <a:lnTo>
                  <a:pt x="3827781" y="5097780"/>
                </a:lnTo>
                <a:cubicBezTo>
                  <a:pt x="3733092" y="5097780"/>
                  <a:pt x="3656331" y="5174541"/>
                  <a:pt x="3656331" y="5269230"/>
                </a:cubicBezTo>
                <a:cubicBezTo>
                  <a:pt x="3656331" y="5363919"/>
                  <a:pt x="3733092" y="5440680"/>
                  <a:pt x="3827781" y="5440680"/>
                </a:cubicBezTo>
                <a:lnTo>
                  <a:pt x="4244506" y="5440680"/>
                </a:lnTo>
                <a:lnTo>
                  <a:pt x="4256624" y="5443489"/>
                </a:lnTo>
                <a:cubicBezTo>
                  <a:pt x="4290127" y="5459755"/>
                  <a:pt x="4313635" y="5497836"/>
                  <a:pt x="4313635" y="5542218"/>
                </a:cubicBezTo>
                <a:cubicBezTo>
                  <a:pt x="4313635" y="5571807"/>
                  <a:pt x="4303187" y="5598594"/>
                  <a:pt x="4286295" y="5617984"/>
                </a:cubicBezTo>
                <a:lnTo>
                  <a:pt x="4282372" y="5621020"/>
                </a:lnTo>
                <a:lnTo>
                  <a:pt x="3540127" y="5621020"/>
                </a:lnTo>
                <a:cubicBezTo>
                  <a:pt x="3489626" y="5621020"/>
                  <a:pt x="3448687" y="5661959"/>
                  <a:pt x="3448687" y="5712460"/>
                </a:cubicBezTo>
                <a:cubicBezTo>
                  <a:pt x="3448687" y="5762961"/>
                  <a:pt x="3489626" y="5803900"/>
                  <a:pt x="3540127" y="5803900"/>
                </a:cubicBezTo>
                <a:lnTo>
                  <a:pt x="4722662" y="5803900"/>
                </a:lnTo>
                <a:lnTo>
                  <a:pt x="4740220" y="5817489"/>
                </a:lnTo>
                <a:cubicBezTo>
                  <a:pt x="4757112" y="5836879"/>
                  <a:pt x="4767560" y="5863667"/>
                  <a:pt x="4767560" y="5893255"/>
                </a:cubicBezTo>
                <a:cubicBezTo>
                  <a:pt x="4767560" y="5922844"/>
                  <a:pt x="4757112" y="5949631"/>
                  <a:pt x="4740220" y="5969021"/>
                </a:cubicBezTo>
                <a:lnTo>
                  <a:pt x="4724658" y="5981065"/>
                </a:lnTo>
                <a:lnTo>
                  <a:pt x="3351531" y="5981065"/>
                </a:lnTo>
                <a:cubicBezTo>
                  <a:pt x="3256842" y="5981065"/>
                  <a:pt x="3180081" y="6057826"/>
                  <a:pt x="3180081" y="6152515"/>
                </a:cubicBezTo>
                <a:cubicBezTo>
                  <a:pt x="3180081" y="6247204"/>
                  <a:pt x="3256842" y="6323965"/>
                  <a:pt x="3351531" y="6323965"/>
                </a:cubicBezTo>
                <a:lnTo>
                  <a:pt x="3897025" y="6323965"/>
                </a:lnTo>
                <a:lnTo>
                  <a:pt x="3923748" y="6344647"/>
                </a:lnTo>
                <a:cubicBezTo>
                  <a:pt x="3940640" y="6364037"/>
                  <a:pt x="3951088" y="6390825"/>
                  <a:pt x="3951088" y="6420413"/>
                </a:cubicBezTo>
                <a:cubicBezTo>
                  <a:pt x="3951088" y="6450002"/>
                  <a:pt x="3940640" y="6476789"/>
                  <a:pt x="3923748" y="6496179"/>
                </a:cubicBezTo>
                <a:lnTo>
                  <a:pt x="3917351" y="6501130"/>
                </a:lnTo>
                <a:lnTo>
                  <a:pt x="3659508" y="6501130"/>
                </a:lnTo>
                <a:cubicBezTo>
                  <a:pt x="3559909" y="6501130"/>
                  <a:pt x="3479168" y="6581871"/>
                  <a:pt x="3479168" y="6681470"/>
                </a:cubicBezTo>
                <a:cubicBezTo>
                  <a:pt x="3479168" y="6756170"/>
                  <a:pt x="3524585" y="6820261"/>
                  <a:pt x="3589312" y="6847638"/>
                </a:cubicBezTo>
                <a:lnTo>
                  <a:pt x="3640637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D64FC04-D0E5-47C4-BD72-6F41FACAAAAF}"/>
              </a:ext>
            </a:extLst>
          </p:cNvPr>
          <p:cNvGrpSpPr/>
          <p:nvPr/>
        </p:nvGrpSpPr>
        <p:grpSpPr>
          <a:xfrm>
            <a:off x="5588391" y="1958824"/>
            <a:ext cx="5053009" cy="861180"/>
            <a:chOff x="5588391" y="1958824"/>
            <a:chExt cx="5053009" cy="861180"/>
          </a:xfrm>
        </p:grpSpPr>
        <p:grpSp>
          <p:nvGrpSpPr>
            <p:cNvPr id="15" name="îṥ1íḋè">
              <a:extLst>
                <a:ext uri="{FF2B5EF4-FFF2-40B4-BE49-F238E27FC236}">
                  <a16:creationId xmlns:a16="http://schemas.microsoft.com/office/drawing/2014/main" id="{4C003AFD-7BA6-41C5-9F27-713CA4738B39}"/>
                </a:ext>
              </a:extLst>
            </p:cNvPr>
            <p:cNvGrpSpPr/>
            <p:nvPr/>
          </p:nvGrpSpPr>
          <p:grpSpPr>
            <a:xfrm>
              <a:off x="6425320" y="2272352"/>
              <a:ext cx="194460" cy="234124"/>
              <a:chOff x="6932220" y="2026513"/>
              <a:chExt cx="194460" cy="234124"/>
            </a:xfrm>
          </p:grpSpPr>
          <p:sp>
            <p:nvSpPr>
              <p:cNvPr id="18" name="ïṩľïďè">
                <a:extLst>
                  <a:ext uri="{FF2B5EF4-FFF2-40B4-BE49-F238E27FC236}">
                    <a16:creationId xmlns:a16="http://schemas.microsoft.com/office/drawing/2014/main" id="{D75D5267-9BDD-4863-B7CD-6A026C224F4C}"/>
                  </a:ext>
                </a:extLst>
              </p:cNvPr>
              <p:cNvSpPr/>
              <p:nvPr/>
            </p:nvSpPr>
            <p:spPr bwMode="auto">
              <a:xfrm>
                <a:off x="6932220" y="2026513"/>
                <a:ext cx="194460" cy="155899"/>
              </a:xfrm>
              <a:custGeom>
                <a:avLst/>
                <a:gdLst>
                  <a:gd name="T0" fmla="*/ 0 w 353"/>
                  <a:gd name="T1" fmla="*/ 0 h 283"/>
                  <a:gd name="T2" fmla="*/ 282 w 353"/>
                  <a:gd name="T3" fmla="*/ 283 h 283"/>
                  <a:gd name="T4" fmla="*/ 353 w 353"/>
                  <a:gd name="T5" fmla="*/ 212 h 283"/>
                  <a:gd name="T6" fmla="*/ 141 w 353"/>
                  <a:gd name="T7" fmla="*/ 0 h 283"/>
                  <a:gd name="T8" fmla="*/ 0 w 353"/>
                  <a:gd name="T9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0"/>
                    </a:moveTo>
                    <a:lnTo>
                      <a:pt x="282" y="283"/>
                    </a:lnTo>
                    <a:lnTo>
                      <a:pt x="353" y="212"/>
                    </a:lnTo>
                    <a:lnTo>
                      <a:pt x="1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1927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400"/>
              </a:p>
            </p:txBody>
          </p:sp>
          <p:sp>
            <p:nvSpPr>
              <p:cNvPr id="19" name="ïṥļíḍe">
                <a:extLst>
                  <a:ext uri="{FF2B5EF4-FFF2-40B4-BE49-F238E27FC236}">
                    <a16:creationId xmlns:a16="http://schemas.microsoft.com/office/drawing/2014/main" id="{57E5AFBF-73DF-4890-A508-1C8FE5FDDBCD}"/>
                  </a:ext>
                </a:extLst>
              </p:cNvPr>
              <p:cNvSpPr/>
              <p:nvPr/>
            </p:nvSpPr>
            <p:spPr bwMode="auto">
              <a:xfrm>
                <a:off x="6932220" y="2104738"/>
                <a:ext cx="194460" cy="155899"/>
              </a:xfrm>
              <a:custGeom>
                <a:avLst/>
                <a:gdLst>
                  <a:gd name="T0" fmla="*/ 0 w 353"/>
                  <a:gd name="T1" fmla="*/ 283 h 283"/>
                  <a:gd name="T2" fmla="*/ 282 w 353"/>
                  <a:gd name="T3" fmla="*/ 0 h 283"/>
                  <a:gd name="T4" fmla="*/ 353 w 353"/>
                  <a:gd name="T5" fmla="*/ 71 h 283"/>
                  <a:gd name="T6" fmla="*/ 141 w 353"/>
                  <a:gd name="T7" fmla="*/ 283 h 283"/>
                  <a:gd name="T8" fmla="*/ 0 w 353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283"/>
                    </a:moveTo>
                    <a:lnTo>
                      <a:pt x="282" y="0"/>
                    </a:lnTo>
                    <a:lnTo>
                      <a:pt x="353" y="71"/>
                    </a:lnTo>
                    <a:lnTo>
                      <a:pt x="141" y="283"/>
                    </a:lnTo>
                    <a:lnTo>
                      <a:pt x="0" y="283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400"/>
              </a:p>
            </p:txBody>
          </p:sp>
        </p:grpSp>
        <p:sp>
          <p:nvSpPr>
            <p:cNvPr id="16" name="iS1îďè">
              <a:extLst>
                <a:ext uri="{FF2B5EF4-FFF2-40B4-BE49-F238E27FC236}">
                  <a16:creationId xmlns:a16="http://schemas.microsoft.com/office/drawing/2014/main" id="{A5B8B05D-E53E-4D38-83D2-8C7E52495909}"/>
                </a:ext>
              </a:extLst>
            </p:cNvPr>
            <p:cNvSpPr/>
            <p:nvPr/>
          </p:nvSpPr>
          <p:spPr bwMode="auto">
            <a:xfrm>
              <a:off x="5588391" y="2019792"/>
              <a:ext cx="739244" cy="739244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 dirty="0">
                  <a:solidFill>
                    <a:srgbClr val="165E37"/>
                  </a:solidFill>
                  <a:latin typeface="Facon" pitchFamily="2" charset="0"/>
                </a:rPr>
                <a:t>01</a:t>
              </a:r>
            </a:p>
          </p:txBody>
        </p:sp>
        <p:sp>
          <p:nvSpPr>
            <p:cNvPr id="17" name="í$1iḓé">
              <a:extLst>
                <a:ext uri="{FF2B5EF4-FFF2-40B4-BE49-F238E27FC236}">
                  <a16:creationId xmlns:a16="http://schemas.microsoft.com/office/drawing/2014/main" id="{2326737F-CD75-4FCD-8F23-D9E86F76DBCA}"/>
                </a:ext>
              </a:extLst>
            </p:cNvPr>
            <p:cNvSpPr/>
            <p:nvPr/>
          </p:nvSpPr>
          <p:spPr bwMode="auto">
            <a:xfrm>
              <a:off x="6877268" y="1958824"/>
              <a:ext cx="3764132" cy="86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800" dirty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研究背景及意义</a:t>
              </a:r>
              <a:endParaRPr lang="en-US" altLang="zh-CN" sz="280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32F1A084-B2EC-4A7B-85CA-895B914FCCFE}"/>
              </a:ext>
            </a:extLst>
          </p:cNvPr>
          <p:cNvGrpSpPr/>
          <p:nvPr/>
        </p:nvGrpSpPr>
        <p:grpSpPr>
          <a:xfrm>
            <a:off x="5588391" y="2787348"/>
            <a:ext cx="5053009" cy="861180"/>
            <a:chOff x="5588391" y="2787348"/>
            <a:chExt cx="5053009" cy="861180"/>
          </a:xfrm>
        </p:grpSpPr>
        <p:grpSp>
          <p:nvGrpSpPr>
            <p:cNvPr id="21" name="íṡľïḍè">
              <a:extLst>
                <a:ext uri="{FF2B5EF4-FFF2-40B4-BE49-F238E27FC236}">
                  <a16:creationId xmlns:a16="http://schemas.microsoft.com/office/drawing/2014/main" id="{2EDBA828-49CB-43D7-9030-83785432CE60}"/>
                </a:ext>
              </a:extLst>
            </p:cNvPr>
            <p:cNvGrpSpPr/>
            <p:nvPr/>
          </p:nvGrpSpPr>
          <p:grpSpPr>
            <a:xfrm>
              <a:off x="6425320" y="3100876"/>
              <a:ext cx="194460" cy="234124"/>
              <a:chOff x="6932220" y="2026513"/>
              <a:chExt cx="194460" cy="234124"/>
            </a:xfrm>
          </p:grpSpPr>
          <p:sp>
            <p:nvSpPr>
              <p:cNvPr id="24" name="iŝļíḍê">
                <a:extLst>
                  <a:ext uri="{FF2B5EF4-FFF2-40B4-BE49-F238E27FC236}">
                    <a16:creationId xmlns:a16="http://schemas.microsoft.com/office/drawing/2014/main" id="{415F0C79-05DC-4854-BAEC-BD822AFBAC35}"/>
                  </a:ext>
                </a:extLst>
              </p:cNvPr>
              <p:cNvSpPr/>
              <p:nvPr/>
            </p:nvSpPr>
            <p:spPr bwMode="auto">
              <a:xfrm>
                <a:off x="6932220" y="2026513"/>
                <a:ext cx="194460" cy="155899"/>
              </a:xfrm>
              <a:custGeom>
                <a:avLst/>
                <a:gdLst>
                  <a:gd name="T0" fmla="*/ 0 w 353"/>
                  <a:gd name="T1" fmla="*/ 0 h 283"/>
                  <a:gd name="T2" fmla="*/ 282 w 353"/>
                  <a:gd name="T3" fmla="*/ 283 h 283"/>
                  <a:gd name="T4" fmla="*/ 353 w 353"/>
                  <a:gd name="T5" fmla="*/ 212 h 283"/>
                  <a:gd name="T6" fmla="*/ 141 w 353"/>
                  <a:gd name="T7" fmla="*/ 0 h 283"/>
                  <a:gd name="T8" fmla="*/ 0 w 353"/>
                  <a:gd name="T9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0"/>
                    </a:moveTo>
                    <a:lnTo>
                      <a:pt x="282" y="283"/>
                    </a:lnTo>
                    <a:lnTo>
                      <a:pt x="353" y="212"/>
                    </a:lnTo>
                    <a:lnTo>
                      <a:pt x="1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1927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400"/>
              </a:p>
            </p:txBody>
          </p:sp>
          <p:sp>
            <p:nvSpPr>
              <p:cNvPr id="28" name="ïś1ïďè">
                <a:extLst>
                  <a:ext uri="{FF2B5EF4-FFF2-40B4-BE49-F238E27FC236}">
                    <a16:creationId xmlns:a16="http://schemas.microsoft.com/office/drawing/2014/main" id="{43D1E517-3F45-4C45-B188-953B6D4A2064}"/>
                  </a:ext>
                </a:extLst>
              </p:cNvPr>
              <p:cNvSpPr/>
              <p:nvPr/>
            </p:nvSpPr>
            <p:spPr bwMode="auto">
              <a:xfrm>
                <a:off x="6932220" y="2104738"/>
                <a:ext cx="194460" cy="155899"/>
              </a:xfrm>
              <a:custGeom>
                <a:avLst/>
                <a:gdLst>
                  <a:gd name="T0" fmla="*/ 0 w 353"/>
                  <a:gd name="T1" fmla="*/ 283 h 283"/>
                  <a:gd name="T2" fmla="*/ 282 w 353"/>
                  <a:gd name="T3" fmla="*/ 0 h 283"/>
                  <a:gd name="T4" fmla="*/ 353 w 353"/>
                  <a:gd name="T5" fmla="*/ 71 h 283"/>
                  <a:gd name="T6" fmla="*/ 141 w 353"/>
                  <a:gd name="T7" fmla="*/ 283 h 283"/>
                  <a:gd name="T8" fmla="*/ 0 w 353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283"/>
                    </a:moveTo>
                    <a:lnTo>
                      <a:pt x="282" y="0"/>
                    </a:lnTo>
                    <a:lnTo>
                      <a:pt x="353" y="71"/>
                    </a:lnTo>
                    <a:lnTo>
                      <a:pt x="141" y="283"/>
                    </a:lnTo>
                    <a:lnTo>
                      <a:pt x="0" y="283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400"/>
              </a:p>
            </p:txBody>
          </p:sp>
        </p:grpSp>
        <p:sp>
          <p:nvSpPr>
            <p:cNvPr id="22" name="iṣlîḍé">
              <a:extLst>
                <a:ext uri="{FF2B5EF4-FFF2-40B4-BE49-F238E27FC236}">
                  <a16:creationId xmlns:a16="http://schemas.microsoft.com/office/drawing/2014/main" id="{1F97FEC5-DCCC-4503-BBB3-9E4752C4F1BC}"/>
                </a:ext>
              </a:extLst>
            </p:cNvPr>
            <p:cNvSpPr/>
            <p:nvPr/>
          </p:nvSpPr>
          <p:spPr bwMode="auto">
            <a:xfrm>
              <a:off x="5588391" y="2848316"/>
              <a:ext cx="739244" cy="739244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rgbClr val="165E37"/>
                  </a:solidFill>
                  <a:latin typeface="Facon" pitchFamily="2" charset="0"/>
                </a:rPr>
                <a:t>02</a:t>
              </a:r>
            </a:p>
          </p:txBody>
        </p:sp>
        <p:sp>
          <p:nvSpPr>
            <p:cNvPr id="23" name="íslïḍè">
              <a:extLst>
                <a:ext uri="{FF2B5EF4-FFF2-40B4-BE49-F238E27FC236}">
                  <a16:creationId xmlns:a16="http://schemas.microsoft.com/office/drawing/2014/main" id="{A3C22B55-57DD-45DC-9E2E-CF17300C99A8}"/>
                </a:ext>
              </a:extLst>
            </p:cNvPr>
            <p:cNvSpPr/>
            <p:nvPr/>
          </p:nvSpPr>
          <p:spPr bwMode="auto">
            <a:xfrm>
              <a:off x="6877268" y="2787348"/>
              <a:ext cx="3764132" cy="86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800" dirty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研究材料和方法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2E561D8-AAC7-4B08-87BB-6E7C7CB610BB}"/>
              </a:ext>
            </a:extLst>
          </p:cNvPr>
          <p:cNvGrpSpPr/>
          <p:nvPr/>
        </p:nvGrpSpPr>
        <p:grpSpPr>
          <a:xfrm>
            <a:off x="5588391" y="3615872"/>
            <a:ext cx="5053009" cy="861180"/>
            <a:chOff x="5588391" y="3615872"/>
            <a:chExt cx="5053009" cy="861180"/>
          </a:xfrm>
        </p:grpSpPr>
        <p:grpSp>
          <p:nvGrpSpPr>
            <p:cNvPr id="30" name="ïśľiďe">
              <a:extLst>
                <a:ext uri="{FF2B5EF4-FFF2-40B4-BE49-F238E27FC236}">
                  <a16:creationId xmlns:a16="http://schemas.microsoft.com/office/drawing/2014/main" id="{AFE11603-F7C2-4457-8A73-7813DA28E08E}"/>
                </a:ext>
              </a:extLst>
            </p:cNvPr>
            <p:cNvGrpSpPr/>
            <p:nvPr/>
          </p:nvGrpSpPr>
          <p:grpSpPr>
            <a:xfrm>
              <a:off x="6425320" y="3929400"/>
              <a:ext cx="194460" cy="234124"/>
              <a:chOff x="6932220" y="2026513"/>
              <a:chExt cx="194460" cy="234124"/>
            </a:xfrm>
          </p:grpSpPr>
          <p:sp>
            <p:nvSpPr>
              <p:cNvPr id="33" name="ïṥḷiḍè">
                <a:extLst>
                  <a:ext uri="{FF2B5EF4-FFF2-40B4-BE49-F238E27FC236}">
                    <a16:creationId xmlns:a16="http://schemas.microsoft.com/office/drawing/2014/main" id="{BD3657E6-926A-4638-B6DB-0F9D5D1701D8}"/>
                  </a:ext>
                </a:extLst>
              </p:cNvPr>
              <p:cNvSpPr/>
              <p:nvPr/>
            </p:nvSpPr>
            <p:spPr bwMode="auto">
              <a:xfrm>
                <a:off x="6932220" y="2026513"/>
                <a:ext cx="194460" cy="155899"/>
              </a:xfrm>
              <a:custGeom>
                <a:avLst/>
                <a:gdLst>
                  <a:gd name="T0" fmla="*/ 0 w 353"/>
                  <a:gd name="T1" fmla="*/ 0 h 283"/>
                  <a:gd name="T2" fmla="*/ 282 w 353"/>
                  <a:gd name="T3" fmla="*/ 283 h 283"/>
                  <a:gd name="T4" fmla="*/ 353 w 353"/>
                  <a:gd name="T5" fmla="*/ 212 h 283"/>
                  <a:gd name="T6" fmla="*/ 141 w 353"/>
                  <a:gd name="T7" fmla="*/ 0 h 283"/>
                  <a:gd name="T8" fmla="*/ 0 w 353"/>
                  <a:gd name="T9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0"/>
                    </a:moveTo>
                    <a:lnTo>
                      <a:pt x="282" y="283"/>
                    </a:lnTo>
                    <a:lnTo>
                      <a:pt x="353" y="212"/>
                    </a:lnTo>
                    <a:lnTo>
                      <a:pt x="1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1927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400"/>
              </a:p>
            </p:txBody>
          </p:sp>
          <p:sp>
            <p:nvSpPr>
              <p:cNvPr id="34" name="ïŝḷîḑè">
                <a:extLst>
                  <a:ext uri="{FF2B5EF4-FFF2-40B4-BE49-F238E27FC236}">
                    <a16:creationId xmlns:a16="http://schemas.microsoft.com/office/drawing/2014/main" id="{C1C30F6C-2353-4E8D-8653-A462C67107C7}"/>
                  </a:ext>
                </a:extLst>
              </p:cNvPr>
              <p:cNvSpPr/>
              <p:nvPr/>
            </p:nvSpPr>
            <p:spPr bwMode="auto">
              <a:xfrm>
                <a:off x="6932220" y="2104738"/>
                <a:ext cx="194460" cy="155899"/>
              </a:xfrm>
              <a:custGeom>
                <a:avLst/>
                <a:gdLst>
                  <a:gd name="T0" fmla="*/ 0 w 353"/>
                  <a:gd name="T1" fmla="*/ 283 h 283"/>
                  <a:gd name="T2" fmla="*/ 282 w 353"/>
                  <a:gd name="T3" fmla="*/ 0 h 283"/>
                  <a:gd name="T4" fmla="*/ 353 w 353"/>
                  <a:gd name="T5" fmla="*/ 71 h 283"/>
                  <a:gd name="T6" fmla="*/ 141 w 353"/>
                  <a:gd name="T7" fmla="*/ 283 h 283"/>
                  <a:gd name="T8" fmla="*/ 0 w 353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283"/>
                    </a:moveTo>
                    <a:lnTo>
                      <a:pt x="282" y="0"/>
                    </a:lnTo>
                    <a:lnTo>
                      <a:pt x="353" y="71"/>
                    </a:lnTo>
                    <a:lnTo>
                      <a:pt x="141" y="283"/>
                    </a:lnTo>
                    <a:lnTo>
                      <a:pt x="0" y="283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400"/>
              </a:p>
            </p:txBody>
          </p:sp>
        </p:grpSp>
        <p:sp>
          <p:nvSpPr>
            <p:cNvPr id="31" name="ïṥ1ïḍe">
              <a:extLst>
                <a:ext uri="{FF2B5EF4-FFF2-40B4-BE49-F238E27FC236}">
                  <a16:creationId xmlns:a16="http://schemas.microsoft.com/office/drawing/2014/main" id="{B40E6806-D8BE-4FFF-9A30-A2D08456A8D2}"/>
                </a:ext>
              </a:extLst>
            </p:cNvPr>
            <p:cNvSpPr/>
            <p:nvPr/>
          </p:nvSpPr>
          <p:spPr bwMode="auto">
            <a:xfrm>
              <a:off x="5588391" y="3676840"/>
              <a:ext cx="739244" cy="739244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rgbClr val="165E37"/>
                  </a:solidFill>
                  <a:latin typeface="Facon" pitchFamily="2" charset="0"/>
                </a:rPr>
                <a:t>03</a:t>
              </a:r>
            </a:p>
          </p:txBody>
        </p:sp>
        <p:sp>
          <p:nvSpPr>
            <p:cNvPr id="32" name="iś1ïḑe">
              <a:extLst>
                <a:ext uri="{FF2B5EF4-FFF2-40B4-BE49-F238E27FC236}">
                  <a16:creationId xmlns:a16="http://schemas.microsoft.com/office/drawing/2014/main" id="{580227CA-24D1-4ABA-9182-26A7FC4517A0}"/>
                </a:ext>
              </a:extLst>
            </p:cNvPr>
            <p:cNvSpPr/>
            <p:nvPr/>
          </p:nvSpPr>
          <p:spPr bwMode="auto">
            <a:xfrm>
              <a:off x="6877268" y="3615872"/>
              <a:ext cx="3764132" cy="86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800" dirty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研究结果与讨论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A7B2010-620F-41FD-AC6D-0F438235E232}"/>
              </a:ext>
            </a:extLst>
          </p:cNvPr>
          <p:cNvGrpSpPr/>
          <p:nvPr/>
        </p:nvGrpSpPr>
        <p:grpSpPr>
          <a:xfrm>
            <a:off x="5588391" y="4444396"/>
            <a:ext cx="5053009" cy="861180"/>
            <a:chOff x="5588391" y="4444396"/>
            <a:chExt cx="5053009" cy="861180"/>
          </a:xfrm>
        </p:grpSpPr>
        <p:grpSp>
          <p:nvGrpSpPr>
            <p:cNvPr id="36" name="i$1îďe">
              <a:extLst>
                <a:ext uri="{FF2B5EF4-FFF2-40B4-BE49-F238E27FC236}">
                  <a16:creationId xmlns:a16="http://schemas.microsoft.com/office/drawing/2014/main" id="{94E7FAFF-890B-41DF-B079-FA580DDDBA2C}"/>
                </a:ext>
              </a:extLst>
            </p:cNvPr>
            <p:cNvGrpSpPr/>
            <p:nvPr/>
          </p:nvGrpSpPr>
          <p:grpSpPr>
            <a:xfrm>
              <a:off x="6425320" y="4757924"/>
              <a:ext cx="194460" cy="234124"/>
              <a:chOff x="6932220" y="2026513"/>
              <a:chExt cx="194460" cy="234124"/>
            </a:xfrm>
          </p:grpSpPr>
          <p:sp>
            <p:nvSpPr>
              <p:cNvPr id="42" name="iṣḷíḓé">
                <a:extLst>
                  <a:ext uri="{FF2B5EF4-FFF2-40B4-BE49-F238E27FC236}">
                    <a16:creationId xmlns:a16="http://schemas.microsoft.com/office/drawing/2014/main" id="{A9F77491-EACF-49EC-9D4F-17EDBF9E2B4C}"/>
                  </a:ext>
                </a:extLst>
              </p:cNvPr>
              <p:cNvSpPr/>
              <p:nvPr/>
            </p:nvSpPr>
            <p:spPr bwMode="auto">
              <a:xfrm>
                <a:off x="6932220" y="2026513"/>
                <a:ext cx="194460" cy="155899"/>
              </a:xfrm>
              <a:custGeom>
                <a:avLst/>
                <a:gdLst>
                  <a:gd name="T0" fmla="*/ 0 w 353"/>
                  <a:gd name="T1" fmla="*/ 0 h 283"/>
                  <a:gd name="T2" fmla="*/ 282 w 353"/>
                  <a:gd name="T3" fmla="*/ 283 h 283"/>
                  <a:gd name="T4" fmla="*/ 353 w 353"/>
                  <a:gd name="T5" fmla="*/ 212 h 283"/>
                  <a:gd name="T6" fmla="*/ 141 w 353"/>
                  <a:gd name="T7" fmla="*/ 0 h 283"/>
                  <a:gd name="T8" fmla="*/ 0 w 353"/>
                  <a:gd name="T9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0"/>
                    </a:moveTo>
                    <a:lnTo>
                      <a:pt x="282" y="283"/>
                    </a:lnTo>
                    <a:lnTo>
                      <a:pt x="353" y="212"/>
                    </a:lnTo>
                    <a:lnTo>
                      <a:pt x="14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1927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400"/>
              </a:p>
            </p:txBody>
          </p:sp>
          <p:sp>
            <p:nvSpPr>
              <p:cNvPr id="43" name="í$liḋê">
                <a:extLst>
                  <a:ext uri="{FF2B5EF4-FFF2-40B4-BE49-F238E27FC236}">
                    <a16:creationId xmlns:a16="http://schemas.microsoft.com/office/drawing/2014/main" id="{BF8BA83E-3156-4B16-A1F1-C5D4759CA9F7}"/>
                  </a:ext>
                </a:extLst>
              </p:cNvPr>
              <p:cNvSpPr/>
              <p:nvPr/>
            </p:nvSpPr>
            <p:spPr bwMode="auto">
              <a:xfrm>
                <a:off x="6932220" y="2104738"/>
                <a:ext cx="194460" cy="155899"/>
              </a:xfrm>
              <a:custGeom>
                <a:avLst/>
                <a:gdLst>
                  <a:gd name="T0" fmla="*/ 0 w 353"/>
                  <a:gd name="T1" fmla="*/ 283 h 283"/>
                  <a:gd name="T2" fmla="*/ 282 w 353"/>
                  <a:gd name="T3" fmla="*/ 0 h 283"/>
                  <a:gd name="T4" fmla="*/ 353 w 353"/>
                  <a:gd name="T5" fmla="*/ 71 h 283"/>
                  <a:gd name="T6" fmla="*/ 141 w 353"/>
                  <a:gd name="T7" fmla="*/ 283 h 283"/>
                  <a:gd name="T8" fmla="*/ 0 w 353"/>
                  <a:gd name="T9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3" h="283">
                    <a:moveTo>
                      <a:pt x="0" y="283"/>
                    </a:moveTo>
                    <a:lnTo>
                      <a:pt x="282" y="0"/>
                    </a:lnTo>
                    <a:lnTo>
                      <a:pt x="353" y="71"/>
                    </a:lnTo>
                    <a:lnTo>
                      <a:pt x="141" y="283"/>
                    </a:lnTo>
                    <a:lnTo>
                      <a:pt x="0" y="283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400"/>
              </a:p>
            </p:txBody>
          </p:sp>
        </p:grpSp>
        <p:sp>
          <p:nvSpPr>
            <p:cNvPr id="38" name="ïŝḻîďè">
              <a:extLst>
                <a:ext uri="{FF2B5EF4-FFF2-40B4-BE49-F238E27FC236}">
                  <a16:creationId xmlns:a16="http://schemas.microsoft.com/office/drawing/2014/main" id="{AC7027EA-AFE0-4B54-B750-026BEB16D47F}"/>
                </a:ext>
              </a:extLst>
            </p:cNvPr>
            <p:cNvSpPr/>
            <p:nvPr/>
          </p:nvSpPr>
          <p:spPr bwMode="auto">
            <a:xfrm>
              <a:off x="5588391" y="4505364"/>
              <a:ext cx="739244" cy="739244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rgbClr val="165E37"/>
                  </a:solidFill>
                  <a:latin typeface="Facon" pitchFamily="2" charset="0"/>
                </a:rPr>
                <a:t>04</a:t>
              </a:r>
            </a:p>
          </p:txBody>
        </p:sp>
        <p:sp>
          <p:nvSpPr>
            <p:cNvPr id="41" name="íṡ1ïďê">
              <a:extLst>
                <a:ext uri="{FF2B5EF4-FFF2-40B4-BE49-F238E27FC236}">
                  <a16:creationId xmlns:a16="http://schemas.microsoft.com/office/drawing/2014/main" id="{A41238C7-006F-4A38-8187-34826F6607D4}"/>
                </a:ext>
              </a:extLst>
            </p:cNvPr>
            <p:cNvSpPr/>
            <p:nvPr/>
          </p:nvSpPr>
          <p:spPr bwMode="auto">
            <a:xfrm>
              <a:off x="6877268" y="4444396"/>
              <a:ext cx="3764132" cy="86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zh-CN" altLang="en-US" sz="2800" dirty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致谢与参考文献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A376F20-6063-4FE6-B366-909FFE44A0E3}"/>
              </a:ext>
            </a:extLst>
          </p:cNvPr>
          <p:cNvGrpSpPr/>
          <p:nvPr/>
        </p:nvGrpSpPr>
        <p:grpSpPr>
          <a:xfrm>
            <a:off x="1236000" y="2723850"/>
            <a:ext cx="1755000" cy="1410301"/>
            <a:chOff x="1236000" y="2600476"/>
            <a:chExt cx="1755000" cy="141030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62CC75F-5FF5-4656-AA68-E0A9EECB6EFF}"/>
                </a:ext>
              </a:extLst>
            </p:cNvPr>
            <p:cNvSpPr/>
            <p:nvPr/>
          </p:nvSpPr>
          <p:spPr>
            <a:xfrm>
              <a:off x="1236000" y="2600476"/>
              <a:ext cx="1755000" cy="8285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4800" dirty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目  录</a:t>
              </a:r>
            </a:p>
          </p:txBody>
        </p: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C7DA9C4E-05A6-4AAE-8D20-C1E81E8831C2}"/>
                </a:ext>
              </a:extLst>
            </p:cNvPr>
            <p:cNvCxnSpPr>
              <a:cxnSpLocks/>
            </p:cNvCxnSpPr>
            <p:nvPr/>
          </p:nvCxnSpPr>
          <p:spPr>
            <a:xfrm>
              <a:off x="1866000" y="4010777"/>
              <a:ext cx="495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9EF0B6A5-C061-4737-8B8A-BD49B820EFA5}"/>
                </a:ext>
              </a:extLst>
            </p:cNvPr>
            <p:cNvSpPr/>
            <p:nvPr/>
          </p:nvSpPr>
          <p:spPr>
            <a:xfrm>
              <a:off x="1236000" y="3427458"/>
              <a:ext cx="1755000" cy="315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dist"/>
              <a:r>
                <a:rPr lang="en-US" altLang="zh-CN" dirty="0">
                  <a:latin typeface="Facon" pitchFamily="2" charset="0"/>
                  <a:ea typeface="思源黑体 CN Heavy" panose="020B0A00000000000000" pitchFamily="34" charset="-122"/>
                </a:rPr>
                <a:t>contents</a:t>
              </a:r>
              <a:endParaRPr lang="zh-CN" altLang="en-US" dirty="0">
                <a:latin typeface="Facon" pitchFamily="2" charset="0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50" name="L 形 49">
            <a:extLst>
              <a:ext uri="{FF2B5EF4-FFF2-40B4-BE49-F238E27FC236}">
                <a16:creationId xmlns:a16="http://schemas.microsoft.com/office/drawing/2014/main" id="{1857AAC8-8566-4B39-B195-6823884E1AC1}"/>
              </a:ext>
            </a:extLst>
          </p:cNvPr>
          <p:cNvSpPr/>
          <p:nvPr/>
        </p:nvSpPr>
        <p:spPr>
          <a:xfrm flipH="1">
            <a:off x="11091000" y="5878437"/>
            <a:ext cx="360000" cy="360000"/>
          </a:xfrm>
          <a:prstGeom prst="corner">
            <a:avLst>
              <a:gd name="adj1" fmla="val 16674"/>
              <a:gd name="adj2" fmla="val 17571"/>
            </a:avLst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292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5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 形 52">
            <a:extLst>
              <a:ext uri="{FF2B5EF4-FFF2-40B4-BE49-F238E27FC236}">
                <a16:creationId xmlns:a16="http://schemas.microsoft.com/office/drawing/2014/main" id="{3A3C0005-4098-4C47-B617-BFFC33540436}"/>
              </a:ext>
            </a:extLst>
          </p:cNvPr>
          <p:cNvSpPr/>
          <p:nvPr/>
        </p:nvSpPr>
        <p:spPr>
          <a:xfrm flipH="1">
            <a:off x="11091000" y="5878437"/>
            <a:ext cx="360000" cy="360000"/>
          </a:xfrm>
          <a:prstGeom prst="corner">
            <a:avLst>
              <a:gd name="adj1" fmla="val 16674"/>
              <a:gd name="adj2" fmla="val 17571"/>
            </a:avLst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L 形 44">
            <a:extLst>
              <a:ext uri="{FF2B5EF4-FFF2-40B4-BE49-F238E27FC236}">
                <a16:creationId xmlns:a16="http://schemas.microsoft.com/office/drawing/2014/main" id="{38C20234-151D-4D06-A978-450CC451CC15}"/>
              </a:ext>
            </a:extLst>
          </p:cNvPr>
          <p:cNvSpPr/>
          <p:nvPr/>
        </p:nvSpPr>
        <p:spPr>
          <a:xfrm flipV="1">
            <a:off x="741000" y="619563"/>
            <a:ext cx="360000" cy="360000"/>
          </a:xfrm>
          <a:prstGeom prst="corner">
            <a:avLst>
              <a:gd name="adj1" fmla="val 16674"/>
              <a:gd name="adj2" fmla="val 17571"/>
            </a:avLst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iS1îďè">
            <a:extLst>
              <a:ext uri="{FF2B5EF4-FFF2-40B4-BE49-F238E27FC236}">
                <a16:creationId xmlns:a16="http://schemas.microsoft.com/office/drawing/2014/main" id="{098CABFD-BD00-4F78-AD00-376B7361142B}"/>
              </a:ext>
            </a:extLst>
          </p:cNvPr>
          <p:cNvSpPr/>
          <p:nvPr/>
        </p:nvSpPr>
        <p:spPr bwMode="auto">
          <a:xfrm>
            <a:off x="5316792" y="759792"/>
            <a:ext cx="2894208" cy="2894208"/>
          </a:xfrm>
          <a:prstGeom prst="rect">
            <a:avLst/>
          </a:prstGeom>
          <a:noFill/>
          <a:ln w="19050">
            <a:noFill/>
            <a:round/>
            <a:headEnd/>
            <a:tailEnd/>
          </a:ln>
        </p:spPr>
        <p:txBody>
          <a:bodyPr rot="0" spcFirstLastPara="0" vert="horz" wrap="square" lIns="0" tIns="0" rIns="0" bIns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en-US" altLang="zh-CN" sz="11500" dirty="0">
                <a:solidFill>
                  <a:srgbClr val="165E37"/>
                </a:solidFill>
                <a:latin typeface="Facon" pitchFamily="2" charset="0"/>
              </a:rPr>
              <a:t>01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C001B8EB-CCFE-4FA0-A27D-19EB1FA9DFFE}"/>
              </a:ext>
            </a:extLst>
          </p:cNvPr>
          <p:cNvSpPr/>
          <p:nvPr/>
        </p:nvSpPr>
        <p:spPr>
          <a:xfrm>
            <a:off x="1461000" y="1384510"/>
            <a:ext cx="3690000" cy="3870000"/>
          </a:xfrm>
          <a:prstGeom prst="rect">
            <a:avLst/>
          </a:prstGeom>
          <a:noFill/>
          <a:ln w="9525">
            <a:solidFill>
              <a:srgbClr val="0855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F68EEF8-8BF9-48F9-AAD2-545D8B7C85B3}"/>
              </a:ext>
            </a:extLst>
          </p:cNvPr>
          <p:cNvSpPr/>
          <p:nvPr/>
        </p:nvSpPr>
        <p:spPr>
          <a:xfrm>
            <a:off x="5683896" y="2844000"/>
            <a:ext cx="5497104" cy="1305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4800" dirty="0">
                <a:solidFill>
                  <a:srgbClr val="08552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研究背景及意义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66461D9A-6054-49C3-8B14-DEBB4DDA7EA2}"/>
              </a:ext>
            </a:extLst>
          </p:cNvPr>
          <p:cNvSpPr/>
          <p:nvPr/>
        </p:nvSpPr>
        <p:spPr>
          <a:xfrm>
            <a:off x="5683896" y="3981460"/>
            <a:ext cx="1421012" cy="74832"/>
          </a:xfrm>
          <a:prstGeom prst="rect">
            <a:avLst/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B5FE5CB6-6EEE-40C9-87E8-C069BAFBDBF8}"/>
              </a:ext>
            </a:extLst>
          </p:cNvPr>
          <p:cNvSpPr/>
          <p:nvPr/>
        </p:nvSpPr>
        <p:spPr>
          <a:xfrm>
            <a:off x="5683897" y="4258491"/>
            <a:ext cx="4236391" cy="135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Bell MT" panose="02020503060305020303" pitchFamily="18" charset="0"/>
              </a:rPr>
              <a:t>Lorem Ipsum is simply dummy text of the printing and typesetting industry. 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chemeClr val="tx1"/>
                </a:solidFill>
                <a:latin typeface="Bell MT" panose="02020503060305020303" pitchFamily="18" charset="0"/>
              </a:rPr>
              <a:t>Lorem Ipsum is simply dummy text of the printing and typesetting industry. </a:t>
            </a:r>
          </a:p>
          <a:p>
            <a:pPr algn="just">
              <a:lnSpc>
                <a:spcPct val="150000"/>
              </a:lnSpc>
            </a:pPr>
            <a:endParaRPr lang="en-US" altLang="zh-CN" sz="1400" dirty="0">
              <a:solidFill>
                <a:schemeClr val="tx1"/>
              </a:solidFill>
              <a:latin typeface="Bell MT" panose="02020503060305020303" pitchFamily="18" charset="0"/>
            </a:endParaRPr>
          </a:p>
        </p:txBody>
      </p:sp>
      <p:pic>
        <p:nvPicPr>
          <p:cNvPr id="3" name="图片 2" descr="拱门建筑&#10;&#10;中度可信度描述已自动生成">
            <a:extLst>
              <a:ext uri="{FF2B5EF4-FFF2-40B4-BE49-F238E27FC236}">
                <a16:creationId xmlns:a16="http://schemas.microsoft.com/office/drawing/2014/main" id="{5100E4B5-BCF5-42F2-88F8-D6E917FB2D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6" r="25449"/>
          <a:stretch/>
        </p:blipFill>
        <p:spPr>
          <a:xfrm>
            <a:off x="1267415" y="1519510"/>
            <a:ext cx="3690000" cy="3869999"/>
          </a:xfrm>
          <a:prstGeom prst="rect">
            <a:avLst/>
          </a:prstGeom>
          <a:effectLst/>
        </p:spPr>
      </p:pic>
      <p:sp>
        <p:nvSpPr>
          <p:cNvPr id="16" name="L 形 15">
            <a:extLst>
              <a:ext uri="{FF2B5EF4-FFF2-40B4-BE49-F238E27FC236}">
                <a16:creationId xmlns:a16="http://schemas.microsoft.com/office/drawing/2014/main" id="{F7F5163B-160A-465E-B864-3EF8E9A6E115}"/>
              </a:ext>
            </a:extLst>
          </p:cNvPr>
          <p:cNvSpPr/>
          <p:nvPr/>
        </p:nvSpPr>
        <p:spPr>
          <a:xfrm>
            <a:off x="741000" y="5878437"/>
            <a:ext cx="360000" cy="360000"/>
          </a:xfrm>
          <a:prstGeom prst="corner">
            <a:avLst>
              <a:gd name="adj1" fmla="val 16674"/>
              <a:gd name="adj2" fmla="val 17571"/>
            </a:avLst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99F5AF7-5ED8-410C-A987-438D01014372}"/>
              </a:ext>
            </a:extLst>
          </p:cNvPr>
          <p:cNvSpPr txBox="1"/>
          <p:nvPr/>
        </p:nvSpPr>
        <p:spPr>
          <a:xfrm>
            <a:off x="9944858" y="539668"/>
            <a:ext cx="1596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88738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5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 形 52">
            <a:extLst>
              <a:ext uri="{FF2B5EF4-FFF2-40B4-BE49-F238E27FC236}">
                <a16:creationId xmlns:a16="http://schemas.microsoft.com/office/drawing/2014/main" id="{3A3C0005-4098-4C47-B617-BFFC33540436}"/>
              </a:ext>
            </a:extLst>
          </p:cNvPr>
          <p:cNvSpPr/>
          <p:nvPr/>
        </p:nvSpPr>
        <p:spPr>
          <a:xfrm flipH="1">
            <a:off x="11091000" y="5878437"/>
            <a:ext cx="360000" cy="360000"/>
          </a:xfrm>
          <a:prstGeom prst="corner">
            <a:avLst>
              <a:gd name="adj1" fmla="val 16674"/>
              <a:gd name="adj2" fmla="val 17571"/>
            </a:avLst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7CB6ACB4-7449-4DD8-9E72-29F145884E54}"/>
              </a:ext>
            </a:extLst>
          </p:cNvPr>
          <p:cNvGrpSpPr/>
          <p:nvPr/>
        </p:nvGrpSpPr>
        <p:grpSpPr>
          <a:xfrm>
            <a:off x="766793" y="633257"/>
            <a:ext cx="3937745" cy="453434"/>
            <a:chOff x="274214" y="217809"/>
            <a:chExt cx="3937745" cy="453434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9C934E1A-7392-4BEE-AFFF-3C3D8E5E11DC}"/>
                </a:ext>
              </a:extLst>
            </p:cNvPr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75" name="Freeform 7">
                <a:extLst>
                  <a:ext uri="{FF2B5EF4-FFF2-40B4-BE49-F238E27FC236}">
                    <a16:creationId xmlns:a16="http://schemas.microsoft.com/office/drawing/2014/main" id="{84AAA729-0D73-43DD-92BA-CAD139C34F73}"/>
                  </a:ext>
                </a:extLst>
              </p:cNvPr>
              <p:cNvSpPr/>
              <p:nvPr/>
            </p:nvSpPr>
            <p:spPr bwMode="auto">
              <a:xfrm>
                <a:off x="683568" y="1489348"/>
                <a:ext cx="2638425" cy="1771652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8">
                <a:extLst>
                  <a:ext uri="{FF2B5EF4-FFF2-40B4-BE49-F238E27FC236}">
                    <a16:creationId xmlns:a16="http://schemas.microsoft.com/office/drawing/2014/main" id="{FF4E7938-BEC3-4B69-9AA4-E9B1B87AE9A7}"/>
                  </a:ext>
                </a:extLst>
              </p:cNvPr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4" name="TextBox 33">
              <a:extLst>
                <a:ext uri="{FF2B5EF4-FFF2-40B4-BE49-F238E27FC236}">
                  <a16:creationId xmlns:a16="http://schemas.microsoft.com/office/drawing/2014/main" id="{A7D62B6B-AD35-4134-89DD-93E08DA37665}"/>
                </a:ext>
              </a:extLst>
            </p:cNvPr>
            <p:cNvSpPr txBox="1"/>
            <p:nvPr/>
          </p:nvSpPr>
          <p:spPr>
            <a:xfrm>
              <a:off x="728741" y="260874"/>
              <a:ext cx="348321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500" dirty="0">
                  <a:solidFill>
                    <a:srgbClr val="08552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研究意义</a:t>
              </a:r>
            </a:p>
          </p:txBody>
        </p:sp>
      </p:grpSp>
      <p:cxnSp>
        <p:nvCxnSpPr>
          <p:cNvPr id="78" name="Straight Connector 82">
            <a:extLst>
              <a:ext uri="{FF2B5EF4-FFF2-40B4-BE49-F238E27FC236}">
                <a16:creationId xmlns:a16="http://schemas.microsoft.com/office/drawing/2014/main" id="{BFC7515A-5113-4FDE-A065-ECF956FD9437}"/>
              </a:ext>
            </a:extLst>
          </p:cNvPr>
          <p:cNvCxnSpPr/>
          <p:nvPr/>
        </p:nvCxnSpPr>
        <p:spPr>
          <a:xfrm>
            <a:off x="3866744" y="3505341"/>
            <a:ext cx="1375263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cxnSp>
        <p:nvCxnSpPr>
          <p:cNvPr id="79" name="Straight Connector 85">
            <a:extLst>
              <a:ext uri="{FF2B5EF4-FFF2-40B4-BE49-F238E27FC236}">
                <a16:creationId xmlns:a16="http://schemas.microsoft.com/office/drawing/2014/main" id="{A22F723F-16DD-417A-BAAE-29D05C21BDBB}"/>
              </a:ext>
            </a:extLst>
          </p:cNvPr>
          <p:cNvCxnSpPr/>
          <p:nvPr/>
        </p:nvCxnSpPr>
        <p:spPr>
          <a:xfrm flipV="1">
            <a:off x="5242008" y="1770838"/>
            <a:ext cx="0" cy="3494973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</a:ln>
          <a:effectLst/>
        </p:spPr>
      </p:cxnSp>
      <p:grpSp>
        <p:nvGrpSpPr>
          <p:cNvPr id="80" name="Group 8">
            <a:extLst>
              <a:ext uri="{FF2B5EF4-FFF2-40B4-BE49-F238E27FC236}">
                <a16:creationId xmlns:a16="http://schemas.microsoft.com/office/drawing/2014/main" id="{6C35E109-67D7-4DD9-B817-350CDBF75BFA}"/>
              </a:ext>
            </a:extLst>
          </p:cNvPr>
          <p:cNvGrpSpPr/>
          <p:nvPr/>
        </p:nvGrpSpPr>
        <p:grpSpPr>
          <a:xfrm>
            <a:off x="5788248" y="2481595"/>
            <a:ext cx="906703" cy="908468"/>
            <a:chOff x="8866294" y="4017821"/>
            <a:chExt cx="1360409" cy="1363057"/>
          </a:xfrm>
        </p:grpSpPr>
        <p:sp>
          <p:nvSpPr>
            <p:cNvPr id="81" name="Oval 15">
              <a:extLst>
                <a:ext uri="{FF2B5EF4-FFF2-40B4-BE49-F238E27FC236}">
                  <a16:creationId xmlns:a16="http://schemas.microsoft.com/office/drawing/2014/main" id="{D0E44571-4A9B-43FE-BDEF-D859A33A8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6294" y="4017821"/>
              <a:ext cx="1360409" cy="136305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0944" tIns="30472" rIns="60944" bIns="30472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 kern="0" dirty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82" name="Freeform 5">
              <a:extLst>
                <a:ext uri="{FF2B5EF4-FFF2-40B4-BE49-F238E27FC236}">
                  <a16:creationId xmlns:a16="http://schemas.microsoft.com/office/drawing/2014/main" id="{A4DA84A8-8931-47C6-8222-46F779DE1A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22453" y="4288765"/>
              <a:ext cx="799084" cy="795663"/>
            </a:xfrm>
            <a:custGeom>
              <a:avLst/>
              <a:gdLst>
                <a:gd name="T0" fmla="*/ 151 w 393"/>
                <a:gd name="T1" fmla="*/ 295 h 391"/>
                <a:gd name="T2" fmla="*/ 159 w 393"/>
                <a:gd name="T3" fmla="*/ 266 h 391"/>
                <a:gd name="T4" fmla="*/ 122 w 393"/>
                <a:gd name="T5" fmla="*/ 251 h 391"/>
                <a:gd name="T6" fmla="*/ 108 w 393"/>
                <a:gd name="T7" fmla="*/ 225 h 391"/>
                <a:gd name="T8" fmla="*/ 71 w 393"/>
                <a:gd name="T9" fmla="*/ 241 h 391"/>
                <a:gd name="T10" fmla="*/ 42 w 393"/>
                <a:gd name="T11" fmla="*/ 232 h 391"/>
                <a:gd name="T12" fmla="*/ 27 w 393"/>
                <a:gd name="T13" fmla="*/ 269 h 391"/>
                <a:gd name="T14" fmla="*/ 1 w 393"/>
                <a:gd name="T15" fmla="*/ 283 h 391"/>
                <a:gd name="T16" fmla="*/ 16 w 393"/>
                <a:gd name="T17" fmla="*/ 300 h 391"/>
                <a:gd name="T18" fmla="*/ 3 w 393"/>
                <a:gd name="T19" fmla="*/ 338 h 391"/>
                <a:gd name="T20" fmla="*/ 31 w 393"/>
                <a:gd name="T21" fmla="*/ 350 h 391"/>
                <a:gd name="T22" fmla="*/ 42 w 393"/>
                <a:gd name="T23" fmla="*/ 381 h 391"/>
                <a:gd name="T24" fmla="*/ 68 w 393"/>
                <a:gd name="T25" fmla="*/ 390 h 391"/>
                <a:gd name="T26" fmla="*/ 96 w 393"/>
                <a:gd name="T27" fmla="*/ 375 h 391"/>
                <a:gd name="T28" fmla="*/ 125 w 393"/>
                <a:gd name="T29" fmla="*/ 383 h 391"/>
                <a:gd name="T30" fmla="*/ 140 w 393"/>
                <a:gd name="T31" fmla="*/ 346 h 391"/>
                <a:gd name="T32" fmla="*/ 162 w 393"/>
                <a:gd name="T33" fmla="*/ 343 h 391"/>
                <a:gd name="T34" fmla="*/ 101 w 393"/>
                <a:gd name="T35" fmla="*/ 346 h 391"/>
                <a:gd name="T36" fmla="*/ 66 w 393"/>
                <a:gd name="T37" fmla="*/ 269 h 391"/>
                <a:gd name="T38" fmla="*/ 101 w 393"/>
                <a:gd name="T39" fmla="*/ 346 h 391"/>
                <a:gd name="T40" fmla="*/ 261 w 393"/>
                <a:gd name="T41" fmla="*/ 336 h 391"/>
                <a:gd name="T42" fmla="*/ 266 w 393"/>
                <a:gd name="T43" fmla="*/ 320 h 391"/>
                <a:gd name="T44" fmla="*/ 245 w 393"/>
                <a:gd name="T45" fmla="*/ 312 h 391"/>
                <a:gd name="T46" fmla="*/ 237 w 393"/>
                <a:gd name="T47" fmla="*/ 297 h 391"/>
                <a:gd name="T48" fmla="*/ 217 w 393"/>
                <a:gd name="T49" fmla="*/ 306 h 391"/>
                <a:gd name="T50" fmla="*/ 200 w 393"/>
                <a:gd name="T51" fmla="*/ 301 h 391"/>
                <a:gd name="T52" fmla="*/ 192 w 393"/>
                <a:gd name="T53" fmla="*/ 321 h 391"/>
                <a:gd name="T54" fmla="*/ 177 w 393"/>
                <a:gd name="T55" fmla="*/ 329 h 391"/>
                <a:gd name="T56" fmla="*/ 186 w 393"/>
                <a:gd name="T57" fmla="*/ 339 h 391"/>
                <a:gd name="T58" fmla="*/ 179 w 393"/>
                <a:gd name="T59" fmla="*/ 360 h 391"/>
                <a:gd name="T60" fmla="*/ 194 w 393"/>
                <a:gd name="T61" fmla="*/ 367 h 391"/>
                <a:gd name="T62" fmla="*/ 200 w 393"/>
                <a:gd name="T63" fmla="*/ 384 h 391"/>
                <a:gd name="T64" fmla="*/ 215 w 393"/>
                <a:gd name="T65" fmla="*/ 389 h 391"/>
                <a:gd name="T66" fmla="*/ 230 w 393"/>
                <a:gd name="T67" fmla="*/ 380 h 391"/>
                <a:gd name="T68" fmla="*/ 247 w 393"/>
                <a:gd name="T69" fmla="*/ 385 h 391"/>
                <a:gd name="T70" fmla="*/ 255 w 393"/>
                <a:gd name="T71" fmla="*/ 364 h 391"/>
                <a:gd name="T72" fmla="*/ 267 w 393"/>
                <a:gd name="T73" fmla="*/ 363 h 391"/>
                <a:gd name="T74" fmla="*/ 233 w 393"/>
                <a:gd name="T75" fmla="*/ 364 h 391"/>
                <a:gd name="T76" fmla="*/ 214 w 393"/>
                <a:gd name="T77" fmla="*/ 321 h 391"/>
                <a:gd name="T78" fmla="*/ 233 w 393"/>
                <a:gd name="T79" fmla="*/ 364 h 391"/>
                <a:gd name="T80" fmla="*/ 362 w 393"/>
                <a:gd name="T81" fmla="*/ 122 h 391"/>
                <a:gd name="T82" fmla="*/ 377 w 393"/>
                <a:gd name="T83" fmla="*/ 73 h 391"/>
                <a:gd name="T84" fmla="*/ 314 w 393"/>
                <a:gd name="T85" fmla="*/ 48 h 391"/>
                <a:gd name="T86" fmla="*/ 290 w 393"/>
                <a:gd name="T87" fmla="*/ 3 h 391"/>
                <a:gd name="T88" fmla="*/ 229 w 393"/>
                <a:gd name="T89" fmla="*/ 30 h 391"/>
                <a:gd name="T90" fmla="*/ 180 w 393"/>
                <a:gd name="T91" fmla="*/ 15 h 391"/>
                <a:gd name="T92" fmla="*/ 155 w 393"/>
                <a:gd name="T93" fmla="*/ 78 h 391"/>
                <a:gd name="T94" fmla="*/ 110 w 393"/>
                <a:gd name="T95" fmla="*/ 102 h 391"/>
                <a:gd name="T96" fmla="*/ 136 w 393"/>
                <a:gd name="T97" fmla="*/ 130 h 391"/>
                <a:gd name="T98" fmla="*/ 114 w 393"/>
                <a:gd name="T99" fmla="*/ 194 h 391"/>
                <a:gd name="T100" fmla="*/ 161 w 393"/>
                <a:gd name="T101" fmla="*/ 214 h 391"/>
                <a:gd name="T102" fmla="*/ 180 w 393"/>
                <a:gd name="T103" fmla="*/ 266 h 391"/>
                <a:gd name="T104" fmla="*/ 223 w 393"/>
                <a:gd name="T105" fmla="*/ 281 h 391"/>
                <a:gd name="T106" fmla="*/ 271 w 393"/>
                <a:gd name="T107" fmla="*/ 255 h 391"/>
                <a:gd name="T108" fmla="*/ 319 w 393"/>
                <a:gd name="T109" fmla="*/ 270 h 391"/>
                <a:gd name="T110" fmla="*/ 344 w 393"/>
                <a:gd name="T111" fmla="*/ 207 h 391"/>
                <a:gd name="T112" fmla="*/ 382 w 393"/>
                <a:gd name="T113" fmla="*/ 202 h 391"/>
                <a:gd name="T114" fmla="*/ 279 w 393"/>
                <a:gd name="T115" fmla="*/ 207 h 391"/>
                <a:gd name="T116" fmla="*/ 220 w 393"/>
                <a:gd name="T117" fmla="*/ 78 h 391"/>
                <a:gd name="T118" fmla="*/ 279 w 393"/>
                <a:gd name="T119" fmla="*/ 207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3" h="391">
                  <a:moveTo>
                    <a:pt x="160" y="318"/>
                  </a:moveTo>
                  <a:cubicBezTo>
                    <a:pt x="151" y="315"/>
                    <a:pt x="151" y="315"/>
                    <a:pt x="151" y="315"/>
                  </a:cubicBezTo>
                  <a:cubicBezTo>
                    <a:pt x="152" y="308"/>
                    <a:pt x="152" y="302"/>
                    <a:pt x="151" y="295"/>
                  </a:cubicBezTo>
                  <a:cubicBezTo>
                    <a:pt x="159" y="291"/>
                    <a:pt x="159" y="291"/>
                    <a:pt x="159" y="291"/>
                  </a:cubicBezTo>
                  <a:cubicBezTo>
                    <a:pt x="165" y="289"/>
                    <a:pt x="167" y="282"/>
                    <a:pt x="164" y="277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7" y="261"/>
                    <a:pt x="151" y="258"/>
                    <a:pt x="145" y="261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2" y="260"/>
                    <a:pt x="128" y="255"/>
                    <a:pt x="122" y="251"/>
                  </a:cubicBezTo>
                  <a:cubicBezTo>
                    <a:pt x="125" y="242"/>
                    <a:pt x="125" y="242"/>
                    <a:pt x="125" y="242"/>
                  </a:cubicBezTo>
                  <a:cubicBezTo>
                    <a:pt x="127" y="237"/>
                    <a:pt x="125" y="231"/>
                    <a:pt x="119" y="229"/>
                  </a:cubicBezTo>
                  <a:cubicBezTo>
                    <a:pt x="108" y="225"/>
                    <a:pt x="108" y="225"/>
                    <a:pt x="108" y="225"/>
                  </a:cubicBezTo>
                  <a:cubicBezTo>
                    <a:pt x="103" y="223"/>
                    <a:pt x="96" y="226"/>
                    <a:pt x="94" y="231"/>
                  </a:cubicBezTo>
                  <a:cubicBezTo>
                    <a:pt x="91" y="240"/>
                    <a:pt x="91" y="240"/>
                    <a:pt x="91" y="240"/>
                  </a:cubicBezTo>
                  <a:cubicBezTo>
                    <a:pt x="84" y="239"/>
                    <a:pt x="78" y="239"/>
                    <a:pt x="71" y="241"/>
                  </a:cubicBezTo>
                  <a:cubicBezTo>
                    <a:pt x="67" y="232"/>
                    <a:pt x="67" y="232"/>
                    <a:pt x="67" y="232"/>
                  </a:cubicBezTo>
                  <a:cubicBezTo>
                    <a:pt x="65" y="227"/>
                    <a:pt x="58" y="224"/>
                    <a:pt x="53" y="227"/>
                  </a:cubicBezTo>
                  <a:cubicBezTo>
                    <a:pt x="42" y="232"/>
                    <a:pt x="42" y="232"/>
                    <a:pt x="42" y="232"/>
                  </a:cubicBezTo>
                  <a:cubicBezTo>
                    <a:pt x="37" y="234"/>
                    <a:pt x="34" y="241"/>
                    <a:pt x="37" y="246"/>
                  </a:cubicBezTo>
                  <a:cubicBezTo>
                    <a:pt x="41" y="254"/>
                    <a:pt x="41" y="254"/>
                    <a:pt x="41" y="254"/>
                  </a:cubicBezTo>
                  <a:cubicBezTo>
                    <a:pt x="36" y="259"/>
                    <a:pt x="31" y="264"/>
                    <a:pt x="27" y="269"/>
                  </a:cubicBezTo>
                  <a:cubicBezTo>
                    <a:pt x="19" y="266"/>
                    <a:pt x="19" y="266"/>
                    <a:pt x="19" y="266"/>
                  </a:cubicBezTo>
                  <a:cubicBezTo>
                    <a:pt x="13" y="264"/>
                    <a:pt x="7" y="267"/>
                    <a:pt x="5" y="272"/>
                  </a:cubicBezTo>
                  <a:cubicBezTo>
                    <a:pt x="1" y="283"/>
                    <a:pt x="1" y="283"/>
                    <a:pt x="1" y="283"/>
                  </a:cubicBezTo>
                  <a:cubicBezTo>
                    <a:pt x="0" y="286"/>
                    <a:pt x="0" y="289"/>
                    <a:pt x="1" y="291"/>
                  </a:cubicBezTo>
                  <a:cubicBezTo>
                    <a:pt x="2" y="294"/>
                    <a:pt x="4" y="296"/>
                    <a:pt x="7" y="297"/>
                  </a:cubicBezTo>
                  <a:cubicBezTo>
                    <a:pt x="16" y="300"/>
                    <a:pt x="16" y="300"/>
                    <a:pt x="16" y="300"/>
                  </a:cubicBezTo>
                  <a:cubicBezTo>
                    <a:pt x="15" y="307"/>
                    <a:pt x="15" y="313"/>
                    <a:pt x="17" y="320"/>
                  </a:cubicBezTo>
                  <a:cubicBezTo>
                    <a:pt x="8" y="324"/>
                    <a:pt x="8" y="324"/>
                    <a:pt x="8" y="324"/>
                  </a:cubicBezTo>
                  <a:cubicBezTo>
                    <a:pt x="3" y="326"/>
                    <a:pt x="0" y="333"/>
                    <a:pt x="3" y="338"/>
                  </a:cubicBezTo>
                  <a:cubicBezTo>
                    <a:pt x="8" y="349"/>
                    <a:pt x="8" y="349"/>
                    <a:pt x="8" y="349"/>
                  </a:cubicBezTo>
                  <a:cubicBezTo>
                    <a:pt x="10" y="354"/>
                    <a:pt x="17" y="357"/>
                    <a:pt x="22" y="354"/>
                  </a:cubicBezTo>
                  <a:cubicBezTo>
                    <a:pt x="31" y="350"/>
                    <a:pt x="31" y="350"/>
                    <a:pt x="31" y="350"/>
                  </a:cubicBezTo>
                  <a:cubicBezTo>
                    <a:pt x="35" y="356"/>
                    <a:pt x="40" y="360"/>
                    <a:pt x="45" y="364"/>
                  </a:cubicBezTo>
                  <a:cubicBezTo>
                    <a:pt x="42" y="373"/>
                    <a:pt x="42" y="373"/>
                    <a:pt x="42" y="373"/>
                  </a:cubicBezTo>
                  <a:cubicBezTo>
                    <a:pt x="41" y="375"/>
                    <a:pt x="41" y="378"/>
                    <a:pt x="42" y="381"/>
                  </a:cubicBezTo>
                  <a:cubicBezTo>
                    <a:pt x="43" y="383"/>
                    <a:pt x="45" y="385"/>
                    <a:pt x="48" y="386"/>
                  </a:cubicBezTo>
                  <a:cubicBezTo>
                    <a:pt x="59" y="390"/>
                    <a:pt x="59" y="390"/>
                    <a:pt x="59" y="390"/>
                  </a:cubicBezTo>
                  <a:cubicBezTo>
                    <a:pt x="62" y="391"/>
                    <a:pt x="65" y="391"/>
                    <a:pt x="68" y="390"/>
                  </a:cubicBezTo>
                  <a:cubicBezTo>
                    <a:pt x="70" y="389"/>
                    <a:pt x="72" y="387"/>
                    <a:pt x="73" y="384"/>
                  </a:cubicBezTo>
                  <a:cubicBezTo>
                    <a:pt x="76" y="375"/>
                    <a:pt x="76" y="375"/>
                    <a:pt x="76" y="375"/>
                  </a:cubicBezTo>
                  <a:cubicBezTo>
                    <a:pt x="83" y="376"/>
                    <a:pt x="90" y="376"/>
                    <a:pt x="96" y="375"/>
                  </a:cubicBezTo>
                  <a:cubicBezTo>
                    <a:pt x="100" y="383"/>
                    <a:pt x="100" y="383"/>
                    <a:pt x="100" y="383"/>
                  </a:cubicBezTo>
                  <a:cubicBezTo>
                    <a:pt x="103" y="388"/>
                    <a:pt x="109" y="391"/>
                    <a:pt x="114" y="388"/>
                  </a:cubicBezTo>
                  <a:cubicBezTo>
                    <a:pt x="125" y="383"/>
                    <a:pt x="125" y="383"/>
                    <a:pt x="125" y="383"/>
                  </a:cubicBezTo>
                  <a:cubicBezTo>
                    <a:pt x="131" y="381"/>
                    <a:pt x="133" y="374"/>
                    <a:pt x="130" y="369"/>
                  </a:cubicBezTo>
                  <a:cubicBezTo>
                    <a:pt x="126" y="361"/>
                    <a:pt x="126" y="361"/>
                    <a:pt x="126" y="361"/>
                  </a:cubicBezTo>
                  <a:cubicBezTo>
                    <a:pt x="132" y="356"/>
                    <a:pt x="136" y="351"/>
                    <a:pt x="140" y="346"/>
                  </a:cubicBezTo>
                  <a:cubicBezTo>
                    <a:pt x="149" y="349"/>
                    <a:pt x="149" y="349"/>
                    <a:pt x="149" y="349"/>
                  </a:cubicBezTo>
                  <a:cubicBezTo>
                    <a:pt x="151" y="350"/>
                    <a:pt x="154" y="350"/>
                    <a:pt x="157" y="349"/>
                  </a:cubicBezTo>
                  <a:cubicBezTo>
                    <a:pt x="159" y="348"/>
                    <a:pt x="161" y="346"/>
                    <a:pt x="162" y="343"/>
                  </a:cubicBezTo>
                  <a:cubicBezTo>
                    <a:pt x="167" y="332"/>
                    <a:pt x="167" y="332"/>
                    <a:pt x="167" y="332"/>
                  </a:cubicBezTo>
                  <a:cubicBezTo>
                    <a:pt x="169" y="326"/>
                    <a:pt x="166" y="320"/>
                    <a:pt x="160" y="318"/>
                  </a:cubicBezTo>
                  <a:close/>
                  <a:moveTo>
                    <a:pt x="101" y="346"/>
                  </a:moveTo>
                  <a:cubicBezTo>
                    <a:pt x="96" y="349"/>
                    <a:pt x="90" y="350"/>
                    <a:pt x="84" y="350"/>
                  </a:cubicBezTo>
                  <a:cubicBezTo>
                    <a:pt x="67" y="350"/>
                    <a:pt x="52" y="340"/>
                    <a:pt x="45" y="325"/>
                  </a:cubicBezTo>
                  <a:cubicBezTo>
                    <a:pt x="35" y="304"/>
                    <a:pt x="45" y="279"/>
                    <a:pt x="66" y="269"/>
                  </a:cubicBezTo>
                  <a:cubicBezTo>
                    <a:pt x="72" y="266"/>
                    <a:pt x="77" y="265"/>
                    <a:pt x="84" y="265"/>
                  </a:cubicBezTo>
                  <a:cubicBezTo>
                    <a:pt x="100" y="265"/>
                    <a:pt x="115" y="275"/>
                    <a:pt x="122" y="290"/>
                  </a:cubicBezTo>
                  <a:cubicBezTo>
                    <a:pt x="132" y="311"/>
                    <a:pt x="123" y="336"/>
                    <a:pt x="101" y="346"/>
                  </a:cubicBezTo>
                  <a:close/>
                  <a:moveTo>
                    <a:pt x="266" y="349"/>
                  </a:moveTo>
                  <a:cubicBezTo>
                    <a:pt x="261" y="347"/>
                    <a:pt x="261" y="347"/>
                    <a:pt x="261" y="347"/>
                  </a:cubicBezTo>
                  <a:cubicBezTo>
                    <a:pt x="262" y="343"/>
                    <a:pt x="261" y="340"/>
                    <a:pt x="261" y="336"/>
                  </a:cubicBezTo>
                  <a:cubicBezTo>
                    <a:pt x="266" y="334"/>
                    <a:pt x="266" y="334"/>
                    <a:pt x="266" y="334"/>
                  </a:cubicBezTo>
                  <a:cubicBezTo>
                    <a:pt x="269" y="332"/>
                    <a:pt x="270" y="329"/>
                    <a:pt x="269" y="326"/>
                  </a:cubicBezTo>
                  <a:cubicBezTo>
                    <a:pt x="266" y="320"/>
                    <a:pt x="266" y="320"/>
                    <a:pt x="266" y="320"/>
                  </a:cubicBezTo>
                  <a:cubicBezTo>
                    <a:pt x="264" y="317"/>
                    <a:pt x="261" y="315"/>
                    <a:pt x="258" y="317"/>
                  </a:cubicBezTo>
                  <a:cubicBezTo>
                    <a:pt x="253" y="319"/>
                    <a:pt x="253" y="319"/>
                    <a:pt x="253" y="319"/>
                  </a:cubicBezTo>
                  <a:cubicBezTo>
                    <a:pt x="251" y="316"/>
                    <a:pt x="248" y="314"/>
                    <a:pt x="245" y="312"/>
                  </a:cubicBezTo>
                  <a:cubicBezTo>
                    <a:pt x="247" y="307"/>
                    <a:pt x="247" y="307"/>
                    <a:pt x="247" y="307"/>
                  </a:cubicBezTo>
                  <a:cubicBezTo>
                    <a:pt x="248" y="304"/>
                    <a:pt x="246" y="300"/>
                    <a:pt x="243" y="299"/>
                  </a:cubicBezTo>
                  <a:cubicBezTo>
                    <a:pt x="237" y="297"/>
                    <a:pt x="237" y="297"/>
                    <a:pt x="237" y="297"/>
                  </a:cubicBezTo>
                  <a:cubicBezTo>
                    <a:pt x="234" y="296"/>
                    <a:pt x="230" y="297"/>
                    <a:pt x="229" y="300"/>
                  </a:cubicBezTo>
                  <a:cubicBezTo>
                    <a:pt x="228" y="305"/>
                    <a:pt x="228" y="305"/>
                    <a:pt x="228" y="305"/>
                  </a:cubicBezTo>
                  <a:cubicBezTo>
                    <a:pt x="224" y="305"/>
                    <a:pt x="220" y="305"/>
                    <a:pt x="217" y="306"/>
                  </a:cubicBezTo>
                  <a:cubicBezTo>
                    <a:pt x="214" y="301"/>
                    <a:pt x="214" y="301"/>
                    <a:pt x="214" y="301"/>
                  </a:cubicBezTo>
                  <a:cubicBezTo>
                    <a:pt x="213" y="298"/>
                    <a:pt x="209" y="296"/>
                    <a:pt x="206" y="298"/>
                  </a:cubicBezTo>
                  <a:cubicBezTo>
                    <a:pt x="200" y="301"/>
                    <a:pt x="200" y="301"/>
                    <a:pt x="200" y="301"/>
                  </a:cubicBezTo>
                  <a:cubicBezTo>
                    <a:pt x="197" y="302"/>
                    <a:pt x="196" y="306"/>
                    <a:pt x="197" y="309"/>
                  </a:cubicBezTo>
                  <a:cubicBezTo>
                    <a:pt x="200" y="313"/>
                    <a:pt x="200" y="313"/>
                    <a:pt x="200" y="313"/>
                  </a:cubicBezTo>
                  <a:cubicBezTo>
                    <a:pt x="197" y="316"/>
                    <a:pt x="194" y="318"/>
                    <a:pt x="192" y="321"/>
                  </a:cubicBezTo>
                  <a:cubicBezTo>
                    <a:pt x="187" y="320"/>
                    <a:pt x="187" y="320"/>
                    <a:pt x="187" y="320"/>
                  </a:cubicBezTo>
                  <a:cubicBezTo>
                    <a:pt x="184" y="318"/>
                    <a:pt x="181" y="320"/>
                    <a:pt x="180" y="323"/>
                  </a:cubicBezTo>
                  <a:cubicBezTo>
                    <a:pt x="177" y="329"/>
                    <a:pt x="177" y="329"/>
                    <a:pt x="177" y="329"/>
                  </a:cubicBezTo>
                  <a:cubicBezTo>
                    <a:pt x="177" y="331"/>
                    <a:pt x="177" y="332"/>
                    <a:pt x="177" y="334"/>
                  </a:cubicBezTo>
                  <a:cubicBezTo>
                    <a:pt x="178" y="335"/>
                    <a:pt x="179" y="336"/>
                    <a:pt x="181" y="337"/>
                  </a:cubicBezTo>
                  <a:cubicBezTo>
                    <a:pt x="186" y="339"/>
                    <a:pt x="186" y="339"/>
                    <a:pt x="186" y="339"/>
                  </a:cubicBezTo>
                  <a:cubicBezTo>
                    <a:pt x="185" y="342"/>
                    <a:pt x="186" y="346"/>
                    <a:pt x="186" y="350"/>
                  </a:cubicBezTo>
                  <a:cubicBezTo>
                    <a:pt x="181" y="352"/>
                    <a:pt x="181" y="352"/>
                    <a:pt x="181" y="352"/>
                  </a:cubicBezTo>
                  <a:cubicBezTo>
                    <a:pt x="178" y="353"/>
                    <a:pt x="177" y="357"/>
                    <a:pt x="179" y="360"/>
                  </a:cubicBezTo>
                  <a:cubicBezTo>
                    <a:pt x="181" y="366"/>
                    <a:pt x="181" y="366"/>
                    <a:pt x="181" y="366"/>
                  </a:cubicBezTo>
                  <a:cubicBezTo>
                    <a:pt x="183" y="369"/>
                    <a:pt x="186" y="370"/>
                    <a:pt x="189" y="369"/>
                  </a:cubicBezTo>
                  <a:cubicBezTo>
                    <a:pt x="194" y="367"/>
                    <a:pt x="194" y="367"/>
                    <a:pt x="194" y="367"/>
                  </a:cubicBezTo>
                  <a:cubicBezTo>
                    <a:pt x="196" y="370"/>
                    <a:pt x="199" y="372"/>
                    <a:pt x="202" y="374"/>
                  </a:cubicBezTo>
                  <a:cubicBezTo>
                    <a:pt x="200" y="379"/>
                    <a:pt x="200" y="379"/>
                    <a:pt x="200" y="379"/>
                  </a:cubicBezTo>
                  <a:cubicBezTo>
                    <a:pt x="200" y="381"/>
                    <a:pt x="200" y="382"/>
                    <a:pt x="200" y="384"/>
                  </a:cubicBezTo>
                  <a:cubicBezTo>
                    <a:pt x="201" y="385"/>
                    <a:pt x="202" y="386"/>
                    <a:pt x="204" y="387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2" y="390"/>
                    <a:pt x="213" y="390"/>
                    <a:pt x="215" y="389"/>
                  </a:cubicBezTo>
                  <a:cubicBezTo>
                    <a:pt x="216" y="388"/>
                    <a:pt x="217" y="387"/>
                    <a:pt x="218" y="386"/>
                  </a:cubicBezTo>
                  <a:cubicBezTo>
                    <a:pt x="219" y="381"/>
                    <a:pt x="219" y="381"/>
                    <a:pt x="219" y="381"/>
                  </a:cubicBezTo>
                  <a:cubicBezTo>
                    <a:pt x="223" y="381"/>
                    <a:pt x="227" y="381"/>
                    <a:pt x="230" y="380"/>
                  </a:cubicBezTo>
                  <a:cubicBezTo>
                    <a:pt x="233" y="385"/>
                    <a:pt x="233" y="385"/>
                    <a:pt x="233" y="385"/>
                  </a:cubicBezTo>
                  <a:cubicBezTo>
                    <a:pt x="234" y="388"/>
                    <a:pt x="238" y="389"/>
                    <a:pt x="241" y="388"/>
                  </a:cubicBezTo>
                  <a:cubicBezTo>
                    <a:pt x="247" y="385"/>
                    <a:pt x="247" y="385"/>
                    <a:pt x="247" y="385"/>
                  </a:cubicBezTo>
                  <a:cubicBezTo>
                    <a:pt x="250" y="384"/>
                    <a:pt x="251" y="380"/>
                    <a:pt x="250" y="377"/>
                  </a:cubicBezTo>
                  <a:cubicBezTo>
                    <a:pt x="247" y="372"/>
                    <a:pt x="247" y="372"/>
                    <a:pt x="247" y="372"/>
                  </a:cubicBezTo>
                  <a:cubicBezTo>
                    <a:pt x="250" y="370"/>
                    <a:pt x="253" y="367"/>
                    <a:pt x="255" y="364"/>
                  </a:cubicBezTo>
                  <a:cubicBezTo>
                    <a:pt x="260" y="366"/>
                    <a:pt x="260" y="366"/>
                    <a:pt x="260" y="366"/>
                  </a:cubicBezTo>
                  <a:cubicBezTo>
                    <a:pt x="261" y="367"/>
                    <a:pt x="263" y="367"/>
                    <a:pt x="264" y="366"/>
                  </a:cubicBezTo>
                  <a:cubicBezTo>
                    <a:pt x="266" y="365"/>
                    <a:pt x="267" y="364"/>
                    <a:pt x="267" y="363"/>
                  </a:cubicBezTo>
                  <a:cubicBezTo>
                    <a:pt x="270" y="356"/>
                    <a:pt x="270" y="356"/>
                    <a:pt x="270" y="356"/>
                  </a:cubicBezTo>
                  <a:cubicBezTo>
                    <a:pt x="271" y="353"/>
                    <a:pt x="269" y="350"/>
                    <a:pt x="266" y="349"/>
                  </a:cubicBezTo>
                  <a:close/>
                  <a:moveTo>
                    <a:pt x="233" y="364"/>
                  </a:moveTo>
                  <a:cubicBezTo>
                    <a:pt x="230" y="366"/>
                    <a:pt x="227" y="366"/>
                    <a:pt x="224" y="366"/>
                  </a:cubicBezTo>
                  <a:cubicBezTo>
                    <a:pt x="214" y="366"/>
                    <a:pt x="206" y="361"/>
                    <a:pt x="202" y="353"/>
                  </a:cubicBezTo>
                  <a:cubicBezTo>
                    <a:pt x="197" y="341"/>
                    <a:pt x="202" y="327"/>
                    <a:pt x="214" y="321"/>
                  </a:cubicBezTo>
                  <a:cubicBezTo>
                    <a:pt x="217" y="320"/>
                    <a:pt x="220" y="319"/>
                    <a:pt x="223" y="319"/>
                  </a:cubicBezTo>
                  <a:cubicBezTo>
                    <a:pt x="233" y="319"/>
                    <a:pt x="241" y="325"/>
                    <a:pt x="245" y="333"/>
                  </a:cubicBezTo>
                  <a:cubicBezTo>
                    <a:pt x="250" y="345"/>
                    <a:pt x="245" y="359"/>
                    <a:pt x="233" y="364"/>
                  </a:cubicBezTo>
                  <a:close/>
                  <a:moveTo>
                    <a:pt x="378" y="160"/>
                  </a:moveTo>
                  <a:cubicBezTo>
                    <a:pt x="364" y="155"/>
                    <a:pt x="364" y="155"/>
                    <a:pt x="364" y="155"/>
                  </a:cubicBezTo>
                  <a:cubicBezTo>
                    <a:pt x="365" y="144"/>
                    <a:pt x="364" y="133"/>
                    <a:pt x="362" y="122"/>
                  </a:cubicBezTo>
                  <a:cubicBezTo>
                    <a:pt x="377" y="115"/>
                    <a:pt x="377" y="115"/>
                    <a:pt x="377" y="115"/>
                  </a:cubicBezTo>
                  <a:cubicBezTo>
                    <a:pt x="386" y="111"/>
                    <a:pt x="390" y="100"/>
                    <a:pt x="386" y="91"/>
                  </a:cubicBezTo>
                  <a:cubicBezTo>
                    <a:pt x="377" y="73"/>
                    <a:pt x="377" y="73"/>
                    <a:pt x="377" y="73"/>
                  </a:cubicBezTo>
                  <a:cubicBezTo>
                    <a:pt x="373" y="64"/>
                    <a:pt x="362" y="60"/>
                    <a:pt x="353" y="64"/>
                  </a:cubicBezTo>
                  <a:cubicBezTo>
                    <a:pt x="339" y="71"/>
                    <a:pt x="339" y="71"/>
                    <a:pt x="339" y="71"/>
                  </a:cubicBezTo>
                  <a:cubicBezTo>
                    <a:pt x="332" y="62"/>
                    <a:pt x="323" y="54"/>
                    <a:pt x="314" y="48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23" y="24"/>
                    <a:pt x="319" y="13"/>
                    <a:pt x="309" y="10"/>
                  </a:cubicBezTo>
                  <a:cubicBezTo>
                    <a:pt x="290" y="3"/>
                    <a:pt x="290" y="3"/>
                    <a:pt x="290" y="3"/>
                  </a:cubicBezTo>
                  <a:cubicBezTo>
                    <a:pt x="281" y="0"/>
                    <a:pt x="271" y="5"/>
                    <a:pt x="267" y="14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51" y="27"/>
                    <a:pt x="240" y="28"/>
                    <a:pt x="229" y="30"/>
                  </a:cubicBezTo>
                  <a:cubicBezTo>
                    <a:pt x="222" y="15"/>
                    <a:pt x="222" y="15"/>
                    <a:pt x="222" y="15"/>
                  </a:cubicBezTo>
                  <a:cubicBezTo>
                    <a:pt x="218" y="6"/>
                    <a:pt x="207" y="2"/>
                    <a:pt x="198" y="7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71" y="19"/>
                    <a:pt x="167" y="30"/>
                    <a:pt x="171" y="39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69" y="60"/>
                    <a:pt x="161" y="69"/>
                    <a:pt x="155" y="78"/>
                  </a:cubicBezTo>
                  <a:cubicBezTo>
                    <a:pt x="140" y="72"/>
                    <a:pt x="140" y="72"/>
                    <a:pt x="140" y="72"/>
                  </a:cubicBezTo>
                  <a:cubicBezTo>
                    <a:pt x="131" y="69"/>
                    <a:pt x="120" y="74"/>
                    <a:pt x="117" y="83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09" y="106"/>
                    <a:pt x="109" y="111"/>
                    <a:pt x="111" y="116"/>
                  </a:cubicBezTo>
                  <a:cubicBezTo>
                    <a:pt x="113" y="120"/>
                    <a:pt x="116" y="123"/>
                    <a:pt x="121" y="125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5" y="141"/>
                    <a:pt x="135" y="152"/>
                    <a:pt x="137" y="163"/>
                  </a:cubicBezTo>
                  <a:cubicBezTo>
                    <a:pt x="123" y="170"/>
                    <a:pt x="123" y="170"/>
                    <a:pt x="123" y="170"/>
                  </a:cubicBezTo>
                  <a:cubicBezTo>
                    <a:pt x="114" y="174"/>
                    <a:pt x="110" y="185"/>
                    <a:pt x="114" y="194"/>
                  </a:cubicBezTo>
                  <a:cubicBezTo>
                    <a:pt x="122" y="212"/>
                    <a:pt x="122" y="212"/>
                    <a:pt x="122" y="212"/>
                  </a:cubicBezTo>
                  <a:cubicBezTo>
                    <a:pt x="126" y="221"/>
                    <a:pt x="137" y="225"/>
                    <a:pt x="146" y="221"/>
                  </a:cubicBezTo>
                  <a:cubicBezTo>
                    <a:pt x="161" y="214"/>
                    <a:pt x="161" y="214"/>
                    <a:pt x="161" y="214"/>
                  </a:cubicBezTo>
                  <a:cubicBezTo>
                    <a:pt x="168" y="223"/>
                    <a:pt x="176" y="231"/>
                    <a:pt x="185" y="237"/>
                  </a:cubicBezTo>
                  <a:cubicBezTo>
                    <a:pt x="179" y="252"/>
                    <a:pt x="179" y="252"/>
                    <a:pt x="179" y="252"/>
                  </a:cubicBezTo>
                  <a:cubicBezTo>
                    <a:pt x="178" y="256"/>
                    <a:pt x="178" y="261"/>
                    <a:pt x="180" y="266"/>
                  </a:cubicBezTo>
                  <a:cubicBezTo>
                    <a:pt x="182" y="270"/>
                    <a:pt x="185" y="273"/>
                    <a:pt x="190" y="275"/>
                  </a:cubicBezTo>
                  <a:cubicBezTo>
                    <a:pt x="209" y="282"/>
                    <a:pt x="209" y="282"/>
                    <a:pt x="209" y="282"/>
                  </a:cubicBezTo>
                  <a:cubicBezTo>
                    <a:pt x="213" y="284"/>
                    <a:pt x="218" y="283"/>
                    <a:pt x="223" y="281"/>
                  </a:cubicBezTo>
                  <a:cubicBezTo>
                    <a:pt x="227" y="279"/>
                    <a:pt x="230" y="276"/>
                    <a:pt x="232" y="271"/>
                  </a:cubicBezTo>
                  <a:cubicBezTo>
                    <a:pt x="238" y="256"/>
                    <a:pt x="238" y="256"/>
                    <a:pt x="238" y="256"/>
                  </a:cubicBezTo>
                  <a:cubicBezTo>
                    <a:pt x="248" y="258"/>
                    <a:pt x="260" y="257"/>
                    <a:pt x="271" y="255"/>
                  </a:cubicBezTo>
                  <a:cubicBezTo>
                    <a:pt x="277" y="270"/>
                    <a:pt x="277" y="270"/>
                    <a:pt x="277" y="270"/>
                  </a:cubicBezTo>
                  <a:cubicBezTo>
                    <a:pt x="281" y="279"/>
                    <a:pt x="292" y="283"/>
                    <a:pt x="301" y="278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28" y="266"/>
                    <a:pt x="332" y="255"/>
                    <a:pt x="328" y="246"/>
                  </a:cubicBezTo>
                  <a:cubicBezTo>
                    <a:pt x="322" y="232"/>
                    <a:pt x="322" y="232"/>
                    <a:pt x="322" y="232"/>
                  </a:cubicBezTo>
                  <a:cubicBezTo>
                    <a:pt x="330" y="225"/>
                    <a:pt x="338" y="216"/>
                    <a:pt x="344" y="207"/>
                  </a:cubicBezTo>
                  <a:cubicBezTo>
                    <a:pt x="359" y="213"/>
                    <a:pt x="359" y="213"/>
                    <a:pt x="359" y="213"/>
                  </a:cubicBezTo>
                  <a:cubicBezTo>
                    <a:pt x="364" y="215"/>
                    <a:pt x="368" y="214"/>
                    <a:pt x="373" y="212"/>
                  </a:cubicBezTo>
                  <a:cubicBezTo>
                    <a:pt x="377" y="210"/>
                    <a:pt x="380" y="207"/>
                    <a:pt x="382" y="202"/>
                  </a:cubicBezTo>
                  <a:cubicBezTo>
                    <a:pt x="389" y="183"/>
                    <a:pt x="389" y="183"/>
                    <a:pt x="389" y="183"/>
                  </a:cubicBezTo>
                  <a:cubicBezTo>
                    <a:pt x="393" y="174"/>
                    <a:pt x="388" y="164"/>
                    <a:pt x="378" y="160"/>
                  </a:cubicBezTo>
                  <a:close/>
                  <a:moveTo>
                    <a:pt x="279" y="207"/>
                  </a:moveTo>
                  <a:cubicBezTo>
                    <a:pt x="270" y="212"/>
                    <a:pt x="260" y="214"/>
                    <a:pt x="250" y="214"/>
                  </a:cubicBezTo>
                  <a:cubicBezTo>
                    <a:pt x="222" y="214"/>
                    <a:pt x="197" y="197"/>
                    <a:pt x="185" y="172"/>
                  </a:cubicBezTo>
                  <a:cubicBezTo>
                    <a:pt x="169" y="137"/>
                    <a:pt x="184" y="94"/>
                    <a:pt x="220" y="78"/>
                  </a:cubicBezTo>
                  <a:cubicBezTo>
                    <a:pt x="229" y="74"/>
                    <a:pt x="239" y="71"/>
                    <a:pt x="250" y="71"/>
                  </a:cubicBezTo>
                  <a:cubicBezTo>
                    <a:pt x="277" y="71"/>
                    <a:pt x="303" y="88"/>
                    <a:pt x="314" y="113"/>
                  </a:cubicBezTo>
                  <a:cubicBezTo>
                    <a:pt x="331" y="148"/>
                    <a:pt x="315" y="191"/>
                    <a:pt x="279" y="2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44" tIns="30472" rIns="60944" bIns="30472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84" name="Oval 5">
            <a:extLst>
              <a:ext uri="{FF2B5EF4-FFF2-40B4-BE49-F238E27FC236}">
                <a16:creationId xmlns:a16="http://schemas.microsoft.com/office/drawing/2014/main" id="{3FEDD197-6123-4B0D-BB3B-54E90E06A8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3374" y="3436674"/>
            <a:ext cx="560771" cy="559713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60944" tIns="30472" rIns="60944" bIns="30472" numCol="1" anchor="t" anchorCtr="0" compatLnSpc="1">
            <a:prstTxWarp prst="textNoShape">
              <a:avLst/>
            </a:prstTxWarp>
          </a:bodyPr>
          <a:lstStyle/>
          <a:p>
            <a:endParaRPr lang="en-US" sz="1200">
              <a:solidFill>
                <a:prstClr val="black"/>
              </a:solidFill>
              <a:latin typeface="Arial"/>
              <a:ea typeface="微软雅黑"/>
            </a:endParaRPr>
          </a:p>
        </p:txBody>
      </p:sp>
      <p:grpSp>
        <p:nvGrpSpPr>
          <p:cNvPr id="85" name="Group 2">
            <a:extLst>
              <a:ext uri="{FF2B5EF4-FFF2-40B4-BE49-F238E27FC236}">
                <a16:creationId xmlns:a16="http://schemas.microsoft.com/office/drawing/2014/main" id="{C9826E99-C202-46A1-8852-95E4DA33BE3F}"/>
              </a:ext>
            </a:extLst>
          </p:cNvPr>
          <p:cNvGrpSpPr/>
          <p:nvPr/>
        </p:nvGrpSpPr>
        <p:grpSpPr>
          <a:xfrm>
            <a:off x="2464818" y="1384043"/>
            <a:ext cx="2035703" cy="2334075"/>
            <a:chOff x="3879850" y="2675943"/>
            <a:chExt cx="3054350" cy="3502025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86" name="Freeform 6">
              <a:extLst>
                <a:ext uri="{FF2B5EF4-FFF2-40B4-BE49-F238E27FC236}">
                  <a16:creationId xmlns:a16="http://schemas.microsoft.com/office/drawing/2014/main" id="{2BBE3FE7-8AB0-47C6-8D25-0A36205A2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238" y="3528430"/>
              <a:ext cx="1223962" cy="644525"/>
            </a:xfrm>
            <a:custGeom>
              <a:avLst/>
              <a:gdLst>
                <a:gd name="T0" fmla="*/ 344 w 771"/>
                <a:gd name="T1" fmla="*/ 0 h 406"/>
                <a:gd name="T2" fmla="*/ 771 w 771"/>
                <a:gd name="T3" fmla="*/ 40 h 406"/>
                <a:gd name="T4" fmla="*/ 274 w 771"/>
                <a:gd name="T5" fmla="*/ 379 h 406"/>
                <a:gd name="T6" fmla="*/ 0 w 771"/>
                <a:gd name="T7" fmla="*/ 406 h 406"/>
                <a:gd name="T8" fmla="*/ 344 w 771"/>
                <a:gd name="T9" fmla="*/ 0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406">
                  <a:moveTo>
                    <a:pt x="344" y="0"/>
                  </a:moveTo>
                  <a:lnTo>
                    <a:pt x="771" y="40"/>
                  </a:lnTo>
                  <a:lnTo>
                    <a:pt x="274" y="379"/>
                  </a:lnTo>
                  <a:lnTo>
                    <a:pt x="0" y="406"/>
                  </a:lnTo>
                  <a:lnTo>
                    <a:pt x="34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0944" tIns="30472" rIns="60944" bIns="30472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87" name="Freeform 7">
              <a:extLst>
                <a:ext uri="{FF2B5EF4-FFF2-40B4-BE49-F238E27FC236}">
                  <a16:creationId xmlns:a16="http://schemas.microsoft.com/office/drawing/2014/main" id="{B7FA01A7-6964-4EE5-B39F-189A1B258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4963" y="2675943"/>
              <a:ext cx="568325" cy="1322388"/>
            </a:xfrm>
            <a:custGeom>
              <a:avLst/>
              <a:gdLst>
                <a:gd name="T0" fmla="*/ 358 w 358"/>
                <a:gd name="T1" fmla="*/ 400 h 833"/>
                <a:gd name="T2" fmla="*/ 226 w 358"/>
                <a:gd name="T3" fmla="*/ 0 h 833"/>
                <a:gd name="T4" fmla="*/ 0 w 358"/>
                <a:gd name="T5" fmla="*/ 556 h 833"/>
                <a:gd name="T6" fmla="*/ 35 w 358"/>
                <a:gd name="T7" fmla="*/ 833 h 833"/>
                <a:gd name="T8" fmla="*/ 358 w 358"/>
                <a:gd name="T9" fmla="*/ 40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833">
                  <a:moveTo>
                    <a:pt x="358" y="400"/>
                  </a:moveTo>
                  <a:lnTo>
                    <a:pt x="226" y="0"/>
                  </a:lnTo>
                  <a:lnTo>
                    <a:pt x="0" y="556"/>
                  </a:lnTo>
                  <a:lnTo>
                    <a:pt x="35" y="833"/>
                  </a:lnTo>
                  <a:lnTo>
                    <a:pt x="358" y="4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0944" tIns="30472" rIns="60944" bIns="30472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88" name="Freeform 8">
              <a:extLst>
                <a:ext uri="{FF2B5EF4-FFF2-40B4-BE49-F238E27FC236}">
                  <a16:creationId xmlns:a16="http://schemas.microsoft.com/office/drawing/2014/main" id="{00D993A0-A8E5-4613-9290-CF1227214D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9850" y="3149018"/>
              <a:ext cx="2503487" cy="3028950"/>
            </a:xfrm>
            <a:custGeom>
              <a:avLst/>
              <a:gdLst>
                <a:gd name="T0" fmla="*/ 0 w 1577"/>
                <a:gd name="T1" fmla="*/ 1908 h 1908"/>
                <a:gd name="T2" fmla="*/ 239 w 1577"/>
                <a:gd name="T3" fmla="*/ 1443 h 1908"/>
                <a:gd name="T4" fmla="*/ 264 w 1577"/>
                <a:gd name="T5" fmla="*/ 1523 h 1908"/>
                <a:gd name="T6" fmla="*/ 1387 w 1577"/>
                <a:gd name="T7" fmla="*/ 0 h 1908"/>
                <a:gd name="T8" fmla="*/ 1577 w 1577"/>
                <a:gd name="T9" fmla="*/ 161 h 1908"/>
                <a:gd name="T10" fmla="*/ 341 w 1577"/>
                <a:gd name="T11" fmla="*/ 1588 h 1908"/>
                <a:gd name="T12" fmla="*/ 422 w 1577"/>
                <a:gd name="T13" fmla="*/ 1601 h 1908"/>
                <a:gd name="T14" fmla="*/ 0 w 1577"/>
                <a:gd name="T15" fmla="*/ 1908 h 1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7" h="1908">
                  <a:moveTo>
                    <a:pt x="0" y="1908"/>
                  </a:moveTo>
                  <a:lnTo>
                    <a:pt x="239" y="1443"/>
                  </a:lnTo>
                  <a:lnTo>
                    <a:pt x="264" y="1523"/>
                  </a:lnTo>
                  <a:lnTo>
                    <a:pt x="1387" y="0"/>
                  </a:lnTo>
                  <a:lnTo>
                    <a:pt x="1577" y="161"/>
                  </a:lnTo>
                  <a:lnTo>
                    <a:pt x="341" y="1588"/>
                  </a:lnTo>
                  <a:lnTo>
                    <a:pt x="422" y="1601"/>
                  </a:lnTo>
                  <a:lnTo>
                    <a:pt x="0" y="19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0944" tIns="30472" rIns="60944" bIns="30472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89" name="Freeform 9">
            <a:extLst>
              <a:ext uri="{FF2B5EF4-FFF2-40B4-BE49-F238E27FC236}">
                <a16:creationId xmlns:a16="http://schemas.microsoft.com/office/drawing/2014/main" id="{1FFF90E9-3E15-4444-A2B2-8C289AC3D8C2}"/>
              </a:ext>
            </a:extLst>
          </p:cNvPr>
          <p:cNvSpPr>
            <a:spLocks/>
          </p:cNvSpPr>
          <p:nvPr/>
        </p:nvSpPr>
        <p:spPr bwMode="auto">
          <a:xfrm>
            <a:off x="1753803" y="3007103"/>
            <a:ext cx="1422030" cy="1420972"/>
          </a:xfrm>
          <a:custGeom>
            <a:avLst/>
            <a:gdLst>
              <a:gd name="T0" fmla="*/ 250 w 500"/>
              <a:gd name="T1" fmla="*/ 500 h 500"/>
              <a:gd name="T2" fmla="*/ 0 w 500"/>
              <a:gd name="T3" fmla="*/ 250 h 500"/>
              <a:gd name="T4" fmla="*/ 250 w 500"/>
              <a:gd name="T5" fmla="*/ 0 h 500"/>
              <a:gd name="T6" fmla="*/ 348 w 500"/>
              <a:gd name="T7" fmla="*/ 20 h 500"/>
              <a:gd name="T8" fmla="*/ 311 w 500"/>
              <a:gd name="T9" fmla="*/ 75 h 500"/>
              <a:gd name="T10" fmla="*/ 250 w 500"/>
              <a:gd name="T11" fmla="*/ 64 h 500"/>
              <a:gd name="T12" fmla="*/ 64 w 500"/>
              <a:gd name="T13" fmla="*/ 250 h 500"/>
              <a:gd name="T14" fmla="*/ 250 w 500"/>
              <a:gd name="T15" fmla="*/ 435 h 500"/>
              <a:gd name="T16" fmla="*/ 435 w 500"/>
              <a:gd name="T17" fmla="*/ 250 h 500"/>
              <a:gd name="T18" fmla="*/ 414 w 500"/>
              <a:gd name="T19" fmla="*/ 164 h 500"/>
              <a:gd name="T20" fmla="*/ 460 w 500"/>
              <a:gd name="T21" fmla="*/ 114 h 500"/>
              <a:gd name="T22" fmla="*/ 500 w 500"/>
              <a:gd name="T23" fmla="*/ 250 h 500"/>
              <a:gd name="T24" fmla="*/ 250 w 500"/>
              <a:gd name="T25" fmla="*/ 50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0" h="500">
                <a:moveTo>
                  <a:pt x="250" y="500"/>
                </a:moveTo>
                <a:cubicBezTo>
                  <a:pt x="112" y="500"/>
                  <a:pt x="0" y="388"/>
                  <a:pt x="0" y="250"/>
                </a:cubicBezTo>
                <a:cubicBezTo>
                  <a:pt x="0" y="112"/>
                  <a:pt x="112" y="0"/>
                  <a:pt x="250" y="0"/>
                </a:cubicBezTo>
                <a:cubicBezTo>
                  <a:pt x="285" y="0"/>
                  <a:pt x="318" y="7"/>
                  <a:pt x="348" y="20"/>
                </a:cubicBezTo>
                <a:cubicBezTo>
                  <a:pt x="311" y="75"/>
                  <a:pt x="311" y="75"/>
                  <a:pt x="311" y="75"/>
                </a:cubicBezTo>
                <a:cubicBezTo>
                  <a:pt x="291" y="68"/>
                  <a:pt x="271" y="64"/>
                  <a:pt x="250" y="64"/>
                </a:cubicBezTo>
                <a:cubicBezTo>
                  <a:pt x="147" y="64"/>
                  <a:pt x="64" y="147"/>
                  <a:pt x="64" y="250"/>
                </a:cubicBezTo>
                <a:cubicBezTo>
                  <a:pt x="64" y="352"/>
                  <a:pt x="147" y="435"/>
                  <a:pt x="250" y="435"/>
                </a:cubicBezTo>
                <a:cubicBezTo>
                  <a:pt x="352" y="435"/>
                  <a:pt x="435" y="352"/>
                  <a:pt x="435" y="250"/>
                </a:cubicBezTo>
                <a:cubicBezTo>
                  <a:pt x="435" y="219"/>
                  <a:pt x="427" y="189"/>
                  <a:pt x="414" y="164"/>
                </a:cubicBezTo>
                <a:cubicBezTo>
                  <a:pt x="460" y="114"/>
                  <a:pt x="460" y="114"/>
                  <a:pt x="460" y="114"/>
                </a:cubicBezTo>
                <a:cubicBezTo>
                  <a:pt x="485" y="153"/>
                  <a:pt x="500" y="200"/>
                  <a:pt x="500" y="250"/>
                </a:cubicBezTo>
                <a:cubicBezTo>
                  <a:pt x="500" y="388"/>
                  <a:pt x="388" y="500"/>
                  <a:pt x="250" y="500"/>
                </a:cubicBezTo>
                <a:close/>
              </a:path>
            </a:pathLst>
          </a:custGeom>
          <a:solidFill>
            <a:srgbClr val="085521"/>
          </a:solidFill>
          <a:ln>
            <a:noFill/>
          </a:ln>
        </p:spPr>
        <p:txBody>
          <a:bodyPr vert="horz" wrap="square" lIns="60944" tIns="30472" rIns="60944" bIns="30472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1200" kern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90" name="Freeform 10">
            <a:extLst>
              <a:ext uri="{FF2B5EF4-FFF2-40B4-BE49-F238E27FC236}">
                <a16:creationId xmlns:a16="http://schemas.microsoft.com/office/drawing/2014/main" id="{99F6334C-FE66-4A9C-AD38-7A1952ADB2F8}"/>
              </a:ext>
            </a:extLst>
          </p:cNvPr>
          <p:cNvSpPr>
            <a:spLocks/>
          </p:cNvSpPr>
          <p:nvPr/>
        </p:nvSpPr>
        <p:spPr bwMode="auto">
          <a:xfrm>
            <a:off x="1376076" y="2629376"/>
            <a:ext cx="2175367" cy="2174309"/>
          </a:xfrm>
          <a:custGeom>
            <a:avLst/>
            <a:gdLst>
              <a:gd name="T0" fmla="*/ 383 w 765"/>
              <a:gd name="T1" fmla="*/ 765 h 765"/>
              <a:gd name="T2" fmla="*/ 0 w 765"/>
              <a:gd name="T3" fmla="*/ 383 h 765"/>
              <a:gd name="T4" fmla="*/ 383 w 765"/>
              <a:gd name="T5" fmla="*/ 0 h 765"/>
              <a:gd name="T6" fmla="*/ 562 w 765"/>
              <a:gd name="T7" fmla="*/ 45 h 765"/>
              <a:gd name="T8" fmla="*/ 529 w 765"/>
              <a:gd name="T9" fmla="*/ 93 h 765"/>
              <a:gd name="T10" fmla="*/ 383 w 765"/>
              <a:gd name="T11" fmla="*/ 58 h 765"/>
              <a:gd name="T12" fmla="*/ 153 w 765"/>
              <a:gd name="T13" fmla="*/ 153 h 765"/>
              <a:gd name="T14" fmla="*/ 58 w 765"/>
              <a:gd name="T15" fmla="*/ 383 h 765"/>
              <a:gd name="T16" fmla="*/ 153 w 765"/>
              <a:gd name="T17" fmla="*/ 612 h 765"/>
              <a:gd name="T18" fmla="*/ 383 w 765"/>
              <a:gd name="T19" fmla="*/ 707 h 765"/>
              <a:gd name="T20" fmla="*/ 612 w 765"/>
              <a:gd name="T21" fmla="*/ 612 h 765"/>
              <a:gd name="T22" fmla="*/ 707 w 765"/>
              <a:gd name="T23" fmla="*/ 383 h 765"/>
              <a:gd name="T24" fmla="*/ 640 w 765"/>
              <a:gd name="T25" fmla="*/ 186 h 765"/>
              <a:gd name="T26" fmla="*/ 680 w 765"/>
              <a:gd name="T27" fmla="*/ 143 h 765"/>
              <a:gd name="T28" fmla="*/ 765 w 765"/>
              <a:gd name="T29" fmla="*/ 383 h 765"/>
              <a:gd name="T30" fmla="*/ 383 w 765"/>
              <a:gd name="T31" fmla="*/ 765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65" h="765">
                <a:moveTo>
                  <a:pt x="383" y="765"/>
                </a:moveTo>
                <a:cubicBezTo>
                  <a:pt x="171" y="765"/>
                  <a:pt x="0" y="594"/>
                  <a:pt x="0" y="383"/>
                </a:cubicBezTo>
                <a:cubicBezTo>
                  <a:pt x="0" y="171"/>
                  <a:pt x="171" y="0"/>
                  <a:pt x="383" y="0"/>
                </a:cubicBezTo>
                <a:cubicBezTo>
                  <a:pt x="447" y="0"/>
                  <a:pt x="508" y="16"/>
                  <a:pt x="562" y="45"/>
                </a:cubicBezTo>
                <a:cubicBezTo>
                  <a:pt x="529" y="93"/>
                  <a:pt x="529" y="93"/>
                  <a:pt x="529" y="93"/>
                </a:cubicBezTo>
                <a:cubicBezTo>
                  <a:pt x="485" y="71"/>
                  <a:pt x="435" y="58"/>
                  <a:pt x="383" y="58"/>
                </a:cubicBezTo>
                <a:cubicBezTo>
                  <a:pt x="293" y="59"/>
                  <a:pt x="212" y="95"/>
                  <a:pt x="153" y="153"/>
                </a:cubicBezTo>
                <a:cubicBezTo>
                  <a:pt x="95" y="212"/>
                  <a:pt x="59" y="293"/>
                  <a:pt x="58" y="383"/>
                </a:cubicBezTo>
                <a:cubicBezTo>
                  <a:pt x="59" y="472"/>
                  <a:pt x="95" y="553"/>
                  <a:pt x="153" y="612"/>
                </a:cubicBezTo>
                <a:cubicBezTo>
                  <a:pt x="212" y="671"/>
                  <a:pt x="293" y="707"/>
                  <a:pt x="383" y="707"/>
                </a:cubicBezTo>
                <a:cubicBezTo>
                  <a:pt x="472" y="707"/>
                  <a:pt x="553" y="671"/>
                  <a:pt x="612" y="612"/>
                </a:cubicBezTo>
                <a:cubicBezTo>
                  <a:pt x="671" y="553"/>
                  <a:pt x="707" y="472"/>
                  <a:pt x="707" y="383"/>
                </a:cubicBezTo>
                <a:cubicBezTo>
                  <a:pt x="707" y="309"/>
                  <a:pt x="682" y="240"/>
                  <a:pt x="640" y="186"/>
                </a:cubicBezTo>
                <a:cubicBezTo>
                  <a:pt x="680" y="143"/>
                  <a:pt x="680" y="143"/>
                  <a:pt x="680" y="143"/>
                </a:cubicBezTo>
                <a:cubicBezTo>
                  <a:pt x="733" y="208"/>
                  <a:pt x="765" y="292"/>
                  <a:pt x="765" y="383"/>
                </a:cubicBezTo>
                <a:cubicBezTo>
                  <a:pt x="765" y="594"/>
                  <a:pt x="594" y="765"/>
                  <a:pt x="383" y="765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60944" tIns="30472" rIns="60944" bIns="30472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1200" kern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91" name="Freeform 11">
            <a:extLst>
              <a:ext uri="{FF2B5EF4-FFF2-40B4-BE49-F238E27FC236}">
                <a16:creationId xmlns:a16="http://schemas.microsoft.com/office/drawing/2014/main" id="{95E33EF9-9777-4770-87D8-5211F0A32CBD}"/>
              </a:ext>
            </a:extLst>
          </p:cNvPr>
          <p:cNvSpPr>
            <a:spLocks/>
          </p:cNvSpPr>
          <p:nvPr/>
        </p:nvSpPr>
        <p:spPr bwMode="auto">
          <a:xfrm>
            <a:off x="989885" y="2242127"/>
            <a:ext cx="2950923" cy="2947749"/>
          </a:xfrm>
          <a:custGeom>
            <a:avLst/>
            <a:gdLst>
              <a:gd name="T0" fmla="*/ 519 w 1038"/>
              <a:gd name="T1" fmla="*/ 0 h 1037"/>
              <a:gd name="T2" fmla="*/ 775 w 1038"/>
              <a:gd name="T3" fmla="*/ 68 h 1037"/>
              <a:gd name="T4" fmla="*/ 740 w 1038"/>
              <a:gd name="T5" fmla="*/ 119 h 1037"/>
              <a:gd name="T6" fmla="*/ 519 w 1038"/>
              <a:gd name="T7" fmla="*/ 62 h 1037"/>
              <a:gd name="T8" fmla="*/ 196 w 1038"/>
              <a:gd name="T9" fmla="*/ 196 h 1037"/>
              <a:gd name="T10" fmla="*/ 62 w 1038"/>
              <a:gd name="T11" fmla="*/ 519 h 1037"/>
              <a:gd name="T12" fmla="*/ 196 w 1038"/>
              <a:gd name="T13" fmla="*/ 842 h 1037"/>
              <a:gd name="T14" fmla="*/ 519 w 1038"/>
              <a:gd name="T15" fmla="*/ 976 h 1037"/>
              <a:gd name="T16" fmla="*/ 842 w 1038"/>
              <a:gd name="T17" fmla="*/ 842 h 1037"/>
              <a:gd name="T18" fmla="*/ 976 w 1038"/>
              <a:gd name="T19" fmla="*/ 519 h 1037"/>
              <a:gd name="T20" fmla="*/ 867 w 1038"/>
              <a:gd name="T21" fmla="*/ 224 h 1037"/>
              <a:gd name="T22" fmla="*/ 910 w 1038"/>
              <a:gd name="T23" fmla="*/ 178 h 1037"/>
              <a:gd name="T24" fmla="*/ 1038 w 1038"/>
              <a:gd name="T25" fmla="*/ 519 h 1037"/>
              <a:gd name="T26" fmla="*/ 519 w 1038"/>
              <a:gd name="T27" fmla="*/ 1037 h 1037"/>
              <a:gd name="T28" fmla="*/ 0 w 1038"/>
              <a:gd name="T29" fmla="*/ 519 h 1037"/>
              <a:gd name="T30" fmla="*/ 519 w 1038"/>
              <a:gd name="T31" fmla="*/ 0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38" h="1037">
                <a:moveTo>
                  <a:pt x="519" y="0"/>
                </a:moveTo>
                <a:cubicBezTo>
                  <a:pt x="612" y="0"/>
                  <a:pt x="700" y="25"/>
                  <a:pt x="775" y="68"/>
                </a:cubicBezTo>
                <a:cubicBezTo>
                  <a:pt x="740" y="119"/>
                  <a:pt x="740" y="119"/>
                  <a:pt x="740" y="119"/>
                </a:cubicBezTo>
                <a:cubicBezTo>
                  <a:pt x="675" y="83"/>
                  <a:pt x="599" y="62"/>
                  <a:pt x="519" y="62"/>
                </a:cubicBezTo>
                <a:cubicBezTo>
                  <a:pt x="392" y="62"/>
                  <a:pt x="278" y="113"/>
                  <a:pt x="196" y="196"/>
                </a:cubicBezTo>
                <a:cubicBezTo>
                  <a:pt x="113" y="278"/>
                  <a:pt x="62" y="392"/>
                  <a:pt x="62" y="519"/>
                </a:cubicBezTo>
                <a:cubicBezTo>
                  <a:pt x="62" y="645"/>
                  <a:pt x="113" y="759"/>
                  <a:pt x="196" y="842"/>
                </a:cubicBezTo>
                <a:cubicBezTo>
                  <a:pt x="278" y="925"/>
                  <a:pt x="392" y="976"/>
                  <a:pt x="519" y="976"/>
                </a:cubicBezTo>
                <a:cubicBezTo>
                  <a:pt x="645" y="976"/>
                  <a:pt x="759" y="925"/>
                  <a:pt x="842" y="842"/>
                </a:cubicBezTo>
                <a:cubicBezTo>
                  <a:pt x="925" y="759"/>
                  <a:pt x="976" y="645"/>
                  <a:pt x="976" y="519"/>
                </a:cubicBezTo>
                <a:cubicBezTo>
                  <a:pt x="976" y="406"/>
                  <a:pt x="935" y="303"/>
                  <a:pt x="867" y="224"/>
                </a:cubicBezTo>
                <a:cubicBezTo>
                  <a:pt x="910" y="178"/>
                  <a:pt x="910" y="178"/>
                  <a:pt x="910" y="178"/>
                </a:cubicBezTo>
                <a:cubicBezTo>
                  <a:pt x="989" y="269"/>
                  <a:pt x="1037" y="388"/>
                  <a:pt x="1038" y="519"/>
                </a:cubicBezTo>
                <a:cubicBezTo>
                  <a:pt x="1037" y="805"/>
                  <a:pt x="805" y="1037"/>
                  <a:pt x="519" y="1037"/>
                </a:cubicBezTo>
                <a:cubicBezTo>
                  <a:pt x="232" y="1037"/>
                  <a:pt x="0" y="805"/>
                  <a:pt x="0" y="519"/>
                </a:cubicBezTo>
                <a:cubicBezTo>
                  <a:pt x="0" y="232"/>
                  <a:pt x="232" y="0"/>
                  <a:pt x="519" y="0"/>
                </a:cubicBezTo>
                <a:close/>
              </a:path>
            </a:pathLst>
          </a:custGeom>
          <a:solidFill>
            <a:srgbClr val="085521"/>
          </a:solidFill>
          <a:ln>
            <a:noFill/>
          </a:ln>
        </p:spPr>
        <p:txBody>
          <a:bodyPr vert="horz" wrap="square" lIns="60944" tIns="30472" rIns="60944" bIns="30472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US" sz="1200" kern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cxnSp>
        <p:nvCxnSpPr>
          <p:cNvPr id="95" name="Straight Arrow Connector 98">
            <a:extLst>
              <a:ext uri="{FF2B5EF4-FFF2-40B4-BE49-F238E27FC236}">
                <a16:creationId xmlns:a16="http://schemas.microsoft.com/office/drawing/2014/main" id="{76357A7A-F86B-4705-BF6F-2EE81D6CEC75}"/>
              </a:ext>
            </a:extLst>
          </p:cNvPr>
          <p:cNvCxnSpPr/>
          <p:nvPr/>
        </p:nvCxnSpPr>
        <p:spPr>
          <a:xfrm>
            <a:off x="5242008" y="2968152"/>
            <a:ext cx="425165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6" name="Straight Arrow Connector 99">
            <a:extLst>
              <a:ext uri="{FF2B5EF4-FFF2-40B4-BE49-F238E27FC236}">
                <a16:creationId xmlns:a16="http://schemas.microsoft.com/office/drawing/2014/main" id="{10E0DDC7-A71C-452E-B8A1-CE300F7F88B7}"/>
              </a:ext>
            </a:extLst>
          </p:cNvPr>
          <p:cNvCxnSpPr/>
          <p:nvPr/>
        </p:nvCxnSpPr>
        <p:spPr>
          <a:xfrm>
            <a:off x="5242008" y="4119992"/>
            <a:ext cx="425165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97" name="Group 3">
            <a:extLst>
              <a:ext uri="{FF2B5EF4-FFF2-40B4-BE49-F238E27FC236}">
                <a16:creationId xmlns:a16="http://schemas.microsoft.com/office/drawing/2014/main" id="{DE9CCE31-9FA6-4E77-B3B0-6BFD7073C7F7}"/>
              </a:ext>
            </a:extLst>
          </p:cNvPr>
          <p:cNvGrpSpPr/>
          <p:nvPr/>
        </p:nvGrpSpPr>
        <p:grpSpPr>
          <a:xfrm>
            <a:off x="5242008" y="1770838"/>
            <a:ext cx="425165" cy="3494974"/>
            <a:chOff x="8046720" y="3256287"/>
            <a:chExt cx="637913" cy="5243827"/>
          </a:xfrm>
        </p:grpSpPr>
        <p:cxnSp>
          <p:nvCxnSpPr>
            <p:cNvPr id="98" name="Straight Arrow Connector 91">
              <a:extLst>
                <a:ext uri="{FF2B5EF4-FFF2-40B4-BE49-F238E27FC236}">
                  <a16:creationId xmlns:a16="http://schemas.microsoft.com/office/drawing/2014/main" id="{F418E595-3AF1-46A4-A5EB-646EBAA8CD05}"/>
                </a:ext>
              </a:extLst>
            </p:cNvPr>
            <p:cNvCxnSpPr/>
            <p:nvPr/>
          </p:nvCxnSpPr>
          <p:spPr>
            <a:xfrm>
              <a:off x="8046720" y="3256287"/>
              <a:ext cx="637913" cy="0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9" name="Straight Arrow Connector 100">
              <a:extLst>
                <a:ext uri="{FF2B5EF4-FFF2-40B4-BE49-F238E27FC236}">
                  <a16:creationId xmlns:a16="http://schemas.microsoft.com/office/drawing/2014/main" id="{A9A6B783-BC8A-4746-A567-C6C88442D59D}"/>
                </a:ext>
              </a:extLst>
            </p:cNvPr>
            <p:cNvCxnSpPr/>
            <p:nvPr/>
          </p:nvCxnSpPr>
          <p:spPr>
            <a:xfrm flipV="1">
              <a:off x="8046720" y="8500112"/>
              <a:ext cx="637913" cy="2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miter lim="800000"/>
              <a:tailEnd type="triangle"/>
            </a:ln>
            <a:effectLst/>
          </p:spPr>
        </p:cxnSp>
      </p:grpSp>
      <p:grpSp>
        <p:nvGrpSpPr>
          <p:cNvPr id="100" name="Group 9">
            <a:extLst>
              <a:ext uri="{FF2B5EF4-FFF2-40B4-BE49-F238E27FC236}">
                <a16:creationId xmlns:a16="http://schemas.microsoft.com/office/drawing/2014/main" id="{FB5C0EB9-6888-44A9-A818-44A9615E5B0F}"/>
              </a:ext>
            </a:extLst>
          </p:cNvPr>
          <p:cNvGrpSpPr/>
          <p:nvPr/>
        </p:nvGrpSpPr>
        <p:grpSpPr>
          <a:xfrm>
            <a:off x="5788248" y="3646586"/>
            <a:ext cx="906703" cy="908468"/>
            <a:chOff x="8866294" y="6047430"/>
            <a:chExt cx="1360409" cy="1363057"/>
          </a:xfrm>
        </p:grpSpPr>
        <p:sp>
          <p:nvSpPr>
            <p:cNvPr id="101" name="Oval 15">
              <a:extLst>
                <a:ext uri="{FF2B5EF4-FFF2-40B4-BE49-F238E27FC236}">
                  <a16:creationId xmlns:a16="http://schemas.microsoft.com/office/drawing/2014/main" id="{68C499B9-8C5F-48DD-BD51-AB98BA290C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6294" y="6047430"/>
              <a:ext cx="1360409" cy="1363057"/>
            </a:xfrm>
            <a:prstGeom prst="ellipse">
              <a:avLst/>
            </a:prstGeom>
            <a:solidFill>
              <a:srgbClr val="085521"/>
            </a:solidFill>
            <a:ln>
              <a:noFill/>
            </a:ln>
          </p:spPr>
          <p:txBody>
            <a:bodyPr vert="horz" wrap="square" lIns="60944" tIns="30472" rIns="60944" bIns="30472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02" name="Freeform 5">
              <a:extLst>
                <a:ext uri="{FF2B5EF4-FFF2-40B4-BE49-F238E27FC236}">
                  <a16:creationId xmlns:a16="http://schemas.microsoft.com/office/drawing/2014/main" id="{8855F5D2-0A75-4559-B7B0-18A036EE82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52142" y="6420502"/>
              <a:ext cx="782395" cy="616911"/>
            </a:xfrm>
            <a:custGeom>
              <a:avLst/>
              <a:gdLst>
                <a:gd name="T0" fmla="*/ 969 w 1152"/>
                <a:gd name="T1" fmla="*/ 520 h 908"/>
                <a:gd name="T2" fmla="*/ 1145 w 1152"/>
                <a:gd name="T3" fmla="*/ 882 h 908"/>
                <a:gd name="T4" fmla="*/ 1128 w 1152"/>
                <a:gd name="T5" fmla="*/ 908 h 908"/>
                <a:gd name="T6" fmla="*/ 24 w 1152"/>
                <a:gd name="T7" fmla="*/ 908 h 908"/>
                <a:gd name="T8" fmla="*/ 7 w 1152"/>
                <a:gd name="T9" fmla="*/ 882 h 908"/>
                <a:gd name="T10" fmla="*/ 183 w 1152"/>
                <a:gd name="T11" fmla="*/ 520 h 908"/>
                <a:gd name="T12" fmla="*/ 200 w 1152"/>
                <a:gd name="T13" fmla="*/ 510 h 908"/>
                <a:gd name="T14" fmla="*/ 351 w 1152"/>
                <a:gd name="T15" fmla="*/ 510 h 908"/>
                <a:gd name="T16" fmla="*/ 365 w 1152"/>
                <a:gd name="T17" fmla="*/ 516 h 908"/>
                <a:gd name="T18" fmla="*/ 396 w 1152"/>
                <a:gd name="T19" fmla="*/ 551 h 908"/>
                <a:gd name="T20" fmla="*/ 426 w 1152"/>
                <a:gd name="T21" fmla="*/ 584 h 908"/>
                <a:gd name="T22" fmla="*/ 246 w 1152"/>
                <a:gd name="T23" fmla="*/ 584 h 908"/>
                <a:gd name="T24" fmla="*/ 230 w 1152"/>
                <a:gd name="T25" fmla="*/ 594 h 908"/>
                <a:gd name="T26" fmla="*/ 113 w 1152"/>
                <a:gd name="T27" fmla="*/ 834 h 908"/>
                <a:gd name="T28" fmla="*/ 1039 w 1152"/>
                <a:gd name="T29" fmla="*/ 834 h 908"/>
                <a:gd name="T30" fmla="*/ 922 w 1152"/>
                <a:gd name="T31" fmla="*/ 594 h 908"/>
                <a:gd name="T32" fmla="*/ 906 w 1152"/>
                <a:gd name="T33" fmla="*/ 584 h 908"/>
                <a:gd name="T34" fmla="*/ 726 w 1152"/>
                <a:gd name="T35" fmla="*/ 584 h 908"/>
                <a:gd name="T36" fmla="*/ 756 w 1152"/>
                <a:gd name="T37" fmla="*/ 551 h 908"/>
                <a:gd name="T38" fmla="*/ 787 w 1152"/>
                <a:gd name="T39" fmla="*/ 516 h 908"/>
                <a:gd name="T40" fmla="*/ 801 w 1152"/>
                <a:gd name="T41" fmla="*/ 510 h 908"/>
                <a:gd name="T42" fmla="*/ 952 w 1152"/>
                <a:gd name="T43" fmla="*/ 510 h 908"/>
                <a:gd name="T44" fmla="*/ 969 w 1152"/>
                <a:gd name="T45" fmla="*/ 520 h 908"/>
                <a:gd name="T46" fmla="*/ 835 w 1152"/>
                <a:gd name="T47" fmla="*/ 273 h 908"/>
                <a:gd name="T48" fmla="*/ 593 w 1152"/>
                <a:gd name="T49" fmla="*/ 697 h 908"/>
                <a:gd name="T50" fmla="*/ 559 w 1152"/>
                <a:gd name="T51" fmla="*/ 697 h 908"/>
                <a:gd name="T52" fmla="*/ 321 w 1152"/>
                <a:gd name="T53" fmla="*/ 327 h 908"/>
                <a:gd name="T54" fmla="*/ 551 w 1152"/>
                <a:gd name="T55" fmla="*/ 15 h 908"/>
                <a:gd name="T56" fmla="*/ 835 w 1152"/>
                <a:gd name="T57" fmla="*/ 273 h 908"/>
                <a:gd name="T58" fmla="*/ 713 w 1152"/>
                <a:gd name="T59" fmla="*/ 273 h 908"/>
                <a:gd name="T60" fmla="*/ 576 w 1152"/>
                <a:gd name="T61" fmla="*/ 136 h 908"/>
                <a:gd name="T62" fmla="*/ 439 w 1152"/>
                <a:gd name="T63" fmla="*/ 273 h 908"/>
                <a:gd name="T64" fmla="*/ 576 w 1152"/>
                <a:gd name="T65" fmla="*/ 410 h 908"/>
                <a:gd name="T66" fmla="*/ 713 w 1152"/>
                <a:gd name="T67" fmla="*/ 273 h 908"/>
                <a:gd name="T68" fmla="*/ 713 w 1152"/>
                <a:gd name="T69" fmla="*/ 273 h 908"/>
                <a:gd name="T70" fmla="*/ 713 w 1152"/>
                <a:gd name="T71" fmla="*/ 273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52" h="908">
                  <a:moveTo>
                    <a:pt x="969" y="520"/>
                  </a:moveTo>
                  <a:cubicBezTo>
                    <a:pt x="1145" y="882"/>
                    <a:pt x="1145" y="882"/>
                    <a:pt x="1145" y="882"/>
                  </a:cubicBezTo>
                  <a:cubicBezTo>
                    <a:pt x="1152" y="896"/>
                    <a:pt x="1145" y="908"/>
                    <a:pt x="1128" y="908"/>
                  </a:cubicBezTo>
                  <a:cubicBezTo>
                    <a:pt x="24" y="908"/>
                    <a:pt x="24" y="908"/>
                    <a:pt x="24" y="908"/>
                  </a:cubicBezTo>
                  <a:cubicBezTo>
                    <a:pt x="7" y="908"/>
                    <a:pt x="0" y="896"/>
                    <a:pt x="7" y="882"/>
                  </a:cubicBezTo>
                  <a:cubicBezTo>
                    <a:pt x="183" y="520"/>
                    <a:pt x="183" y="520"/>
                    <a:pt x="183" y="520"/>
                  </a:cubicBezTo>
                  <a:cubicBezTo>
                    <a:pt x="186" y="514"/>
                    <a:pt x="193" y="510"/>
                    <a:pt x="200" y="510"/>
                  </a:cubicBezTo>
                  <a:cubicBezTo>
                    <a:pt x="351" y="510"/>
                    <a:pt x="351" y="510"/>
                    <a:pt x="351" y="510"/>
                  </a:cubicBezTo>
                  <a:cubicBezTo>
                    <a:pt x="355" y="510"/>
                    <a:pt x="362" y="512"/>
                    <a:pt x="365" y="516"/>
                  </a:cubicBezTo>
                  <a:cubicBezTo>
                    <a:pt x="375" y="528"/>
                    <a:pt x="385" y="539"/>
                    <a:pt x="396" y="551"/>
                  </a:cubicBezTo>
                  <a:cubicBezTo>
                    <a:pt x="406" y="562"/>
                    <a:pt x="416" y="573"/>
                    <a:pt x="426" y="584"/>
                  </a:cubicBezTo>
                  <a:cubicBezTo>
                    <a:pt x="246" y="584"/>
                    <a:pt x="246" y="584"/>
                    <a:pt x="246" y="584"/>
                  </a:cubicBezTo>
                  <a:cubicBezTo>
                    <a:pt x="240" y="584"/>
                    <a:pt x="232" y="589"/>
                    <a:pt x="230" y="594"/>
                  </a:cubicBezTo>
                  <a:cubicBezTo>
                    <a:pt x="113" y="834"/>
                    <a:pt x="113" y="834"/>
                    <a:pt x="113" y="834"/>
                  </a:cubicBezTo>
                  <a:cubicBezTo>
                    <a:pt x="1039" y="834"/>
                    <a:pt x="1039" y="834"/>
                    <a:pt x="1039" y="834"/>
                  </a:cubicBezTo>
                  <a:cubicBezTo>
                    <a:pt x="922" y="594"/>
                    <a:pt x="922" y="594"/>
                    <a:pt x="922" y="594"/>
                  </a:cubicBezTo>
                  <a:cubicBezTo>
                    <a:pt x="920" y="589"/>
                    <a:pt x="912" y="584"/>
                    <a:pt x="906" y="584"/>
                  </a:cubicBezTo>
                  <a:cubicBezTo>
                    <a:pt x="726" y="584"/>
                    <a:pt x="726" y="584"/>
                    <a:pt x="726" y="584"/>
                  </a:cubicBezTo>
                  <a:cubicBezTo>
                    <a:pt x="736" y="573"/>
                    <a:pt x="746" y="562"/>
                    <a:pt x="756" y="551"/>
                  </a:cubicBezTo>
                  <a:cubicBezTo>
                    <a:pt x="766" y="539"/>
                    <a:pt x="777" y="528"/>
                    <a:pt x="787" y="516"/>
                  </a:cubicBezTo>
                  <a:cubicBezTo>
                    <a:pt x="790" y="512"/>
                    <a:pt x="796" y="510"/>
                    <a:pt x="801" y="510"/>
                  </a:cubicBezTo>
                  <a:cubicBezTo>
                    <a:pt x="952" y="510"/>
                    <a:pt x="952" y="510"/>
                    <a:pt x="952" y="510"/>
                  </a:cubicBezTo>
                  <a:cubicBezTo>
                    <a:pt x="959" y="510"/>
                    <a:pt x="966" y="514"/>
                    <a:pt x="969" y="520"/>
                  </a:cubicBezTo>
                  <a:close/>
                  <a:moveTo>
                    <a:pt x="835" y="273"/>
                  </a:moveTo>
                  <a:cubicBezTo>
                    <a:pt x="835" y="470"/>
                    <a:pt x="670" y="508"/>
                    <a:pt x="593" y="697"/>
                  </a:cubicBezTo>
                  <a:cubicBezTo>
                    <a:pt x="587" y="713"/>
                    <a:pt x="565" y="713"/>
                    <a:pt x="559" y="697"/>
                  </a:cubicBezTo>
                  <a:cubicBezTo>
                    <a:pt x="489" y="526"/>
                    <a:pt x="348" y="479"/>
                    <a:pt x="321" y="327"/>
                  </a:cubicBezTo>
                  <a:cubicBezTo>
                    <a:pt x="295" y="176"/>
                    <a:pt x="399" y="29"/>
                    <a:pt x="551" y="15"/>
                  </a:cubicBezTo>
                  <a:cubicBezTo>
                    <a:pt x="705" y="0"/>
                    <a:pt x="835" y="121"/>
                    <a:pt x="835" y="273"/>
                  </a:cubicBezTo>
                  <a:close/>
                  <a:moveTo>
                    <a:pt x="713" y="273"/>
                  </a:moveTo>
                  <a:cubicBezTo>
                    <a:pt x="713" y="197"/>
                    <a:pt x="651" y="136"/>
                    <a:pt x="576" y="136"/>
                  </a:cubicBezTo>
                  <a:cubicBezTo>
                    <a:pt x="500" y="136"/>
                    <a:pt x="439" y="197"/>
                    <a:pt x="439" y="273"/>
                  </a:cubicBezTo>
                  <a:cubicBezTo>
                    <a:pt x="439" y="348"/>
                    <a:pt x="500" y="410"/>
                    <a:pt x="576" y="410"/>
                  </a:cubicBezTo>
                  <a:cubicBezTo>
                    <a:pt x="651" y="410"/>
                    <a:pt x="713" y="348"/>
                    <a:pt x="713" y="273"/>
                  </a:cubicBezTo>
                  <a:close/>
                  <a:moveTo>
                    <a:pt x="713" y="273"/>
                  </a:moveTo>
                  <a:cubicBezTo>
                    <a:pt x="713" y="273"/>
                    <a:pt x="713" y="273"/>
                    <a:pt x="713" y="273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0944" tIns="30472" rIns="60944" bIns="30472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03" name="Group 10">
            <a:extLst>
              <a:ext uri="{FF2B5EF4-FFF2-40B4-BE49-F238E27FC236}">
                <a16:creationId xmlns:a16="http://schemas.microsoft.com/office/drawing/2014/main" id="{43A3974A-1305-4EE1-B4DA-F9DF1EDC8238}"/>
              </a:ext>
            </a:extLst>
          </p:cNvPr>
          <p:cNvGrpSpPr/>
          <p:nvPr/>
        </p:nvGrpSpPr>
        <p:grpSpPr>
          <a:xfrm>
            <a:off x="5788248" y="4811577"/>
            <a:ext cx="906703" cy="908468"/>
            <a:chOff x="8866294" y="8077040"/>
            <a:chExt cx="1360409" cy="1363057"/>
          </a:xfrm>
        </p:grpSpPr>
        <p:sp>
          <p:nvSpPr>
            <p:cNvPr id="104" name="Oval 15">
              <a:extLst>
                <a:ext uri="{FF2B5EF4-FFF2-40B4-BE49-F238E27FC236}">
                  <a16:creationId xmlns:a16="http://schemas.microsoft.com/office/drawing/2014/main" id="{71A2E4F0-BDC9-4100-8C28-FD4524A424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6294" y="8077040"/>
              <a:ext cx="1360409" cy="1363057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0944" tIns="30472" rIns="60944" bIns="30472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05" name="Freeform 9">
              <a:extLst>
                <a:ext uri="{FF2B5EF4-FFF2-40B4-BE49-F238E27FC236}">
                  <a16:creationId xmlns:a16="http://schemas.microsoft.com/office/drawing/2014/main" id="{90C990BA-7155-46BC-9CAE-B3011A1EA6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80795" y="8433267"/>
              <a:ext cx="687388" cy="627063"/>
            </a:xfrm>
            <a:custGeom>
              <a:avLst/>
              <a:gdLst>
                <a:gd name="T0" fmla="*/ 872 w 929"/>
                <a:gd name="T1" fmla="*/ 232 h 850"/>
                <a:gd name="T2" fmla="*/ 814 w 929"/>
                <a:gd name="T3" fmla="*/ 177 h 850"/>
                <a:gd name="T4" fmla="*/ 512 w 929"/>
                <a:gd name="T5" fmla="*/ 491 h 850"/>
                <a:gd name="T6" fmla="*/ 484 w 929"/>
                <a:gd name="T7" fmla="*/ 504 h 850"/>
                <a:gd name="T8" fmla="*/ 484 w 929"/>
                <a:gd name="T9" fmla="*/ 504 h 850"/>
                <a:gd name="T10" fmla="*/ 455 w 929"/>
                <a:gd name="T11" fmla="*/ 491 h 850"/>
                <a:gd name="T12" fmla="*/ 297 w 929"/>
                <a:gd name="T13" fmla="*/ 328 h 850"/>
                <a:gd name="T14" fmla="*/ 73 w 929"/>
                <a:gd name="T15" fmla="*/ 564 h 850"/>
                <a:gd name="T16" fmla="*/ 44 w 929"/>
                <a:gd name="T17" fmla="*/ 577 h 850"/>
                <a:gd name="T18" fmla="*/ 17 w 929"/>
                <a:gd name="T19" fmla="*/ 566 h 850"/>
                <a:gd name="T20" fmla="*/ 15 w 929"/>
                <a:gd name="T21" fmla="*/ 509 h 850"/>
                <a:gd name="T22" fmla="*/ 268 w 929"/>
                <a:gd name="T23" fmla="*/ 243 h 850"/>
                <a:gd name="T24" fmla="*/ 297 w 929"/>
                <a:gd name="T25" fmla="*/ 231 h 850"/>
                <a:gd name="T26" fmla="*/ 297 w 929"/>
                <a:gd name="T27" fmla="*/ 231 h 850"/>
                <a:gd name="T28" fmla="*/ 326 w 929"/>
                <a:gd name="T29" fmla="*/ 243 h 850"/>
                <a:gd name="T30" fmla="*/ 484 w 929"/>
                <a:gd name="T31" fmla="*/ 406 h 850"/>
                <a:gd name="T32" fmla="*/ 757 w 929"/>
                <a:gd name="T33" fmla="*/ 122 h 850"/>
                <a:gd name="T34" fmla="*/ 699 w 929"/>
                <a:gd name="T35" fmla="*/ 67 h 850"/>
                <a:gd name="T36" fmla="*/ 929 w 929"/>
                <a:gd name="T37" fmla="*/ 0 h 850"/>
                <a:gd name="T38" fmla="*/ 872 w 929"/>
                <a:gd name="T39" fmla="*/ 232 h 850"/>
                <a:gd name="T40" fmla="*/ 44 w 929"/>
                <a:gd name="T41" fmla="*/ 630 h 850"/>
                <a:gd name="T42" fmla="*/ 18 w 929"/>
                <a:gd name="T43" fmla="*/ 626 h 850"/>
                <a:gd name="T44" fmla="*/ 18 w 929"/>
                <a:gd name="T45" fmla="*/ 850 h 850"/>
                <a:gd name="T46" fmla="*/ 138 w 929"/>
                <a:gd name="T47" fmla="*/ 850 h 850"/>
                <a:gd name="T48" fmla="*/ 138 w 929"/>
                <a:gd name="T49" fmla="*/ 574 h 850"/>
                <a:gd name="T50" fmla="*/ 112 w 929"/>
                <a:gd name="T51" fmla="*/ 601 h 850"/>
                <a:gd name="T52" fmla="*/ 44 w 929"/>
                <a:gd name="T53" fmla="*/ 630 h 850"/>
                <a:gd name="T54" fmla="*/ 164 w 929"/>
                <a:gd name="T55" fmla="*/ 850 h 850"/>
                <a:gd name="T56" fmla="*/ 284 w 929"/>
                <a:gd name="T57" fmla="*/ 850 h 850"/>
                <a:gd name="T58" fmla="*/ 284 w 929"/>
                <a:gd name="T59" fmla="*/ 420 h 850"/>
                <a:gd name="T60" fmla="*/ 164 w 929"/>
                <a:gd name="T61" fmla="*/ 546 h 850"/>
                <a:gd name="T62" fmla="*/ 164 w 929"/>
                <a:gd name="T63" fmla="*/ 850 h 850"/>
                <a:gd name="T64" fmla="*/ 417 w 929"/>
                <a:gd name="T65" fmla="*/ 528 h 850"/>
                <a:gd name="T66" fmla="*/ 311 w 929"/>
                <a:gd name="T67" fmla="*/ 418 h 850"/>
                <a:gd name="T68" fmla="*/ 311 w 929"/>
                <a:gd name="T69" fmla="*/ 850 h 850"/>
                <a:gd name="T70" fmla="*/ 430 w 929"/>
                <a:gd name="T71" fmla="*/ 850 h 850"/>
                <a:gd name="T72" fmla="*/ 430 w 929"/>
                <a:gd name="T73" fmla="*/ 540 h 850"/>
                <a:gd name="T74" fmla="*/ 417 w 929"/>
                <a:gd name="T75" fmla="*/ 528 h 850"/>
                <a:gd name="T76" fmla="*/ 484 w 929"/>
                <a:gd name="T77" fmla="*/ 557 h 850"/>
                <a:gd name="T78" fmla="*/ 457 w 929"/>
                <a:gd name="T79" fmla="*/ 553 h 850"/>
                <a:gd name="T80" fmla="*/ 457 w 929"/>
                <a:gd name="T81" fmla="*/ 850 h 850"/>
                <a:gd name="T82" fmla="*/ 577 w 929"/>
                <a:gd name="T83" fmla="*/ 850 h 850"/>
                <a:gd name="T84" fmla="*/ 577 w 929"/>
                <a:gd name="T85" fmla="*/ 501 h 850"/>
                <a:gd name="T86" fmla="*/ 551 w 929"/>
                <a:gd name="T87" fmla="*/ 528 h 850"/>
                <a:gd name="T88" fmla="*/ 484 w 929"/>
                <a:gd name="T89" fmla="*/ 557 h 850"/>
                <a:gd name="T90" fmla="*/ 603 w 929"/>
                <a:gd name="T91" fmla="*/ 473 h 850"/>
                <a:gd name="T92" fmla="*/ 603 w 929"/>
                <a:gd name="T93" fmla="*/ 850 h 850"/>
                <a:gd name="T94" fmla="*/ 723 w 929"/>
                <a:gd name="T95" fmla="*/ 850 h 850"/>
                <a:gd name="T96" fmla="*/ 723 w 929"/>
                <a:gd name="T97" fmla="*/ 349 h 850"/>
                <a:gd name="T98" fmla="*/ 603 w 929"/>
                <a:gd name="T99" fmla="*/ 473 h 850"/>
                <a:gd name="T100" fmla="*/ 816 w 929"/>
                <a:gd name="T101" fmla="*/ 252 h 850"/>
                <a:gd name="T102" fmla="*/ 750 w 929"/>
                <a:gd name="T103" fmla="*/ 321 h 850"/>
                <a:gd name="T104" fmla="*/ 750 w 929"/>
                <a:gd name="T105" fmla="*/ 850 h 850"/>
                <a:gd name="T106" fmla="*/ 870 w 929"/>
                <a:gd name="T107" fmla="*/ 850 h 850"/>
                <a:gd name="T108" fmla="*/ 870 w 929"/>
                <a:gd name="T109" fmla="*/ 304 h 850"/>
                <a:gd name="T110" fmla="*/ 816 w 929"/>
                <a:gd name="T111" fmla="*/ 252 h 850"/>
                <a:gd name="T112" fmla="*/ 816 w 929"/>
                <a:gd name="T113" fmla="*/ 252 h 850"/>
                <a:gd name="T114" fmla="*/ 816 w 929"/>
                <a:gd name="T115" fmla="*/ 252 h 8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29" h="850">
                  <a:moveTo>
                    <a:pt x="872" y="232"/>
                  </a:moveTo>
                  <a:cubicBezTo>
                    <a:pt x="814" y="177"/>
                    <a:pt x="814" y="177"/>
                    <a:pt x="814" y="177"/>
                  </a:cubicBezTo>
                  <a:cubicBezTo>
                    <a:pt x="512" y="491"/>
                    <a:pt x="512" y="491"/>
                    <a:pt x="512" y="491"/>
                  </a:cubicBezTo>
                  <a:cubicBezTo>
                    <a:pt x="505" y="499"/>
                    <a:pt x="494" y="504"/>
                    <a:pt x="484" y="504"/>
                  </a:cubicBezTo>
                  <a:cubicBezTo>
                    <a:pt x="484" y="504"/>
                    <a:pt x="484" y="504"/>
                    <a:pt x="484" y="504"/>
                  </a:cubicBezTo>
                  <a:cubicBezTo>
                    <a:pt x="473" y="504"/>
                    <a:pt x="462" y="499"/>
                    <a:pt x="455" y="491"/>
                  </a:cubicBezTo>
                  <a:cubicBezTo>
                    <a:pt x="297" y="328"/>
                    <a:pt x="297" y="328"/>
                    <a:pt x="297" y="328"/>
                  </a:cubicBezTo>
                  <a:cubicBezTo>
                    <a:pt x="73" y="564"/>
                    <a:pt x="73" y="564"/>
                    <a:pt x="73" y="564"/>
                  </a:cubicBezTo>
                  <a:cubicBezTo>
                    <a:pt x="65" y="573"/>
                    <a:pt x="55" y="577"/>
                    <a:pt x="44" y="577"/>
                  </a:cubicBezTo>
                  <a:cubicBezTo>
                    <a:pt x="34" y="577"/>
                    <a:pt x="25" y="573"/>
                    <a:pt x="17" y="566"/>
                  </a:cubicBezTo>
                  <a:cubicBezTo>
                    <a:pt x="1" y="551"/>
                    <a:pt x="0" y="525"/>
                    <a:pt x="15" y="509"/>
                  </a:cubicBezTo>
                  <a:cubicBezTo>
                    <a:pt x="268" y="243"/>
                    <a:pt x="268" y="243"/>
                    <a:pt x="268" y="243"/>
                  </a:cubicBezTo>
                  <a:cubicBezTo>
                    <a:pt x="276" y="235"/>
                    <a:pt x="286" y="231"/>
                    <a:pt x="297" y="231"/>
                  </a:cubicBezTo>
                  <a:cubicBezTo>
                    <a:pt x="297" y="231"/>
                    <a:pt x="297" y="231"/>
                    <a:pt x="297" y="231"/>
                  </a:cubicBezTo>
                  <a:cubicBezTo>
                    <a:pt x="308" y="231"/>
                    <a:pt x="318" y="235"/>
                    <a:pt x="326" y="243"/>
                  </a:cubicBezTo>
                  <a:cubicBezTo>
                    <a:pt x="484" y="406"/>
                    <a:pt x="484" y="406"/>
                    <a:pt x="484" y="406"/>
                  </a:cubicBezTo>
                  <a:cubicBezTo>
                    <a:pt x="757" y="122"/>
                    <a:pt x="757" y="122"/>
                    <a:pt x="757" y="122"/>
                  </a:cubicBezTo>
                  <a:cubicBezTo>
                    <a:pt x="699" y="67"/>
                    <a:pt x="699" y="67"/>
                    <a:pt x="699" y="67"/>
                  </a:cubicBezTo>
                  <a:cubicBezTo>
                    <a:pt x="929" y="0"/>
                    <a:pt x="929" y="0"/>
                    <a:pt x="929" y="0"/>
                  </a:cubicBezTo>
                  <a:lnTo>
                    <a:pt x="872" y="232"/>
                  </a:lnTo>
                  <a:close/>
                  <a:moveTo>
                    <a:pt x="44" y="630"/>
                  </a:moveTo>
                  <a:cubicBezTo>
                    <a:pt x="35" y="630"/>
                    <a:pt x="26" y="629"/>
                    <a:pt x="18" y="626"/>
                  </a:cubicBezTo>
                  <a:cubicBezTo>
                    <a:pt x="18" y="850"/>
                    <a:pt x="18" y="850"/>
                    <a:pt x="18" y="850"/>
                  </a:cubicBezTo>
                  <a:cubicBezTo>
                    <a:pt x="138" y="850"/>
                    <a:pt x="138" y="850"/>
                    <a:pt x="138" y="850"/>
                  </a:cubicBezTo>
                  <a:cubicBezTo>
                    <a:pt x="138" y="574"/>
                    <a:pt x="138" y="574"/>
                    <a:pt x="138" y="574"/>
                  </a:cubicBezTo>
                  <a:cubicBezTo>
                    <a:pt x="112" y="601"/>
                    <a:pt x="112" y="601"/>
                    <a:pt x="112" y="601"/>
                  </a:cubicBezTo>
                  <a:cubicBezTo>
                    <a:pt x="94" y="619"/>
                    <a:pt x="70" y="630"/>
                    <a:pt x="44" y="630"/>
                  </a:cubicBezTo>
                  <a:close/>
                  <a:moveTo>
                    <a:pt x="164" y="850"/>
                  </a:moveTo>
                  <a:cubicBezTo>
                    <a:pt x="284" y="850"/>
                    <a:pt x="284" y="850"/>
                    <a:pt x="284" y="850"/>
                  </a:cubicBezTo>
                  <a:cubicBezTo>
                    <a:pt x="284" y="420"/>
                    <a:pt x="284" y="420"/>
                    <a:pt x="284" y="420"/>
                  </a:cubicBezTo>
                  <a:cubicBezTo>
                    <a:pt x="164" y="546"/>
                    <a:pt x="164" y="546"/>
                    <a:pt x="164" y="546"/>
                  </a:cubicBezTo>
                  <a:lnTo>
                    <a:pt x="164" y="850"/>
                  </a:lnTo>
                  <a:close/>
                  <a:moveTo>
                    <a:pt x="417" y="528"/>
                  </a:moveTo>
                  <a:cubicBezTo>
                    <a:pt x="311" y="418"/>
                    <a:pt x="311" y="418"/>
                    <a:pt x="311" y="418"/>
                  </a:cubicBezTo>
                  <a:cubicBezTo>
                    <a:pt x="311" y="850"/>
                    <a:pt x="311" y="850"/>
                    <a:pt x="311" y="850"/>
                  </a:cubicBezTo>
                  <a:cubicBezTo>
                    <a:pt x="430" y="850"/>
                    <a:pt x="430" y="850"/>
                    <a:pt x="430" y="850"/>
                  </a:cubicBezTo>
                  <a:cubicBezTo>
                    <a:pt x="430" y="540"/>
                    <a:pt x="430" y="540"/>
                    <a:pt x="430" y="540"/>
                  </a:cubicBezTo>
                  <a:cubicBezTo>
                    <a:pt x="425" y="537"/>
                    <a:pt x="421" y="533"/>
                    <a:pt x="417" y="528"/>
                  </a:cubicBezTo>
                  <a:close/>
                  <a:moveTo>
                    <a:pt x="484" y="557"/>
                  </a:moveTo>
                  <a:cubicBezTo>
                    <a:pt x="474" y="557"/>
                    <a:pt x="466" y="555"/>
                    <a:pt x="457" y="553"/>
                  </a:cubicBezTo>
                  <a:cubicBezTo>
                    <a:pt x="457" y="850"/>
                    <a:pt x="457" y="850"/>
                    <a:pt x="457" y="850"/>
                  </a:cubicBezTo>
                  <a:cubicBezTo>
                    <a:pt x="577" y="850"/>
                    <a:pt x="577" y="850"/>
                    <a:pt x="577" y="850"/>
                  </a:cubicBezTo>
                  <a:cubicBezTo>
                    <a:pt x="577" y="501"/>
                    <a:pt x="577" y="501"/>
                    <a:pt x="577" y="501"/>
                  </a:cubicBezTo>
                  <a:cubicBezTo>
                    <a:pt x="551" y="528"/>
                    <a:pt x="551" y="528"/>
                    <a:pt x="551" y="528"/>
                  </a:cubicBezTo>
                  <a:cubicBezTo>
                    <a:pt x="533" y="546"/>
                    <a:pt x="509" y="557"/>
                    <a:pt x="484" y="557"/>
                  </a:cubicBezTo>
                  <a:close/>
                  <a:moveTo>
                    <a:pt x="603" y="473"/>
                  </a:moveTo>
                  <a:cubicBezTo>
                    <a:pt x="603" y="850"/>
                    <a:pt x="603" y="850"/>
                    <a:pt x="603" y="850"/>
                  </a:cubicBezTo>
                  <a:cubicBezTo>
                    <a:pt x="723" y="850"/>
                    <a:pt x="723" y="850"/>
                    <a:pt x="723" y="850"/>
                  </a:cubicBezTo>
                  <a:cubicBezTo>
                    <a:pt x="723" y="349"/>
                    <a:pt x="723" y="349"/>
                    <a:pt x="723" y="349"/>
                  </a:cubicBezTo>
                  <a:lnTo>
                    <a:pt x="603" y="473"/>
                  </a:lnTo>
                  <a:close/>
                  <a:moveTo>
                    <a:pt x="816" y="252"/>
                  </a:moveTo>
                  <a:cubicBezTo>
                    <a:pt x="750" y="321"/>
                    <a:pt x="750" y="321"/>
                    <a:pt x="750" y="321"/>
                  </a:cubicBezTo>
                  <a:cubicBezTo>
                    <a:pt x="750" y="850"/>
                    <a:pt x="750" y="850"/>
                    <a:pt x="750" y="850"/>
                  </a:cubicBezTo>
                  <a:cubicBezTo>
                    <a:pt x="870" y="850"/>
                    <a:pt x="870" y="850"/>
                    <a:pt x="870" y="850"/>
                  </a:cubicBezTo>
                  <a:cubicBezTo>
                    <a:pt x="870" y="304"/>
                    <a:pt x="870" y="304"/>
                    <a:pt x="870" y="304"/>
                  </a:cubicBezTo>
                  <a:lnTo>
                    <a:pt x="816" y="252"/>
                  </a:lnTo>
                  <a:close/>
                  <a:moveTo>
                    <a:pt x="816" y="252"/>
                  </a:moveTo>
                  <a:cubicBezTo>
                    <a:pt x="816" y="252"/>
                    <a:pt x="816" y="252"/>
                    <a:pt x="816" y="252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0944" tIns="30472" rIns="60944" bIns="30472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06" name="Group 4">
            <a:extLst>
              <a:ext uri="{FF2B5EF4-FFF2-40B4-BE49-F238E27FC236}">
                <a16:creationId xmlns:a16="http://schemas.microsoft.com/office/drawing/2014/main" id="{806FC6D3-CC05-4F46-9122-4EAAFBE021C6}"/>
              </a:ext>
            </a:extLst>
          </p:cNvPr>
          <p:cNvGrpSpPr/>
          <p:nvPr/>
        </p:nvGrpSpPr>
        <p:grpSpPr>
          <a:xfrm>
            <a:off x="5788248" y="1316604"/>
            <a:ext cx="906703" cy="908468"/>
            <a:chOff x="8866293" y="2049856"/>
            <a:chExt cx="1360409" cy="1363056"/>
          </a:xfrm>
        </p:grpSpPr>
        <p:sp>
          <p:nvSpPr>
            <p:cNvPr id="107" name="Oval 15">
              <a:extLst>
                <a:ext uri="{FF2B5EF4-FFF2-40B4-BE49-F238E27FC236}">
                  <a16:creationId xmlns:a16="http://schemas.microsoft.com/office/drawing/2014/main" id="{DFC5B7E8-C769-4CA8-B0BE-E813EAEC3D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6293" y="2049856"/>
              <a:ext cx="1360409" cy="136305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60944" tIns="30472" rIns="60944" bIns="30472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 kern="0" dirty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08" name="Freeform 13">
              <a:extLst>
                <a:ext uri="{FF2B5EF4-FFF2-40B4-BE49-F238E27FC236}">
                  <a16:creationId xmlns:a16="http://schemas.microsoft.com/office/drawing/2014/main" id="{3CC50F97-61D3-4F09-82B8-1100C0B72A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4487" y="2401555"/>
              <a:ext cx="725478" cy="661066"/>
            </a:xfrm>
            <a:custGeom>
              <a:avLst/>
              <a:gdLst>
                <a:gd name="T0" fmla="*/ 65 w 84"/>
                <a:gd name="T1" fmla="*/ 32 h 76"/>
                <a:gd name="T2" fmla="*/ 76 w 84"/>
                <a:gd name="T3" fmla="*/ 30 h 76"/>
                <a:gd name="T4" fmla="*/ 82 w 84"/>
                <a:gd name="T5" fmla="*/ 10 h 76"/>
                <a:gd name="T6" fmla="*/ 74 w 84"/>
                <a:gd name="T7" fmla="*/ 1 h 76"/>
                <a:gd name="T8" fmla="*/ 54 w 84"/>
                <a:gd name="T9" fmla="*/ 5 h 76"/>
                <a:gd name="T10" fmla="*/ 50 w 84"/>
                <a:gd name="T11" fmla="*/ 15 h 76"/>
                <a:gd name="T12" fmla="*/ 55 w 84"/>
                <a:gd name="T13" fmla="*/ 21 h 76"/>
                <a:gd name="T14" fmla="*/ 11 w 84"/>
                <a:gd name="T15" fmla="*/ 60 h 76"/>
                <a:gd name="T16" fmla="*/ 9 w 84"/>
                <a:gd name="T17" fmla="*/ 33 h 76"/>
                <a:gd name="T18" fmla="*/ 13 w 84"/>
                <a:gd name="T19" fmla="*/ 29 h 76"/>
                <a:gd name="T20" fmla="*/ 28 w 84"/>
                <a:gd name="T21" fmla="*/ 28 h 76"/>
                <a:gd name="T22" fmla="*/ 30 w 84"/>
                <a:gd name="T23" fmla="*/ 9 h 76"/>
                <a:gd name="T24" fmla="*/ 11 w 84"/>
                <a:gd name="T25" fmla="*/ 8 h 76"/>
                <a:gd name="T26" fmla="*/ 7 w 84"/>
                <a:gd name="T27" fmla="*/ 23 h 76"/>
                <a:gd name="T28" fmla="*/ 4 w 84"/>
                <a:gd name="T29" fmla="*/ 27 h 76"/>
                <a:gd name="T30" fmla="*/ 0 w 84"/>
                <a:gd name="T31" fmla="*/ 35 h 76"/>
                <a:gd name="T32" fmla="*/ 3 w 84"/>
                <a:gd name="T33" fmla="*/ 66 h 76"/>
                <a:gd name="T34" fmla="*/ 42 w 84"/>
                <a:gd name="T35" fmla="*/ 75 h 76"/>
                <a:gd name="T36" fmla="*/ 51 w 84"/>
                <a:gd name="T37" fmla="*/ 73 h 76"/>
                <a:gd name="T38" fmla="*/ 57 w 84"/>
                <a:gd name="T39" fmla="*/ 68 h 76"/>
                <a:gd name="T40" fmla="*/ 58 w 84"/>
                <a:gd name="T41" fmla="*/ 70 h 76"/>
                <a:gd name="T42" fmla="*/ 69 w 84"/>
                <a:gd name="T43" fmla="*/ 71 h 76"/>
                <a:gd name="T44" fmla="*/ 77 w 84"/>
                <a:gd name="T45" fmla="*/ 63 h 76"/>
                <a:gd name="T46" fmla="*/ 78 w 84"/>
                <a:gd name="T47" fmla="*/ 53 h 76"/>
                <a:gd name="T48" fmla="*/ 69 w 84"/>
                <a:gd name="T49" fmla="*/ 43 h 76"/>
                <a:gd name="T50" fmla="*/ 58 w 84"/>
                <a:gd name="T51" fmla="*/ 42 h 76"/>
                <a:gd name="T52" fmla="*/ 50 w 84"/>
                <a:gd name="T53" fmla="*/ 50 h 76"/>
                <a:gd name="T54" fmla="*/ 49 w 84"/>
                <a:gd name="T55" fmla="*/ 60 h 76"/>
                <a:gd name="T56" fmla="*/ 51 w 84"/>
                <a:gd name="T57" fmla="*/ 62 h 76"/>
                <a:gd name="T58" fmla="*/ 45 w 84"/>
                <a:gd name="T59" fmla="*/ 67 h 76"/>
                <a:gd name="T60" fmla="*/ 22 w 84"/>
                <a:gd name="T61" fmla="*/ 62 h 76"/>
                <a:gd name="T62" fmla="*/ 61 w 84"/>
                <a:gd name="T63" fmla="*/ 27 h 76"/>
                <a:gd name="T64" fmla="*/ 65 w 84"/>
                <a:gd name="T65" fmla="*/ 3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4" h="76">
                  <a:moveTo>
                    <a:pt x="65" y="32"/>
                  </a:moveTo>
                  <a:cubicBezTo>
                    <a:pt x="69" y="36"/>
                    <a:pt x="75" y="34"/>
                    <a:pt x="76" y="3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4" y="5"/>
                    <a:pt x="79" y="0"/>
                    <a:pt x="74" y="1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49" y="6"/>
                    <a:pt x="47" y="11"/>
                    <a:pt x="50" y="15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8" y="32"/>
                    <a:pt x="24" y="32"/>
                    <a:pt x="28" y="28"/>
                  </a:cubicBezTo>
                  <a:cubicBezTo>
                    <a:pt x="34" y="23"/>
                    <a:pt x="34" y="15"/>
                    <a:pt x="30" y="9"/>
                  </a:cubicBezTo>
                  <a:cubicBezTo>
                    <a:pt x="25" y="3"/>
                    <a:pt x="16" y="3"/>
                    <a:pt x="11" y="8"/>
                  </a:cubicBezTo>
                  <a:cubicBezTo>
                    <a:pt x="6" y="12"/>
                    <a:pt x="5" y="18"/>
                    <a:pt x="7" y="23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9"/>
                    <a:pt x="0" y="32"/>
                    <a:pt x="0" y="35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6" y="76"/>
                    <a:pt x="49" y="75"/>
                    <a:pt x="51" y="73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61" y="73"/>
                    <a:pt x="66" y="73"/>
                    <a:pt x="69" y="71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80" y="60"/>
                    <a:pt x="80" y="56"/>
                    <a:pt x="78" y="53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66" y="40"/>
                    <a:pt x="61" y="39"/>
                    <a:pt x="58" y="42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47" y="52"/>
                    <a:pt x="47" y="57"/>
                    <a:pt x="49" y="60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61" y="27"/>
                    <a:pt x="61" y="27"/>
                    <a:pt x="61" y="27"/>
                  </a:cubicBezTo>
                  <a:lnTo>
                    <a:pt x="65" y="3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60944" tIns="30472" rIns="60944" bIns="30472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1200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7D67A30-285A-4A78-8270-F887A2504678}"/>
              </a:ext>
            </a:extLst>
          </p:cNvPr>
          <p:cNvGrpSpPr/>
          <p:nvPr/>
        </p:nvGrpSpPr>
        <p:grpSpPr>
          <a:xfrm>
            <a:off x="7048213" y="1406987"/>
            <a:ext cx="4042787" cy="777761"/>
            <a:chOff x="7048213" y="1406987"/>
            <a:chExt cx="4042787" cy="777761"/>
          </a:xfrm>
        </p:grpSpPr>
        <p:sp>
          <p:nvSpPr>
            <p:cNvPr id="109" name="ïṣľíḑé">
              <a:extLst>
                <a:ext uri="{FF2B5EF4-FFF2-40B4-BE49-F238E27FC236}">
                  <a16:creationId xmlns:a16="http://schemas.microsoft.com/office/drawing/2014/main" id="{8C391102-7407-4C76-A0DA-40D49F2C2635}"/>
                </a:ext>
              </a:extLst>
            </p:cNvPr>
            <p:cNvSpPr txBox="1"/>
            <p:nvPr/>
          </p:nvSpPr>
          <p:spPr bwMode="auto">
            <a:xfrm>
              <a:off x="7048213" y="1406987"/>
              <a:ext cx="2527567" cy="4177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16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请输入副标题</a:t>
              </a:r>
              <a:endParaRPr lang="en-US" altLang="zh-CN" sz="1600" b="1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10" name="iṥlîḑê">
              <a:extLst>
                <a:ext uri="{FF2B5EF4-FFF2-40B4-BE49-F238E27FC236}">
                  <a16:creationId xmlns:a16="http://schemas.microsoft.com/office/drawing/2014/main" id="{CF085954-A2C5-43A2-BC01-DD8BCCAFB5FB}"/>
                </a:ext>
              </a:extLst>
            </p:cNvPr>
            <p:cNvSpPr/>
            <p:nvPr/>
          </p:nvSpPr>
          <p:spPr bwMode="auto">
            <a:xfrm>
              <a:off x="7048213" y="1824748"/>
              <a:ext cx="4042787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粘贴你的文本内容到此处，注意只需要保留原文本内容，不要原格式</a:t>
              </a: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id="{00E03A23-104D-42E7-AC0B-76F5E3BF3F53}"/>
              </a:ext>
            </a:extLst>
          </p:cNvPr>
          <p:cNvGrpSpPr/>
          <p:nvPr/>
        </p:nvGrpSpPr>
        <p:grpSpPr>
          <a:xfrm>
            <a:off x="7048213" y="2561175"/>
            <a:ext cx="4042787" cy="777761"/>
            <a:chOff x="7048213" y="1406987"/>
            <a:chExt cx="4042787" cy="777761"/>
          </a:xfrm>
        </p:grpSpPr>
        <p:sp>
          <p:nvSpPr>
            <p:cNvPr id="112" name="ïṣľíḑé">
              <a:extLst>
                <a:ext uri="{FF2B5EF4-FFF2-40B4-BE49-F238E27FC236}">
                  <a16:creationId xmlns:a16="http://schemas.microsoft.com/office/drawing/2014/main" id="{4B0C7B22-8B8E-4C8B-8354-69F2A7EE8D0F}"/>
                </a:ext>
              </a:extLst>
            </p:cNvPr>
            <p:cNvSpPr txBox="1"/>
            <p:nvPr/>
          </p:nvSpPr>
          <p:spPr bwMode="auto">
            <a:xfrm>
              <a:off x="7048213" y="1406987"/>
              <a:ext cx="2527567" cy="4177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16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请输入副标题</a:t>
              </a:r>
            </a:p>
          </p:txBody>
        </p:sp>
        <p:sp>
          <p:nvSpPr>
            <p:cNvPr id="113" name="iṥlîḑê">
              <a:extLst>
                <a:ext uri="{FF2B5EF4-FFF2-40B4-BE49-F238E27FC236}">
                  <a16:creationId xmlns:a16="http://schemas.microsoft.com/office/drawing/2014/main" id="{A3FE6437-A106-4A91-BBEE-F609C6CDF339}"/>
                </a:ext>
              </a:extLst>
            </p:cNvPr>
            <p:cNvSpPr/>
            <p:nvPr/>
          </p:nvSpPr>
          <p:spPr bwMode="auto">
            <a:xfrm>
              <a:off x="7048213" y="1824748"/>
              <a:ext cx="4042787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粘贴你的文本内容到此处，注意只需要保留原文本内容，不要原格式</a:t>
              </a:r>
            </a:p>
          </p:txBody>
        </p:sp>
      </p:grp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FC5D5303-C706-4D4A-A343-E99AF0F913BF}"/>
              </a:ext>
            </a:extLst>
          </p:cNvPr>
          <p:cNvGrpSpPr/>
          <p:nvPr/>
        </p:nvGrpSpPr>
        <p:grpSpPr>
          <a:xfrm>
            <a:off x="7048213" y="3715363"/>
            <a:ext cx="4042787" cy="777761"/>
            <a:chOff x="7048213" y="1406987"/>
            <a:chExt cx="4042787" cy="777761"/>
          </a:xfrm>
        </p:grpSpPr>
        <p:sp>
          <p:nvSpPr>
            <p:cNvPr id="115" name="ïṣľíḑé">
              <a:extLst>
                <a:ext uri="{FF2B5EF4-FFF2-40B4-BE49-F238E27FC236}">
                  <a16:creationId xmlns:a16="http://schemas.microsoft.com/office/drawing/2014/main" id="{E3D2A258-9D94-49AE-8601-52E426DD29B7}"/>
                </a:ext>
              </a:extLst>
            </p:cNvPr>
            <p:cNvSpPr txBox="1"/>
            <p:nvPr/>
          </p:nvSpPr>
          <p:spPr bwMode="auto">
            <a:xfrm>
              <a:off x="7048213" y="1406987"/>
              <a:ext cx="2527567" cy="4177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16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请输入副标题</a:t>
              </a:r>
            </a:p>
          </p:txBody>
        </p:sp>
        <p:sp>
          <p:nvSpPr>
            <p:cNvPr id="116" name="iṥlîḑê">
              <a:extLst>
                <a:ext uri="{FF2B5EF4-FFF2-40B4-BE49-F238E27FC236}">
                  <a16:creationId xmlns:a16="http://schemas.microsoft.com/office/drawing/2014/main" id="{706CEA08-99C9-4C66-8AAF-7D66EB109AC9}"/>
                </a:ext>
              </a:extLst>
            </p:cNvPr>
            <p:cNvSpPr/>
            <p:nvPr/>
          </p:nvSpPr>
          <p:spPr bwMode="auto">
            <a:xfrm>
              <a:off x="7048213" y="1824748"/>
              <a:ext cx="4042787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粘贴你的文本内容到此处，注意只需要保留原文本内容，不要原格式</a:t>
              </a:r>
            </a:p>
          </p:txBody>
        </p: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1A812B73-E918-4DE3-9895-12A9CC3923FD}"/>
              </a:ext>
            </a:extLst>
          </p:cNvPr>
          <p:cNvGrpSpPr/>
          <p:nvPr/>
        </p:nvGrpSpPr>
        <p:grpSpPr>
          <a:xfrm>
            <a:off x="7048213" y="4869551"/>
            <a:ext cx="4042787" cy="777761"/>
            <a:chOff x="7048213" y="1406987"/>
            <a:chExt cx="4042787" cy="777761"/>
          </a:xfrm>
        </p:grpSpPr>
        <p:sp>
          <p:nvSpPr>
            <p:cNvPr id="118" name="ïṣľíḑé">
              <a:extLst>
                <a:ext uri="{FF2B5EF4-FFF2-40B4-BE49-F238E27FC236}">
                  <a16:creationId xmlns:a16="http://schemas.microsoft.com/office/drawing/2014/main" id="{25247AB6-5FCE-4E72-B566-D37BDAB31828}"/>
                </a:ext>
              </a:extLst>
            </p:cNvPr>
            <p:cNvSpPr txBox="1"/>
            <p:nvPr/>
          </p:nvSpPr>
          <p:spPr bwMode="auto">
            <a:xfrm>
              <a:off x="7048213" y="1406987"/>
              <a:ext cx="2527567" cy="41776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16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请输入副标题</a:t>
              </a:r>
            </a:p>
          </p:txBody>
        </p:sp>
        <p:sp>
          <p:nvSpPr>
            <p:cNvPr id="119" name="iṥlîḑê">
              <a:extLst>
                <a:ext uri="{FF2B5EF4-FFF2-40B4-BE49-F238E27FC236}">
                  <a16:creationId xmlns:a16="http://schemas.microsoft.com/office/drawing/2014/main" id="{6F48EB31-C27C-47E9-B817-E7A4ABF6303B}"/>
                </a:ext>
              </a:extLst>
            </p:cNvPr>
            <p:cNvSpPr/>
            <p:nvPr/>
          </p:nvSpPr>
          <p:spPr bwMode="auto">
            <a:xfrm>
              <a:off x="7048213" y="1824748"/>
              <a:ext cx="4042787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fontScale="925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粘贴你的文本内容到此处，注意只需要保留原文本内容，不要原格式</a:t>
              </a:r>
            </a:p>
          </p:txBody>
        </p:sp>
      </p:grpSp>
      <p:sp>
        <p:nvSpPr>
          <p:cNvPr id="51" name="L 形 50">
            <a:extLst>
              <a:ext uri="{FF2B5EF4-FFF2-40B4-BE49-F238E27FC236}">
                <a16:creationId xmlns:a16="http://schemas.microsoft.com/office/drawing/2014/main" id="{B4AA98CF-CBF3-4D52-8E28-FD5C11DE4D9B}"/>
              </a:ext>
            </a:extLst>
          </p:cNvPr>
          <p:cNvSpPr/>
          <p:nvPr/>
        </p:nvSpPr>
        <p:spPr>
          <a:xfrm>
            <a:off x="741000" y="5878437"/>
            <a:ext cx="360000" cy="360000"/>
          </a:xfrm>
          <a:prstGeom prst="corner">
            <a:avLst>
              <a:gd name="adj1" fmla="val 16674"/>
              <a:gd name="adj2" fmla="val 17571"/>
            </a:avLst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FEF267EC-E217-47CF-97C4-A80222DBD6B2}"/>
              </a:ext>
            </a:extLst>
          </p:cNvPr>
          <p:cNvSpPr txBox="1"/>
          <p:nvPr/>
        </p:nvSpPr>
        <p:spPr>
          <a:xfrm>
            <a:off x="9944858" y="539668"/>
            <a:ext cx="1596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/>
              <a:t>LOGO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3111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B0DD218-99CE-4F1F-BAF7-AA7289490BC5}"/>
              </a:ext>
            </a:extLst>
          </p:cNvPr>
          <p:cNvSpPr txBox="1"/>
          <p:nvPr/>
        </p:nvSpPr>
        <p:spPr>
          <a:xfrm>
            <a:off x="2038638" y="1203095"/>
            <a:ext cx="8114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请在这里输入能够表达你的概括性主题的文字内容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15C77A7-F467-4B57-9A99-851E80A723A2}"/>
              </a:ext>
            </a:extLst>
          </p:cNvPr>
          <p:cNvGrpSpPr/>
          <p:nvPr/>
        </p:nvGrpSpPr>
        <p:grpSpPr>
          <a:xfrm>
            <a:off x="1216877" y="1989000"/>
            <a:ext cx="3119725" cy="3825000"/>
            <a:chOff x="1257479" y="2259000"/>
            <a:chExt cx="3119725" cy="382500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2AEDBA17-29E3-4EC4-A389-E2DAB9492AE1}"/>
                </a:ext>
              </a:extLst>
            </p:cNvPr>
            <p:cNvSpPr/>
            <p:nvPr/>
          </p:nvSpPr>
          <p:spPr>
            <a:xfrm>
              <a:off x="1257479" y="2782220"/>
              <a:ext cx="3119725" cy="33017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B4B5F16-793B-461E-B6C9-A46C07F5912F}"/>
                </a:ext>
              </a:extLst>
            </p:cNvPr>
            <p:cNvSpPr/>
            <p:nvPr/>
          </p:nvSpPr>
          <p:spPr>
            <a:xfrm>
              <a:off x="1257479" y="2259000"/>
              <a:ext cx="3119725" cy="523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大标题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F3E0877-5FC1-44B0-90E4-E7F21996537C}"/>
                </a:ext>
              </a:extLst>
            </p:cNvPr>
            <p:cNvGrpSpPr/>
            <p:nvPr/>
          </p:nvGrpSpPr>
          <p:grpSpPr>
            <a:xfrm>
              <a:off x="1557341" y="2889403"/>
              <a:ext cx="2520000" cy="810485"/>
              <a:chOff x="1575273" y="2889403"/>
              <a:chExt cx="2520000" cy="810485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48F6B676-94F2-4A6F-BB74-FF4183EF631E}"/>
                  </a:ext>
                </a:extLst>
              </p:cNvPr>
              <p:cNvSpPr/>
              <p:nvPr/>
            </p:nvSpPr>
            <p:spPr bwMode="auto">
              <a:xfrm>
                <a:off x="1575273" y="3271902"/>
                <a:ext cx="2520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tabLst>
                    <a:tab pos="228594" algn="l"/>
                  </a:tabLst>
                  <a:defRPr/>
                </a:pPr>
                <a:r>
                  <a:rPr lang="zh-CN" altLang="en-US" sz="11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粘贴你的文本内容到此处，注意只需要保留原文本内容，不要原格式</a:t>
                </a:r>
                <a:endPara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209DF7A-6523-4CAE-9B44-C12DD2785BC5}"/>
                  </a:ext>
                </a:extLst>
              </p:cNvPr>
              <p:cNvSpPr txBox="1"/>
              <p:nvPr/>
            </p:nvSpPr>
            <p:spPr bwMode="auto">
              <a:xfrm>
                <a:off x="2092773" y="2889403"/>
                <a:ext cx="1485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/>
                </a:pPr>
                <a:r>
                  <a:rPr lang="zh-CN" altLang="en-US" sz="1600" dirty="0">
                    <a:solidFill>
                      <a:schemeClr val="tx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副标题</a:t>
                </a:r>
                <a:endParaRPr lang="en-US" altLang="zh-CN" sz="1600" dirty="0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cxnSp>
          <p:nvCxnSpPr>
            <p:cNvPr id="11" name="OK_line_Rectangle 4">
              <a:extLst>
                <a:ext uri="{FF2B5EF4-FFF2-40B4-BE49-F238E27FC236}">
                  <a16:creationId xmlns:a16="http://schemas.microsoft.com/office/drawing/2014/main" id="{8749CDA1-EFB2-4FFC-B2EF-727C5D532651}"/>
                </a:ext>
              </a:extLst>
            </p:cNvPr>
            <p:cNvCxnSpPr>
              <a:cxnSpLocks/>
            </p:cNvCxnSpPr>
            <p:nvPr/>
          </p:nvCxnSpPr>
          <p:spPr>
            <a:xfrm>
              <a:off x="1524478" y="3852559"/>
              <a:ext cx="2585727" cy="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OK_line_Rectangle 4">
              <a:extLst>
                <a:ext uri="{FF2B5EF4-FFF2-40B4-BE49-F238E27FC236}">
                  <a16:creationId xmlns:a16="http://schemas.microsoft.com/office/drawing/2014/main" id="{F0C203C5-8FBE-4171-861D-34CC32C1F8FF}"/>
                </a:ext>
              </a:extLst>
            </p:cNvPr>
            <p:cNvCxnSpPr>
              <a:cxnSpLocks/>
            </p:cNvCxnSpPr>
            <p:nvPr/>
          </p:nvCxnSpPr>
          <p:spPr>
            <a:xfrm>
              <a:off x="1524478" y="4922899"/>
              <a:ext cx="2585727" cy="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89FE3B1A-D334-48FD-814A-35F2C563A4D9}"/>
                </a:ext>
              </a:extLst>
            </p:cNvPr>
            <p:cNvGrpSpPr/>
            <p:nvPr/>
          </p:nvGrpSpPr>
          <p:grpSpPr>
            <a:xfrm>
              <a:off x="1557341" y="3982486"/>
              <a:ext cx="2520000" cy="810485"/>
              <a:chOff x="1575273" y="2889403"/>
              <a:chExt cx="2520000" cy="810485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B7411AC0-AE50-4E2D-BEF7-C499F82D6066}"/>
                  </a:ext>
                </a:extLst>
              </p:cNvPr>
              <p:cNvSpPr/>
              <p:nvPr/>
            </p:nvSpPr>
            <p:spPr bwMode="auto">
              <a:xfrm>
                <a:off x="1575273" y="3271902"/>
                <a:ext cx="2520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tabLst>
                    <a:tab pos="228594" algn="l"/>
                  </a:tabLst>
                  <a:defRPr/>
                </a:pPr>
                <a:r>
                  <a:rPr lang="zh-CN" altLang="en-US" sz="11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粘贴你的文本内容到此处，注意只需要保留原文本内容，不要原格式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F3F1DAE-309B-4EB4-BC1F-2F66541C25E3}"/>
                  </a:ext>
                </a:extLst>
              </p:cNvPr>
              <p:cNvSpPr txBox="1"/>
              <p:nvPr/>
            </p:nvSpPr>
            <p:spPr bwMode="auto">
              <a:xfrm>
                <a:off x="2092773" y="2889403"/>
                <a:ext cx="1485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/>
                </a:pPr>
                <a:r>
                  <a:rPr lang="zh-CN" altLang="en-US" sz="1600" dirty="0">
                    <a:solidFill>
                      <a:schemeClr val="tx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副标题</a:t>
                </a:r>
                <a:endParaRPr lang="en-US" altLang="zh-CN" sz="1600" dirty="0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783627C5-7D85-48E3-8B68-D30D2728155F}"/>
                </a:ext>
              </a:extLst>
            </p:cNvPr>
            <p:cNvGrpSpPr/>
            <p:nvPr/>
          </p:nvGrpSpPr>
          <p:grpSpPr>
            <a:xfrm>
              <a:off x="1557341" y="5075569"/>
              <a:ext cx="2520000" cy="810485"/>
              <a:chOff x="1575273" y="2889403"/>
              <a:chExt cx="2520000" cy="810485"/>
            </a:xfrm>
          </p:grpSpPr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200C7847-E8AF-489E-AEAB-2B14CE24B196}"/>
                  </a:ext>
                </a:extLst>
              </p:cNvPr>
              <p:cNvSpPr/>
              <p:nvPr/>
            </p:nvSpPr>
            <p:spPr bwMode="auto">
              <a:xfrm>
                <a:off x="1575273" y="3271902"/>
                <a:ext cx="2520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tabLst>
                    <a:tab pos="228594" algn="l"/>
                  </a:tabLst>
                  <a:defRPr/>
                </a:pPr>
                <a:r>
                  <a:rPr lang="zh-CN" altLang="en-US" sz="11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粘贴你的文本内容到此处，注意只需要保留原文本内容，不要原格式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0AC40F81-37DD-4BE6-934E-44F63B621994}"/>
                  </a:ext>
                </a:extLst>
              </p:cNvPr>
              <p:cNvSpPr txBox="1"/>
              <p:nvPr/>
            </p:nvSpPr>
            <p:spPr bwMode="auto">
              <a:xfrm>
                <a:off x="2092773" y="2889403"/>
                <a:ext cx="1485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/>
                </a:pPr>
                <a:r>
                  <a:rPr lang="zh-CN" altLang="en-US" sz="1600" dirty="0">
                    <a:solidFill>
                      <a:schemeClr val="tx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副标题</a:t>
                </a:r>
                <a:endParaRPr lang="en-US" altLang="zh-CN" sz="1600" dirty="0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3AEA3BC-4EE2-4BDF-95A5-1128AD4405E7}"/>
              </a:ext>
            </a:extLst>
          </p:cNvPr>
          <p:cNvGrpSpPr/>
          <p:nvPr/>
        </p:nvGrpSpPr>
        <p:grpSpPr>
          <a:xfrm>
            <a:off x="4536138" y="1989000"/>
            <a:ext cx="3119725" cy="3825000"/>
            <a:chOff x="1257479" y="2259000"/>
            <a:chExt cx="3119725" cy="382500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70EA4AD4-684A-40E8-BED3-51ABF20016F8}"/>
                </a:ext>
              </a:extLst>
            </p:cNvPr>
            <p:cNvSpPr/>
            <p:nvPr/>
          </p:nvSpPr>
          <p:spPr>
            <a:xfrm>
              <a:off x="1257479" y="2782220"/>
              <a:ext cx="3119725" cy="33017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3ADD7C0E-F5FE-4A8A-82BE-6C702154425E}"/>
                </a:ext>
              </a:extLst>
            </p:cNvPr>
            <p:cNvSpPr/>
            <p:nvPr/>
          </p:nvSpPr>
          <p:spPr>
            <a:xfrm>
              <a:off x="1257479" y="2259000"/>
              <a:ext cx="3119725" cy="5232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大标题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D5EA91F6-831A-4726-AEC5-664D831D2A6C}"/>
                </a:ext>
              </a:extLst>
            </p:cNvPr>
            <p:cNvGrpSpPr/>
            <p:nvPr/>
          </p:nvGrpSpPr>
          <p:grpSpPr>
            <a:xfrm>
              <a:off x="1557341" y="2889403"/>
              <a:ext cx="2520000" cy="810485"/>
              <a:chOff x="1575273" y="2889403"/>
              <a:chExt cx="2520000" cy="810485"/>
            </a:xfrm>
          </p:grpSpPr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59CA7373-B97E-48F6-80BA-9A865CF01004}"/>
                  </a:ext>
                </a:extLst>
              </p:cNvPr>
              <p:cNvSpPr/>
              <p:nvPr/>
            </p:nvSpPr>
            <p:spPr bwMode="auto">
              <a:xfrm>
                <a:off x="1575273" y="3271902"/>
                <a:ext cx="2520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tabLst>
                    <a:tab pos="228594" algn="l"/>
                  </a:tabLst>
                  <a:defRPr/>
                </a:pPr>
                <a:r>
                  <a:rPr lang="zh-CN" altLang="en-US" sz="11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粘贴你的文本内容到此处，注意只需要保留原文本内容，不要原格式</a:t>
                </a:r>
                <a:endPara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E2A3D928-0A3D-4D25-B24F-C8D43DFEA85A}"/>
                  </a:ext>
                </a:extLst>
              </p:cNvPr>
              <p:cNvSpPr txBox="1"/>
              <p:nvPr/>
            </p:nvSpPr>
            <p:spPr bwMode="auto">
              <a:xfrm>
                <a:off x="2092773" y="2889403"/>
                <a:ext cx="1485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/>
                </a:pPr>
                <a:r>
                  <a:rPr lang="zh-CN" altLang="en-US" sz="1600" dirty="0">
                    <a:solidFill>
                      <a:schemeClr val="tx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副标题</a:t>
                </a:r>
                <a:endParaRPr lang="en-US" altLang="zh-CN" sz="1600" dirty="0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cxnSp>
          <p:nvCxnSpPr>
            <p:cNvPr id="29" name="OK_line_Rectangle 4">
              <a:extLst>
                <a:ext uri="{FF2B5EF4-FFF2-40B4-BE49-F238E27FC236}">
                  <a16:creationId xmlns:a16="http://schemas.microsoft.com/office/drawing/2014/main" id="{6F1887EB-27A8-4AE4-B3B7-114424E9D6ED}"/>
                </a:ext>
              </a:extLst>
            </p:cNvPr>
            <p:cNvCxnSpPr>
              <a:cxnSpLocks/>
            </p:cNvCxnSpPr>
            <p:nvPr/>
          </p:nvCxnSpPr>
          <p:spPr>
            <a:xfrm>
              <a:off x="1524478" y="3852559"/>
              <a:ext cx="2585727" cy="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OK_line_Rectangle 4">
              <a:extLst>
                <a:ext uri="{FF2B5EF4-FFF2-40B4-BE49-F238E27FC236}">
                  <a16:creationId xmlns:a16="http://schemas.microsoft.com/office/drawing/2014/main" id="{5F29F2CE-54C9-4616-ACC5-F919773942A2}"/>
                </a:ext>
              </a:extLst>
            </p:cNvPr>
            <p:cNvCxnSpPr>
              <a:cxnSpLocks/>
            </p:cNvCxnSpPr>
            <p:nvPr/>
          </p:nvCxnSpPr>
          <p:spPr>
            <a:xfrm>
              <a:off x="1524478" y="4922899"/>
              <a:ext cx="2585727" cy="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48F7949A-05B9-4C5A-953B-AD2926C25FBA}"/>
                </a:ext>
              </a:extLst>
            </p:cNvPr>
            <p:cNvGrpSpPr/>
            <p:nvPr/>
          </p:nvGrpSpPr>
          <p:grpSpPr>
            <a:xfrm>
              <a:off x="1557341" y="3982486"/>
              <a:ext cx="2520000" cy="810485"/>
              <a:chOff x="1575273" y="2889403"/>
              <a:chExt cx="2520000" cy="810485"/>
            </a:xfrm>
          </p:grpSpPr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C9311C9B-69FE-40A3-8A8C-C45CE3CFB9CB}"/>
                  </a:ext>
                </a:extLst>
              </p:cNvPr>
              <p:cNvSpPr/>
              <p:nvPr/>
            </p:nvSpPr>
            <p:spPr bwMode="auto">
              <a:xfrm>
                <a:off x="1575273" y="3271902"/>
                <a:ext cx="2520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tabLst>
                    <a:tab pos="228594" algn="l"/>
                  </a:tabLst>
                  <a:defRPr/>
                </a:pPr>
                <a:r>
                  <a:rPr lang="zh-CN" altLang="en-US" sz="11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粘贴你的文本内容到此处，注意只需要保留原文本内容，不要原格式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D220E7A0-434B-4257-A202-87A500DD3069}"/>
                  </a:ext>
                </a:extLst>
              </p:cNvPr>
              <p:cNvSpPr txBox="1"/>
              <p:nvPr/>
            </p:nvSpPr>
            <p:spPr bwMode="auto">
              <a:xfrm>
                <a:off x="2092773" y="2889403"/>
                <a:ext cx="1485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/>
                </a:pPr>
                <a:r>
                  <a:rPr lang="zh-CN" altLang="en-US" sz="1600" dirty="0">
                    <a:solidFill>
                      <a:schemeClr val="tx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副标题</a:t>
                </a:r>
                <a:endParaRPr lang="en-US" altLang="zh-CN" sz="1600" dirty="0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FDBD031C-E0CF-403B-89D2-4CF8681170AE}"/>
                </a:ext>
              </a:extLst>
            </p:cNvPr>
            <p:cNvGrpSpPr/>
            <p:nvPr/>
          </p:nvGrpSpPr>
          <p:grpSpPr>
            <a:xfrm>
              <a:off x="1557341" y="5075569"/>
              <a:ext cx="2520000" cy="810485"/>
              <a:chOff x="1575273" y="2889403"/>
              <a:chExt cx="2520000" cy="810485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DD44948B-58EA-4F1E-BDB3-132A0D4D3B18}"/>
                  </a:ext>
                </a:extLst>
              </p:cNvPr>
              <p:cNvSpPr/>
              <p:nvPr/>
            </p:nvSpPr>
            <p:spPr bwMode="auto">
              <a:xfrm>
                <a:off x="1575273" y="3271902"/>
                <a:ext cx="2520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tabLst>
                    <a:tab pos="228594" algn="l"/>
                  </a:tabLst>
                  <a:defRPr/>
                </a:pPr>
                <a:r>
                  <a:rPr lang="zh-CN" altLang="en-US" sz="11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粘贴你的文本内容到此处，注意只需要保留原文本内容，不要原格式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5A05B2DB-7939-4CE2-97EC-2B816C3DD7F4}"/>
                  </a:ext>
                </a:extLst>
              </p:cNvPr>
              <p:cNvSpPr txBox="1"/>
              <p:nvPr/>
            </p:nvSpPr>
            <p:spPr bwMode="auto">
              <a:xfrm>
                <a:off x="2092773" y="2889403"/>
                <a:ext cx="1485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/>
                </a:pPr>
                <a:r>
                  <a:rPr lang="zh-CN" altLang="en-US" sz="1600" dirty="0">
                    <a:solidFill>
                      <a:schemeClr val="tx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副标题</a:t>
                </a:r>
                <a:endParaRPr lang="en-US" altLang="zh-CN" sz="1600" dirty="0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EE0241EA-4A6B-4451-A109-3195E5677EDD}"/>
              </a:ext>
            </a:extLst>
          </p:cNvPr>
          <p:cNvGrpSpPr/>
          <p:nvPr/>
        </p:nvGrpSpPr>
        <p:grpSpPr>
          <a:xfrm>
            <a:off x="7855398" y="1989000"/>
            <a:ext cx="3119725" cy="3825000"/>
            <a:chOff x="1257479" y="2259000"/>
            <a:chExt cx="3119725" cy="3825000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207472D7-99C9-4F85-BE23-377B34D5409E}"/>
                </a:ext>
              </a:extLst>
            </p:cNvPr>
            <p:cNvSpPr/>
            <p:nvPr/>
          </p:nvSpPr>
          <p:spPr>
            <a:xfrm>
              <a:off x="1257479" y="2782220"/>
              <a:ext cx="3119725" cy="33017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5AC3CB00-CAB6-4ADA-A2A9-7A7BA43B27DF}"/>
                </a:ext>
              </a:extLst>
            </p:cNvPr>
            <p:cNvSpPr/>
            <p:nvPr/>
          </p:nvSpPr>
          <p:spPr>
            <a:xfrm>
              <a:off x="1257479" y="2259000"/>
              <a:ext cx="3119725" cy="5232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大标题</a:t>
              </a: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2F006259-3289-466C-BCFE-AE91604F06D1}"/>
                </a:ext>
              </a:extLst>
            </p:cNvPr>
            <p:cNvGrpSpPr/>
            <p:nvPr/>
          </p:nvGrpSpPr>
          <p:grpSpPr>
            <a:xfrm>
              <a:off x="1557341" y="2889403"/>
              <a:ext cx="2520000" cy="810485"/>
              <a:chOff x="1575273" y="2889403"/>
              <a:chExt cx="2520000" cy="810485"/>
            </a:xfrm>
          </p:grpSpPr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id="{C6168D01-C103-43ED-AD22-9C0CF065040F}"/>
                  </a:ext>
                </a:extLst>
              </p:cNvPr>
              <p:cNvSpPr/>
              <p:nvPr/>
            </p:nvSpPr>
            <p:spPr bwMode="auto">
              <a:xfrm>
                <a:off x="1575273" y="3271902"/>
                <a:ext cx="2520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tabLst>
                    <a:tab pos="228594" algn="l"/>
                  </a:tabLst>
                  <a:defRPr/>
                </a:pPr>
                <a:r>
                  <a:rPr lang="zh-CN" altLang="en-US" sz="11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粘贴你的文本内容到此处，注意只需要保留原文本内容，不要原格式</a:t>
                </a:r>
                <a:endParaRPr lang="en-US" altLang="zh-CN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D1579749-8978-491F-8787-10A63367C1D0}"/>
                  </a:ext>
                </a:extLst>
              </p:cNvPr>
              <p:cNvSpPr txBox="1"/>
              <p:nvPr/>
            </p:nvSpPr>
            <p:spPr bwMode="auto">
              <a:xfrm>
                <a:off x="2092773" y="2889403"/>
                <a:ext cx="1485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/>
                </a:pPr>
                <a:r>
                  <a:rPr lang="zh-CN" altLang="en-US" sz="1600" dirty="0">
                    <a:solidFill>
                      <a:schemeClr val="tx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副标题</a:t>
                </a:r>
                <a:endParaRPr lang="en-US" altLang="zh-CN" sz="1600" dirty="0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cxnSp>
          <p:nvCxnSpPr>
            <p:cNvPr id="43" name="OK_line_Rectangle 4">
              <a:extLst>
                <a:ext uri="{FF2B5EF4-FFF2-40B4-BE49-F238E27FC236}">
                  <a16:creationId xmlns:a16="http://schemas.microsoft.com/office/drawing/2014/main" id="{7F48097C-5067-4412-ACFC-071520ED0B5D}"/>
                </a:ext>
              </a:extLst>
            </p:cNvPr>
            <p:cNvCxnSpPr>
              <a:cxnSpLocks/>
            </p:cNvCxnSpPr>
            <p:nvPr/>
          </p:nvCxnSpPr>
          <p:spPr>
            <a:xfrm>
              <a:off x="1524478" y="3852559"/>
              <a:ext cx="2585727" cy="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OK_line_Rectangle 4">
              <a:extLst>
                <a:ext uri="{FF2B5EF4-FFF2-40B4-BE49-F238E27FC236}">
                  <a16:creationId xmlns:a16="http://schemas.microsoft.com/office/drawing/2014/main" id="{A8A735C0-E793-433A-9CE5-5244F1FD660C}"/>
                </a:ext>
              </a:extLst>
            </p:cNvPr>
            <p:cNvCxnSpPr>
              <a:cxnSpLocks/>
            </p:cNvCxnSpPr>
            <p:nvPr/>
          </p:nvCxnSpPr>
          <p:spPr>
            <a:xfrm>
              <a:off x="1524478" y="4922899"/>
              <a:ext cx="2585727" cy="0"/>
            </a:xfrm>
            <a:prstGeom prst="line">
              <a:avLst/>
            </a:prstGeom>
            <a:ln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30E0B170-7EC6-416E-A4F6-8C2B6EEEB2DD}"/>
                </a:ext>
              </a:extLst>
            </p:cNvPr>
            <p:cNvGrpSpPr/>
            <p:nvPr/>
          </p:nvGrpSpPr>
          <p:grpSpPr>
            <a:xfrm>
              <a:off x="1557341" y="3982486"/>
              <a:ext cx="2520000" cy="810485"/>
              <a:chOff x="1575273" y="2889403"/>
              <a:chExt cx="2520000" cy="810485"/>
            </a:xfrm>
          </p:grpSpPr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3FE8DC8E-7439-401B-B39F-24BB869A33F1}"/>
                  </a:ext>
                </a:extLst>
              </p:cNvPr>
              <p:cNvSpPr/>
              <p:nvPr/>
            </p:nvSpPr>
            <p:spPr bwMode="auto">
              <a:xfrm>
                <a:off x="1575273" y="3271902"/>
                <a:ext cx="2520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tabLst>
                    <a:tab pos="228594" algn="l"/>
                  </a:tabLst>
                  <a:defRPr/>
                </a:pPr>
                <a:r>
                  <a:rPr lang="zh-CN" altLang="en-US" sz="11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粘贴你的文本内容到此处，注意只需要保留原文本内容，不要原格式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0CD17B2B-A125-4AF2-8B8F-87B73DCBA169}"/>
                  </a:ext>
                </a:extLst>
              </p:cNvPr>
              <p:cNvSpPr txBox="1"/>
              <p:nvPr/>
            </p:nvSpPr>
            <p:spPr bwMode="auto">
              <a:xfrm>
                <a:off x="2092773" y="2889403"/>
                <a:ext cx="1485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/>
                </a:pPr>
                <a:r>
                  <a:rPr lang="zh-CN" altLang="en-US" sz="1600" dirty="0">
                    <a:solidFill>
                      <a:schemeClr val="tx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副标题</a:t>
                </a:r>
                <a:endParaRPr lang="en-US" altLang="zh-CN" sz="1600" dirty="0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3623F36C-48B4-4DAD-9C1F-0A49A8CE2D09}"/>
                </a:ext>
              </a:extLst>
            </p:cNvPr>
            <p:cNvGrpSpPr/>
            <p:nvPr/>
          </p:nvGrpSpPr>
          <p:grpSpPr>
            <a:xfrm>
              <a:off x="1557341" y="5075569"/>
              <a:ext cx="2520000" cy="810485"/>
              <a:chOff x="1575273" y="2889403"/>
              <a:chExt cx="2520000" cy="810485"/>
            </a:xfrm>
          </p:grpSpPr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6D75013A-7F52-49D3-83C9-9E98FAD22A43}"/>
                  </a:ext>
                </a:extLst>
              </p:cNvPr>
              <p:cNvSpPr/>
              <p:nvPr/>
            </p:nvSpPr>
            <p:spPr bwMode="auto">
              <a:xfrm>
                <a:off x="1575273" y="3271902"/>
                <a:ext cx="2520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ctr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tabLst>
                    <a:tab pos="228594" algn="l"/>
                  </a:tabLst>
                  <a:defRPr/>
                </a:pPr>
                <a:r>
                  <a:rPr lang="zh-CN" altLang="en-US" sz="11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粘贴你的文本内容到此处，注意只需要保留原文本内容，不要原格式</a:t>
                </a: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902029A3-58A6-457A-86BC-5DF4779F2B74}"/>
                  </a:ext>
                </a:extLst>
              </p:cNvPr>
              <p:cNvSpPr txBox="1"/>
              <p:nvPr/>
            </p:nvSpPr>
            <p:spPr bwMode="auto">
              <a:xfrm>
                <a:off x="2092773" y="2889403"/>
                <a:ext cx="1485000" cy="427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defRPr/>
                </a:pPr>
                <a:r>
                  <a:rPr lang="zh-CN" altLang="en-US" sz="1600" dirty="0">
                    <a:solidFill>
                      <a:schemeClr val="tx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副标题</a:t>
                </a:r>
                <a:endParaRPr lang="en-US" altLang="zh-CN" sz="1600" dirty="0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E3F881E2-F126-455B-A559-9C459BCFBFEC}"/>
              </a:ext>
            </a:extLst>
          </p:cNvPr>
          <p:cNvGrpSpPr/>
          <p:nvPr/>
        </p:nvGrpSpPr>
        <p:grpSpPr>
          <a:xfrm>
            <a:off x="766793" y="633257"/>
            <a:ext cx="3937745" cy="453434"/>
            <a:chOff x="274214" y="217809"/>
            <a:chExt cx="3937745" cy="453434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24061EF5-CCC8-4034-A23A-2309E817C011}"/>
                </a:ext>
              </a:extLst>
            </p:cNvPr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57" name="Freeform 7">
                <a:extLst>
                  <a:ext uri="{FF2B5EF4-FFF2-40B4-BE49-F238E27FC236}">
                    <a16:creationId xmlns:a16="http://schemas.microsoft.com/office/drawing/2014/main" id="{9E1B8C4B-D5E2-425F-B6F4-DB089E275F90}"/>
                  </a:ext>
                </a:extLst>
              </p:cNvPr>
              <p:cNvSpPr/>
              <p:nvPr/>
            </p:nvSpPr>
            <p:spPr bwMode="auto">
              <a:xfrm>
                <a:off x="683568" y="1489348"/>
                <a:ext cx="2638425" cy="1771652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Freeform 8">
                <a:extLst>
                  <a:ext uri="{FF2B5EF4-FFF2-40B4-BE49-F238E27FC236}">
                    <a16:creationId xmlns:a16="http://schemas.microsoft.com/office/drawing/2014/main" id="{921BD79E-8346-45F6-9EC3-A0217D6C3D0C}"/>
                  </a:ext>
                </a:extLst>
              </p:cNvPr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6" name="TextBox 33">
              <a:extLst>
                <a:ext uri="{FF2B5EF4-FFF2-40B4-BE49-F238E27FC236}">
                  <a16:creationId xmlns:a16="http://schemas.microsoft.com/office/drawing/2014/main" id="{07C2C014-35D5-4F0E-86DC-AACF9461FE70}"/>
                </a:ext>
              </a:extLst>
            </p:cNvPr>
            <p:cNvSpPr txBox="1"/>
            <p:nvPr/>
          </p:nvSpPr>
          <p:spPr>
            <a:xfrm>
              <a:off x="728741" y="260874"/>
              <a:ext cx="348321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500" dirty="0">
                  <a:solidFill>
                    <a:srgbClr val="08552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研究意义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24876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>
            <a:extLst>
              <a:ext uri="{FF2B5EF4-FFF2-40B4-BE49-F238E27FC236}">
                <a16:creationId xmlns:a16="http://schemas.microsoft.com/office/drawing/2014/main" id="{7CB6ACB4-7449-4DD8-9E72-29F145884E54}"/>
              </a:ext>
            </a:extLst>
          </p:cNvPr>
          <p:cNvGrpSpPr/>
          <p:nvPr/>
        </p:nvGrpSpPr>
        <p:grpSpPr>
          <a:xfrm>
            <a:off x="766793" y="633257"/>
            <a:ext cx="3937745" cy="453434"/>
            <a:chOff x="274214" y="217809"/>
            <a:chExt cx="3937745" cy="453434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9C934E1A-7392-4BEE-AFFF-3C3D8E5E11DC}"/>
                </a:ext>
              </a:extLst>
            </p:cNvPr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75" name="Freeform 7">
                <a:extLst>
                  <a:ext uri="{FF2B5EF4-FFF2-40B4-BE49-F238E27FC236}">
                    <a16:creationId xmlns:a16="http://schemas.microsoft.com/office/drawing/2014/main" id="{84AAA729-0D73-43DD-92BA-CAD139C34F73}"/>
                  </a:ext>
                </a:extLst>
              </p:cNvPr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8">
                <a:extLst>
                  <a:ext uri="{FF2B5EF4-FFF2-40B4-BE49-F238E27FC236}">
                    <a16:creationId xmlns:a16="http://schemas.microsoft.com/office/drawing/2014/main" id="{FF4E7938-BEC3-4B69-9AA4-E9B1B87AE9A7}"/>
                  </a:ext>
                </a:extLst>
              </p:cNvPr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4" name="TextBox 33">
              <a:extLst>
                <a:ext uri="{FF2B5EF4-FFF2-40B4-BE49-F238E27FC236}">
                  <a16:creationId xmlns:a16="http://schemas.microsoft.com/office/drawing/2014/main" id="{A7D62B6B-AD35-4134-89DD-93E08DA37665}"/>
                </a:ext>
              </a:extLst>
            </p:cNvPr>
            <p:cNvSpPr txBox="1"/>
            <p:nvPr/>
          </p:nvSpPr>
          <p:spPr>
            <a:xfrm>
              <a:off x="728741" y="260874"/>
              <a:ext cx="348321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500" dirty="0">
                  <a:solidFill>
                    <a:srgbClr val="08552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研究方案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82FC7E0-053E-4513-9B88-1FCD6CEEDB0A}"/>
              </a:ext>
            </a:extLst>
          </p:cNvPr>
          <p:cNvGrpSpPr/>
          <p:nvPr/>
        </p:nvGrpSpPr>
        <p:grpSpPr>
          <a:xfrm>
            <a:off x="741000" y="1781245"/>
            <a:ext cx="5175000" cy="3843876"/>
            <a:chOff x="828053" y="1809000"/>
            <a:chExt cx="5175000" cy="3843876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E69AFD6-9896-4A5D-AA65-42FAE0B1316C}"/>
                </a:ext>
              </a:extLst>
            </p:cNvPr>
            <p:cNvSpPr/>
            <p:nvPr/>
          </p:nvSpPr>
          <p:spPr>
            <a:xfrm>
              <a:off x="828053" y="2038996"/>
              <a:ext cx="5175000" cy="3613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gradFill>
                <a:gsLst>
                  <a:gs pos="0">
                    <a:schemeClr val="accent1">
                      <a:alpha val="50000"/>
                    </a:schemeClr>
                  </a:gs>
                  <a:gs pos="31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4EE394EF-E860-420C-85C1-1FF586F6EDD5}"/>
                </a:ext>
              </a:extLst>
            </p:cNvPr>
            <p:cNvSpPr/>
            <p:nvPr/>
          </p:nvSpPr>
          <p:spPr>
            <a:xfrm>
              <a:off x="1311275" y="1809000"/>
              <a:ext cx="4335463" cy="410369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j-ea"/>
                  <a:ea typeface="+mj-ea"/>
                </a:rPr>
                <a:t>请在此处输入概括性标题内容</a:t>
              </a:r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E8E05A6-409E-45D8-96DD-C3514A0FE353}"/>
              </a:ext>
            </a:extLst>
          </p:cNvPr>
          <p:cNvSpPr/>
          <p:nvPr/>
        </p:nvSpPr>
        <p:spPr>
          <a:xfrm>
            <a:off x="1010906" y="2591245"/>
            <a:ext cx="4635188" cy="810000"/>
          </a:xfrm>
          <a:prstGeom prst="roundRect">
            <a:avLst>
              <a:gd name="adj" fmla="val 809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id="{2FF82199-F1B7-42B4-B7C5-73D737EAC2CF}"/>
              </a:ext>
            </a:extLst>
          </p:cNvPr>
          <p:cNvSpPr/>
          <p:nvPr/>
        </p:nvSpPr>
        <p:spPr>
          <a:xfrm flipH="1" flipV="1">
            <a:off x="1342663" y="3384000"/>
            <a:ext cx="221950" cy="17539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88337D4-5FFB-4D72-ABF3-B6DAFE6FD171}"/>
              </a:ext>
            </a:extLst>
          </p:cNvPr>
          <p:cNvGrpSpPr/>
          <p:nvPr/>
        </p:nvGrpSpPr>
        <p:grpSpPr>
          <a:xfrm>
            <a:off x="6275638" y="1809000"/>
            <a:ext cx="5175000" cy="3843876"/>
            <a:chOff x="828053" y="1809000"/>
            <a:chExt cx="5175000" cy="3843876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C3A193CD-1134-40FD-9DFD-72553C4BCB07}"/>
                </a:ext>
              </a:extLst>
            </p:cNvPr>
            <p:cNvSpPr/>
            <p:nvPr/>
          </p:nvSpPr>
          <p:spPr>
            <a:xfrm>
              <a:off x="828053" y="2038996"/>
              <a:ext cx="5175000" cy="361388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gradFill>
                <a:gsLst>
                  <a:gs pos="0">
                    <a:schemeClr val="accent1">
                      <a:alpha val="50000"/>
                    </a:schemeClr>
                  </a:gs>
                  <a:gs pos="31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5624FEFA-A997-48FF-9CD1-82E2238BA155}"/>
                </a:ext>
              </a:extLst>
            </p:cNvPr>
            <p:cNvSpPr/>
            <p:nvPr/>
          </p:nvSpPr>
          <p:spPr>
            <a:xfrm>
              <a:off x="1311275" y="1809000"/>
              <a:ext cx="4335463" cy="410369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j-ea"/>
                  <a:ea typeface="+mj-ea"/>
                </a:rPr>
                <a:t>请在此处输入概括性标题内容</a:t>
              </a:r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7C39FA50-E351-4173-A139-F57874A39CA6}"/>
              </a:ext>
            </a:extLst>
          </p:cNvPr>
          <p:cNvSpPr/>
          <p:nvPr/>
        </p:nvSpPr>
        <p:spPr>
          <a:xfrm>
            <a:off x="7550840" y="2799000"/>
            <a:ext cx="1095320" cy="2595325"/>
          </a:xfrm>
          <a:prstGeom prst="rect">
            <a:avLst/>
          </a:prstGeom>
          <a:solidFill>
            <a:schemeClr val="bg1"/>
          </a:solidFill>
          <a:ln w="6350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F265C211-BD09-42E2-9046-5BB0548C67F9}"/>
              </a:ext>
            </a:extLst>
          </p:cNvPr>
          <p:cNvSpPr/>
          <p:nvPr/>
        </p:nvSpPr>
        <p:spPr>
          <a:xfrm>
            <a:off x="8849229" y="2799000"/>
            <a:ext cx="1095320" cy="2595325"/>
          </a:xfrm>
          <a:prstGeom prst="rect">
            <a:avLst/>
          </a:prstGeom>
          <a:solidFill>
            <a:schemeClr val="bg1"/>
          </a:solidFill>
          <a:ln w="6350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645D7B9E-9D45-433D-99C3-95A2A8894D9D}"/>
              </a:ext>
            </a:extLst>
          </p:cNvPr>
          <p:cNvSpPr/>
          <p:nvPr/>
        </p:nvSpPr>
        <p:spPr>
          <a:xfrm>
            <a:off x="10147618" y="2799000"/>
            <a:ext cx="1095320" cy="2595325"/>
          </a:xfrm>
          <a:prstGeom prst="rect">
            <a:avLst/>
          </a:prstGeom>
          <a:solidFill>
            <a:schemeClr val="bg1"/>
          </a:solidFill>
          <a:ln w="6350">
            <a:gradFill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CE8989B1-6584-48C2-90C3-ECE5AB88A3CE}"/>
              </a:ext>
            </a:extLst>
          </p:cNvPr>
          <p:cNvSpPr/>
          <p:nvPr/>
        </p:nvSpPr>
        <p:spPr>
          <a:xfrm>
            <a:off x="6545638" y="4464000"/>
            <a:ext cx="771973" cy="17463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/>
              <a:t>类型文字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632E2AD-C61C-4FC0-88A4-AE045A3BA690}"/>
              </a:ext>
            </a:extLst>
          </p:cNvPr>
          <p:cNvGrpSpPr/>
          <p:nvPr/>
        </p:nvGrpSpPr>
        <p:grpSpPr>
          <a:xfrm>
            <a:off x="7646657" y="3430726"/>
            <a:ext cx="903685" cy="855972"/>
            <a:chOff x="7646657" y="3215895"/>
            <a:chExt cx="903685" cy="855972"/>
          </a:xfrm>
        </p:grpSpPr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CBE2EB0D-98F1-424F-9379-4F9086CFCD48}"/>
                </a:ext>
              </a:extLst>
            </p:cNvPr>
            <p:cNvSpPr/>
            <p:nvPr/>
          </p:nvSpPr>
          <p:spPr bwMode="auto">
            <a:xfrm>
              <a:off x="7646657" y="3643881"/>
              <a:ext cx="903685" cy="427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80000" indent="-180000" algn="ctr" defTabSz="914400">
                <a:lnSpc>
                  <a:spcPct val="120000"/>
                </a:lnSpc>
                <a:spcBef>
                  <a:spcPct val="0"/>
                </a:spcBef>
                <a:buFont typeface="+mj-ea"/>
                <a:buAutoNum type="circleNumDbPlain"/>
                <a:tabLst>
                  <a:tab pos="228594" algn="l"/>
                </a:tabLst>
                <a:defRPr/>
              </a:pPr>
              <a:r>
                <a:rPr lang="zh-CN" altLang="en-US" sz="10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文本内容</a:t>
              </a:r>
              <a:endParaRPr lang="en-US" altLang="zh-CN" sz="10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180000" indent="-180000" algn="ctr" defTabSz="914400">
                <a:lnSpc>
                  <a:spcPct val="120000"/>
                </a:lnSpc>
                <a:spcBef>
                  <a:spcPct val="0"/>
                </a:spcBef>
                <a:buFont typeface="+mj-ea"/>
                <a:buAutoNum type="circleNumDbPlain"/>
                <a:tabLst>
                  <a:tab pos="228594" algn="l"/>
                </a:tabLst>
                <a:defRPr/>
              </a:pPr>
              <a:r>
                <a:rPr lang="zh-CN" altLang="en-US" sz="10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文本内容</a:t>
              </a:r>
              <a:endParaRPr lang="en-US" altLang="zh-CN" sz="10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180000" indent="-180000" algn="ctr" defTabSz="914400">
                <a:lnSpc>
                  <a:spcPct val="120000"/>
                </a:lnSpc>
                <a:spcBef>
                  <a:spcPct val="0"/>
                </a:spcBef>
                <a:buFont typeface="+mj-ea"/>
                <a:buAutoNum type="circleNumDbPlain"/>
                <a:tabLst>
                  <a:tab pos="228594" algn="l"/>
                </a:tabLst>
                <a:defRPr/>
              </a:pPr>
              <a:r>
                <a:rPr lang="zh-CN" altLang="en-US" sz="10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文本内容</a:t>
              </a:r>
              <a:endParaRPr lang="en-US" altLang="zh-CN" sz="10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94B4F654-FBA3-4FC6-AA9C-AE80FC0F0083}"/>
                </a:ext>
              </a:extLst>
            </p:cNvPr>
            <p:cNvSpPr txBox="1"/>
            <p:nvPr/>
          </p:nvSpPr>
          <p:spPr bwMode="auto">
            <a:xfrm>
              <a:off x="7772404" y="3215895"/>
              <a:ext cx="652191" cy="427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副标题</a:t>
              </a:r>
              <a:endParaRPr lang="en-US" altLang="zh-CN" sz="12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CD6EB39D-FD45-4C8C-9197-6C5C4AB3B71C}"/>
              </a:ext>
            </a:extLst>
          </p:cNvPr>
          <p:cNvGrpSpPr/>
          <p:nvPr/>
        </p:nvGrpSpPr>
        <p:grpSpPr>
          <a:xfrm>
            <a:off x="8945046" y="3430726"/>
            <a:ext cx="903685" cy="855972"/>
            <a:chOff x="7646657" y="3215895"/>
            <a:chExt cx="903685" cy="855972"/>
          </a:xfrm>
        </p:grpSpPr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4C03267F-EABA-4DBE-B9D4-712BD222A18B}"/>
                </a:ext>
              </a:extLst>
            </p:cNvPr>
            <p:cNvSpPr/>
            <p:nvPr/>
          </p:nvSpPr>
          <p:spPr bwMode="auto">
            <a:xfrm>
              <a:off x="7646657" y="3643881"/>
              <a:ext cx="903685" cy="427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80000" indent="-180000" algn="ctr" defTabSz="914400">
                <a:lnSpc>
                  <a:spcPct val="120000"/>
                </a:lnSpc>
                <a:spcBef>
                  <a:spcPct val="0"/>
                </a:spcBef>
                <a:buFont typeface="+mj-ea"/>
                <a:buAutoNum type="circleNumDbPlain"/>
                <a:tabLst>
                  <a:tab pos="228594" algn="l"/>
                </a:tabLst>
                <a:defRPr/>
              </a:pPr>
              <a:r>
                <a:rPr lang="zh-CN" altLang="en-US" sz="10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文本内容</a:t>
              </a:r>
              <a:endParaRPr lang="en-US" altLang="zh-CN" sz="10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180000" indent="-180000" algn="ctr" defTabSz="914400">
                <a:lnSpc>
                  <a:spcPct val="120000"/>
                </a:lnSpc>
                <a:spcBef>
                  <a:spcPct val="0"/>
                </a:spcBef>
                <a:buFont typeface="+mj-ea"/>
                <a:buAutoNum type="circleNumDbPlain"/>
                <a:tabLst>
                  <a:tab pos="228594" algn="l"/>
                </a:tabLst>
                <a:defRPr/>
              </a:pPr>
              <a:r>
                <a:rPr lang="zh-CN" altLang="en-US" sz="10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文本内容</a:t>
              </a:r>
              <a:endParaRPr lang="en-US" altLang="zh-CN" sz="10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180000" indent="-180000" algn="ctr" defTabSz="914400">
                <a:lnSpc>
                  <a:spcPct val="120000"/>
                </a:lnSpc>
                <a:spcBef>
                  <a:spcPct val="0"/>
                </a:spcBef>
                <a:buFont typeface="+mj-ea"/>
                <a:buAutoNum type="circleNumDbPlain"/>
                <a:tabLst>
                  <a:tab pos="228594" algn="l"/>
                </a:tabLst>
                <a:defRPr/>
              </a:pPr>
              <a:r>
                <a:rPr lang="zh-CN" altLang="en-US" sz="10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文本内容</a:t>
              </a:r>
              <a:endParaRPr lang="en-US" altLang="zh-CN" sz="10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D9AC5CD6-9AC9-4896-9CAA-46056A4F4B70}"/>
                </a:ext>
              </a:extLst>
            </p:cNvPr>
            <p:cNvSpPr txBox="1"/>
            <p:nvPr/>
          </p:nvSpPr>
          <p:spPr bwMode="auto">
            <a:xfrm>
              <a:off x="7772404" y="3215895"/>
              <a:ext cx="652191" cy="427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副标题</a:t>
              </a:r>
              <a:endParaRPr lang="en-US" altLang="zh-CN" sz="12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2FA32033-C785-4CB5-BC6E-8092B8A22CE9}"/>
              </a:ext>
            </a:extLst>
          </p:cNvPr>
          <p:cNvGrpSpPr/>
          <p:nvPr/>
        </p:nvGrpSpPr>
        <p:grpSpPr>
          <a:xfrm>
            <a:off x="10243435" y="3430726"/>
            <a:ext cx="903685" cy="855972"/>
            <a:chOff x="7646657" y="3215895"/>
            <a:chExt cx="903685" cy="855972"/>
          </a:xfrm>
        </p:grpSpPr>
        <p:sp>
          <p:nvSpPr>
            <p:cNvPr id="83" name="矩形 82">
              <a:extLst>
                <a:ext uri="{FF2B5EF4-FFF2-40B4-BE49-F238E27FC236}">
                  <a16:creationId xmlns:a16="http://schemas.microsoft.com/office/drawing/2014/main" id="{1281B42C-FD79-4358-B811-EF3D70F8DA68}"/>
                </a:ext>
              </a:extLst>
            </p:cNvPr>
            <p:cNvSpPr/>
            <p:nvPr/>
          </p:nvSpPr>
          <p:spPr bwMode="auto">
            <a:xfrm>
              <a:off x="7646657" y="3643881"/>
              <a:ext cx="903685" cy="427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80000" indent="-180000" algn="ctr" defTabSz="914400">
                <a:lnSpc>
                  <a:spcPct val="120000"/>
                </a:lnSpc>
                <a:spcBef>
                  <a:spcPct val="0"/>
                </a:spcBef>
                <a:buFont typeface="+mj-ea"/>
                <a:buAutoNum type="circleNumDbPlain"/>
                <a:tabLst>
                  <a:tab pos="228594" algn="l"/>
                </a:tabLst>
                <a:defRPr/>
              </a:pPr>
              <a:r>
                <a:rPr lang="zh-CN" altLang="en-US" sz="10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文本内容</a:t>
              </a:r>
              <a:endParaRPr lang="en-US" altLang="zh-CN" sz="10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180000" indent="-180000" algn="ctr" defTabSz="914400">
                <a:lnSpc>
                  <a:spcPct val="120000"/>
                </a:lnSpc>
                <a:spcBef>
                  <a:spcPct val="0"/>
                </a:spcBef>
                <a:buFont typeface="+mj-ea"/>
                <a:buAutoNum type="circleNumDbPlain"/>
                <a:tabLst>
                  <a:tab pos="228594" algn="l"/>
                </a:tabLst>
                <a:defRPr/>
              </a:pPr>
              <a:r>
                <a:rPr lang="zh-CN" altLang="en-US" sz="10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文本内容</a:t>
              </a:r>
              <a:endParaRPr lang="en-US" altLang="zh-CN" sz="10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marL="180000" indent="-180000" algn="ctr" defTabSz="914400">
                <a:lnSpc>
                  <a:spcPct val="120000"/>
                </a:lnSpc>
                <a:spcBef>
                  <a:spcPct val="0"/>
                </a:spcBef>
                <a:buFont typeface="+mj-ea"/>
                <a:buAutoNum type="circleNumDbPlain"/>
                <a:tabLst>
                  <a:tab pos="228594" algn="l"/>
                </a:tabLst>
                <a:defRPr/>
              </a:pPr>
              <a:r>
                <a:rPr lang="zh-CN" altLang="en-US" sz="10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文本内容</a:t>
              </a:r>
              <a:endParaRPr lang="en-US" altLang="zh-CN" sz="1000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0B02A89B-B2DD-4D89-91A5-1CDACA1BF722}"/>
                </a:ext>
              </a:extLst>
            </p:cNvPr>
            <p:cNvSpPr txBox="1"/>
            <p:nvPr/>
          </p:nvSpPr>
          <p:spPr bwMode="auto">
            <a:xfrm>
              <a:off x="7772404" y="3215895"/>
              <a:ext cx="652191" cy="427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defRPr/>
              </a:pPr>
              <a:r>
                <a:rPr lang="zh-CN" altLang="en-US" sz="1200" dirty="0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副标题</a:t>
              </a:r>
              <a:endParaRPr lang="en-US" altLang="zh-CN" sz="1200" dirty="0">
                <a:solidFill>
                  <a:schemeClr val="tx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85" name="矩形: 圆角 84">
            <a:extLst>
              <a:ext uri="{FF2B5EF4-FFF2-40B4-BE49-F238E27FC236}">
                <a16:creationId xmlns:a16="http://schemas.microsoft.com/office/drawing/2014/main" id="{D50D1907-EC7E-4256-9DD8-1C732959F8CD}"/>
              </a:ext>
            </a:extLst>
          </p:cNvPr>
          <p:cNvSpPr/>
          <p:nvPr/>
        </p:nvSpPr>
        <p:spPr>
          <a:xfrm>
            <a:off x="6545638" y="4781312"/>
            <a:ext cx="771973" cy="17463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/>
              <a:t>类型文字</a:t>
            </a:r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EAB960EE-1F09-4A18-AAF3-141A3713428F}"/>
              </a:ext>
            </a:extLst>
          </p:cNvPr>
          <p:cNvSpPr/>
          <p:nvPr/>
        </p:nvSpPr>
        <p:spPr>
          <a:xfrm>
            <a:off x="6545638" y="5098624"/>
            <a:ext cx="771973" cy="174633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" dirty="0"/>
              <a:t>类型文字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DECEC751-9F3E-4937-9FC2-A263EE60F17F}"/>
              </a:ext>
            </a:extLst>
          </p:cNvPr>
          <p:cNvSpPr/>
          <p:nvPr/>
        </p:nvSpPr>
        <p:spPr bwMode="auto">
          <a:xfrm>
            <a:off x="1204295" y="2661475"/>
            <a:ext cx="4248410" cy="669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914400">
              <a:lnSpc>
                <a:spcPct val="120000"/>
              </a:lnSpc>
              <a:spcBef>
                <a:spcPct val="0"/>
              </a:spcBef>
              <a:tabLst>
                <a:tab pos="228594" algn="l"/>
              </a:tabLst>
              <a:defRPr/>
            </a:pPr>
            <a:r>
              <a:rPr lang="zh-CN" altLang="en-US" sz="1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粘贴你的文本内容到此处，注意只需要保留原文本内容，不要原格式</a:t>
            </a:r>
            <a:endParaRPr lang="en-US" altLang="zh-CN" sz="1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 defTabSz="914400">
              <a:lnSpc>
                <a:spcPct val="120000"/>
              </a:lnSpc>
              <a:spcBef>
                <a:spcPct val="0"/>
              </a:spcBef>
              <a:tabLst>
                <a:tab pos="228594" algn="l"/>
              </a:tabLst>
              <a:defRPr/>
            </a:pPr>
            <a:r>
              <a:rPr lang="zh-CN" altLang="en-US" sz="1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粘贴你的文本内容到此处，注意只需要保留原文本内容，不要原格式</a:t>
            </a:r>
            <a:endParaRPr lang="en-US" altLang="zh-CN" sz="1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 defTabSz="914400">
              <a:lnSpc>
                <a:spcPct val="120000"/>
              </a:lnSpc>
              <a:spcBef>
                <a:spcPct val="0"/>
              </a:spcBef>
              <a:tabLst>
                <a:tab pos="228594" algn="l"/>
              </a:tabLst>
              <a:defRPr/>
            </a:pPr>
            <a:r>
              <a:rPr lang="zh-CN" altLang="en-US" sz="1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粘贴你的文本内容到此处，注意只需要保留原文本内容，不要原格式</a:t>
            </a:r>
            <a:endParaRPr lang="en-US" altLang="zh-CN" sz="1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id="{EB752FDB-7A54-4B3E-B1E6-01979FE323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0653660"/>
              </p:ext>
            </p:extLst>
          </p:nvPr>
        </p:nvGraphicFramePr>
        <p:xfrm>
          <a:off x="1010906" y="3429000"/>
          <a:ext cx="4635187" cy="2065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8" name="îṩliḓè">
            <a:extLst>
              <a:ext uri="{FF2B5EF4-FFF2-40B4-BE49-F238E27FC236}">
                <a16:creationId xmlns:a16="http://schemas.microsoft.com/office/drawing/2014/main" id="{0D9C723E-15E7-40FD-9FBD-98C5E5407B61}"/>
              </a:ext>
            </a:extLst>
          </p:cNvPr>
          <p:cNvSpPr/>
          <p:nvPr/>
        </p:nvSpPr>
        <p:spPr bwMode="gray">
          <a:xfrm>
            <a:off x="7759695" y="2477577"/>
            <a:ext cx="704077" cy="714488"/>
          </a:xfrm>
          <a:prstGeom prst="ellipse">
            <a:avLst/>
          </a:prstGeom>
          <a:solidFill>
            <a:schemeClr val="bg1"/>
          </a:solidFill>
          <a:ln>
            <a:solidFill>
              <a:srgbClr val="085521"/>
            </a:solidFill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89" name="í$1iḑé">
            <a:extLst>
              <a:ext uri="{FF2B5EF4-FFF2-40B4-BE49-F238E27FC236}">
                <a16:creationId xmlns:a16="http://schemas.microsoft.com/office/drawing/2014/main" id="{EBC74418-5D5E-4D84-84C3-8D56C01CDFB4}"/>
              </a:ext>
            </a:extLst>
          </p:cNvPr>
          <p:cNvSpPr/>
          <p:nvPr/>
        </p:nvSpPr>
        <p:spPr bwMode="auto">
          <a:xfrm>
            <a:off x="7944253" y="2669453"/>
            <a:ext cx="334960" cy="330736"/>
          </a:xfrm>
          <a:custGeom>
            <a:avLst/>
            <a:gdLst>
              <a:gd name="connsiteX0" fmla="*/ 273512 w 601147"/>
              <a:gd name="connsiteY0" fmla="*/ 584635 h 584917"/>
              <a:gd name="connsiteX1" fmla="*/ 273513 w 601147"/>
              <a:gd name="connsiteY1" fmla="*/ 584635 h 584917"/>
              <a:gd name="connsiteX2" fmla="*/ 273583 w 601147"/>
              <a:gd name="connsiteY2" fmla="*/ 584635 h 584917"/>
              <a:gd name="connsiteX3" fmla="*/ 273583 w 601147"/>
              <a:gd name="connsiteY3" fmla="*/ 584917 h 584917"/>
              <a:gd name="connsiteX4" fmla="*/ 273512 w 601147"/>
              <a:gd name="connsiteY4" fmla="*/ 584917 h 584917"/>
              <a:gd name="connsiteX5" fmla="*/ 509977 w 601147"/>
              <a:gd name="connsiteY5" fmla="*/ 386927 h 584917"/>
              <a:gd name="connsiteX6" fmla="*/ 441599 w 601147"/>
              <a:gd name="connsiteY6" fmla="*/ 411333 h 584917"/>
              <a:gd name="connsiteX7" fmla="*/ 441599 w 601147"/>
              <a:gd name="connsiteY7" fmla="*/ 471114 h 584917"/>
              <a:gd name="connsiteX8" fmla="*/ 509977 w 601147"/>
              <a:gd name="connsiteY8" fmla="*/ 558592 h 584917"/>
              <a:gd name="connsiteX9" fmla="*/ 509977 w 601147"/>
              <a:gd name="connsiteY9" fmla="*/ 356214 h 584917"/>
              <a:gd name="connsiteX10" fmla="*/ 601147 w 601147"/>
              <a:gd name="connsiteY10" fmla="*/ 385008 h 584917"/>
              <a:gd name="connsiteX11" fmla="*/ 601147 w 601147"/>
              <a:gd name="connsiteY11" fmla="*/ 471114 h 584917"/>
              <a:gd name="connsiteX12" fmla="*/ 509977 w 601147"/>
              <a:gd name="connsiteY12" fmla="*/ 584917 h 584917"/>
              <a:gd name="connsiteX13" fmla="*/ 418806 w 601147"/>
              <a:gd name="connsiteY13" fmla="*/ 471114 h 584917"/>
              <a:gd name="connsiteX14" fmla="*/ 418806 w 601147"/>
              <a:gd name="connsiteY14" fmla="*/ 385008 h 584917"/>
              <a:gd name="connsiteX15" fmla="*/ 509977 w 601147"/>
              <a:gd name="connsiteY15" fmla="*/ 356214 h 584917"/>
              <a:gd name="connsiteX16" fmla="*/ 273513 w 601147"/>
              <a:gd name="connsiteY16" fmla="*/ 0 h 584917"/>
              <a:gd name="connsiteX17" fmla="*/ 424549 w 601147"/>
              <a:gd name="connsiteY17" fmla="*/ 150820 h 584917"/>
              <a:gd name="connsiteX18" fmla="*/ 341067 w 601147"/>
              <a:gd name="connsiteY18" fmla="*/ 308771 h 584917"/>
              <a:gd name="connsiteX19" fmla="*/ 453383 w 601147"/>
              <a:gd name="connsiteY19" fmla="*/ 364163 h 584917"/>
              <a:gd name="connsiteX20" fmla="*/ 427570 w 601147"/>
              <a:gd name="connsiteY20" fmla="*/ 363889 h 584917"/>
              <a:gd name="connsiteX21" fmla="*/ 395989 w 601147"/>
              <a:gd name="connsiteY21" fmla="*/ 351000 h 584917"/>
              <a:gd name="connsiteX22" fmla="*/ 395989 w 601147"/>
              <a:gd name="connsiteY22" fmla="*/ 471108 h 584917"/>
              <a:gd name="connsiteX23" fmla="*/ 449264 w 601147"/>
              <a:gd name="connsiteY23" fmla="*/ 570376 h 584917"/>
              <a:gd name="connsiteX24" fmla="*/ 273513 w 601147"/>
              <a:gd name="connsiteY24" fmla="*/ 584635 h 584917"/>
              <a:gd name="connsiteX25" fmla="*/ 350129 w 601147"/>
              <a:gd name="connsiteY25" fmla="*/ 508402 h 584917"/>
              <a:gd name="connsiteX26" fmla="*/ 285595 w 601147"/>
              <a:gd name="connsiteY26" fmla="*/ 352646 h 584917"/>
              <a:gd name="connsiteX27" fmla="*/ 286419 w 601147"/>
              <a:gd name="connsiteY27" fmla="*/ 352646 h 584917"/>
              <a:gd name="connsiteX28" fmla="*/ 311409 w 601147"/>
              <a:gd name="connsiteY28" fmla="*/ 323853 h 584917"/>
              <a:gd name="connsiteX29" fmla="*/ 273513 w 601147"/>
              <a:gd name="connsiteY29" fmla="*/ 330708 h 584917"/>
              <a:gd name="connsiteX30" fmla="*/ 235616 w 601147"/>
              <a:gd name="connsiteY30" fmla="*/ 323853 h 584917"/>
              <a:gd name="connsiteX31" fmla="*/ 260880 w 601147"/>
              <a:gd name="connsiteY31" fmla="*/ 352646 h 584917"/>
              <a:gd name="connsiteX32" fmla="*/ 261430 w 601147"/>
              <a:gd name="connsiteY32" fmla="*/ 352646 h 584917"/>
              <a:gd name="connsiteX33" fmla="*/ 196896 w 601147"/>
              <a:gd name="connsiteY33" fmla="*/ 508402 h 584917"/>
              <a:gd name="connsiteX34" fmla="*/ 273513 w 601147"/>
              <a:gd name="connsiteY34" fmla="*/ 584635 h 584917"/>
              <a:gd name="connsiteX35" fmla="*/ 0 w 601147"/>
              <a:gd name="connsiteY35" fmla="*/ 517451 h 584917"/>
              <a:gd name="connsiteX36" fmla="*/ 205958 w 601147"/>
              <a:gd name="connsiteY36" fmla="*/ 308771 h 584917"/>
              <a:gd name="connsiteX37" fmla="*/ 122476 w 601147"/>
              <a:gd name="connsiteY37" fmla="*/ 150820 h 584917"/>
              <a:gd name="connsiteX38" fmla="*/ 273513 w 601147"/>
              <a:gd name="connsiteY38" fmla="*/ 0 h 58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01147" h="584917">
                <a:moveTo>
                  <a:pt x="273512" y="584635"/>
                </a:moveTo>
                <a:lnTo>
                  <a:pt x="273513" y="584635"/>
                </a:lnTo>
                <a:lnTo>
                  <a:pt x="273583" y="584635"/>
                </a:lnTo>
                <a:lnTo>
                  <a:pt x="273583" y="584917"/>
                </a:lnTo>
                <a:lnTo>
                  <a:pt x="273512" y="584917"/>
                </a:lnTo>
                <a:close/>
                <a:moveTo>
                  <a:pt x="509977" y="386927"/>
                </a:moveTo>
                <a:cubicBezTo>
                  <a:pt x="484163" y="406671"/>
                  <a:pt x="459448" y="411333"/>
                  <a:pt x="441599" y="411333"/>
                </a:cubicBezTo>
                <a:lnTo>
                  <a:pt x="441599" y="471114"/>
                </a:lnTo>
                <a:cubicBezTo>
                  <a:pt x="441599" y="509505"/>
                  <a:pt x="484438" y="543235"/>
                  <a:pt x="509977" y="558592"/>
                </a:cubicBezTo>
                <a:close/>
                <a:moveTo>
                  <a:pt x="509977" y="356214"/>
                </a:moveTo>
                <a:cubicBezTo>
                  <a:pt x="555562" y="403929"/>
                  <a:pt x="601147" y="385008"/>
                  <a:pt x="601147" y="385008"/>
                </a:cubicBezTo>
                <a:lnTo>
                  <a:pt x="601147" y="471114"/>
                </a:lnTo>
                <a:cubicBezTo>
                  <a:pt x="601147" y="539396"/>
                  <a:pt x="509977" y="584917"/>
                  <a:pt x="509977" y="584917"/>
                </a:cubicBezTo>
                <a:cubicBezTo>
                  <a:pt x="509977" y="584917"/>
                  <a:pt x="418806" y="539396"/>
                  <a:pt x="418806" y="471114"/>
                </a:cubicBezTo>
                <a:lnTo>
                  <a:pt x="418806" y="385008"/>
                </a:lnTo>
                <a:cubicBezTo>
                  <a:pt x="418806" y="385008"/>
                  <a:pt x="464391" y="403929"/>
                  <a:pt x="509977" y="356214"/>
                </a:cubicBezTo>
                <a:close/>
                <a:moveTo>
                  <a:pt x="273513" y="0"/>
                </a:moveTo>
                <a:cubicBezTo>
                  <a:pt x="356994" y="0"/>
                  <a:pt x="424549" y="67458"/>
                  <a:pt x="424549" y="150820"/>
                </a:cubicBezTo>
                <a:cubicBezTo>
                  <a:pt x="424549" y="210052"/>
                  <a:pt x="390497" y="275590"/>
                  <a:pt x="341067" y="308771"/>
                </a:cubicBezTo>
                <a:cubicBezTo>
                  <a:pt x="383357" y="319465"/>
                  <a:pt x="421528" y="339483"/>
                  <a:pt x="453383" y="364163"/>
                </a:cubicBezTo>
                <a:cubicBezTo>
                  <a:pt x="438280" y="367454"/>
                  <a:pt x="427570" y="363889"/>
                  <a:pt x="427570" y="363889"/>
                </a:cubicBezTo>
                <a:lnTo>
                  <a:pt x="395989" y="351000"/>
                </a:lnTo>
                <a:lnTo>
                  <a:pt x="395989" y="471108"/>
                </a:lnTo>
                <a:cubicBezTo>
                  <a:pt x="395989" y="513338"/>
                  <a:pt x="422901" y="547341"/>
                  <a:pt x="449264" y="570376"/>
                </a:cubicBezTo>
                <a:cubicBezTo>
                  <a:pt x="399559" y="579973"/>
                  <a:pt x="336673" y="584635"/>
                  <a:pt x="273513" y="584635"/>
                </a:cubicBezTo>
                <a:lnTo>
                  <a:pt x="350129" y="508402"/>
                </a:lnTo>
                <a:lnTo>
                  <a:pt x="285595" y="352646"/>
                </a:lnTo>
                <a:lnTo>
                  <a:pt x="286419" y="352646"/>
                </a:lnTo>
                <a:lnTo>
                  <a:pt x="311409" y="323853"/>
                </a:lnTo>
                <a:cubicBezTo>
                  <a:pt x="299326" y="328240"/>
                  <a:pt x="286694" y="330708"/>
                  <a:pt x="273513" y="330708"/>
                </a:cubicBezTo>
                <a:cubicBezTo>
                  <a:pt x="260331" y="330708"/>
                  <a:pt x="247699" y="328240"/>
                  <a:pt x="235616" y="323853"/>
                </a:cubicBezTo>
                <a:lnTo>
                  <a:pt x="260880" y="352646"/>
                </a:lnTo>
                <a:lnTo>
                  <a:pt x="261430" y="352646"/>
                </a:lnTo>
                <a:lnTo>
                  <a:pt x="196896" y="508402"/>
                </a:lnTo>
                <a:lnTo>
                  <a:pt x="273513" y="584635"/>
                </a:lnTo>
                <a:cubicBezTo>
                  <a:pt x="136756" y="584635"/>
                  <a:pt x="0" y="562423"/>
                  <a:pt x="0" y="517451"/>
                </a:cubicBezTo>
                <a:cubicBezTo>
                  <a:pt x="0" y="441218"/>
                  <a:pt x="87601" y="338661"/>
                  <a:pt x="205958" y="308771"/>
                </a:cubicBezTo>
                <a:cubicBezTo>
                  <a:pt x="156528" y="275590"/>
                  <a:pt x="122476" y="210052"/>
                  <a:pt x="122476" y="150820"/>
                </a:cubicBezTo>
                <a:cubicBezTo>
                  <a:pt x="122476" y="67458"/>
                  <a:pt x="190031" y="0"/>
                  <a:pt x="273513" y="0"/>
                </a:cubicBezTo>
                <a:close/>
              </a:path>
            </a:pathLst>
          </a:custGeom>
          <a:solidFill>
            <a:srgbClr val="085521"/>
          </a:solidFill>
          <a:ln>
            <a:noFill/>
          </a:ln>
        </p:spPr>
        <p:txBody>
          <a:bodyPr wrap="square" lIns="91440" tIns="45720" rIns="91440" bIns="4572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90" name="îṩliḓè">
            <a:extLst>
              <a:ext uri="{FF2B5EF4-FFF2-40B4-BE49-F238E27FC236}">
                <a16:creationId xmlns:a16="http://schemas.microsoft.com/office/drawing/2014/main" id="{4575768E-4AAC-4841-B267-F9FCB27DEE93}"/>
              </a:ext>
            </a:extLst>
          </p:cNvPr>
          <p:cNvSpPr/>
          <p:nvPr/>
        </p:nvSpPr>
        <p:spPr bwMode="gray">
          <a:xfrm>
            <a:off x="9045190" y="2477577"/>
            <a:ext cx="704077" cy="714488"/>
          </a:xfrm>
          <a:prstGeom prst="ellipse">
            <a:avLst/>
          </a:prstGeom>
          <a:solidFill>
            <a:schemeClr val="bg1"/>
          </a:solidFill>
          <a:ln>
            <a:solidFill>
              <a:srgbClr val="085521"/>
            </a:solidFill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97" name="í$1iḑé">
            <a:extLst>
              <a:ext uri="{FF2B5EF4-FFF2-40B4-BE49-F238E27FC236}">
                <a16:creationId xmlns:a16="http://schemas.microsoft.com/office/drawing/2014/main" id="{0CC00676-98F9-4F4B-9D2A-1294ED002135}"/>
              </a:ext>
            </a:extLst>
          </p:cNvPr>
          <p:cNvSpPr/>
          <p:nvPr/>
        </p:nvSpPr>
        <p:spPr bwMode="auto">
          <a:xfrm>
            <a:off x="9229748" y="2676441"/>
            <a:ext cx="334960" cy="334960"/>
          </a:xfrm>
          <a:custGeom>
            <a:avLst/>
            <a:gdLst>
              <a:gd name="T0" fmla="*/ 0 w 10375"/>
              <a:gd name="T1" fmla="*/ 2108 h 10377"/>
              <a:gd name="T2" fmla="*/ 2108 w 10375"/>
              <a:gd name="T3" fmla="*/ 2270 h 10377"/>
              <a:gd name="T4" fmla="*/ 2270 w 10375"/>
              <a:gd name="T5" fmla="*/ 163 h 10377"/>
              <a:gd name="T6" fmla="*/ 163 w 10375"/>
              <a:gd name="T7" fmla="*/ 0 h 10377"/>
              <a:gd name="T8" fmla="*/ 1784 w 10375"/>
              <a:gd name="T9" fmla="*/ 1784 h 10377"/>
              <a:gd name="T10" fmla="*/ 486 w 10375"/>
              <a:gd name="T11" fmla="*/ 488 h 10377"/>
              <a:gd name="T12" fmla="*/ 1783 w 10375"/>
              <a:gd name="T13" fmla="*/ 1784 h 10377"/>
              <a:gd name="T14" fmla="*/ 8105 w 10375"/>
              <a:gd name="T15" fmla="*/ 163 h 10377"/>
              <a:gd name="T16" fmla="*/ 8268 w 10375"/>
              <a:gd name="T17" fmla="*/ 2270 h 10377"/>
              <a:gd name="T18" fmla="*/ 10375 w 10375"/>
              <a:gd name="T19" fmla="*/ 2108 h 10377"/>
              <a:gd name="T20" fmla="*/ 10213 w 10375"/>
              <a:gd name="T21" fmla="*/ 0 h 10377"/>
              <a:gd name="T22" fmla="*/ 8105 w 10375"/>
              <a:gd name="T23" fmla="*/ 163 h 10377"/>
              <a:gd name="T24" fmla="*/ 8591 w 10375"/>
              <a:gd name="T25" fmla="*/ 1784 h 10377"/>
              <a:gd name="T26" fmla="*/ 9888 w 10375"/>
              <a:gd name="T27" fmla="*/ 488 h 10377"/>
              <a:gd name="T28" fmla="*/ 9889 w 10375"/>
              <a:gd name="T29" fmla="*/ 1784 h 10377"/>
              <a:gd name="T30" fmla="*/ 8105 w 10375"/>
              <a:gd name="T31" fmla="*/ 10214 h 10377"/>
              <a:gd name="T32" fmla="*/ 10213 w 10375"/>
              <a:gd name="T33" fmla="*/ 10377 h 10377"/>
              <a:gd name="T34" fmla="*/ 10375 w 10375"/>
              <a:gd name="T35" fmla="*/ 8269 h 10377"/>
              <a:gd name="T36" fmla="*/ 8268 w 10375"/>
              <a:gd name="T37" fmla="*/ 8107 h 10377"/>
              <a:gd name="T38" fmla="*/ 9889 w 10375"/>
              <a:gd name="T39" fmla="*/ 9889 h 10377"/>
              <a:gd name="T40" fmla="*/ 8591 w 10375"/>
              <a:gd name="T41" fmla="*/ 8593 h 10377"/>
              <a:gd name="T42" fmla="*/ 9888 w 10375"/>
              <a:gd name="T43" fmla="*/ 9889 h 10377"/>
              <a:gd name="T44" fmla="*/ 0 w 10375"/>
              <a:gd name="T45" fmla="*/ 8269 h 10377"/>
              <a:gd name="T46" fmla="*/ 163 w 10375"/>
              <a:gd name="T47" fmla="*/ 10377 h 10377"/>
              <a:gd name="T48" fmla="*/ 2270 w 10375"/>
              <a:gd name="T49" fmla="*/ 10214 h 10377"/>
              <a:gd name="T50" fmla="*/ 2108 w 10375"/>
              <a:gd name="T51" fmla="*/ 8107 h 10377"/>
              <a:gd name="T52" fmla="*/ 0 w 10375"/>
              <a:gd name="T53" fmla="*/ 8269 h 10377"/>
              <a:gd name="T54" fmla="*/ 486 w 10375"/>
              <a:gd name="T55" fmla="*/ 9889 h 10377"/>
              <a:gd name="T56" fmla="*/ 1783 w 10375"/>
              <a:gd name="T57" fmla="*/ 8593 h 10377"/>
              <a:gd name="T58" fmla="*/ 1784 w 10375"/>
              <a:gd name="T59" fmla="*/ 9889 h 10377"/>
              <a:gd name="T60" fmla="*/ 2530 w 10375"/>
              <a:gd name="T61" fmla="*/ 3003 h 10377"/>
              <a:gd name="T62" fmla="*/ 2989 w 10375"/>
              <a:gd name="T63" fmla="*/ 2544 h 10377"/>
              <a:gd name="T64" fmla="*/ 7804 w 10375"/>
              <a:gd name="T65" fmla="*/ 7818 h 10377"/>
              <a:gd name="T66" fmla="*/ 735 w 10375"/>
              <a:gd name="T67" fmla="*/ 2270 h 10377"/>
              <a:gd name="T68" fmla="*/ 1535 w 10375"/>
              <a:gd name="T69" fmla="*/ 8106 h 10377"/>
              <a:gd name="T70" fmla="*/ 735 w 10375"/>
              <a:gd name="T71" fmla="*/ 2270 h 10377"/>
              <a:gd name="T72" fmla="*/ 8106 w 10375"/>
              <a:gd name="T73" fmla="*/ 735 h 10377"/>
              <a:gd name="T74" fmla="*/ 2270 w 10375"/>
              <a:gd name="T75" fmla="*/ 1535 h 10377"/>
              <a:gd name="T76" fmla="*/ 2270 w 10375"/>
              <a:gd name="T77" fmla="*/ 8842 h 10377"/>
              <a:gd name="T78" fmla="*/ 8106 w 10375"/>
              <a:gd name="T79" fmla="*/ 9642 h 10377"/>
              <a:gd name="T80" fmla="*/ 2270 w 10375"/>
              <a:gd name="T81" fmla="*/ 8842 h 10377"/>
              <a:gd name="T82" fmla="*/ 9640 w 10375"/>
              <a:gd name="T83" fmla="*/ 2270 h 10377"/>
              <a:gd name="T84" fmla="*/ 8840 w 10375"/>
              <a:gd name="T85" fmla="*/ 8106 h 10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0375" h="10377">
                <a:moveTo>
                  <a:pt x="0" y="163"/>
                </a:moveTo>
                <a:lnTo>
                  <a:pt x="0" y="2108"/>
                </a:lnTo>
                <a:cubicBezTo>
                  <a:pt x="0" y="2198"/>
                  <a:pt x="73" y="2270"/>
                  <a:pt x="163" y="2270"/>
                </a:cubicBezTo>
                <a:lnTo>
                  <a:pt x="2108" y="2270"/>
                </a:lnTo>
                <a:cubicBezTo>
                  <a:pt x="2198" y="2270"/>
                  <a:pt x="2270" y="2198"/>
                  <a:pt x="2270" y="2108"/>
                </a:cubicBezTo>
                <a:lnTo>
                  <a:pt x="2270" y="163"/>
                </a:lnTo>
                <a:cubicBezTo>
                  <a:pt x="2270" y="73"/>
                  <a:pt x="2198" y="0"/>
                  <a:pt x="2108" y="0"/>
                </a:cubicBezTo>
                <a:lnTo>
                  <a:pt x="163" y="0"/>
                </a:lnTo>
                <a:cubicBezTo>
                  <a:pt x="73" y="1"/>
                  <a:pt x="0" y="74"/>
                  <a:pt x="0" y="163"/>
                </a:cubicBezTo>
                <a:close/>
                <a:moveTo>
                  <a:pt x="1784" y="1784"/>
                </a:moveTo>
                <a:lnTo>
                  <a:pt x="486" y="1784"/>
                </a:lnTo>
                <a:lnTo>
                  <a:pt x="486" y="488"/>
                </a:lnTo>
                <a:lnTo>
                  <a:pt x="1783" y="488"/>
                </a:lnTo>
                <a:lnTo>
                  <a:pt x="1783" y="1784"/>
                </a:lnTo>
                <a:lnTo>
                  <a:pt x="1784" y="1784"/>
                </a:lnTo>
                <a:close/>
                <a:moveTo>
                  <a:pt x="8105" y="163"/>
                </a:moveTo>
                <a:lnTo>
                  <a:pt x="8105" y="2108"/>
                </a:lnTo>
                <a:cubicBezTo>
                  <a:pt x="8105" y="2198"/>
                  <a:pt x="8178" y="2270"/>
                  <a:pt x="8268" y="2270"/>
                </a:cubicBezTo>
                <a:lnTo>
                  <a:pt x="10213" y="2270"/>
                </a:lnTo>
                <a:cubicBezTo>
                  <a:pt x="10303" y="2270"/>
                  <a:pt x="10375" y="2198"/>
                  <a:pt x="10375" y="2108"/>
                </a:cubicBezTo>
                <a:lnTo>
                  <a:pt x="10375" y="163"/>
                </a:lnTo>
                <a:cubicBezTo>
                  <a:pt x="10375" y="73"/>
                  <a:pt x="10303" y="0"/>
                  <a:pt x="10213" y="0"/>
                </a:cubicBezTo>
                <a:lnTo>
                  <a:pt x="8268" y="0"/>
                </a:lnTo>
                <a:cubicBezTo>
                  <a:pt x="8178" y="1"/>
                  <a:pt x="8105" y="74"/>
                  <a:pt x="8105" y="163"/>
                </a:cubicBezTo>
                <a:close/>
                <a:moveTo>
                  <a:pt x="9889" y="1784"/>
                </a:moveTo>
                <a:lnTo>
                  <a:pt x="8591" y="1784"/>
                </a:lnTo>
                <a:lnTo>
                  <a:pt x="8591" y="488"/>
                </a:lnTo>
                <a:lnTo>
                  <a:pt x="9888" y="488"/>
                </a:lnTo>
                <a:lnTo>
                  <a:pt x="9888" y="1784"/>
                </a:lnTo>
                <a:lnTo>
                  <a:pt x="9889" y="1784"/>
                </a:lnTo>
                <a:close/>
                <a:moveTo>
                  <a:pt x="8105" y="8269"/>
                </a:moveTo>
                <a:lnTo>
                  <a:pt x="8105" y="10214"/>
                </a:lnTo>
                <a:cubicBezTo>
                  <a:pt x="8105" y="10304"/>
                  <a:pt x="8178" y="10377"/>
                  <a:pt x="8268" y="10377"/>
                </a:cubicBezTo>
                <a:lnTo>
                  <a:pt x="10213" y="10377"/>
                </a:lnTo>
                <a:cubicBezTo>
                  <a:pt x="10303" y="10377"/>
                  <a:pt x="10375" y="10304"/>
                  <a:pt x="10375" y="10214"/>
                </a:cubicBezTo>
                <a:lnTo>
                  <a:pt x="10375" y="8269"/>
                </a:lnTo>
                <a:cubicBezTo>
                  <a:pt x="10375" y="8179"/>
                  <a:pt x="10303" y="8107"/>
                  <a:pt x="10213" y="8107"/>
                </a:cubicBezTo>
                <a:lnTo>
                  <a:pt x="8268" y="8107"/>
                </a:lnTo>
                <a:cubicBezTo>
                  <a:pt x="8178" y="8107"/>
                  <a:pt x="8105" y="8179"/>
                  <a:pt x="8105" y="8269"/>
                </a:cubicBezTo>
                <a:close/>
                <a:moveTo>
                  <a:pt x="9889" y="9889"/>
                </a:moveTo>
                <a:lnTo>
                  <a:pt x="8591" y="9889"/>
                </a:lnTo>
                <a:lnTo>
                  <a:pt x="8591" y="8593"/>
                </a:lnTo>
                <a:lnTo>
                  <a:pt x="9888" y="8593"/>
                </a:lnTo>
                <a:lnTo>
                  <a:pt x="9888" y="9889"/>
                </a:lnTo>
                <a:lnTo>
                  <a:pt x="9889" y="9889"/>
                </a:lnTo>
                <a:close/>
                <a:moveTo>
                  <a:pt x="0" y="8269"/>
                </a:moveTo>
                <a:lnTo>
                  <a:pt x="0" y="10214"/>
                </a:lnTo>
                <a:cubicBezTo>
                  <a:pt x="0" y="10304"/>
                  <a:pt x="73" y="10377"/>
                  <a:pt x="163" y="10377"/>
                </a:cubicBezTo>
                <a:lnTo>
                  <a:pt x="2108" y="10377"/>
                </a:lnTo>
                <a:cubicBezTo>
                  <a:pt x="2198" y="10377"/>
                  <a:pt x="2270" y="10304"/>
                  <a:pt x="2270" y="10214"/>
                </a:cubicBezTo>
                <a:lnTo>
                  <a:pt x="2270" y="8269"/>
                </a:lnTo>
                <a:cubicBezTo>
                  <a:pt x="2270" y="8179"/>
                  <a:pt x="2198" y="8107"/>
                  <a:pt x="2108" y="8107"/>
                </a:cubicBezTo>
                <a:lnTo>
                  <a:pt x="163" y="8107"/>
                </a:lnTo>
                <a:cubicBezTo>
                  <a:pt x="73" y="8107"/>
                  <a:pt x="0" y="8179"/>
                  <a:pt x="0" y="8269"/>
                </a:cubicBezTo>
                <a:close/>
                <a:moveTo>
                  <a:pt x="1784" y="9889"/>
                </a:moveTo>
                <a:lnTo>
                  <a:pt x="486" y="9889"/>
                </a:lnTo>
                <a:lnTo>
                  <a:pt x="486" y="8593"/>
                </a:lnTo>
                <a:lnTo>
                  <a:pt x="1783" y="8593"/>
                </a:lnTo>
                <a:lnTo>
                  <a:pt x="1783" y="9889"/>
                </a:lnTo>
                <a:lnTo>
                  <a:pt x="1784" y="9889"/>
                </a:lnTo>
                <a:close/>
                <a:moveTo>
                  <a:pt x="7345" y="7817"/>
                </a:moveTo>
                <a:lnTo>
                  <a:pt x="2530" y="3003"/>
                </a:lnTo>
                <a:cubicBezTo>
                  <a:pt x="2404" y="2877"/>
                  <a:pt x="2404" y="2670"/>
                  <a:pt x="2530" y="2544"/>
                </a:cubicBezTo>
                <a:cubicBezTo>
                  <a:pt x="2656" y="2418"/>
                  <a:pt x="2863" y="2418"/>
                  <a:pt x="2989" y="2544"/>
                </a:cubicBezTo>
                <a:lnTo>
                  <a:pt x="7804" y="7359"/>
                </a:lnTo>
                <a:cubicBezTo>
                  <a:pt x="7930" y="7485"/>
                  <a:pt x="7930" y="7692"/>
                  <a:pt x="7804" y="7818"/>
                </a:cubicBezTo>
                <a:cubicBezTo>
                  <a:pt x="7676" y="7943"/>
                  <a:pt x="7471" y="7943"/>
                  <a:pt x="7345" y="7817"/>
                </a:cubicBezTo>
                <a:close/>
                <a:moveTo>
                  <a:pt x="735" y="2270"/>
                </a:moveTo>
                <a:lnTo>
                  <a:pt x="1535" y="2270"/>
                </a:lnTo>
                <a:lnTo>
                  <a:pt x="1535" y="8106"/>
                </a:lnTo>
                <a:lnTo>
                  <a:pt x="735" y="8106"/>
                </a:lnTo>
                <a:lnTo>
                  <a:pt x="735" y="2270"/>
                </a:lnTo>
                <a:close/>
                <a:moveTo>
                  <a:pt x="2270" y="735"/>
                </a:moveTo>
                <a:lnTo>
                  <a:pt x="8106" y="735"/>
                </a:lnTo>
                <a:lnTo>
                  <a:pt x="8106" y="1535"/>
                </a:lnTo>
                <a:lnTo>
                  <a:pt x="2270" y="1535"/>
                </a:lnTo>
                <a:lnTo>
                  <a:pt x="2270" y="735"/>
                </a:lnTo>
                <a:close/>
                <a:moveTo>
                  <a:pt x="2270" y="8842"/>
                </a:moveTo>
                <a:lnTo>
                  <a:pt x="8106" y="8842"/>
                </a:lnTo>
                <a:lnTo>
                  <a:pt x="8106" y="9642"/>
                </a:lnTo>
                <a:lnTo>
                  <a:pt x="2270" y="9642"/>
                </a:lnTo>
                <a:lnTo>
                  <a:pt x="2270" y="8842"/>
                </a:lnTo>
                <a:close/>
                <a:moveTo>
                  <a:pt x="8840" y="2270"/>
                </a:moveTo>
                <a:lnTo>
                  <a:pt x="9640" y="2270"/>
                </a:lnTo>
                <a:lnTo>
                  <a:pt x="9640" y="8106"/>
                </a:lnTo>
                <a:lnTo>
                  <a:pt x="8840" y="8106"/>
                </a:lnTo>
                <a:lnTo>
                  <a:pt x="8840" y="2270"/>
                </a:lnTo>
                <a:close/>
              </a:path>
            </a:pathLst>
          </a:custGeom>
          <a:solidFill>
            <a:srgbClr val="085521"/>
          </a:solidFill>
          <a:ln>
            <a:noFill/>
          </a:ln>
        </p:spPr>
        <p:txBody>
          <a:bodyPr wrap="square" lIns="91440" tIns="45720" rIns="91440" bIns="4572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2" name="îṩliḓè">
            <a:extLst>
              <a:ext uri="{FF2B5EF4-FFF2-40B4-BE49-F238E27FC236}">
                <a16:creationId xmlns:a16="http://schemas.microsoft.com/office/drawing/2014/main" id="{E5B4906A-0170-4480-8773-19D7E80887C9}"/>
              </a:ext>
            </a:extLst>
          </p:cNvPr>
          <p:cNvSpPr/>
          <p:nvPr/>
        </p:nvSpPr>
        <p:spPr bwMode="gray">
          <a:xfrm>
            <a:off x="10330685" y="2477577"/>
            <a:ext cx="704077" cy="714488"/>
          </a:xfrm>
          <a:prstGeom prst="ellipse">
            <a:avLst/>
          </a:prstGeom>
          <a:solidFill>
            <a:schemeClr val="bg1"/>
          </a:solidFill>
          <a:ln>
            <a:solidFill>
              <a:srgbClr val="085521"/>
            </a:solidFill>
          </a:ln>
          <a:effectLst/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95" name="í$1iḑé">
            <a:extLst>
              <a:ext uri="{FF2B5EF4-FFF2-40B4-BE49-F238E27FC236}">
                <a16:creationId xmlns:a16="http://schemas.microsoft.com/office/drawing/2014/main" id="{07BDD284-BE47-4A83-817B-17F8DF20222D}"/>
              </a:ext>
            </a:extLst>
          </p:cNvPr>
          <p:cNvSpPr/>
          <p:nvPr/>
        </p:nvSpPr>
        <p:spPr bwMode="auto">
          <a:xfrm>
            <a:off x="10515243" y="2714955"/>
            <a:ext cx="334960" cy="285234"/>
          </a:xfrm>
          <a:custGeom>
            <a:avLst/>
            <a:gdLst>
              <a:gd name="connsiteX0" fmla="*/ 45654 w 608748"/>
              <a:gd name="connsiteY0" fmla="*/ 373097 h 435684"/>
              <a:gd name="connsiteX1" fmla="*/ 43981 w 608748"/>
              <a:gd name="connsiteY1" fmla="*/ 394821 h 435684"/>
              <a:gd name="connsiteX2" fmla="*/ 83419 w 608748"/>
              <a:gd name="connsiteY2" fmla="*/ 394821 h 435684"/>
              <a:gd name="connsiteX3" fmla="*/ 82224 w 608748"/>
              <a:gd name="connsiteY3" fmla="*/ 373336 h 435684"/>
              <a:gd name="connsiteX4" fmla="*/ 45654 w 608748"/>
              <a:gd name="connsiteY4" fmla="*/ 373097 h 435684"/>
              <a:gd name="connsiteX5" fmla="*/ 510541 w 608748"/>
              <a:gd name="connsiteY5" fmla="*/ 369755 h 435684"/>
              <a:gd name="connsiteX6" fmla="*/ 514843 w 608748"/>
              <a:gd name="connsiteY6" fmla="*/ 399595 h 435684"/>
              <a:gd name="connsiteX7" fmla="*/ 549501 w 608748"/>
              <a:gd name="connsiteY7" fmla="*/ 400789 h 435684"/>
              <a:gd name="connsiteX8" fmla="*/ 549979 w 608748"/>
              <a:gd name="connsiteY8" fmla="*/ 400789 h 435684"/>
              <a:gd name="connsiteX9" fmla="*/ 560496 w 608748"/>
              <a:gd name="connsiteY9" fmla="*/ 400550 h 435684"/>
              <a:gd name="connsiteX10" fmla="*/ 559062 w 608748"/>
              <a:gd name="connsiteY10" fmla="*/ 377872 h 435684"/>
              <a:gd name="connsiteX11" fmla="*/ 529902 w 608748"/>
              <a:gd name="connsiteY11" fmla="*/ 374768 h 435684"/>
              <a:gd name="connsiteX12" fmla="*/ 510541 w 608748"/>
              <a:gd name="connsiteY12" fmla="*/ 369755 h 435684"/>
              <a:gd name="connsiteX13" fmla="*/ 99911 w 608748"/>
              <a:gd name="connsiteY13" fmla="*/ 361161 h 435684"/>
              <a:gd name="connsiteX14" fmla="*/ 100389 w 608748"/>
              <a:gd name="connsiteY14" fmla="*/ 364265 h 435684"/>
              <a:gd name="connsiteX15" fmla="*/ 102062 w 608748"/>
              <a:gd name="connsiteY15" fmla="*/ 398879 h 435684"/>
              <a:gd name="connsiteX16" fmla="*/ 159665 w 608748"/>
              <a:gd name="connsiteY16" fmla="*/ 393389 h 435684"/>
              <a:gd name="connsiteX17" fmla="*/ 161099 w 608748"/>
              <a:gd name="connsiteY17" fmla="*/ 373336 h 435684"/>
              <a:gd name="connsiteX18" fmla="*/ 106604 w 608748"/>
              <a:gd name="connsiteY18" fmla="*/ 369755 h 435684"/>
              <a:gd name="connsiteX19" fmla="*/ 101584 w 608748"/>
              <a:gd name="connsiteY19" fmla="*/ 361161 h 435684"/>
              <a:gd name="connsiteX20" fmla="*/ 99911 w 608748"/>
              <a:gd name="connsiteY20" fmla="*/ 361161 h 435684"/>
              <a:gd name="connsiteX21" fmla="*/ 313353 w 608748"/>
              <a:gd name="connsiteY21" fmla="*/ 337050 h 435684"/>
              <a:gd name="connsiteX22" fmla="*/ 481381 w 608748"/>
              <a:gd name="connsiteY22" fmla="*/ 339676 h 435684"/>
              <a:gd name="connsiteX23" fmla="*/ 563364 w 608748"/>
              <a:gd name="connsiteY23" fmla="*/ 346361 h 435684"/>
              <a:gd name="connsiteX24" fmla="*/ 607343 w 608748"/>
              <a:gd name="connsiteY24" fmla="*/ 356387 h 435684"/>
              <a:gd name="connsiteX25" fmla="*/ 603040 w 608748"/>
              <a:gd name="connsiteY25" fmla="*/ 368800 h 435684"/>
              <a:gd name="connsiteX26" fmla="*/ 605670 w 608748"/>
              <a:gd name="connsiteY26" fmla="*/ 423706 h 435684"/>
              <a:gd name="connsiteX27" fmla="*/ 603518 w 608748"/>
              <a:gd name="connsiteY27" fmla="*/ 428481 h 435684"/>
              <a:gd name="connsiteX28" fmla="*/ 599694 w 608748"/>
              <a:gd name="connsiteY28" fmla="*/ 433255 h 435684"/>
              <a:gd name="connsiteX29" fmla="*/ 593958 w 608748"/>
              <a:gd name="connsiteY29" fmla="*/ 435404 h 435684"/>
              <a:gd name="connsiteX30" fmla="*/ 587504 w 608748"/>
              <a:gd name="connsiteY30" fmla="*/ 433971 h 435684"/>
              <a:gd name="connsiteX31" fmla="*/ 576510 w 608748"/>
              <a:gd name="connsiteY31" fmla="*/ 433971 h 435684"/>
              <a:gd name="connsiteX32" fmla="*/ 556671 w 608748"/>
              <a:gd name="connsiteY32" fmla="*/ 435165 h 435684"/>
              <a:gd name="connsiteX33" fmla="*/ 469430 w 608748"/>
              <a:gd name="connsiteY33" fmla="*/ 430152 h 435684"/>
              <a:gd name="connsiteX34" fmla="*/ 287300 w 608748"/>
              <a:gd name="connsiteY34" fmla="*/ 429913 h 435684"/>
              <a:gd name="connsiteX35" fmla="*/ 92024 w 608748"/>
              <a:gd name="connsiteY35" fmla="*/ 432539 h 435684"/>
              <a:gd name="connsiteX36" fmla="*/ 9802 w 608748"/>
              <a:gd name="connsiteY36" fmla="*/ 417499 h 435684"/>
              <a:gd name="connsiteX37" fmla="*/ 9324 w 608748"/>
              <a:gd name="connsiteY37" fmla="*/ 416067 h 435684"/>
              <a:gd name="connsiteX38" fmla="*/ 1914 w 608748"/>
              <a:gd name="connsiteY38" fmla="*/ 382646 h 435684"/>
              <a:gd name="connsiteX39" fmla="*/ 5978 w 608748"/>
              <a:gd name="connsiteY39" fmla="*/ 349941 h 435684"/>
              <a:gd name="connsiteX40" fmla="*/ 11475 w 608748"/>
              <a:gd name="connsiteY40" fmla="*/ 348748 h 435684"/>
              <a:gd name="connsiteX41" fmla="*/ 68122 w 608748"/>
              <a:gd name="connsiteY41" fmla="*/ 343496 h 435684"/>
              <a:gd name="connsiteX42" fmla="*/ 147236 w 608748"/>
              <a:gd name="connsiteY42" fmla="*/ 341347 h 435684"/>
              <a:gd name="connsiteX43" fmla="*/ 313353 w 608748"/>
              <a:gd name="connsiteY43" fmla="*/ 337050 h 435684"/>
              <a:gd name="connsiteX44" fmla="*/ 305725 w 608748"/>
              <a:gd name="connsiteY44" fmla="*/ 194800 h 435684"/>
              <a:gd name="connsiteX45" fmla="*/ 313852 w 608748"/>
              <a:gd name="connsiteY45" fmla="*/ 202909 h 435684"/>
              <a:gd name="connsiteX46" fmla="*/ 242384 w 608748"/>
              <a:gd name="connsiteY46" fmla="*/ 215551 h 435684"/>
              <a:gd name="connsiteX47" fmla="*/ 181434 w 608748"/>
              <a:gd name="connsiteY47" fmla="*/ 214835 h 435684"/>
              <a:gd name="connsiteX48" fmla="*/ 158248 w 608748"/>
              <a:gd name="connsiteY48" fmla="*/ 212689 h 435684"/>
              <a:gd name="connsiteX49" fmla="*/ 156814 w 608748"/>
              <a:gd name="connsiteY49" fmla="*/ 207441 h 435684"/>
              <a:gd name="connsiteX50" fmla="*/ 226131 w 608748"/>
              <a:gd name="connsiteY50" fmla="*/ 200763 h 435684"/>
              <a:gd name="connsiteX51" fmla="*/ 305725 w 608748"/>
              <a:gd name="connsiteY51" fmla="*/ 194800 h 435684"/>
              <a:gd name="connsiteX52" fmla="*/ 371445 w 608748"/>
              <a:gd name="connsiteY52" fmla="*/ 167566 h 435684"/>
              <a:gd name="connsiteX53" fmla="*/ 374552 w 608748"/>
              <a:gd name="connsiteY53" fmla="*/ 214345 h 435684"/>
              <a:gd name="connsiteX54" fmla="*/ 374552 w 608748"/>
              <a:gd name="connsiteY54" fmla="*/ 214583 h 435684"/>
              <a:gd name="connsiteX55" fmla="*/ 402752 w 608748"/>
              <a:gd name="connsiteY55" fmla="*/ 211719 h 435684"/>
              <a:gd name="connsiteX56" fmla="*/ 438600 w 608748"/>
              <a:gd name="connsiteY56" fmla="*/ 212197 h 435684"/>
              <a:gd name="connsiteX57" fmla="*/ 436449 w 608748"/>
              <a:gd name="connsiteY57" fmla="*/ 170669 h 435684"/>
              <a:gd name="connsiteX58" fmla="*/ 371445 w 608748"/>
              <a:gd name="connsiteY58" fmla="*/ 167566 h 435684"/>
              <a:gd name="connsiteX59" fmla="*/ 364753 w 608748"/>
              <a:gd name="connsiteY59" fmla="*/ 149189 h 435684"/>
              <a:gd name="connsiteX60" fmla="*/ 444336 w 608748"/>
              <a:gd name="connsiteY60" fmla="*/ 152530 h 435684"/>
              <a:gd name="connsiteX61" fmla="*/ 452939 w 608748"/>
              <a:gd name="connsiteY61" fmla="*/ 159213 h 435684"/>
              <a:gd name="connsiteX62" fmla="*/ 457241 w 608748"/>
              <a:gd name="connsiteY62" fmla="*/ 218641 h 435684"/>
              <a:gd name="connsiteX63" fmla="*/ 448638 w 608748"/>
              <a:gd name="connsiteY63" fmla="*/ 229858 h 435684"/>
              <a:gd name="connsiteX64" fmla="*/ 373596 w 608748"/>
              <a:gd name="connsiteY64" fmla="*/ 231051 h 435684"/>
              <a:gd name="connsiteX65" fmla="*/ 367143 w 608748"/>
              <a:gd name="connsiteY65" fmla="*/ 218879 h 435684"/>
              <a:gd name="connsiteX66" fmla="*/ 364036 w 608748"/>
              <a:gd name="connsiteY66" fmla="*/ 215777 h 435684"/>
              <a:gd name="connsiteX67" fmla="*/ 354716 w 608748"/>
              <a:gd name="connsiteY67" fmla="*/ 159213 h 435684"/>
              <a:gd name="connsiteX68" fmla="*/ 364753 w 608748"/>
              <a:gd name="connsiteY68" fmla="*/ 149189 h 435684"/>
              <a:gd name="connsiteX69" fmla="*/ 307408 w 608748"/>
              <a:gd name="connsiteY69" fmla="*/ 137304 h 435684"/>
              <a:gd name="connsiteX70" fmla="*/ 309320 w 608748"/>
              <a:gd name="connsiteY70" fmla="*/ 150398 h 435684"/>
              <a:gd name="connsiteX71" fmla="*/ 229019 w 608748"/>
              <a:gd name="connsiteY71" fmla="*/ 157064 h 435684"/>
              <a:gd name="connsiteX72" fmla="*/ 147522 w 608748"/>
              <a:gd name="connsiteY72" fmla="*/ 152540 h 435684"/>
              <a:gd name="connsiteX73" fmla="*/ 148717 w 608748"/>
              <a:gd name="connsiteY73" fmla="*/ 144208 h 435684"/>
              <a:gd name="connsiteX74" fmla="*/ 229019 w 608748"/>
              <a:gd name="connsiteY74" fmla="*/ 143494 h 435684"/>
              <a:gd name="connsiteX75" fmla="*/ 307408 w 608748"/>
              <a:gd name="connsiteY75" fmla="*/ 137304 h 435684"/>
              <a:gd name="connsiteX76" fmla="*/ 284408 w 608748"/>
              <a:gd name="connsiteY76" fmla="*/ 89243 h 435684"/>
              <a:gd name="connsiteX77" fmla="*/ 319608 w 608748"/>
              <a:gd name="connsiteY77" fmla="*/ 94320 h 435684"/>
              <a:gd name="connsiteX78" fmla="*/ 319608 w 608748"/>
              <a:gd name="connsiteY78" fmla="*/ 105550 h 435684"/>
              <a:gd name="connsiteX79" fmla="*/ 289727 w 608748"/>
              <a:gd name="connsiteY79" fmla="*/ 109134 h 435684"/>
              <a:gd name="connsiteX80" fmla="*/ 239766 w 608748"/>
              <a:gd name="connsiteY80" fmla="*/ 109372 h 435684"/>
              <a:gd name="connsiteX81" fmla="*/ 155859 w 608748"/>
              <a:gd name="connsiteY81" fmla="*/ 108895 h 435684"/>
              <a:gd name="connsiteX82" fmla="*/ 154664 w 608748"/>
              <a:gd name="connsiteY82" fmla="*/ 109134 h 435684"/>
              <a:gd name="connsiteX83" fmla="*/ 141995 w 608748"/>
              <a:gd name="connsiteY83" fmla="*/ 107700 h 435684"/>
              <a:gd name="connsiteX84" fmla="*/ 141995 w 608748"/>
              <a:gd name="connsiteY84" fmla="*/ 96470 h 435684"/>
              <a:gd name="connsiteX85" fmla="*/ 247415 w 608748"/>
              <a:gd name="connsiteY85" fmla="*/ 92408 h 435684"/>
              <a:gd name="connsiteX86" fmla="*/ 284408 w 608748"/>
              <a:gd name="connsiteY86" fmla="*/ 89243 h 435684"/>
              <a:gd name="connsiteX87" fmla="*/ 430971 w 608748"/>
              <a:gd name="connsiteY87" fmla="*/ 43221 h 435684"/>
              <a:gd name="connsiteX88" fmla="*/ 289939 w 608748"/>
              <a:gd name="connsiteY88" fmla="*/ 47757 h 435684"/>
              <a:gd name="connsiteX89" fmla="*/ 159186 w 608748"/>
              <a:gd name="connsiteY89" fmla="*/ 55395 h 435684"/>
              <a:gd name="connsiteX90" fmla="*/ 117116 w 608748"/>
              <a:gd name="connsiteY90" fmla="*/ 58259 h 435684"/>
              <a:gd name="connsiteX91" fmla="*/ 116877 w 608748"/>
              <a:gd name="connsiteY91" fmla="*/ 58259 h 435684"/>
              <a:gd name="connsiteX92" fmla="*/ 110423 w 608748"/>
              <a:gd name="connsiteY92" fmla="*/ 183574 h 435684"/>
              <a:gd name="connsiteX93" fmla="*/ 110423 w 608748"/>
              <a:gd name="connsiteY93" fmla="*/ 285020 h 435684"/>
              <a:gd name="connsiteX94" fmla="*/ 135761 w 608748"/>
              <a:gd name="connsiteY94" fmla="*/ 283111 h 435684"/>
              <a:gd name="connsiteX95" fmla="*/ 248108 w 608748"/>
              <a:gd name="connsiteY95" fmla="*/ 281440 h 435684"/>
              <a:gd name="connsiteX96" fmla="*/ 387944 w 608748"/>
              <a:gd name="connsiteY96" fmla="*/ 285736 h 435684"/>
              <a:gd name="connsiteX97" fmla="*/ 454157 w 608748"/>
              <a:gd name="connsiteY97" fmla="*/ 282395 h 435684"/>
              <a:gd name="connsiteX98" fmla="*/ 499813 w 608748"/>
              <a:gd name="connsiteY98" fmla="*/ 281201 h 435684"/>
              <a:gd name="connsiteX99" fmla="*/ 498618 w 608748"/>
              <a:gd name="connsiteY99" fmla="*/ 243248 h 435684"/>
              <a:gd name="connsiteX100" fmla="*/ 498140 w 608748"/>
              <a:gd name="connsiteY100" fmla="*/ 175220 h 435684"/>
              <a:gd name="connsiteX101" fmla="*/ 495988 w 608748"/>
              <a:gd name="connsiteY101" fmla="*/ 91438 h 435684"/>
              <a:gd name="connsiteX102" fmla="*/ 496227 w 608748"/>
              <a:gd name="connsiteY102" fmla="*/ 62556 h 435684"/>
              <a:gd name="connsiteX103" fmla="*/ 495988 w 608748"/>
              <a:gd name="connsiteY103" fmla="*/ 52530 h 435684"/>
              <a:gd name="connsiteX104" fmla="*/ 495749 w 608748"/>
              <a:gd name="connsiteY104" fmla="*/ 51337 h 435684"/>
              <a:gd name="connsiteX105" fmla="*/ 494554 w 608748"/>
              <a:gd name="connsiteY105" fmla="*/ 50382 h 435684"/>
              <a:gd name="connsiteX106" fmla="*/ 431927 w 608748"/>
              <a:gd name="connsiteY106" fmla="*/ 43221 h 435684"/>
              <a:gd name="connsiteX107" fmla="*/ 430971 w 608748"/>
              <a:gd name="connsiteY107" fmla="*/ 43221 h 435684"/>
              <a:gd name="connsiteX108" fmla="*/ 531665 w 608748"/>
              <a:gd name="connsiteY108" fmla="*/ 346 h 435684"/>
              <a:gd name="connsiteX109" fmla="*/ 555508 w 608748"/>
              <a:gd name="connsiteY109" fmla="*/ 10043 h 435684"/>
              <a:gd name="connsiteX110" fmla="*/ 569612 w 608748"/>
              <a:gd name="connsiteY110" fmla="*/ 77355 h 435684"/>
              <a:gd name="connsiteX111" fmla="*/ 566743 w 608748"/>
              <a:gd name="connsiteY111" fmla="*/ 163047 h 435684"/>
              <a:gd name="connsiteX112" fmla="*/ 565070 w 608748"/>
              <a:gd name="connsiteY112" fmla="*/ 300058 h 435684"/>
              <a:gd name="connsiteX113" fmla="*/ 476148 w 608748"/>
              <a:gd name="connsiteY113" fmla="*/ 334430 h 435684"/>
              <a:gd name="connsiteX114" fmla="*/ 402286 w 608748"/>
              <a:gd name="connsiteY114" fmla="*/ 329656 h 435684"/>
              <a:gd name="connsiteX115" fmla="*/ 301891 w 608748"/>
              <a:gd name="connsiteY115" fmla="*/ 331089 h 435684"/>
              <a:gd name="connsiteX116" fmla="*/ 136000 w 608748"/>
              <a:gd name="connsiteY116" fmla="*/ 330134 h 435684"/>
              <a:gd name="connsiteX117" fmla="*/ 57596 w 608748"/>
              <a:gd name="connsiteY117" fmla="*/ 319392 h 435684"/>
              <a:gd name="connsiteX118" fmla="*/ 50186 w 608748"/>
              <a:gd name="connsiteY118" fmla="*/ 311993 h 435684"/>
              <a:gd name="connsiteX119" fmla="*/ 47556 w 608748"/>
              <a:gd name="connsiteY119" fmla="*/ 306980 h 435684"/>
              <a:gd name="connsiteX120" fmla="*/ 52098 w 608748"/>
              <a:gd name="connsiteY120" fmla="*/ 297194 h 435684"/>
              <a:gd name="connsiteX121" fmla="*/ 52337 w 608748"/>
              <a:gd name="connsiteY121" fmla="*/ 83561 h 435684"/>
              <a:gd name="connsiteX122" fmla="*/ 64528 w 608748"/>
              <a:gd name="connsiteY122" fmla="*/ 16965 h 435684"/>
              <a:gd name="connsiteX123" fmla="*/ 135522 w 608748"/>
              <a:gd name="connsiteY123" fmla="*/ 2882 h 435684"/>
              <a:gd name="connsiteX124" fmla="*/ 379817 w 608748"/>
              <a:gd name="connsiteY124" fmla="*/ 7656 h 435684"/>
              <a:gd name="connsiteX125" fmla="*/ 505311 w 608748"/>
              <a:gd name="connsiteY125" fmla="*/ 495 h 435684"/>
              <a:gd name="connsiteX126" fmla="*/ 531665 w 608748"/>
              <a:gd name="connsiteY126" fmla="*/ 346 h 43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608748" h="435684">
                <a:moveTo>
                  <a:pt x="45654" y="373097"/>
                </a:moveTo>
                <a:cubicBezTo>
                  <a:pt x="44220" y="380259"/>
                  <a:pt x="43503" y="387421"/>
                  <a:pt x="43981" y="394821"/>
                </a:cubicBezTo>
                <a:cubicBezTo>
                  <a:pt x="57127" y="395537"/>
                  <a:pt x="70273" y="395060"/>
                  <a:pt x="83419" y="394821"/>
                </a:cubicBezTo>
                <a:cubicBezTo>
                  <a:pt x="82702" y="387659"/>
                  <a:pt x="82463" y="380498"/>
                  <a:pt x="82224" y="373336"/>
                </a:cubicBezTo>
                <a:cubicBezTo>
                  <a:pt x="70034" y="373336"/>
                  <a:pt x="57844" y="373097"/>
                  <a:pt x="45654" y="373097"/>
                </a:cubicBezTo>
                <a:close/>
                <a:moveTo>
                  <a:pt x="510541" y="369755"/>
                </a:moveTo>
                <a:cubicBezTo>
                  <a:pt x="513887" y="379065"/>
                  <a:pt x="514604" y="389330"/>
                  <a:pt x="514843" y="399595"/>
                </a:cubicBezTo>
                <a:cubicBezTo>
                  <a:pt x="526316" y="399834"/>
                  <a:pt x="538028" y="400550"/>
                  <a:pt x="549501" y="400789"/>
                </a:cubicBezTo>
                <a:cubicBezTo>
                  <a:pt x="549740" y="400789"/>
                  <a:pt x="549740" y="400789"/>
                  <a:pt x="549979" y="400789"/>
                </a:cubicBezTo>
                <a:cubicBezTo>
                  <a:pt x="553564" y="400312"/>
                  <a:pt x="556910" y="400073"/>
                  <a:pt x="560496" y="400550"/>
                </a:cubicBezTo>
                <a:cubicBezTo>
                  <a:pt x="559778" y="392911"/>
                  <a:pt x="559300" y="385511"/>
                  <a:pt x="559062" y="377872"/>
                </a:cubicBezTo>
                <a:cubicBezTo>
                  <a:pt x="549501" y="378349"/>
                  <a:pt x="538745" y="375723"/>
                  <a:pt x="529902" y="374768"/>
                </a:cubicBezTo>
                <a:cubicBezTo>
                  <a:pt x="522970" y="373813"/>
                  <a:pt x="516039" y="372142"/>
                  <a:pt x="510541" y="369755"/>
                </a:cubicBezTo>
                <a:close/>
                <a:moveTo>
                  <a:pt x="99911" y="361161"/>
                </a:moveTo>
                <a:cubicBezTo>
                  <a:pt x="100150" y="362116"/>
                  <a:pt x="100389" y="363071"/>
                  <a:pt x="100389" y="364265"/>
                </a:cubicBezTo>
                <a:cubicBezTo>
                  <a:pt x="100389" y="375723"/>
                  <a:pt x="100628" y="387421"/>
                  <a:pt x="102062" y="398879"/>
                </a:cubicBezTo>
                <a:cubicBezTo>
                  <a:pt x="121184" y="396969"/>
                  <a:pt x="140544" y="395060"/>
                  <a:pt x="159665" y="393389"/>
                </a:cubicBezTo>
                <a:cubicBezTo>
                  <a:pt x="160143" y="386704"/>
                  <a:pt x="160621" y="380020"/>
                  <a:pt x="161099" y="373336"/>
                </a:cubicBezTo>
                <a:cubicBezTo>
                  <a:pt x="142934" y="372859"/>
                  <a:pt x="124530" y="372381"/>
                  <a:pt x="106604" y="369755"/>
                </a:cubicBezTo>
                <a:cubicBezTo>
                  <a:pt x="101823" y="369039"/>
                  <a:pt x="100628" y="364742"/>
                  <a:pt x="101584" y="361161"/>
                </a:cubicBezTo>
                <a:cubicBezTo>
                  <a:pt x="100867" y="361161"/>
                  <a:pt x="100389" y="361161"/>
                  <a:pt x="99911" y="361161"/>
                </a:cubicBezTo>
                <a:close/>
                <a:moveTo>
                  <a:pt x="313353" y="337050"/>
                </a:moveTo>
                <a:cubicBezTo>
                  <a:pt x="369282" y="336573"/>
                  <a:pt x="425451" y="336573"/>
                  <a:pt x="481381" y="339676"/>
                </a:cubicBezTo>
                <a:cubicBezTo>
                  <a:pt x="508868" y="341347"/>
                  <a:pt x="536116" y="343257"/>
                  <a:pt x="563364" y="346361"/>
                </a:cubicBezTo>
                <a:cubicBezTo>
                  <a:pt x="574598" y="347554"/>
                  <a:pt x="600172" y="345406"/>
                  <a:pt x="607343" y="356387"/>
                </a:cubicBezTo>
                <a:cubicBezTo>
                  <a:pt x="610689" y="361639"/>
                  <a:pt x="607582" y="366652"/>
                  <a:pt x="603040" y="368800"/>
                </a:cubicBezTo>
                <a:cubicBezTo>
                  <a:pt x="607343" y="386704"/>
                  <a:pt x="604953" y="405563"/>
                  <a:pt x="605670" y="423706"/>
                </a:cubicBezTo>
                <a:cubicBezTo>
                  <a:pt x="605670" y="425855"/>
                  <a:pt x="604714" y="427287"/>
                  <a:pt x="603518" y="428481"/>
                </a:cubicBezTo>
                <a:cubicBezTo>
                  <a:pt x="602801" y="430390"/>
                  <a:pt x="601367" y="432061"/>
                  <a:pt x="599694" y="433255"/>
                </a:cubicBezTo>
                <a:cubicBezTo>
                  <a:pt x="598021" y="434687"/>
                  <a:pt x="596348" y="434926"/>
                  <a:pt x="593958" y="435404"/>
                </a:cubicBezTo>
                <a:cubicBezTo>
                  <a:pt x="591568" y="436120"/>
                  <a:pt x="589417" y="435404"/>
                  <a:pt x="587504" y="433971"/>
                </a:cubicBezTo>
                <a:cubicBezTo>
                  <a:pt x="583919" y="433971"/>
                  <a:pt x="578661" y="433971"/>
                  <a:pt x="576510" y="433971"/>
                </a:cubicBezTo>
                <a:cubicBezTo>
                  <a:pt x="569817" y="434449"/>
                  <a:pt x="563364" y="435165"/>
                  <a:pt x="556671" y="435165"/>
                </a:cubicBezTo>
                <a:cubicBezTo>
                  <a:pt x="527511" y="434926"/>
                  <a:pt x="498590" y="431584"/>
                  <a:pt x="469430" y="430152"/>
                </a:cubicBezTo>
                <a:cubicBezTo>
                  <a:pt x="408720" y="427287"/>
                  <a:pt x="348010" y="428242"/>
                  <a:pt x="287300" y="429913"/>
                </a:cubicBezTo>
                <a:cubicBezTo>
                  <a:pt x="222526" y="431584"/>
                  <a:pt x="156797" y="437552"/>
                  <a:pt x="92024" y="432539"/>
                </a:cubicBezTo>
                <a:cubicBezTo>
                  <a:pt x="74097" y="431107"/>
                  <a:pt x="18646" y="437075"/>
                  <a:pt x="9802" y="417499"/>
                </a:cubicBezTo>
                <a:cubicBezTo>
                  <a:pt x="9563" y="417022"/>
                  <a:pt x="9324" y="416545"/>
                  <a:pt x="9324" y="416067"/>
                </a:cubicBezTo>
                <a:cubicBezTo>
                  <a:pt x="3587" y="406280"/>
                  <a:pt x="2870" y="393389"/>
                  <a:pt x="1914" y="382646"/>
                </a:cubicBezTo>
                <a:cubicBezTo>
                  <a:pt x="958" y="374530"/>
                  <a:pt x="-3583" y="354716"/>
                  <a:pt x="5978" y="349941"/>
                </a:cubicBezTo>
                <a:cubicBezTo>
                  <a:pt x="8129" y="348748"/>
                  <a:pt x="10041" y="348509"/>
                  <a:pt x="11475" y="348748"/>
                </a:cubicBezTo>
                <a:cubicBezTo>
                  <a:pt x="28445" y="341586"/>
                  <a:pt x="49957" y="343973"/>
                  <a:pt x="68122" y="343496"/>
                </a:cubicBezTo>
                <a:cubicBezTo>
                  <a:pt x="94653" y="342780"/>
                  <a:pt x="120945" y="342064"/>
                  <a:pt x="147236" y="341347"/>
                </a:cubicBezTo>
                <a:cubicBezTo>
                  <a:pt x="202688" y="339676"/>
                  <a:pt x="257901" y="337767"/>
                  <a:pt x="313353" y="337050"/>
                </a:cubicBezTo>
                <a:close/>
                <a:moveTo>
                  <a:pt x="305725" y="194800"/>
                </a:moveTo>
                <a:cubicBezTo>
                  <a:pt x="310984" y="193607"/>
                  <a:pt x="314808" y="198139"/>
                  <a:pt x="313852" y="202909"/>
                </a:cubicBezTo>
                <a:cubicBezTo>
                  <a:pt x="310745" y="222468"/>
                  <a:pt x="255052" y="215789"/>
                  <a:pt x="242384" y="215551"/>
                </a:cubicBezTo>
                <a:cubicBezTo>
                  <a:pt x="222067" y="215551"/>
                  <a:pt x="201750" y="215074"/>
                  <a:pt x="181434" y="214835"/>
                </a:cubicBezTo>
                <a:cubicBezTo>
                  <a:pt x="176175" y="214597"/>
                  <a:pt x="159683" y="212450"/>
                  <a:pt x="158248" y="212689"/>
                </a:cubicBezTo>
                <a:cubicBezTo>
                  <a:pt x="154902" y="213166"/>
                  <a:pt x="153707" y="208634"/>
                  <a:pt x="156814" y="207441"/>
                </a:cubicBezTo>
                <a:cubicBezTo>
                  <a:pt x="177370" y="199331"/>
                  <a:pt x="203185" y="201478"/>
                  <a:pt x="226131" y="200763"/>
                </a:cubicBezTo>
                <a:cubicBezTo>
                  <a:pt x="250511" y="200286"/>
                  <a:pt x="288516" y="198854"/>
                  <a:pt x="305725" y="194800"/>
                </a:cubicBezTo>
                <a:close/>
                <a:moveTo>
                  <a:pt x="371445" y="167566"/>
                </a:moveTo>
                <a:cubicBezTo>
                  <a:pt x="372162" y="183079"/>
                  <a:pt x="373118" y="198831"/>
                  <a:pt x="374552" y="214345"/>
                </a:cubicBezTo>
                <a:cubicBezTo>
                  <a:pt x="374552" y="214345"/>
                  <a:pt x="374552" y="214345"/>
                  <a:pt x="374552" y="214583"/>
                </a:cubicBezTo>
                <a:cubicBezTo>
                  <a:pt x="383394" y="211481"/>
                  <a:pt x="393671" y="211958"/>
                  <a:pt x="402752" y="211719"/>
                </a:cubicBezTo>
                <a:cubicBezTo>
                  <a:pt x="414702" y="211719"/>
                  <a:pt x="426651" y="211958"/>
                  <a:pt x="438600" y="212197"/>
                </a:cubicBezTo>
                <a:cubicBezTo>
                  <a:pt x="437405" y="198354"/>
                  <a:pt x="438122" y="184511"/>
                  <a:pt x="436449" y="170669"/>
                </a:cubicBezTo>
                <a:cubicBezTo>
                  <a:pt x="414702" y="170907"/>
                  <a:pt x="392715" y="171623"/>
                  <a:pt x="371445" y="167566"/>
                </a:cubicBezTo>
                <a:close/>
                <a:moveTo>
                  <a:pt x="364753" y="149189"/>
                </a:moveTo>
                <a:cubicBezTo>
                  <a:pt x="391281" y="153962"/>
                  <a:pt x="417569" y="152769"/>
                  <a:pt x="444336" y="152530"/>
                </a:cubicBezTo>
                <a:cubicBezTo>
                  <a:pt x="447921" y="152530"/>
                  <a:pt x="452222" y="155394"/>
                  <a:pt x="452939" y="159213"/>
                </a:cubicBezTo>
                <a:cubicBezTo>
                  <a:pt x="456524" y="179022"/>
                  <a:pt x="453656" y="198831"/>
                  <a:pt x="457241" y="218641"/>
                </a:cubicBezTo>
                <a:cubicBezTo>
                  <a:pt x="458197" y="224130"/>
                  <a:pt x="454851" y="229858"/>
                  <a:pt x="448638" y="229858"/>
                </a:cubicBezTo>
                <a:cubicBezTo>
                  <a:pt x="423544" y="229619"/>
                  <a:pt x="398450" y="231290"/>
                  <a:pt x="373596" y="231051"/>
                </a:cubicBezTo>
                <a:cubicBezTo>
                  <a:pt x="367382" y="231051"/>
                  <a:pt x="364036" y="223653"/>
                  <a:pt x="367143" y="218879"/>
                </a:cubicBezTo>
                <a:cubicBezTo>
                  <a:pt x="365709" y="218402"/>
                  <a:pt x="364514" y="217447"/>
                  <a:pt x="364036" y="215777"/>
                </a:cubicBezTo>
                <a:cubicBezTo>
                  <a:pt x="357823" y="197638"/>
                  <a:pt x="357345" y="178067"/>
                  <a:pt x="354716" y="159213"/>
                </a:cubicBezTo>
                <a:cubicBezTo>
                  <a:pt x="353760" y="153007"/>
                  <a:pt x="358301" y="148234"/>
                  <a:pt x="364753" y="149189"/>
                </a:cubicBezTo>
                <a:close/>
                <a:moveTo>
                  <a:pt x="307408" y="137304"/>
                </a:moveTo>
                <a:cubicBezTo>
                  <a:pt x="314339" y="138018"/>
                  <a:pt x="317207" y="148493"/>
                  <a:pt x="309320" y="150398"/>
                </a:cubicBezTo>
                <a:cubicBezTo>
                  <a:pt x="283748" y="156111"/>
                  <a:pt x="255069" y="155873"/>
                  <a:pt x="229019" y="157064"/>
                </a:cubicBezTo>
                <a:cubicBezTo>
                  <a:pt x="201534" y="158254"/>
                  <a:pt x="174528" y="158254"/>
                  <a:pt x="147522" y="152540"/>
                </a:cubicBezTo>
                <a:cubicBezTo>
                  <a:pt x="142981" y="151350"/>
                  <a:pt x="143937" y="143732"/>
                  <a:pt x="148717" y="144208"/>
                </a:cubicBezTo>
                <a:cubicBezTo>
                  <a:pt x="175484" y="146589"/>
                  <a:pt x="202251" y="146112"/>
                  <a:pt x="229019" y="143494"/>
                </a:cubicBezTo>
                <a:cubicBezTo>
                  <a:pt x="254352" y="141113"/>
                  <a:pt x="282075" y="134685"/>
                  <a:pt x="307408" y="137304"/>
                </a:cubicBezTo>
                <a:close/>
                <a:moveTo>
                  <a:pt x="284408" y="89243"/>
                </a:moveTo>
                <a:cubicBezTo>
                  <a:pt x="297915" y="88466"/>
                  <a:pt x="311122" y="89064"/>
                  <a:pt x="319608" y="94320"/>
                </a:cubicBezTo>
                <a:cubicBezTo>
                  <a:pt x="323911" y="96948"/>
                  <a:pt x="323911" y="102921"/>
                  <a:pt x="319608" y="105550"/>
                </a:cubicBezTo>
                <a:cubicBezTo>
                  <a:pt x="311002" y="111045"/>
                  <a:pt x="299767" y="109134"/>
                  <a:pt x="289727" y="109134"/>
                </a:cubicBezTo>
                <a:cubicBezTo>
                  <a:pt x="272994" y="109134"/>
                  <a:pt x="256499" y="109134"/>
                  <a:pt x="239766" y="109372"/>
                </a:cubicBezTo>
                <a:cubicBezTo>
                  <a:pt x="212036" y="109372"/>
                  <a:pt x="183589" y="111045"/>
                  <a:pt x="155859" y="108895"/>
                </a:cubicBezTo>
                <a:cubicBezTo>
                  <a:pt x="155381" y="109134"/>
                  <a:pt x="154903" y="109134"/>
                  <a:pt x="154664" y="109134"/>
                </a:cubicBezTo>
                <a:cubicBezTo>
                  <a:pt x="150361" y="108656"/>
                  <a:pt x="146297" y="108178"/>
                  <a:pt x="141995" y="107700"/>
                </a:cubicBezTo>
                <a:cubicBezTo>
                  <a:pt x="134584" y="107700"/>
                  <a:pt x="135062" y="97426"/>
                  <a:pt x="141995" y="96470"/>
                </a:cubicBezTo>
                <a:cubicBezTo>
                  <a:pt x="176657" y="92408"/>
                  <a:pt x="212514" y="93364"/>
                  <a:pt x="247415" y="92408"/>
                </a:cubicBezTo>
                <a:cubicBezTo>
                  <a:pt x="257097" y="92170"/>
                  <a:pt x="270902" y="90019"/>
                  <a:pt x="284408" y="89243"/>
                </a:cubicBezTo>
                <a:close/>
                <a:moveTo>
                  <a:pt x="430971" y="43221"/>
                </a:moveTo>
                <a:cubicBezTo>
                  <a:pt x="383880" y="41550"/>
                  <a:pt x="334878" y="45847"/>
                  <a:pt x="289939" y="47757"/>
                </a:cubicBezTo>
                <a:cubicBezTo>
                  <a:pt x="246195" y="49666"/>
                  <a:pt x="202691" y="52530"/>
                  <a:pt x="159186" y="55395"/>
                </a:cubicBezTo>
                <a:cubicBezTo>
                  <a:pt x="145322" y="56350"/>
                  <a:pt x="131219" y="57304"/>
                  <a:pt x="117116" y="58259"/>
                </a:cubicBezTo>
                <a:cubicBezTo>
                  <a:pt x="117116" y="58259"/>
                  <a:pt x="117116" y="58259"/>
                  <a:pt x="116877" y="58259"/>
                </a:cubicBezTo>
                <a:cubicBezTo>
                  <a:pt x="112813" y="100031"/>
                  <a:pt x="109467" y="141087"/>
                  <a:pt x="110423" y="183574"/>
                </a:cubicBezTo>
                <a:cubicBezTo>
                  <a:pt x="111140" y="216753"/>
                  <a:pt x="120223" y="252796"/>
                  <a:pt x="110423" y="285020"/>
                </a:cubicBezTo>
                <a:cubicBezTo>
                  <a:pt x="119028" y="284304"/>
                  <a:pt x="127394" y="283827"/>
                  <a:pt x="135761" y="283111"/>
                </a:cubicBezTo>
                <a:cubicBezTo>
                  <a:pt x="172811" y="279769"/>
                  <a:pt x="211057" y="279530"/>
                  <a:pt x="248108" y="281440"/>
                </a:cubicBezTo>
                <a:cubicBezTo>
                  <a:pt x="295198" y="284065"/>
                  <a:pt x="340854" y="287885"/>
                  <a:pt x="387944" y="285736"/>
                </a:cubicBezTo>
                <a:cubicBezTo>
                  <a:pt x="409935" y="284782"/>
                  <a:pt x="431927" y="283349"/>
                  <a:pt x="454157" y="282395"/>
                </a:cubicBezTo>
                <a:cubicBezTo>
                  <a:pt x="468260" y="281917"/>
                  <a:pt x="485471" y="278814"/>
                  <a:pt x="499813" y="281201"/>
                </a:cubicBezTo>
                <a:cubicBezTo>
                  <a:pt x="497423" y="269028"/>
                  <a:pt x="498857" y="255183"/>
                  <a:pt x="498618" y="243248"/>
                </a:cubicBezTo>
                <a:cubicBezTo>
                  <a:pt x="497901" y="220572"/>
                  <a:pt x="498140" y="197896"/>
                  <a:pt x="498140" y="175220"/>
                </a:cubicBezTo>
                <a:cubicBezTo>
                  <a:pt x="498140" y="147293"/>
                  <a:pt x="495988" y="119365"/>
                  <a:pt x="495988" y="91438"/>
                </a:cubicBezTo>
                <a:cubicBezTo>
                  <a:pt x="495988" y="81651"/>
                  <a:pt x="496466" y="72104"/>
                  <a:pt x="496227" y="62556"/>
                </a:cubicBezTo>
                <a:cubicBezTo>
                  <a:pt x="496227" y="59214"/>
                  <a:pt x="496227" y="55872"/>
                  <a:pt x="495988" y="52530"/>
                </a:cubicBezTo>
                <a:cubicBezTo>
                  <a:pt x="495749" y="52053"/>
                  <a:pt x="495749" y="51814"/>
                  <a:pt x="495749" y="51337"/>
                </a:cubicBezTo>
                <a:cubicBezTo>
                  <a:pt x="495271" y="51098"/>
                  <a:pt x="495032" y="50860"/>
                  <a:pt x="494554" y="50382"/>
                </a:cubicBezTo>
                <a:cubicBezTo>
                  <a:pt x="474475" y="46324"/>
                  <a:pt x="453440" y="44176"/>
                  <a:pt x="431927" y="43221"/>
                </a:cubicBezTo>
                <a:cubicBezTo>
                  <a:pt x="431688" y="43221"/>
                  <a:pt x="431449" y="43221"/>
                  <a:pt x="430971" y="43221"/>
                </a:cubicBezTo>
                <a:close/>
                <a:moveTo>
                  <a:pt x="531665" y="346"/>
                </a:moveTo>
                <a:cubicBezTo>
                  <a:pt x="541107" y="1151"/>
                  <a:pt x="550130" y="3598"/>
                  <a:pt x="555508" y="10043"/>
                </a:cubicBezTo>
                <a:cubicBezTo>
                  <a:pt x="569851" y="27229"/>
                  <a:pt x="570568" y="56350"/>
                  <a:pt x="569612" y="77355"/>
                </a:cubicBezTo>
                <a:cubicBezTo>
                  <a:pt x="568655" y="105998"/>
                  <a:pt x="565070" y="134403"/>
                  <a:pt x="566743" y="163047"/>
                </a:cubicBezTo>
                <a:cubicBezTo>
                  <a:pt x="569612" y="206251"/>
                  <a:pt x="578934" y="258048"/>
                  <a:pt x="565070" y="300058"/>
                </a:cubicBezTo>
                <a:cubicBezTo>
                  <a:pt x="552640" y="337772"/>
                  <a:pt x="509613" y="335624"/>
                  <a:pt x="476148" y="334430"/>
                </a:cubicBezTo>
                <a:cubicBezTo>
                  <a:pt x="451289" y="333714"/>
                  <a:pt x="426907" y="331089"/>
                  <a:pt x="402286" y="329656"/>
                </a:cubicBezTo>
                <a:cubicBezTo>
                  <a:pt x="369060" y="327985"/>
                  <a:pt x="335356" y="331089"/>
                  <a:pt x="301891" y="331089"/>
                </a:cubicBezTo>
                <a:cubicBezTo>
                  <a:pt x="246674" y="330850"/>
                  <a:pt x="191217" y="331089"/>
                  <a:pt x="136000" y="330134"/>
                </a:cubicBezTo>
                <a:cubicBezTo>
                  <a:pt x="118550" y="329656"/>
                  <a:pt x="77436" y="332759"/>
                  <a:pt x="57596" y="319392"/>
                </a:cubicBezTo>
                <a:cubicBezTo>
                  <a:pt x="53771" y="320108"/>
                  <a:pt x="49230" y="317005"/>
                  <a:pt x="50186" y="311993"/>
                </a:cubicBezTo>
                <a:cubicBezTo>
                  <a:pt x="48990" y="310561"/>
                  <a:pt x="48273" y="308890"/>
                  <a:pt x="47556" y="306980"/>
                </a:cubicBezTo>
                <a:cubicBezTo>
                  <a:pt x="45883" y="302206"/>
                  <a:pt x="48512" y="298626"/>
                  <a:pt x="52098" y="297194"/>
                </a:cubicBezTo>
                <a:cubicBezTo>
                  <a:pt x="61181" y="227495"/>
                  <a:pt x="58074" y="153260"/>
                  <a:pt x="52337" y="83561"/>
                </a:cubicBezTo>
                <a:cubicBezTo>
                  <a:pt x="50186" y="60169"/>
                  <a:pt x="47078" y="35106"/>
                  <a:pt x="64528" y="16965"/>
                </a:cubicBezTo>
                <a:cubicBezTo>
                  <a:pt x="80543" y="17"/>
                  <a:pt x="114725" y="4075"/>
                  <a:pt x="135522" y="2882"/>
                </a:cubicBezTo>
                <a:cubicBezTo>
                  <a:pt x="217272" y="-2370"/>
                  <a:pt x="298305" y="11236"/>
                  <a:pt x="379817" y="7656"/>
                </a:cubicBezTo>
                <a:cubicBezTo>
                  <a:pt x="421648" y="5746"/>
                  <a:pt x="463479" y="733"/>
                  <a:pt x="505311" y="495"/>
                </a:cubicBezTo>
                <a:cubicBezTo>
                  <a:pt x="512362" y="376"/>
                  <a:pt x="522223" y="-460"/>
                  <a:pt x="531665" y="346"/>
                </a:cubicBezTo>
                <a:close/>
              </a:path>
            </a:pathLst>
          </a:custGeom>
          <a:solidFill>
            <a:srgbClr val="085521"/>
          </a:solidFill>
          <a:ln>
            <a:noFill/>
          </a:ln>
        </p:spPr>
        <p:txBody>
          <a:bodyPr wrap="square" lIns="91440" tIns="45720" rIns="91440" bIns="45720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038A7CDA-70DC-4F56-8241-86F54876ED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10797334"/>
              </p:ext>
            </p:extLst>
          </p:nvPr>
        </p:nvGraphicFramePr>
        <p:xfrm>
          <a:off x="7478853" y="4509058"/>
          <a:ext cx="1206495" cy="804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5" name="图表 104">
            <a:extLst>
              <a:ext uri="{FF2B5EF4-FFF2-40B4-BE49-F238E27FC236}">
                <a16:creationId xmlns:a16="http://schemas.microsoft.com/office/drawing/2014/main" id="{C79BAB08-2069-4A86-A8A3-160A954F389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6283116"/>
              </p:ext>
            </p:extLst>
          </p:nvPr>
        </p:nvGraphicFramePr>
        <p:xfrm>
          <a:off x="8793640" y="4509058"/>
          <a:ext cx="1206495" cy="804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6" name="图表 105">
            <a:extLst>
              <a:ext uri="{FF2B5EF4-FFF2-40B4-BE49-F238E27FC236}">
                <a16:creationId xmlns:a16="http://schemas.microsoft.com/office/drawing/2014/main" id="{24F660B3-BF52-44B8-9DEB-9520F14DBC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6283116"/>
              </p:ext>
            </p:extLst>
          </p:nvPr>
        </p:nvGraphicFramePr>
        <p:xfrm>
          <a:off x="10108427" y="4509058"/>
          <a:ext cx="1206495" cy="804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781762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5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>
            <a:extLst>
              <a:ext uri="{FF2B5EF4-FFF2-40B4-BE49-F238E27FC236}">
                <a16:creationId xmlns:a16="http://schemas.microsoft.com/office/drawing/2014/main" id="{7CB6ACB4-7449-4DD8-9E72-29F145884E54}"/>
              </a:ext>
            </a:extLst>
          </p:cNvPr>
          <p:cNvGrpSpPr/>
          <p:nvPr/>
        </p:nvGrpSpPr>
        <p:grpSpPr>
          <a:xfrm>
            <a:off x="766793" y="633257"/>
            <a:ext cx="3937745" cy="453434"/>
            <a:chOff x="274214" y="217809"/>
            <a:chExt cx="3937745" cy="453434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9C934E1A-7392-4BEE-AFFF-3C3D8E5E11DC}"/>
                </a:ext>
              </a:extLst>
            </p:cNvPr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75" name="Freeform 7">
                <a:extLst>
                  <a:ext uri="{FF2B5EF4-FFF2-40B4-BE49-F238E27FC236}">
                    <a16:creationId xmlns:a16="http://schemas.microsoft.com/office/drawing/2014/main" id="{84AAA729-0D73-43DD-92BA-CAD139C34F73}"/>
                  </a:ext>
                </a:extLst>
              </p:cNvPr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8">
                <a:extLst>
                  <a:ext uri="{FF2B5EF4-FFF2-40B4-BE49-F238E27FC236}">
                    <a16:creationId xmlns:a16="http://schemas.microsoft.com/office/drawing/2014/main" id="{FF4E7938-BEC3-4B69-9AA4-E9B1B87AE9A7}"/>
                  </a:ext>
                </a:extLst>
              </p:cNvPr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4" name="TextBox 33">
              <a:extLst>
                <a:ext uri="{FF2B5EF4-FFF2-40B4-BE49-F238E27FC236}">
                  <a16:creationId xmlns:a16="http://schemas.microsoft.com/office/drawing/2014/main" id="{A7D62B6B-AD35-4134-89DD-93E08DA37665}"/>
                </a:ext>
              </a:extLst>
            </p:cNvPr>
            <p:cNvSpPr txBox="1"/>
            <p:nvPr/>
          </p:nvSpPr>
          <p:spPr>
            <a:xfrm>
              <a:off x="728741" y="260874"/>
              <a:ext cx="348321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500" dirty="0">
                  <a:solidFill>
                    <a:srgbClr val="08552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数据调查</a:t>
              </a:r>
            </a:p>
          </p:txBody>
        </p:sp>
      </p:grpSp>
      <p:cxnSp>
        <p:nvCxnSpPr>
          <p:cNvPr id="106" name="直接连接符 105">
            <a:extLst>
              <a:ext uri="{FF2B5EF4-FFF2-40B4-BE49-F238E27FC236}">
                <a16:creationId xmlns:a16="http://schemas.microsoft.com/office/drawing/2014/main" id="{3BD9BE2E-1E50-46CB-B734-779E92698E00}"/>
              </a:ext>
            </a:extLst>
          </p:cNvPr>
          <p:cNvCxnSpPr/>
          <p:nvPr/>
        </p:nvCxnSpPr>
        <p:spPr>
          <a:xfrm>
            <a:off x="4197511" y="3654000"/>
            <a:ext cx="0" cy="1370688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A56AE6E1-CBD1-441F-9650-8BAD5B6925CB}"/>
              </a:ext>
            </a:extLst>
          </p:cNvPr>
          <p:cNvCxnSpPr/>
          <p:nvPr/>
        </p:nvCxnSpPr>
        <p:spPr>
          <a:xfrm>
            <a:off x="7994491" y="3654000"/>
            <a:ext cx="0" cy="1370688"/>
          </a:xfrm>
          <a:prstGeom prst="line">
            <a:avLst/>
          </a:prstGeom>
          <a:noFill/>
          <a:ln w="3175" cap="rnd" cmpd="sng" algn="ctr">
            <a:solidFill>
              <a:srgbClr val="FFFFFF">
                <a:lumMod val="75000"/>
              </a:srgbClr>
            </a:solidFill>
            <a:prstDash val="solid"/>
            <a:round/>
            <a:headEnd type="none"/>
            <a:tailEnd type="none" w="med" len="med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41DDACE-BDF2-45E6-9F3F-94C9254C65D3}"/>
              </a:ext>
            </a:extLst>
          </p:cNvPr>
          <p:cNvGrpSpPr/>
          <p:nvPr/>
        </p:nvGrpSpPr>
        <p:grpSpPr>
          <a:xfrm>
            <a:off x="667428" y="1737104"/>
            <a:ext cx="3263184" cy="3422612"/>
            <a:chOff x="667428" y="1737104"/>
            <a:chExt cx="3263184" cy="3422612"/>
          </a:xfrm>
        </p:grpSpPr>
        <p:sp>
          <p:nvSpPr>
            <p:cNvPr id="55" name="ExtraShape34">
              <a:extLst>
                <a:ext uri="{FF2B5EF4-FFF2-40B4-BE49-F238E27FC236}">
                  <a16:creationId xmlns:a16="http://schemas.microsoft.com/office/drawing/2014/main" id="{4D350BC1-DCFD-4A1A-AD8E-8322616B321B}"/>
                </a:ext>
              </a:extLst>
            </p:cNvPr>
            <p:cNvSpPr/>
            <p:nvPr/>
          </p:nvSpPr>
          <p:spPr>
            <a:xfrm>
              <a:off x="1452388" y="1737104"/>
              <a:ext cx="1693264" cy="1693264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6" name="ExtraShape46">
              <a:extLst>
                <a:ext uri="{FF2B5EF4-FFF2-40B4-BE49-F238E27FC236}">
                  <a16:creationId xmlns:a16="http://schemas.microsoft.com/office/drawing/2014/main" id="{E23BCC60-D79E-4D55-B551-48D776E333DA}"/>
                </a:ext>
              </a:extLst>
            </p:cNvPr>
            <p:cNvSpPr/>
            <p:nvPr/>
          </p:nvSpPr>
          <p:spPr>
            <a:xfrm>
              <a:off x="1480270" y="1766455"/>
              <a:ext cx="1637500" cy="1637498"/>
            </a:xfrm>
            <a:prstGeom prst="donut">
              <a:avLst>
                <a:gd name="adj" fmla="val 8192"/>
              </a:avLst>
            </a:prstGeom>
            <a:solidFill>
              <a:srgbClr val="FFFFFF">
                <a:lumMod val="75000"/>
              </a:srgbClr>
            </a:solidFill>
            <a:ln w="15875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57" name="ValueShape">
              <a:extLst>
                <a:ext uri="{FF2B5EF4-FFF2-40B4-BE49-F238E27FC236}">
                  <a16:creationId xmlns:a16="http://schemas.microsoft.com/office/drawing/2014/main" id="{CEF3774E-B815-47D5-9216-F13C19F9B7AB}"/>
                </a:ext>
              </a:extLst>
            </p:cNvPr>
            <p:cNvSpPr/>
            <p:nvPr/>
          </p:nvSpPr>
          <p:spPr>
            <a:xfrm flipH="1">
              <a:off x="1565765" y="1840375"/>
              <a:ext cx="1466511" cy="1466509"/>
            </a:xfrm>
            <a:prstGeom prst="arc">
              <a:avLst>
                <a:gd name="adj1" fmla="val 16200000"/>
                <a:gd name="adj2" fmla="val 7230537"/>
              </a:avLst>
            </a:prstGeom>
            <a:noFill/>
            <a:ln w="203200" cap="rnd" cmpd="sng" algn="ctr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A44CBFB-8163-41E3-B3CB-15D69F386F83}"/>
                </a:ext>
              </a:extLst>
            </p:cNvPr>
            <p:cNvGrpSpPr/>
            <p:nvPr/>
          </p:nvGrpSpPr>
          <p:grpSpPr>
            <a:xfrm>
              <a:off x="1591534" y="3769360"/>
              <a:ext cx="1414972" cy="184902"/>
              <a:chOff x="1591534" y="3769360"/>
              <a:chExt cx="1414972" cy="184902"/>
            </a:xfrm>
          </p:grpSpPr>
          <p:sp>
            <p:nvSpPr>
              <p:cNvPr id="58" name="IconShape">
                <a:extLst>
                  <a:ext uri="{FF2B5EF4-FFF2-40B4-BE49-F238E27FC236}">
                    <a16:creationId xmlns:a16="http://schemas.microsoft.com/office/drawing/2014/main" id="{0D286AFE-292B-4EE9-9984-3670E767D6E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591534" y="3769360"/>
                <a:ext cx="182870" cy="184902"/>
              </a:xfrm>
              <a:prstGeom prst="diamond">
                <a:avLst/>
              </a:prstGeom>
              <a:solidFill>
                <a:srgbClr val="085521"/>
              </a:solidFill>
              <a:ln>
                <a:noFill/>
              </a:ln>
            </p:spPr>
          </p:sp>
          <p:sp>
            <p:nvSpPr>
              <p:cNvPr id="59" name="IconShape">
                <a:extLst>
                  <a:ext uri="{FF2B5EF4-FFF2-40B4-BE49-F238E27FC236}">
                    <a16:creationId xmlns:a16="http://schemas.microsoft.com/office/drawing/2014/main" id="{4E457055-3FA0-46C8-A3DC-3F15087C477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899560" y="3769360"/>
                <a:ext cx="182870" cy="184902"/>
              </a:xfrm>
              <a:prstGeom prst="diamond">
                <a:avLst/>
              </a:prstGeom>
              <a:solidFill>
                <a:srgbClr val="085521"/>
              </a:solidFill>
              <a:ln>
                <a:noFill/>
              </a:ln>
            </p:spPr>
          </p:sp>
          <p:sp>
            <p:nvSpPr>
              <p:cNvPr id="61" name="IconShape">
                <a:extLst>
                  <a:ext uri="{FF2B5EF4-FFF2-40B4-BE49-F238E27FC236}">
                    <a16:creationId xmlns:a16="http://schemas.microsoft.com/office/drawing/2014/main" id="{7E512D50-3FC8-449B-8815-E26A754E094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207586" y="3769360"/>
                <a:ext cx="182870" cy="184902"/>
              </a:xfrm>
              <a:prstGeom prst="diamond">
                <a:avLst/>
              </a:prstGeom>
              <a:solidFill>
                <a:srgbClr val="085521"/>
              </a:solidFill>
              <a:ln>
                <a:noFill/>
              </a:ln>
            </p:spPr>
          </p:sp>
          <p:sp>
            <p:nvSpPr>
              <p:cNvPr id="62" name="IconShape">
                <a:extLst>
                  <a:ext uri="{FF2B5EF4-FFF2-40B4-BE49-F238E27FC236}">
                    <a16:creationId xmlns:a16="http://schemas.microsoft.com/office/drawing/2014/main" id="{B3A6430F-2205-44D6-8D7D-C15F8B95E4D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515612" y="3769360"/>
                <a:ext cx="182870" cy="184902"/>
              </a:xfrm>
              <a:prstGeom prst="diamond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>
                <a:noFill/>
              </a:ln>
            </p:spPr>
          </p:sp>
          <p:sp>
            <p:nvSpPr>
              <p:cNvPr id="63" name="IconShape">
                <a:extLst>
                  <a:ext uri="{FF2B5EF4-FFF2-40B4-BE49-F238E27FC236}">
                    <a16:creationId xmlns:a16="http://schemas.microsoft.com/office/drawing/2014/main" id="{1C5EC548-7A52-4086-9C1B-90CC559BBEF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823636" y="3769360"/>
                <a:ext cx="182870" cy="184902"/>
              </a:xfrm>
              <a:prstGeom prst="diamond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>
                <a:noFill/>
              </a:ln>
            </p:spPr>
          </p:sp>
        </p:grpSp>
        <p:sp>
          <p:nvSpPr>
            <p:cNvPr id="64" name="ValueText">
              <a:extLst>
                <a:ext uri="{FF2B5EF4-FFF2-40B4-BE49-F238E27FC236}">
                  <a16:creationId xmlns:a16="http://schemas.microsoft.com/office/drawing/2014/main" id="{409CABA7-4C65-4E66-9167-2C87C2518CF3}"/>
                </a:ext>
              </a:extLst>
            </p:cNvPr>
            <p:cNvSpPr txBox="1"/>
            <p:nvPr/>
          </p:nvSpPr>
          <p:spPr>
            <a:xfrm>
              <a:off x="2010807" y="2231680"/>
              <a:ext cx="576427" cy="432320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defTabSz="914377">
                <a:defRPr/>
              </a:pPr>
              <a:r>
                <a:rPr lang="en-US" dirty="0">
                  <a:solidFill>
                    <a:srgbClr val="085521"/>
                  </a:solidFill>
                  <a:latin typeface="+mj-lt"/>
                  <a:ea typeface="微软雅黑"/>
                </a:rPr>
                <a:t>60%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3E3BC82A-54D9-49E9-A66F-90A6DC94F39F}"/>
                </a:ext>
              </a:extLst>
            </p:cNvPr>
            <p:cNvSpPr txBox="1"/>
            <p:nvPr/>
          </p:nvSpPr>
          <p:spPr bwMode="auto">
            <a:xfrm>
              <a:off x="1485756" y="2647631"/>
              <a:ext cx="1626528" cy="427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  <a:tabLst>
                  <a:tab pos="228594" algn="l"/>
                </a:tabLst>
                <a:defRPr/>
              </a:pPr>
              <a:r>
                <a:rPr lang="en-US" altLang="zh-CN" sz="1400" dirty="0">
                  <a:solidFill>
                    <a:schemeClr val="tx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Text here</a:t>
              </a: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83C0ACFA-30FD-446A-9697-CC2DA6310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4955" y="4536515"/>
              <a:ext cx="2208130" cy="623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400">
                <a:lnSpc>
                  <a:spcPct val="120000"/>
                </a:lnSpc>
                <a:spcBef>
                  <a:spcPct val="0"/>
                </a:spcBef>
                <a:tabLst>
                  <a:tab pos="228594" algn="l"/>
                </a:tabLst>
                <a:defRPr/>
              </a:pPr>
              <a:r>
                <a:rPr lang="zh-CN" altLang="en-US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粘贴你的文本内容到此处，注意只需要保留原文本内容，不要原格式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1A2F090-46DE-4CAD-9A3E-F02E117FA9CB}"/>
                </a:ext>
              </a:extLst>
            </p:cNvPr>
            <p:cNvSpPr txBox="1"/>
            <p:nvPr/>
          </p:nvSpPr>
          <p:spPr bwMode="auto">
            <a:xfrm>
              <a:off x="667428" y="4108528"/>
              <a:ext cx="3263184" cy="427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defRPr/>
              </a:pPr>
              <a:r>
                <a:rPr lang="zh-CN" altLang="en-US" sz="1600" dirty="0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请输入副标题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44E1738-B859-46EF-BF9D-F7768E27E8D6}"/>
              </a:ext>
            </a:extLst>
          </p:cNvPr>
          <p:cNvGrpSpPr/>
          <p:nvPr/>
        </p:nvGrpSpPr>
        <p:grpSpPr>
          <a:xfrm>
            <a:off x="8261389" y="1735636"/>
            <a:ext cx="3263184" cy="3424080"/>
            <a:chOff x="8261389" y="1735636"/>
            <a:chExt cx="3263184" cy="3424080"/>
          </a:xfrm>
        </p:grpSpPr>
        <p:sp>
          <p:nvSpPr>
            <p:cNvPr id="86" name="ExtraShape34">
              <a:extLst>
                <a:ext uri="{FF2B5EF4-FFF2-40B4-BE49-F238E27FC236}">
                  <a16:creationId xmlns:a16="http://schemas.microsoft.com/office/drawing/2014/main" id="{81DB34D0-A83C-44F2-AC2E-ACD2750427E7}"/>
                </a:ext>
              </a:extLst>
            </p:cNvPr>
            <p:cNvSpPr/>
            <p:nvPr/>
          </p:nvSpPr>
          <p:spPr>
            <a:xfrm>
              <a:off x="9046349" y="1735636"/>
              <a:ext cx="1693264" cy="1693264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7" name="ValueText">
              <a:extLst>
                <a:ext uri="{FF2B5EF4-FFF2-40B4-BE49-F238E27FC236}">
                  <a16:creationId xmlns:a16="http://schemas.microsoft.com/office/drawing/2014/main" id="{9391BB1C-05D7-4A24-BCEB-8F91B024398A}"/>
                </a:ext>
              </a:extLst>
            </p:cNvPr>
            <p:cNvSpPr txBox="1"/>
            <p:nvPr/>
          </p:nvSpPr>
          <p:spPr>
            <a:xfrm>
              <a:off x="9604768" y="2231680"/>
              <a:ext cx="576427" cy="432320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defTabSz="914377">
                <a:defRPr/>
              </a:pPr>
              <a:r>
                <a:rPr lang="en-US" dirty="0">
                  <a:solidFill>
                    <a:srgbClr val="085521"/>
                  </a:solidFill>
                  <a:latin typeface="+mj-lt"/>
                  <a:ea typeface="微软雅黑"/>
                </a:rPr>
                <a:t>80%</a:t>
              </a:r>
            </a:p>
          </p:txBody>
        </p:sp>
        <p:sp>
          <p:nvSpPr>
            <p:cNvPr id="88" name="ExtraShape46">
              <a:extLst>
                <a:ext uri="{FF2B5EF4-FFF2-40B4-BE49-F238E27FC236}">
                  <a16:creationId xmlns:a16="http://schemas.microsoft.com/office/drawing/2014/main" id="{6FDBE47A-6F17-42DC-A3D7-D37A281A6A43}"/>
                </a:ext>
              </a:extLst>
            </p:cNvPr>
            <p:cNvSpPr/>
            <p:nvPr/>
          </p:nvSpPr>
          <p:spPr>
            <a:xfrm>
              <a:off x="9074231" y="1764987"/>
              <a:ext cx="1637500" cy="1637498"/>
            </a:xfrm>
            <a:prstGeom prst="donut">
              <a:avLst>
                <a:gd name="adj" fmla="val 8192"/>
              </a:avLst>
            </a:prstGeom>
            <a:solidFill>
              <a:srgbClr val="FFFFFF">
                <a:lumMod val="75000"/>
              </a:srgbClr>
            </a:solidFill>
            <a:ln w="15875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9" name="ValueShape">
              <a:extLst>
                <a:ext uri="{FF2B5EF4-FFF2-40B4-BE49-F238E27FC236}">
                  <a16:creationId xmlns:a16="http://schemas.microsoft.com/office/drawing/2014/main" id="{8C1D1C9A-9160-4E27-9F0F-EDBCD9E35CF0}"/>
                </a:ext>
              </a:extLst>
            </p:cNvPr>
            <p:cNvSpPr/>
            <p:nvPr/>
          </p:nvSpPr>
          <p:spPr>
            <a:xfrm flipH="1">
              <a:off x="9159726" y="1838907"/>
              <a:ext cx="1466511" cy="1466509"/>
            </a:xfrm>
            <a:prstGeom prst="arc">
              <a:avLst>
                <a:gd name="adj1" fmla="val 16200000"/>
                <a:gd name="adj2" fmla="val 12265392"/>
              </a:avLst>
            </a:prstGeom>
            <a:noFill/>
            <a:ln w="203200" cap="rnd" cmpd="sng" algn="ctr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E644B8BA-14FB-444B-BCF0-7CD706B97BF8}"/>
                </a:ext>
              </a:extLst>
            </p:cNvPr>
            <p:cNvGrpSpPr/>
            <p:nvPr/>
          </p:nvGrpSpPr>
          <p:grpSpPr>
            <a:xfrm>
              <a:off x="9185495" y="3767892"/>
              <a:ext cx="1414972" cy="184902"/>
              <a:chOff x="9185495" y="3767892"/>
              <a:chExt cx="1414972" cy="184902"/>
            </a:xfrm>
          </p:grpSpPr>
          <p:sp>
            <p:nvSpPr>
              <p:cNvPr id="90" name="IconShape">
                <a:extLst>
                  <a:ext uri="{FF2B5EF4-FFF2-40B4-BE49-F238E27FC236}">
                    <a16:creationId xmlns:a16="http://schemas.microsoft.com/office/drawing/2014/main" id="{73832852-C5CB-40F6-B978-DAB524092CC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185495" y="3767892"/>
                <a:ext cx="182870" cy="184902"/>
              </a:xfrm>
              <a:prstGeom prst="diamond">
                <a:avLst/>
              </a:prstGeom>
              <a:solidFill>
                <a:srgbClr val="085521"/>
              </a:solidFill>
              <a:ln>
                <a:noFill/>
              </a:ln>
            </p:spPr>
          </p:sp>
          <p:sp>
            <p:nvSpPr>
              <p:cNvPr id="91" name="IconShape">
                <a:extLst>
                  <a:ext uri="{FF2B5EF4-FFF2-40B4-BE49-F238E27FC236}">
                    <a16:creationId xmlns:a16="http://schemas.microsoft.com/office/drawing/2014/main" id="{0D8D224E-474B-4599-994F-81F9EF7FF88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493521" y="3767892"/>
                <a:ext cx="182870" cy="184902"/>
              </a:xfrm>
              <a:prstGeom prst="diamond">
                <a:avLst/>
              </a:prstGeom>
              <a:solidFill>
                <a:srgbClr val="085521"/>
              </a:solidFill>
              <a:ln>
                <a:noFill/>
              </a:ln>
            </p:spPr>
          </p:sp>
          <p:sp>
            <p:nvSpPr>
              <p:cNvPr id="92" name="IconShape">
                <a:extLst>
                  <a:ext uri="{FF2B5EF4-FFF2-40B4-BE49-F238E27FC236}">
                    <a16:creationId xmlns:a16="http://schemas.microsoft.com/office/drawing/2014/main" id="{C8B95C9A-E98B-4023-8989-EABFBB648EC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801547" y="3767892"/>
                <a:ext cx="182870" cy="184902"/>
              </a:xfrm>
              <a:prstGeom prst="diamond">
                <a:avLst/>
              </a:prstGeom>
              <a:solidFill>
                <a:srgbClr val="085521"/>
              </a:solidFill>
              <a:ln>
                <a:noFill/>
              </a:ln>
            </p:spPr>
          </p:sp>
          <p:sp>
            <p:nvSpPr>
              <p:cNvPr id="93" name="IconShape">
                <a:extLst>
                  <a:ext uri="{FF2B5EF4-FFF2-40B4-BE49-F238E27FC236}">
                    <a16:creationId xmlns:a16="http://schemas.microsoft.com/office/drawing/2014/main" id="{76DE3BC6-F66C-42CC-918F-CED86DF9584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109573" y="3767892"/>
                <a:ext cx="182870" cy="184902"/>
              </a:xfrm>
              <a:prstGeom prst="diamond">
                <a:avLst/>
              </a:prstGeom>
              <a:solidFill>
                <a:srgbClr val="085521"/>
              </a:solidFill>
              <a:ln>
                <a:noFill/>
              </a:ln>
            </p:spPr>
          </p:sp>
          <p:sp>
            <p:nvSpPr>
              <p:cNvPr id="94" name="IconShape">
                <a:extLst>
                  <a:ext uri="{FF2B5EF4-FFF2-40B4-BE49-F238E27FC236}">
                    <a16:creationId xmlns:a16="http://schemas.microsoft.com/office/drawing/2014/main" id="{7DCF6583-65A6-441E-8E24-7A51573505C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417597" y="3767892"/>
                <a:ext cx="182870" cy="184902"/>
              </a:xfrm>
              <a:prstGeom prst="diamond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>
                <a:noFill/>
              </a:ln>
            </p:spPr>
          </p:sp>
        </p:grp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553C5973-8C81-4D13-AC18-298FE250E2B7}"/>
                </a:ext>
              </a:extLst>
            </p:cNvPr>
            <p:cNvSpPr txBox="1"/>
            <p:nvPr/>
          </p:nvSpPr>
          <p:spPr bwMode="auto">
            <a:xfrm>
              <a:off x="9079717" y="2647631"/>
              <a:ext cx="1626528" cy="427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dirty="0">
                  <a:solidFill>
                    <a:schemeClr val="tx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Text here</a:t>
              </a:r>
            </a:p>
          </p:txBody>
        </p:sp>
        <p:sp>
          <p:nvSpPr>
            <p:cNvPr id="97" name="矩形 96">
              <a:extLst>
                <a:ext uri="{FF2B5EF4-FFF2-40B4-BE49-F238E27FC236}">
                  <a16:creationId xmlns:a16="http://schemas.microsoft.com/office/drawing/2014/main" id="{6A5F0A8C-DDAE-43A3-8F79-1AB4B6D74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8916" y="4536515"/>
              <a:ext cx="2208130" cy="623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400">
                <a:lnSpc>
                  <a:spcPct val="120000"/>
                </a:lnSpc>
                <a:spcBef>
                  <a:spcPct val="0"/>
                </a:spcBef>
                <a:tabLst>
                  <a:tab pos="228594" algn="l"/>
                </a:tabLst>
                <a:defRPr/>
              </a:pPr>
              <a:r>
                <a:rPr lang="zh-CN" altLang="en-US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粘贴你的文本内容到此处，注意只需要保留原文本内容，不要原格式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492BC5C5-8A6C-42A2-829F-26E84495CF7B}"/>
                </a:ext>
              </a:extLst>
            </p:cNvPr>
            <p:cNvSpPr txBox="1"/>
            <p:nvPr/>
          </p:nvSpPr>
          <p:spPr bwMode="auto">
            <a:xfrm>
              <a:off x="8261389" y="4108528"/>
              <a:ext cx="3263184" cy="427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defRPr/>
              </a:pPr>
              <a:r>
                <a:rPr lang="zh-CN" altLang="en-US" sz="1600" dirty="0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请输入副标题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31B0944-E8A0-4414-8469-70E31DD16D9B}"/>
              </a:ext>
            </a:extLst>
          </p:cNvPr>
          <p:cNvGrpSpPr/>
          <p:nvPr/>
        </p:nvGrpSpPr>
        <p:grpSpPr>
          <a:xfrm>
            <a:off x="4430259" y="1735636"/>
            <a:ext cx="3263184" cy="3424080"/>
            <a:chOff x="4430259" y="1735636"/>
            <a:chExt cx="3263184" cy="3424080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E9A29686-AC3B-42A9-AF8F-CE878CEC0D1E}"/>
                </a:ext>
              </a:extLst>
            </p:cNvPr>
            <p:cNvSpPr txBox="1"/>
            <p:nvPr/>
          </p:nvSpPr>
          <p:spPr bwMode="auto">
            <a:xfrm>
              <a:off x="4430259" y="4108528"/>
              <a:ext cx="3263184" cy="427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defRPr/>
              </a:pPr>
              <a:r>
                <a:rPr lang="zh-CN" altLang="en-US" sz="1600" dirty="0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请输入副标题</a:t>
              </a:r>
            </a:p>
          </p:txBody>
        </p:sp>
        <p:sp>
          <p:nvSpPr>
            <p:cNvPr id="68" name="ExtraShape34">
              <a:extLst>
                <a:ext uri="{FF2B5EF4-FFF2-40B4-BE49-F238E27FC236}">
                  <a16:creationId xmlns:a16="http://schemas.microsoft.com/office/drawing/2014/main" id="{F97B5423-2718-476E-A2C5-1968B5A2608A}"/>
                </a:ext>
              </a:extLst>
            </p:cNvPr>
            <p:cNvSpPr/>
            <p:nvPr/>
          </p:nvSpPr>
          <p:spPr>
            <a:xfrm>
              <a:off x="5215219" y="1735636"/>
              <a:ext cx="1693264" cy="1693264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69" name="ValueText">
              <a:extLst>
                <a:ext uri="{FF2B5EF4-FFF2-40B4-BE49-F238E27FC236}">
                  <a16:creationId xmlns:a16="http://schemas.microsoft.com/office/drawing/2014/main" id="{4D6CAB44-1E3F-461B-A930-D7BA778DCD2C}"/>
                </a:ext>
              </a:extLst>
            </p:cNvPr>
            <p:cNvSpPr txBox="1"/>
            <p:nvPr/>
          </p:nvSpPr>
          <p:spPr>
            <a:xfrm>
              <a:off x="5773638" y="2231680"/>
              <a:ext cx="576427" cy="432320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pPr defTabSz="914377">
                <a:defRPr/>
              </a:pPr>
              <a:r>
                <a:rPr lang="en-US" dirty="0">
                  <a:solidFill>
                    <a:srgbClr val="085521"/>
                  </a:solidFill>
                  <a:latin typeface="+mj-lt"/>
                  <a:ea typeface="微软雅黑"/>
                </a:rPr>
                <a:t>45%</a:t>
              </a:r>
            </a:p>
          </p:txBody>
        </p:sp>
        <p:sp>
          <p:nvSpPr>
            <p:cNvPr id="70" name="ExtraShape46">
              <a:extLst>
                <a:ext uri="{FF2B5EF4-FFF2-40B4-BE49-F238E27FC236}">
                  <a16:creationId xmlns:a16="http://schemas.microsoft.com/office/drawing/2014/main" id="{0343F823-AE3C-4DB4-BB9A-104C1E1C8B87}"/>
                </a:ext>
              </a:extLst>
            </p:cNvPr>
            <p:cNvSpPr/>
            <p:nvPr/>
          </p:nvSpPr>
          <p:spPr>
            <a:xfrm>
              <a:off x="5243101" y="1764987"/>
              <a:ext cx="1637500" cy="1637498"/>
            </a:xfrm>
            <a:prstGeom prst="donut">
              <a:avLst>
                <a:gd name="adj" fmla="val 8192"/>
              </a:avLst>
            </a:prstGeom>
            <a:solidFill>
              <a:srgbClr val="FFFFFF">
                <a:lumMod val="75000"/>
              </a:srgbClr>
            </a:solidFill>
            <a:ln w="15875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71" name="ValueShape">
              <a:extLst>
                <a:ext uri="{FF2B5EF4-FFF2-40B4-BE49-F238E27FC236}">
                  <a16:creationId xmlns:a16="http://schemas.microsoft.com/office/drawing/2014/main" id="{2EEDA2E0-6D93-44A1-BE70-35875D87D70D}"/>
                </a:ext>
              </a:extLst>
            </p:cNvPr>
            <p:cNvSpPr/>
            <p:nvPr/>
          </p:nvSpPr>
          <p:spPr>
            <a:xfrm flipH="1">
              <a:off x="5328596" y="1838907"/>
              <a:ext cx="1466511" cy="1466509"/>
            </a:xfrm>
            <a:prstGeom prst="arc">
              <a:avLst>
                <a:gd name="adj1" fmla="val 16200000"/>
                <a:gd name="adj2" fmla="val 1830368"/>
              </a:avLst>
            </a:prstGeom>
            <a:noFill/>
            <a:ln w="203200" cap="rnd" cmpd="sng" algn="ctr">
              <a:solidFill>
                <a:schemeClr val="accent1"/>
              </a:solidFill>
              <a:prstDash val="solid"/>
              <a:round/>
            </a:ln>
            <a:effectLst/>
          </p:spPr>
          <p:txBody>
            <a:bodyPr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E9DBBD71-3327-4C7E-A896-7AAA46A55A3E}"/>
                </a:ext>
              </a:extLst>
            </p:cNvPr>
            <p:cNvSpPr txBox="1"/>
            <p:nvPr/>
          </p:nvSpPr>
          <p:spPr bwMode="auto">
            <a:xfrm>
              <a:off x="5248587" y="2647631"/>
              <a:ext cx="1626528" cy="427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dirty="0">
                  <a:solidFill>
                    <a:schemeClr val="tx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Text here</a:t>
              </a: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1B84F4E6-D3CF-4379-AEB2-DFE92C03C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7786" y="4536515"/>
              <a:ext cx="2208130" cy="623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914400">
                <a:lnSpc>
                  <a:spcPct val="120000"/>
                </a:lnSpc>
                <a:spcBef>
                  <a:spcPct val="0"/>
                </a:spcBef>
                <a:tabLst>
                  <a:tab pos="228594" algn="l"/>
                </a:tabLst>
                <a:defRPr/>
              </a:pPr>
              <a:r>
                <a:rPr lang="zh-CN" altLang="en-US" sz="1100" dirty="0"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粘贴你的文本内容到此处，注意只需要保留原文本内容，不要原格式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C3686A84-7FB9-4E9D-A2F6-B751F6920A80}"/>
                </a:ext>
              </a:extLst>
            </p:cNvPr>
            <p:cNvGrpSpPr/>
            <p:nvPr/>
          </p:nvGrpSpPr>
          <p:grpSpPr>
            <a:xfrm>
              <a:off x="5354365" y="3767892"/>
              <a:ext cx="1414972" cy="184902"/>
              <a:chOff x="5354365" y="3767892"/>
              <a:chExt cx="1414972" cy="184902"/>
            </a:xfrm>
          </p:grpSpPr>
          <p:sp>
            <p:nvSpPr>
              <p:cNvPr id="78" name="IconShape">
                <a:extLst>
                  <a:ext uri="{FF2B5EF4-FFF2-40B4-BE49-F238E27FC236}">
                    <a16:creationId xmlns:a16="http://schemas.microsoft.com/office/drawing/2014/main" id="{6D43005C-EFDC-41DB-9AB9-FDF404912E7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354365" y="3767892"/>
                <a:ext cx="182870" cy="184902"/>
              </a:xfrm>
              <a:prstGeom prst="diamond">
                <a:avLst/>
              </a:prstGeom>
              <a:solidFill>
                <a:srgbClr val="085521"/>
              </a:solidFill>
              <a:ln>
                <a:noFill/>
              </a:ln>
            </p:spPr>
          </p:sp>
          <p:sp>
            <p:nvSpPr>
              <p:cNvPr id="79" name="IconShape">
                <a:extLst>
                  <a:ext uri="{FF2B5EF4-FFF2-40B4-BE49-F238E27FC236}">
                    <a16:creationId xmlns:a16="http://schemas.microsoft.com/office/drawing/2014/main" id="{65679C46-B570-451F-BF05-72051F81AC7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662391" y="3767892"/>
                <a:ext cx="182870" cy="184902"/>
              </a:xfrm>
              <a:prstGeom prst="diamond">
                <a:avLst/>
              </a:prstGeom>
              <a:solidFill>
                <a:srgbClr val="085521"/>
              </a:solidFill>
              <a:ln>
                <a:noFill/>
              </a:ln>
            </p:spPr>
          </p:sp>
          <p:sp>
            <p:nvSpPr>
              <p:cNvPr id="81" name="IconShape">
                <a:extLst>
                  <a:ext uri="{FF2B5EF4-FFF2-40B4-BE49-F238E27FC236}">
                    <a16:creationId xmlns:a16="http://schemas.microsoft.com/office/drawing/2014/main" id="{6B713C39-88B4-42BC-A7FC-A273FE5AB02B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278443" y="3767892"/>
                <a:ext cx="182870" cy="184902"/>
              </a:xfrm>
              <a:prstGeom prst="diamond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 dirty="0"/>
              </a:p>
            </p:txBody>
          </p:sp>
          <p:sp>
            <p:nvSpPr>
              <p:cNvPr id="82" name="IconShape">
                <a:extLst>
                  <a:ext uri="{FF2B5EF4-FFF2-40B4-BE49-F238E27FC236}">
                    <a16:creationId xmlns:a16="http://schemas.microsoft.com/office/drawing/2014/main" id="{CE18B7DB-651D-4E2A-9FAD-CEEE90553BF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6586467" y="3767892"/>
                <a:ext cx="182870" cy="184902"/>
              </a:xfrm>
              <a:prstGeom prst="diamond">
                <a:avLst/>
              </a:prstGeom>
              <a:solidFill>
                <a:srgbClr val="000000">
                  <a:lumMod val="50000"/>
                  <a:lumOff val="50000"/>
                </a:srgbClr>
              </a:solidFill>
              <a:ln>
                <a:noFill/>
              </a:ln>
            </p:spPr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B193153C-D02B-485F-9FC7-D085A2532C56}"/>
                  </a:ext>
                </a:extLst>
              </p:cNvPr>
              <p:cNvGrpSpPr/>
              <p:nvPr/>
            </p:nvGrpSpPr>
            <p:grpSpPr>
              <a:xfrm>
                <a:off x="5970417" y="3767892"/>
                <a:ext cx="182870" cy="184902"/>
                <a:chOff x="5909565" y="3719688"/>
                <a:chExt cx="278218" cy="281310"/>
              </a:xfrm>
            </p:grpSpPr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46E23CD9-4E4B-4089-92CD-E6C35C3EC50F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6048674" y="3719688"/>
                  <a:ext cx="139109" cy="281310"/>
                </a:xfrm>
                <a:custGeom>
                  <a:avLst/>
                  <a:gdLst>
                    <a:gd name="connsiteX0" fmla="*/ 0 w 139109"/>
                    <a:gd name="connsiteY0" fmla="*/ 0 h 281310"/>
                    <a:gd name="connsiteX1" fmla="*/ 139109 w 139109"/>
                    <a:gd name="connsiteY1" fmla="*/ 140655 h 281310"/>
                    <a:gd name="connsiteX2" fmla="*/ 0 w 139109"/>
                    <a:gd name="connsiteY2" fmla="*/ 281310 h 281310"/>
                    <a:gd name="connsiteX3" fmla="*/ 0 w 139109"/>
                    <a:gd name="connsiteY3" fmla="*/ 0 h 281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109" h="281310">
                      <a:moveTo>
                        <a:pt x="0" y="0"/>
                      </a:moveTo>
                      <a:lnTo>
                        <a:pt x="139109" y="140655"/>
                      </a:lnTo>
                      <a:lnTo>
                        <a:pt x="0" y="2813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B9C55A14-ABF4-4B85-8E70-058BED5EC8B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5909565" y="3719688"/>
                  <a:ext cx="139109" cy="281310"/>
                </a:xfrm>
                <a:custGeom>
                  <a:avLst/>
                  <a:gdLst>
                    <a:gd name="connsiteX0" fmla="*/ 139109 w 139109"/>
                    <a:gd name="connsiteY0" fmla="*/ 0 h 281310"/>
                    <a:gd name="connsiteX1" fmla="*/ 139109 w 139109"/>
                    <a:gd name="connsiteY1" fmla="*/ 281310 h 281310"/>
                    <a:gd name="connsiteX2" fmla="*/ 0 w 139109"/>
                    <a:gd name="connsiteY2" fmla="*/ 140655 h 281310"/>
                    <a:gd name="connsiteX3" fmla="*/ 139109 w 139109"/>
                    <a:gd name="connsiteY3" fmla="*/ 0 h 281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9109" h="281310">
                      <a:moveTo>
                        <a:pt x="139109" y="0"/>
                      </a:moveTo>
                      <a:lnTo>
                        <a:pt x="139109" y="281310"/>
                      </a:lnTo>
                      <a:lnTo>
                        <a:pt x="0" y="140655"/>
                      </a:lnTo>
                      <a:lnTo>
                        <a:pt x="139109" y="0"/>
                      </a:lnTo>
                      <a:close/>
                    </a:path>
                  </a:pathLst>
                </a:custGeom>
                <a:solidFill>
                  <a:srgbClr val="085521"/>
                </a:solidFill>
                <a:ln>
                  <a:noFill/>
                </a:ln>
              </p:spPr>
            </p:sp>
          </p:grpSp>
        </p:grpSp>
      </p:grpSp>
      <p:sp>
        <p:nvSpPr>
          <p:cNvPr id="125" name="L 形 124">
            <a:extLst>
              <a:ext uri="{FF2B5EF4-FFF2-40B4-BE49-F238E27FC236}">
                <a16:creationId xmlns:a16="http://schemas.microsoft.com/office/drawing/2014/main" id="{231849E8-987F-4AA3-B410-0E717FFAD0C2}"/>
              </a:ext>
            </a:extLst>
          </p:cNvPr>
          <p:cNvSpPr/>
          <p:nvPr/>
        </p:nvSpPr>
        <p:spPr>
          <a:xfrm flipH="1">
            <a:off x="11091000" y="5878437"/>
            <a:ext cx="360000" cy="360000"/>
          </a:xfrm>
          <a:prstGeom prst="corner">
            <a:avLst>
              <a:gd name="adj1" fmla="val 16674"/>
              <a:gd name="adj2" fmla="val 17571"/>
            </a:avLst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L 形 125">
            <a:extLst>
              <a:ext uri="{FF2B5EF4-FFF2-40B4-BE49-F238E27FC236}">
                <a16:creationId xmlns:a16="http://schemas.microsoft.com/office/drawing/2014/main" id="{AE808E32-75BB-4EC5-8F65-ABF7D1A40229}"/>
              </a:ext>
            </a:extLst>
          </p:cNvPr>
          <p:cNvSpPr/>
          <p:nvPr/>
        </p:nvSpPr>
        <p:spPr>
          <a:xfrm>
            <a:off x="741000" y="5878437"/>
            <a:ext cx="360000" cy="360000"/>
          </a:xfrm>
          <a:prstGeom prst="corner">
            <a:avLst>
              <a:gd name="adj1" fmla="val 16674"/>
              <a:gd name="adj2" fmla="val 17571"/>
            </a:avLst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450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5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71">
            <a:extLst>
              <a:ext uri="{FF2B5EF4-FFF2-40B4-BE49-F238E27FC236}">
                <a16:creationId xmlns:a16="http://schemas.microsoft.com/office/drawing/2014/main" id="{7CB6ACB4-7449-4DD8-9E72-29F145884E54}"/>
              </a:ext>
            </a:extLst>
          </p:cNvPr>
          <p:cNvGrpSpPr/>
          <p:nvPr/>
        </p:nvGrpSpPr>
        <p:grpSpPr>
          <a:xfrm>
            <a:off x="766793" y="633257"/>
            <a:ext cx="3937745" cy="453434"/>
            <a:chOff x="274214" y="217809"/>
            <a:chExt cx="3937745" cy="453434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9C934E1A-7392-4BEE-AFFF-3C3D8E5E11DC}"/>
                </a:ext>
              </a:extLst>
            </p:cNvPr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75" name="Freeform 7">
                <a:extLst>
                  <a:ext uri="{FF2B5EF4-FFF2-40B4-BE49-F238E27FC236}">
                    <a16:creationId xmlns:a16="http://schemas.microsoft.com/office/drawing/2014/main" id="{84AAA729-0D73-43DD-92BA-CAD139C34F73}"/>
                  </a:ext>
                </a:extLst>
              </p:cNvPr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8">
                <a:extLst>
                  <a:ext uri="{FF2B5EF4-FFF2-40B4-BE49-F238E27FC236}">
                    <a16:creationId xmlns:a16="http://schemas.microsoft.com/office/drawing/2014/main" id="{FF4E7938-BEC3-4B69-9AA4-E9B1B87AE9A7}"/>
                  </a:ext>
                </a:extLst>
              </p:cNvPr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4" name="TextBox 33">
              <a:extLst>
                <a:ext uri="{FF2B5EF4-FFF2-40B4-BE49-F238E27FC236}">
                  <a16:creationId xmlns:a16="http://schemas.microsoft.com/office/drawing/2014/main" id="{A7D62B6B-AD35-4134-89DD-93E08DA37665}"/>
                </a:ext>
              </a:extLst>
            </p:cNvPr>
            <p:cNvSpPr txBox="1"/>
            <p:nvPr/>
          </p:nvSpPr>
          <p:spPr>
            <a:xfrm>
              <a:off x="728741" y="260874"/>
              <a:ext cx="348321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500" dirty="0">
                  <a:solidFill>
                    <a:srgbClr val="08552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研究目标</a:t>
              </a:r>
            </a:p>
          </p:txBody>
        </p:sp>
      </p:grpSp>
      <p:grpSp>
        <p:nvGrpSpPr>
          <p:cNvPr id="152" name="iŝľïḑê">
            <a:extLst>
              <a:ext uri="{FF2B5EF4-FFF2-40B4-BE49-F238E27FC236}">
                <a16:creationId xmlns:a16="http://schemas.microsoft.com/office/drawing/2014/main" id="{6033FB2D-DAB1-4661-B275-CA6565DCB227}"/>
              </a:ext>
            </a:extLst>
          </p:cNvPr>
          <p:cNvGrpSpPr/>
          <p:nvPr/>
        </p:nvGrpSpPr>
        <p:grpSpPr>
          <a:xfrm>
            <a:off x="8538334" y="4792637"/>
            <a:ext cx="218537" cy="329852"/>
            <a:chOff x="7713172" y="4710754"/>
            <a:chExt cx="246744" cy="372426"/>
          </a:xfrm>
        </p:grpSpPr>
        <p:sp>
          <p:nvSpPr>
            <p:cNvPr id="183" name="iṧḷïḓe">
              <a:extLst>
                <a:ext uri="{FF2B5EF4-FFF2-40B4-BE49-F238E27FC236}">
                  <a16:creationId xmlns:a16="http://schemas.microsoft.com/office/drawing/2014/main" id="{76445299-753E-442E-85D4-3FEB3F333537}"/>
                </a:ext>
              </a:extLst>
            </p:cNvPr>
            <p:cNvSpPr/>
            <p:nvPr/>
          </p:nvSpPr>
          <p:spPr>
            <a:xfrm>
              <a:off x="7713173" y="4710754"/>
              <a:ext cx="246743" cy="37242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ïṣlïďe">
              <a:extLst>
                <a:ext uri="{FF2B5EF4-FFF2-40B4-BE49-F238E27FC236}">
                  <a16:creationId xmlns:a16="http://schemas.microsoft.com/office/drawing/2014/main" id="{6A9FF7F1-041D-40CA-8ADD-0F84AB1B1ED9}"/>
                </a:ext>
              </a:extLst>
            </p:cNvPr>
            <p:cNvSpPr/>
            <p:nvPr/>
          </p:nvSpPr>
          <p:spPr>
            <a:xfrm>
              <a:off x="7713172" y="4710756"/>
              <a:ext cx="246743" cy="202330"/>
            </a:xfrm>
            <a:prstGeom prst="rect">
              <a:avLst/>
            </a:prstGeom>
            <a:solidFill>
              <a:srgbClr val="0855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3" name="îṣļïďè">
            <a:extLst>
              <a:ext uri="{FF2B5EF4-FFF2-40B4-BE49-F238E27FC236}">
                <a16:creationId xmlns:a16="http://schemas.microsoft.com/office/drawing/2014/main" id="{013E9902-72B8-401C-A165-38D3BBC9EF1F}"/>
              </a:ext>
            </a:extLst>
          </p:cNvPr>
          <p:cNvGrpSpPr/>
          <p:nvPr/>
        </p:nvGrpSpPr>
        <p:grpSpPr>
          <a:xfrm rot="18900000" flipH="1">
            <a:off x="9648840" y="4336335"/>
            <a:ext cx="218536" cy="1076638"/>
            <a:chOff x="6316970" y="4303987"/>
            <a:chExt cx="246743" cy="1215600"/>
          </a:xfrm>
        </p:grpSpPr>
        <p:sp>
          <p:nvSpPr>
            <p:cNvPr id="181" name="iṧ1idé">
              <a:extLst>
                <a:ext uri="{FF2B5EF4-FFF2-40B4-BE49-F238E27FC236}">
                  <a16:creationId xmlns:a16="http://schemas.microsoft.com/office/drawing/2014/main" id="{2576C29E-07C8-43A7-A5A9-4F690700D7C2}"/>
                </a:ext>
              </a:extLst>
            </p:cNvPr>
            <p:cNvSpPr/>
            <p:nvPr/>
          </p:nvSpPr>
          <p:spPr>
            <a:xfrm>
              <a:off x="6316970" y="4303987"/>
              <a:ext cx="246743" cy="12156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iṥļïdê">
              <a:extLst>
                <a:ext uri="{FF2B5EF4-FFF2-40B4-BE49-F238E27FC236}">
                  <a16:creationId xmlns:a16="http://schemas.microsoft.com/office/drawing/2014/main" id="{A62AD989-48FC-45C7-8F1C-5A9D3F88AEE0}"/>
                </a:ext>
              </a:extLst>
            </p:cNvPr>
            <p:cNvSpPr/>
            <p:nvPr/>
          </p:nvSpPr>
          <p:spPr>
            <a:xfrm>
              <a:off x="6316970" y="4407266"/>
              <a:ext cx="246743" cy="290873"/>
            </a:xfrm>
            <a:prstGeom prst="rect">
              <a:avLst/>
            </a:prstGeom>
            <a:solidFill>
              <a:srgbClr val="0855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4" name="íṩľiḑè">
            <a:extLst>
              <a:ext uri="{FF2B5EF4-FFF2-40B4-BE49-F238E27FC236}">
                <a16:creationId xmlns:a16="http://schemas.microsoft.com/office/drawing/2014/main" id="{42AC6373-826C-49DE-9679-65C0AECE9BD9}"/>
              </a:ext>
            </a:extLst>
          </p:cNvPr>
          <p:cNvGrpSpPr/>
          <p:nvPr/>
        </p:nvGrpSpPr>
        <p:grpSpPr>
          <a:xfrm rot="2700000">
            <a:off x="7428564" y="4251180"/>
            <a:ext cx="218536" cy="1076638"/>
            <a:chOff x="6316970" y="4303987"/>
            <a:chExt cx="246743" cy="1215600"/>
          </a:xfrm>
        </p:grpSpPr>
        <p:sp>
          <p:nvSpPr>
            <p:cNvPr id="179" name="îṣḻiḓè">
              <a:extLst>
                <a:ext uri="{FF2B5EF4-FFF2-40B4-BE49-F238E27FC236}">
                  <a16:creationId xmlns:a16="http://schemas.microsoft.com/office/drawing/2014/main" id="{FE3149D7-972E-47AE-9399-FF4AD7B37667}"/>
                </a:ext>
              </a:extLst>
            </p:cNvPr>
            <p:cNvSpPr/>
            <p:nvPr/>
          </p:nvSpPr>
          <p:spPr>
            <a:xfrm>
              <a:off x="6316970" y="4303987"/>
              <a:ext cx="246743" cy="12156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ṧ1íďê">
              <a:extLst>
                <a:ext uri="{FF2B5EF4-FFF2-40B4-BE49-F238E27FC236}">
                  <a16:creationId xmlns:a16="http://schemas.microsoft.com/office/drawing/2014/main" id="{3D5F7E4D-1ACA-4E6D-A5A2-91513E4218AF}"/>
                </a:ext>
              </a:extLst>
            </p:cNvPr>
            <p:cNvSpPr/>
            <p:nvPr/>
          </p:nvSpPr>
          <p:spPr>
            <a:xfrm>
              <a:off x="6316970" y="4407266"/>
              <a:ext cx="246743" cy="290873"/>
            </a:xfrm>
            <a:prstGeom prst="rect">
              <a:avLst/>
            </a:prstGeom>
            <a:solidFill>
              <a:srgbClr val="0855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55" name="í$ḻîďê">
            <a:extLst>
              <a:ext uri="{FF2B5EF4-FFF2-40B4-BE49-F238E27FC236}">
                <a16:creationId xmlns:a16="http://schemas.microsoft.com/office/drawing/2014/main" id="{0BF90E01-A73E-4FB6-A25F-83470CEDBA0E}"/>
              </a:ext>
            </a:extLst>
          </p:cNvPr>
          <p:cNvSpPr/>
          <p:nvPr/>
        </p:nvSpPr>
        <p:spPr>
          <a:xfrm>
            <a:off x="7389626" y="2253384"/>
            <a:ext cx="2608795" cy="2608793"/>
          </a:xfrm>
          <a:prstGeom prst="donut">
            <a:avLst>
              <a:gd name="adj" fmla="val 618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6" name="îṩ1îḓe">
            <a:extLst>
              <a:ext uri="{FF2B5EF4-FFF2-40B4-BE49-F238E27FC236}">
                <a16:creationId xmlns:a16="http://schemas.microsoft.com/office/drawing/2014/main" id="{D7045123-A14D-40E7-958C-D2F1E128B442}"/>
              </a:ext>
            </a:extLst>
          </p:cNvPr>
          <p:cNvSpPr/>
          <p:nvPr/>
        </p:nvSpPr>
        <p:spPr>
          <a:xfrm>
            <a:off x="7819434" y="2683192"/>
            <a:ext cx="1749180" cy="1749178"/>
          </a:xfrm>
          <a:prstGeom prst="donut">
            <a:avLst>
              <a:gd name="adj" fmla="val 8952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7" name="îs1ïḍê">
            <a:extLst>
              <a:ext uri="{FF2B5EF4-FFF2-40B4-BE49-F238E27FC236}">
                <a16:creationId xmlns:a16="http://schemas.microsoft.com/office/drawing/2014/main" id="{B7C1A67F-9807-4796-999C-B22878AF1DFE}"/>
              </a:ext>
            </a:extLst>
          </p:cNvPr>
          <p:cNvSpPr/>
          <p:nvPr/>
        </p:nvSpPr>
        <p:spPr>
          <a:xfrm>
            <a:off x="8308512" y="3172270"/>
            <a:ext cx="771023" cy="771022"/>
          </a:xfrm>
          <a:prstGeom prst="donut">
            <a:avLst>
              <a:gd name="adj" fmla="val 17923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8" name="i$ḷïḍe">
            <a:extLst>
              <a:ext uri="{FF2B5EF4-FFF2-40B4-BE49-F238E27FC236}">
                <a16:creationId xmlns:a16="http://schemas.microsoft.com/office/drawing/2014/main" id="{C4A01D7C-8940-49C5-B6BD-4DBAC8F26E32}"/>
              </a:ext>
            </a:extLst>
          </p:cNvPr>
          <p:cNvSpPr/>
          <p:nvPr/>
        </p:nvSpPr>
        <p:spPr bwMode="auto">
          <a:xfrm>
            <a:off x="6629324" y="1739792"/>
            <a:ext cx="465394" cy="466800"/>
          </a:xfrm>
          <a:custGeom>
            <a:avLst/>
            <a:gdLst>
              <a:gd name="T0" fmla="*/ 1 w 25"/>
              <a:gd name="T1" fmla="*/ 2 h 25"/>
              <a:gd name="T2" fmla="*/ 5 w 25"/>
              <a:gd name="T3" fmla="*/ 0 h 25"/>
              <a:gd name="T4" fmla="*/ 4 w 25"/>
              <a:gd name="T5" fmla="*/ 21 h 25"/>
              <a:gd name="T6" fmla="*/ 25 w 25"/>
              <a:gd name="T7" fmla="*/ 21 h 25"/>
              <a:gd name="T8" fmla="*/ 23 w 25"/>
              <a:gd name="T9" fmla="*/ 25 h 25"/>
              <a:gd name="T10" fmla="*/ 0 w 25"/>
              <a:gd name="T11" fmla="*/ 25 h 25"/>
              <a:gd name="T12" fmla="*/ 1 w 25"/>
              <a:gd name="T13" fmla="*/ 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25">
                <a:moveTo>
                  <a:pt x="1" y="2"/>
                </a:moveTo>
                <a:cubicBezTo>
                  <a:pt x="2" y="1"/>
                  <a:pt x="3" y="1"/>
                  <a:pt x="5" y="0"/>
                </a:cubicBezTo>
                <a:cubicBezTo>
                  <a:pt x="4" y="21"/>
                  <a:pt x="4" y="21"/>
                  <a:pt x="4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4" y="23"/>
                  <a:pt x="23" y="24"/>
                  <a:pt x="23" y="25"/>
                </a:cubicBezTo>
                <a:cubicBezTo>
                  <a:pt x="0" y="25"/>
                  <a:pt x="0" y="25"/>
                  <a:pt x="0" y="25"/>
                </a:cubicBezTo>
                <a:lnTo>
                  <a:pt x="1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işḷïḑe">
            <a:extLst>
              <a:ext uri="{FF2B5EF4-FFF2-40B4-BE49-F238E27FC236}">
                <a16:creationId xmlns:a16="http://schemas.microsoft.com/office/drawing/2014/main" id="{3045BADB-DE8D-42B4-ABE8-167154A96E9B}"/>
              </a:ext>
            </a:extLst>
          </p:cNvPr>
          <p:cNvSpPr/>
          <p:nvPr/>
        </p:nvSpPr>
        <p:spPr>
          <a:xfrm>
            <a:off x="8608537" y="3466693"/>
            <a:ext cx="182178" cy="18217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60" name="iṧļîdè">
            <a:extLst>
              <a:ext uri="{FF2B5EF4-FFF2-40B4-BE49-F238E27FC236}">
                <a16:creationId xmlns:a16="http://schemas.microsoft.com/office/drawing/2014/main" id="{05D01D46-4F78-4612-A60E-8D80A6AF9F7D}"/>
              </a:ext>
            </a:extLst>
          </p:cNvPr>
          <p:cNvGrpSpPr/>
          <p:nvPr/>
        </p:nvGrpSpPr>
        <p:grpSpPr>
          <a:xfrm>
            <a:off x="6650043" y="1570572"/>
            <a:ext cx="3916982" cy="2051135"/>
            <a:chOff x="5041900" y="740218"/>
            <a:chExt cx="5268913" cy="2759075"/>
          </a:xfrm>
        </p:grpSpPr>
        <p:sp>
          <p:nvSpPr>
            <p:cNvPr id="161" name="iṧḻiḓê">
              <a:extLst>
                <a:ext uri="{FF2B5EF4-FFF2-40B4-BE49-F238E27FC236}">
                  <a16:creationId xmlns:a16="http://schemas.microsoft.com/office/drawing/2014/main" id="{329F8264-7FC4-4442-AA87-9D14A4F91409}"/>
                </a:ext>
              </a:extLst>
            </p:cNvPr>
            <p:cNvSpPr/>
            <p:nvPr/>
          </p:nvSpPr>
          <p:spPr bwMode="auto">
            <a:xfrm>
              <a:off x="7148513" y="2783330"/>
              <a:ext cx="654050" cy="609600"/>
            </a:xfrm>
            <a:custGeom>
              <a:avLst/>
              <a:gdLst>
                <a:gd name="T0" fmla="*/ 31 w 31"/>
                <a:gd name="T1" fmla="*/ 29 h 29"/>
                <a:gd name="T2" fmla="*/ 5 w 31"/>
                <a:gd name="T3" fmla="*/ 0 h 29"/>
                <a:gd name="T4" fmla="*/ 3 w 31"/>
                <a:gd name="T5" fmla="*/ 3 h 29"/>
                <a:gd name="T6" fmla="*/ 0 w 31"/>
                <a:gd name="T7" fmla="*/ 5 h 29"/>
                <a:gd name="T8" fmla="*/ 31 w 31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9">
                  <a:moveTo>
                    <a:pt x="31" y="29"/>
                  </a:moveTo>
                  <a:cubicBezTo>
                    <a:pt x="22" y="16"/>
                    <a:pt x="5" y="0"/>
                    <a:pt x="5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7" y="21"/>
                    <a:pt x="31" y="29"/>
                  </a:cubicBez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ïśļîḋé">
              <a:extLst>
                <a:ext uri="{FF2B5EF4-FFF2-40B4-BE49-F238E27FC236}">
                  <a16:creationId xmlns:a16="http://schemas.microsoft.com/office/drawing/2014/main" id="{BC8E0919-D2CF-4424-9FBC-6AA752AE5AF3}"/>
                </a:ext>
              </a:extLst>
            </p:cNvPr>
            <p:cNvSpPr/>
            <p:nvPr/>
          </p:nvSpPr>
          <p:spPr bwMode="auto">
            <a:xfrm>
              <a:off x="6537325" y="2192780"/>
              <a:ext cx="781050" cy="758825"/>
            </a:xfrm>
            <a:custGeom>
              <a:avLst/>
              <a:gdLst>
                <a:gd name="T0" fmla="*/ 33 w 37"/>
                <a:gd name="T1" fmla="*/ 32 h 36"/>
                <a:gd name="T2" fmla="*/ 36 w 37"/>
                <a:gd name="T3" fmla="*/ 27 h 36"/>
                <a:gd name="T4" fmla="*/ 7 w 37"/>
                <a:gd name="T5" fmla="*/ 0 h 36"/>
                <a:gd name="T6" fmla="*/ 0 w 37"/>
                <a:gd name="T7" fmla="*/ 8 h 36"/>
                <a:gd name="T8" fmla="*/ 28 w 37"/>
                <a:gd name="T9" fmla="*/ 34 h 36"/>
                <a:gd name="T10" fmla="*/ 33 w 37"/>
                <a:gd name="T11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6">
                  <a:moveTo>
                    <a:pt x="33" y="32"/>
                  </a:moveTo>
                  <a:cubicBezTo>
                    <a:pt x="33" y="32"/>
                    <a:pt x="37" y="29"/>
                    <a:pt x="36" y="2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30" y="36"/>
                    <a:pt x="33" y="32"/>
                    <a:pt x="33" y="32"/>
                  </a:cubicBez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ïSḻïḍé">
              <a:extLst>
                <a:ext uri="{FF2B5EF4-FFF2-40B4-BE49-F238E27FC236}">
                  <a16:creationId xmlns:a16="http://schemas.microsoft.com/office/drawing/2014/main" id="{845A0541-E354-41D3-B9BF-1B41E9EDD423}"/>
                </a:ext>
              </a:extLst>
            </p:cNvPr>
            <p:cNvSpPr/>
            <p:nvPr/>
          </p:nvSpPr>
          <p:spPr bwMode="auto">
            <a:xfrm>
              <a:off x="6011863" y="1708593"/>
              <a:ext cx="904875" cy="842963"/>
            </a:xfrm>
            <a:custGeom>
              <a:avLst/>
              <a:gdLst>
                <a:gd name="T0" fmla="*/ 0 w 570"/>
                <a:gd name="T1" fmla="*/ 93 h 531"/>
                <a:gd name="T2" fmla="*/ 106 w 570"/>
                <a:gd name="T3" fmla="*/ 0 h 531"/>
                <a:gd name="T4" fmla="*/ 570 w 570"/>
                <a:gd name="T5" fmla="*/ 438 h 531"/>
                <a:gd name="T6" fmla="*/ 477 w 570"/>
                <a:gd name="T7" fmla="*/ 531 h 531"/>
                <a:gd name="T8" fmla="*/ 0 w 570"/>
                <a:gd name="T9" fmla="*/ 93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0" h="531">
                  <a:moveTo>
                    <a:pt x="0" y="93"/>
                  </a:moveTo>
                  <a:lnTo>
                    <a:pt x="106" y="0"/>
                  </a:lnTo>
                  <a:lnTo>
                    <a:pt x="570" y="438"/>
                  </a:lnTo>
                  <a:lnTo>
                    <a:pt x="477" y="531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ṡľiḋé">
              <a:extLst>
                <a:ext uri="{FF2B5EF4-FFF2-40B4-BE49-F238E27FC236}">
                  <a16:creationId xmlns:a16="http://schemas.microsoft.com/office/drawing/2014/main" id="{99B5A5CB-A425-4034-82EB-A4A8E4FCD621}"/>
                </a:ext>
              </a:extLst>
            </p:cNvPr>
            <p:cNvSpPr/>
            <p:nvPr/>
          </p:nvSpPr>
          <p:spPr bwMode="auto">
            <a:xfrm>
              <a:off x="5041900" y="740218"/>
              <a:ext cx="1390650" cy="1389063"/>
            </a:xfrm>
            <a:custGeom>
              <a:avLst/>
              <a:gdLst>
                <a:gd name="T0" fmla="*/ 54 w 66"/>
                <a:gd name="T1" fmla="*/ 54 h 66"/>
                <a:gd name="T2" fmla="*/ 55 w 66"/>
                <a:gd name="T3" fmla="*/ 26 h 66"/>
                <a:gd name="T4" fmla="*/ 11 w 66"/>
                <a:gd name="T5" fmla="*/ 13 h 66"/>
                <a:gd name="T6" fmla="*/ 27 w 66"/>
                <a:gd name="T7" fmla="*/ 56 h 66"/>
                <a:gd name="T8" fmla="*/ 54 w 66"/>
                <a:gd name="T9" fmla="*/ 5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4" y="54"/>
                  </a:moveTo>
                  <a:cubicBezTo>
                    <a:pt x="54" y="54"/>
                    <a:pt x="66" y="36"/>
                    <a:pt x="55" y="26"/>
                  </a:cubicBezTo>
                  <a:cubicBezTo>
                    <a:pt x="48" y="19"/>
                    <a:pt x="29" y="0"/>
                    <a:pt x="11" y="13"/>
                  </a:cubicBezTo>
                  <a:cubicBezTo>
                    <a:pt x="0" y="31"/>
                    <a:pt x="20" y="49"/>
                    <a:pt x="27" y="56"/>
                  </a:cubicBezTo>
                  <a:cubicBezTo>
                    <a:pt x="38" y="66"/>
                    <a:pt x="54" y="54"/>
                    <a:pt x="54" y="54"/>
                  </a:cubicBez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165" name="iṥḻïḑê">
              <a:extLst>
                <a:ext uri="{FF2B5EF4-FFF2-40B4-BE49-F238E27FC236}">
                  <a16:creationId xmlns:a16="http://schemas.microsoft.com/office/drawing/2014/main" id="{94248FF7-327C-4959-984E-3204FB0D7C36}"/>
                </a:ext>
              </a:extLst>
            </p:cNvPr>
            <p:cNvSpPr/>
            <p:nvPr/>
          </p:nvSpPr>
          <p:spPr bwMode="auto">
            <a:xfrm>
              <a:off x="5253038" y="951356"/>
              <a:ext cx="568325" cy="588963"/>
            </a:xfrm>
            <a:custGeom>
              <a:avLst/>
              <a:gdLst>
                <a:gd name="T0" fmla="*/ 26 w 27"/>
                <a:gd name="T1" fmla="*/ 2 h 28"/>
                <a:gd name="T2" fmla="*/ 22 w 27"/>
                <a:gd name="T3" fmla="*/ 0 h 28"/>
                <a:gd name="T4" fmla="*/ 23 w 27"/>
                <a:gd name="T5" fmla="*/ 23 h 28"/>
                <a:gd name="T6" fmla="*/ 0 w 27"/>
                <a:gd name="T7" fmla="*/ 23 h 28"/>
                <a:gd name="T8" fmla="*/ 2 w 27"/>
                <a:gd name="T9" fmla="*/ 28 h 28"/>
                <a:gd name="T10" fmla="*/ 27 w 27"/>
                <a:gd name="T11" fmla="*/ 27 h 28"/>
                <a:gd name="T12" fmla="*/ 26 w 27"/>
                <a:gd name="T13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8">
                  <a:moveTo>
                    <a:pt x="26" y="2"/>
                  </a:moveTo>
                  <a:cubicBezTo>
                    <a:pt x="25" y="1"/>
                    <a:pt x="23" y="0"/>
                    <a:pt x="22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1" y="26"/>
                    <a:pt x="2" y="28"/>
                  </a:cubicBezTo>
                  <a:cubicBezTo>
                    <a:pt x="27" y="27"/>
                    <a:pt x="27" y="27"/>
                    <a:pt x="27" y="27"/>
                  </a:cubicBezTo>
                  <a:lnTo>
                    <a:pt x="26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iŝḻïḍe">
              <a:extLst>
                <a:ext uri="{FF2B5EF4-FFF2-40B4-BE49-F238E27FC236}">
                  <a16:creationId xmlns:a16="http://schemas.microsoft.com/office/drawing/2014/main" id="{B0D48A4F-E734-41F6-8C63-6C2D406ADB5F}"/>
                </a:ext>
              </a:extLst>
            </p:cNvPr>
            <p:cNvSpPr/>
            <p:nvPr/>
          </p:nvSpPr>
          <p:spPr bwMode="auto">
            <a:xfrm>
              <a:off x="5337175" y="1035493"/>
              <a:ext cx="695325" cy="673100"/>
            </a:xfrm>
            <a:custGeom>
              <a:avLst/>
              <a:gdLst>
                <a:gd name="T0" fmla="*/ 33 w 33"/>
                <a:gd name="T1" fmla="*/ 32 h 32"/>
                <a:gd name="T2" fmla="*/ 31 w 33"/>
                <a:gd name="T3" fmla="*/ 3 h 32"/>
                <a:gd name="T4" fmla="*/ 26 w 33"/>
                <a:gd name="T5" fmla="*/ 0 h 32"/>
                <a:gd name="T6" fmla="*/ 27 w 33"/>
                <a:gd name="T7" fmla="*/ 27 h 32"/>
                <a:gd name="T8" fmla="*/ 0 w 33"/>
                <a:gd name="T9" fmla="*/ 27 h 32"/>
                <a:gd name="T10" fmla="*/ 4 w 33"/>
                <a:gd name="T11" fmla="*/ 32 h 32"/>
                <a:gd name="T12" fmla="*/ 33 w 3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2">
                  <a:moveTo>
                    <a:pt x="33" y="32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30" y="2"/>
                    <a:pt x="28" y="1"/>
                    <a:pt x="26" y="0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9"/>
                    <a:pt x="2" y="31"/>
                    <a:pt x="4" y="32"/>
                  </a:cubicBezTo>
                  <a:lnTo>
                    <a:pt x="33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iṩlíde">
              <a:extLst>
                <a:ext uri="{FF2B5EF4-FFF2-40B4-BE49-F238E27FC236}">
                  <a16:creationId xmlns:a16="http://schemas.microsoft.com/office/drawing/2014/main" id="{9CFCBA24-518C-419F-8550-17E9EB5F9ADE}"/>
                </a:ext>
              </a:extLst>
            </p:cNvPr>
            <p:cNvSpPr/>
            <p:nvPr/>
          </p:nvSpPr>
          <p:spPr bwMode="auto">
            <a:xfrm>
              <a:off x="7127875" y="3267518"/>
              <a:ext cx="631825" cy="231775"/>
            </a:xfrm>
            <a:custGeom>
              <a:avLst/>
              <a:gdLst>
                <a:gd name="T0" fmla="*/ 30 w 30"/>
                <a:gd name="T1" fmla="*/ 11 h 11"/>
                <a:gd name="T2" fmla="*/ 1 w 30"/>
                <a:gd name="T3" fmla="*/ 0 h 11"/>
                <a:gd name="T4" fmla="*/ 1 w 30"/>
                <a:gd name="T5" fmla="*/ 3 h 11"/>
                <a:gd name="T6" fmla="*/ 0 w 30"/>
                <a:gd name="T7" fmla="*/ 5 h 11"/>
                <a:gd name="T8" fmla="*/ 30 w 30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30" y="11"/>
                  </a:moveTo>
                  <a:cubicBezTo>
                    <a:pt x="19" y="5"/>
                    <a:pt x="1" y="0"/>
                    <a:pt x="1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7" y="10"/>
                    <a:pt x="30" y="11"/>
                  </a:cubicBez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iṡḻiďè">
              <a:extLst>
                <a:ext uri="{FF2B5EF4-FFF2-40B4-BE49-F238E27FC236}">
                  <a16:creationId xmlns:a16="http://schemas.microsoft.com/office/drawing/2014/main" id="{E54A6126-4E00-442B-8180-325B9085E0C1}"/>
                </a:ext>
              </a:extLst>
            </p:cNvPr>
            <p:cNvSpPr/>
            <p:nvPr/>
          </p:nvSpPr>
          <p:spPr bwMode="auto">
            <a:xfrm>
              <a:off x="6496050" y="3056380"/>
              <a:ext cx="715963" cy="357188"/>
            </a:xfrm>
            <a:custGeom>
              <a:avLst/>
              <a:gdLst>
                <a:gd name="T0" fmla="*/ 32 w 34"/>
                <a:gd name="T1" fmla="*/ 13 h 17"/>
                <a:gd name="T2" fmla="*/ 32 w 34"/>
                <a:gd name="T3" fmla="*/ 9 h 17"/>
                <a:gd name="T4" fmla="*/ 2 w 34"/>
                <a:gd name="T5" fmla="*/ 0 h 17"/>
                <a:gd name="T6" fmla="*/ 0 w 34"/>
                <a:gd name="T7" fmla="*/ 8 h 17"/>
                <a:gd name="T8" fmla="*/ 30 w 34"/>
                <a:gd name="T9" fmla="*/ 17 h 17"/>
                <a:gd name="T10" fmla="*/ 32 w 34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7">
                  <a:moveTo>
                    <a:pt x="32" y="13"/>
                  </a:moveTo>
                  <a:cubicBezTo>
                    <a:pt x="32" y="13"/>
                    <a:pt x="34" y="9"/>
                    <a:pt x="32" y="9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1" y="17"/>
                    <a:pt x="32" y="13"/>
                    <a:pt x="32" y="13"/>
                  </a:cubicBez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íṡļiḓe">
              <a:extLst>
                <a:ext uri="{FF2B5EF4-FFF2-40B4-BE49-F238E27FC236}">
                  <a16:creationId xmlns:a16="http://schemas.microsoft.com/office/drawing/2014/main" id="{EFE1AC9E-AC78-4F95-879A-B8C5D9B56198}"/>
                </a:ext>
              </a:extLst>
            </p:cNvPr>
            <p:cNvSpPr/>
            <p:nvPr/>
          </p:nvSpPr>
          <p:spPr bwMode="auto">
            <a:xfrm>
              <a:off x="5948363" y="2908743"/>
              <a:ext cx="820738" cy="379413"/>
            </a:xfrm>
            <a:custGeom>
              <a:avLst/>
              <a:gdLst>
                <a:gd name="T0" fmla="*/ 0 w 517"/>
                <a:gd name="T1" fmla="*/ 106 h 239"/>
                <a:gd name="T2" fmla="*/ 26 w 517"/>
                <a:gd name="T3" fmla="*/ 0 h 239"/>
                <a:gd name="T4" fmla="*/ 517 w 517"/>
                <a:gd name="T5" fmla="*/ 133 h 239"/>
                <a:gd name="T6" fmla="*/ 491 w 517"/>
                <a:gd name="T7" fmla="*/ 239 h 239"/>
                <a:gd name="T8" fmla="*/ 0 w 517"/>
                <a:gd name="T9" fmla="*/ 10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239">
                  <a:moveTo>
                    <a:pt x="0" y="106"/>
                  </a:moveTo>
                  <a:lnTo>
                    <a:pt x="26" y="0"/>
                  </a:lnTo>
                  <a:lnTo>
                    <a:pt x="517" y="133"/>
                  </a:lnTo>
                  <a:lnTo>
                    <a:pt x="491" y="239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ïšľide">
              <a:extLst>
                <a:ext uri="{FF2B5EF4-FFF2-40B4-BE49-F238E27FC236}">
                  <a16:creationId xmlns:a16="http://schemas.microsoft.com/office/drawing/2014/main" id="{D7814249-B025-417A-94B5-3A198E85A7CE}"/>
                </a:ext>
              </a:extLst>
            </p:cNvPr>
            <p:cNvSpPr/>
            <p:nvPr/>
          </p:nvSpPr>
          <p:spPr bwMode="auto">
            <a:xfrm>
              <a:off x="5083175" y="2445193"/>
              <a:ext cx="1012825" cy="884238"/>
            </a:xfrm>
            <a:custGeom>
              <a:avLst/>
              <a:gdLst>
                <a:gd name="T0" fmla="*/ 47 w 48"/>
                <a:gd name="T1" fmla="*/ 27 h 42"/>
                <a:gd name="T2" fmla="*/ 38 w 48"/>
                <a:gd name="T3" fmla="*/ 8 h 42"/>
                <a:gd name="T4" fmla="*/ 2 w 48"/>
                <a:gd name="T5" fmla="*/ 15 h 42"/>
                <a:gd name="T6" fmla="*/ 29 w 48"/>
                <a:gd name="T7" fmla="*/ 39 h 42"/>
                <a:gd name="T8" fmla="*/ 47 w 48"/>
                <a:gd name="T9" fmla="*/ 2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2">
                  <a:moveTo>
                    <a:pt x="47" y="27"/>
                  </a:moveTo>
                  <a:cubicBezTo>
                    <a:pt x="47" y="27"/>
                    <a:pt x="48" y="11"/>
                    <a:pt x="38" y="8"/>
                  </a:cubicBezTo>
                  <a:cubicBezTo>
                    <a:pt x="30" y="6"/>
                    <a:pt x="9" y="0"/>
                    <a:pt x="2" y="15"/>
                  </a:cubicBezTo>
                  <a:cubicBezTo>
                    <a:pt x="0" y="32"/>
                    <a:pt x="21" y="37"/>
                    <a:pt x="29" y="39"/>
                  </a:cubicBezTo>
                  <a:cubicBezTo>
                    <a:pt x="40" y="42"/>
                    <a:pt x="47" y="27"/>
                    <a:pt x="47" y="27"/>
                  </a:cubicBez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Sḷîḑé">
              <a:extLst>
                <a:ext uri="{FF2B5EF4-FFF2-40B4-BE49-F238E27FC236}">
                  <a16:creationId xmlns:a16="http://schemas.microsoft.com/office/drawing/2014/main" id="{0F977395-EA9F-49BA-BB54-F779AFB29E58}"/>
                </a:ext>
              </a:extLst>
            </p:cNvPr>
            <p:cNvSpPr/>
            <p:nvPr/>
          </p:nvSpPr>
          <p:spPr bwMode="auto">
            <a:xfrm>
              <a:off x="5253038" y="2551555"/>
              <a:ext cx="441325" cy="568325"/>
            </a:xfrm>
            <a:custGeom>
              <a:avLst/>
              <a:gdLst>
                <a:gd name="T0" fmla="*/ 11 w 21"/>
                <a:gd name="T1" fmla="*/ 0 h 27"/>
                <a:gd name="T2" fmla="*/ 7 w 21"/>
                <a:gd name="T3" fmla="*/ 0 h 27"/>
                <a:gd name="T4" fmla="*/ 16 w 21"/>
                <a:gd name="T5" fmla="*/ 16 h 27"/>
                <a:gd name="T6" fmla="*/ 0 w 21"/>
                <a:gd name="T7" fmla="*/ 25 h 27"/>
                <a:gd name="T8" fmla="*/ 3 w 21"/>
                <a:gd name="T9" fmla="*/ 27 h 27"/>
                <a:gd name="T10" fmla="*/ 21 w 21"/>
                <a:gd name="T11" fmla="*/ 17 h 27"/>
                <a:gd name="T12" fmla="*/ 11 w 21"/>
                <a:gd name="T1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7">
                  <a:moveTo>
                    <a:pt x="11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5"/>
                    <a:pt x="2" y="26"/>
                    <a:pt x="3" y="27"/>
                  </a:cubicBezTo>
                  <a:cubicBezTo>
                    <a:pt x="21" y="17"/>
                    <a:pt x="21" y="17"/>
                    <a:pt x="21" y="17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îSļïḓê">
              <a:extLst>
                <a:ext uri="{FF2B5EF4-FFF2-40B4-BE49-F238E27FC236}">
                  <a16:creationId xmlns:a16="http://schemas.microsoft.com/office/drawing/2014/main" id="{FD60ABAE-077E-400D-AAFA-253761022C99}"/>
                </a:ext>
              </a:extLst>
            </p:cNvPr>
            <p:cNvSpPr/>
            <p:nvPr/>
          </p:nvSpPr>
          <p:spPr bwMode="auto">
            <a:xfrm>
              <a:off x="5378450" y="2551555"/>
              <a:ext cx="527050" cy="652463"/>
            </a:xfrm>
            <a:custGeom>
              <a:avLst/>
              <a:gdLst>
                <a:gd name="T0" fmla="*/ 25 w 25"/>
                <a:gd name="T1" fmla="*/ 20 h 31"/>
                <a:gd name="T2" fmla="*/ 13 w 25"/>
                <a:gd name="T3" fmla="*/ 0 h 31"/>
                <a:gd name="T4" fmla="*/ 8 w 25"/>
                <a:gd name="T5" fmla="*/ 0 h 31"/>
                <a:gd name="T6" fmla="*/ 19 w 25"/>
                <a:gd name="T7" fmla="*/ 18 h 31"/>
                <a:gd name="T8" fmla="*/ 0 w 25"/>
                <a:gd name="T9" fmla="*/ 29 h 31"/>
                <a:gd name="T10" fmla="*/ 5 w 25"/>
                <a:gd name="T11" fmla="*/ 31 h 31"/>
                <a:gd name="T12" fmla="*/ 25 w 25"/>
                <a:gd name="T1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1">
                  <a:moveTo>
                    <a:pt x="25" y="2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29"/>
                    <a:pt x="3" y="30"/>
                    <a:pt x="5" y="31"/>
                  </a:cubicBezTo>
                  <a:lnTo>
                    <a:pt x="25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šlídê">
              <a:extLst>
                <a:ext uri="{FF2B5EF4-FFF2-40B4-BE49-F238E27FC236}">
                  <a16:creationId xmlns:a16="http://schemas.microsoft.com/office/drawing/2014/main" id="{D8BD47EB-C5A6-4E85-B7B2-7C3B642AC38F}"/>
                </a:ext>
              </a:extLst>
            </p:cNvPr>
            <p:cNvSpPr/>
            <p:nvPr/>
          </p:nvSpPr>
          <p:spPr bwMode="auto">
            <a:xfrm>
              <a:off x="7843838" y="2888105"/>
              <a:ext cx="569913" cy="547688"/>
            </a:xfrm>
            <a:custGeom>
              <a:avLst/>
              <a:gdLst>
                <a:gd name="T0" fmla="*/ 0 w 27"/>
                <a:gd name="T1" fmla="*/ 26 h 26"/>
                <a:gd name="T2" fmla="*/ 23 w 27"/>
                <a:gd name="T3" fmla="*/ 0 h 26"/>
                <a:gd name="T4" fmla="*/ 25 w 27"/>
                <a:gd name="T5" fmla="*/ 2 h 26"/>
                <a:gd name="T6" fmla="*/ 27 w 27"/>
                <a:gd name="T7" fmla="*/ 4 h 26"/>
                <a:gd name="T8" fmla="*/ 0 w 27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6">
                  <a:moveTo>
                    <a:pt x="0" y="26"/>
                  </a:moveTo>
                  <a:cubicBezTo>
                    <a:pt x="8" y="14"/>
                    <a:pt x="23" y="0"/>
                    <a:pt x="23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12" y="18"/>
                    <a:pt x="0" y="26"/>
                  </a:cubicBez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îşļîḍe">
              <a:extLst>
                <a:ext uri="{FF2B5EF4-FFF2-40B4-BE49-F238E27FC236}">
                  <a16:creationId xmlns:a16="http://schemas.microsoft.com/office/drawing/2014/main" id="{A067B71A-EAE6-46CC-982F-0DAB7B506263}"/>
                </a:ext>
              </a:extLst>
            </p:cNvPr>
            <p:cNvSpPr/>
            <p:nvPr/>
          </p:nvSpPr>
          <p:spPr bwMode="auto">
            <a:xfrm>
              <a:off x="8266113" y="2340418"/>
              <a:ext cx="695325" cy="695325"/>
            </a:xfrm>
            <a:custGeom>
              <a:avLst/>
              <a:gdLst>
                <a:gd name="T0" fmla="*/ 4 w 33"/>
                <a:gd name="T1" fmla="*/ 29 h 33"/>
                <a:gd name="T2" fmla="*/ 2 w 33"/>
                <a:gd name="T3" fmla="*/ 25 h 33"/>
                <a:gd name="T4" fmla="*/ 27 w 33"/>
                <a:gd name="T5" fmla="*/ 0 h 33"/>
                <a:gd name="T6" fmla="*/ 33 w 33"/>
                <a:gd name="T7" fmla="*/ 7 h 33"/>
                <a:gd name="T8" fmla="*/ 8 w 33"/>
                <a:gd name="T9" fmla="*/ 31 h 33"/>
                <a:gd name="T10" fmla="*/ 4 w 33"/>
                <a:gd name="T11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33">
                  <a:moveTo>
                    <a:pt x="4" y="29"/>
                  </a:moveTo>
                  <a:cubicBezTo>
                    <a:pt x="4" y="29"/>
                    <a:pt x="0" y="26"/>
                    <a:pt x="2" y="25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33"/>
                    <a:pt x="4" y="29"/>
                    <a:pt x="4" y="29"/>
                  </a:cubicBez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Sḻïdé">
              <a:extLst>
                <a:ext uri="{FF2B5EF4-FFF2-40B4-BE49-F238E27FC236}">
                  <a16:creationId xmlns:a16="http://schemas.microsoft.com/office/drawing/2014/main" id="{1A192EB1-57C6-4ABE-813B-1704BF03567C}"/>
                </a:ext>
              </a:extLst>
            </p:cNvPr>
            <p:cNvSpPr/>
            <p:nvPr/>
          </p:nvSpPr>
          <p:spPr bwMode="auto">
            <a:xfrm>
              <a:off x="8645525" y="1919730"/>
              <a:ext cx="779463" cy="757238"/>
            </a:xfrm>
            <a:custGeom>
              <a:avLst/>
              <a:gdLst>
                <a:gd name="T0" fmla="*/ 491 w 491"/>
                <a:gd name="T1" fmla="*/ 79 h 477"/>
                <a:gd name="T2" fmla="*/ 411 w 491"/>
                <a:gd name="T3" fmla="*/ 0 h 477"/>
                <a:gd name="T4" fmla="*/ 0 w 491"/>
                <a:gd name="T5" fmla="*/ 384 h 477"/>
                <a:gd name="T6" fmla="*/ 80 w 491"/>
                <a:gd name="T7" fmla="*/ 477 h 477"/>
                <a:gd name="T8" fmla="*/ 491 w 491"/>
                <a:gd name="T9" fmla="*/ 79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77">
                  <a:moveTo>
                    <a:pt x="491" y="79"/>
                  </a:moveTo>
                  <a:lnTo>
                    <a:pt x="411" y="0"/>
                  </a:lnTo>
                  <a:lnTo>
                    <a:pt x="0" y="384"/>
                  </a:lnTo>
                  <a:lnTo>
                    <a:pt x="80" y="477"/>
                  </a:lnTo>
                  <a:lnTo>
                    <a:pt x="491" y="79"/>
                  </a:ln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îşľiḋe">
              <a:extLst>
                <a:ext uri="{FF2B5EF4-FFF2-40B4-BE49-F238E27FC236}">
                  <a16:creationId xmlns:a16="http://schemas.microsoft.com/office/drawing/2014/main" id="{0FD8C3D7-2A9A-41C1-B92D-77ACC266F31E}"/>
                </a:ext>
              </a:extLst>
            </p:cNvPr>
            <p:cNvSpPr/>
            <p:nvPr/>
          </p:nvSpPr>
          <p:spPr bwMode="auto">
            <a:xfrm>
              <a:off x="9066213" y="1056130"/>
              <a:ext cx="1244600" cy="1243013"/>
            </a:xfrm>
            <a:custGeom>
              <a:avLst/>
              <a:gdLst>
                <a:gd name="T0" fmla="*/ 10 w 59"/>
                <a:gd name="T1" fmla="*/ 48 h 59"/>
                <a:gd name="T2" fmla="*/ 9 w 59"/>
                <a:gd name="T3" fmla="*/ 23 h 59"/>
                <a:gd name="T4" fmla="*/ 49 w 59"/>
                <a:gd name="T5" fmla="*/ 11 h 59"/>
                <a:gd name="T6" fmla="*/ 35 w 59"/>
                <a:gd name="T7" fmla="*/ 50 h 59"/>
                <a:gd name="T8" fmla="*/ 10 w 59"/>
                <a:gd name="T9" fmla="*/ 4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9">
                  <a:moveTo>
                    <a:pt x="10" y="48"/>
                  </a:moveTo>
                  <a:cubicBezTo>
                    <a:pt x="10" y="48"/>
                    <a:pt x="0" y="32"/>
                    <a:pt x="9" y="23"/>
                  </a:cubicBezTo>
                  <a:cubicBezTo>
                    <a:pt x="16" y="17"/>
                    <a:pt x="33" y="0"/>
                    <a:pt x="49" y="11"/>
                  </a:cubicBezTo>
                  <a:cubicBezTo>
                    <a:pt x="59" y="27"/>
                    <a:pt x="41" y="43"/>
                    <a:pt x="35" y="50"/>
                  </a:cubicBezTo>
                  <a:cubicBezTo>
                    <a:pt x="25" y="59"/>
                    <a:pt x="10" y="48"/>
                    <a:pt x="10" y="48"/>
                  </a:cubicBezTo>
                  <a:close/>
                </a:path>
              </a:pathLst>
            </a:custGeom>
            <a:solidFill>
              <a:srgbClr val="0855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íṥḻíḑê">
              <a:extLst>
                <a:ext uri="{FF2B5EF4-FFF2-40B4-BE49-F238E27FC236}">
                  <a16:creationId xmlns:a16="http://schemas.microsoft.com/office/drawing/2014/main" id="{BA5605AF-1C9D-4918-B906-317C76296D7A}"/>
                </a:ext>
              </a:extLst>
            </p:cNvPr>
            <p:cNvSpPr/>
            <p:nvPr/>
          </p:nvSpPr>
          <p:spPr bwMode="auto">
            <a:xfrm>
              <a:off x="9615488" y="1224405"/>
              <a:ext cx="525463" cy="527050"/>
            </a:xfrm>
            <a:custGeom>
              <a:avLst/>
              <a:gdLst>
                <a:gd name="T0" fmla="*/ 1 w 25"/>
                <a:gd name="T1" fmla="*/ 2 h 25"/>
                <a:gd name="T2" fmla="*/ 5 w 25"/>
                <a:gd name="T3" fmla="*/ 0 h 25"/>
                <a:gd name="T4" fmla="*/ 4 w 25"/>
                <a:gd name="T5" fmla="*/ 21 h 25"/>
                <a:gd name="T6" fmla="*/ 25 w 25"/>
                <a:gd name="T7" fmla="*/ 21 h 25"/>
                <a:gd name="T8" fmla="*/ 23 w 25"/>
                <a:gd name="T9" fmla="*/ 25 h 25"/>
                <a:gd name="T10" fmla="*/ 0 w 25"/>
                <a:gd name="T11" fmla="*/ 25 h 25"/>
                <a:gd name="T12" fmla="*/ 1 w 25"/>
                <a:gd name="T13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5">
                  <a:moveTo>
                    <a:pt x="1" y="2"/>
                  </a:moveTo>
                  <a:cubicBezTo>
                    <a:pt x="2" y="1"/>
                    <a:pt x="3" y="1"/>
                    <a:pt x="5" y="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4" y="23"/>
                    <a:pt x="23" y="24"/>
                    <a:pt x="23" y="25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1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ïṥļîḓê">
              <a:extLst>
                <a:ext uri="{FF2B5EF4-FFF2-40B4-BE49-F238E27FC236}">
                  <a16:creationId xmlns:a16="http://schemas.microsoft.com/office/drawing/2014/main" id="{A9406564-C1B2-4122-8F33-558FD542FB40}"/>
                </a:ext>
              </a:extLst>
            </p:cNvPr>
            <p:cNvSpPr/>
            <p:nvPr/>
          </p:nvSpPr>
          <p:spPr bwMode="auto">
            <a:xfrm>
              <a:off x="9424988" y="1308543"/>
              <a:ext cx="631825" cy="611188"/>
            </a:xfrm>
            <a:custGeom>
              <a:avLst/>
              <a:gdLst>
                <a:gd name="T0" fmla="*/ 0 w 30"/>
                <a:gd name="T1" fmla="*/ 29 h 29"/>
                <a:gd name="T2" fmla="*/ 2 w 30"/>
                <a:gd name="T3" fmla="*/ 3 h 29"/>
                <a:gd name="T4" fmla="*/ 6 w 30"/>
                <a:gd name="T5" fmla="*/ 0 h 29"/>
                <a:gd name="T6" fmla="*/ 5 w 30"/>
                <a:gd name="T7" fmla="*/ 24 h 29"/>
                <a:gd name="T8" fmla="*/ 30 w 30"/>
                <a:gd name="T9" fmla="*/ 24 h 29"/>
                <a:gd name="T10" fmla="*/ 26 w 30"/>
                <a:gd name="T11" fmla="*/ 29 h 29"/>
                <a:gd name="T12" fmla="*/ 0 w 30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">
                  <a:moveTo>
                    <a:pt x="0" y="29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5" y="1"/>
                    <a:pt x="6" y="0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9" y="26"/>
                    <a:pt x="27" y="28"/>
                    <a:pt x="26" y="29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9" name="ïṧḷïḑê">
            <a:extLst>
              <a:ext uri="{FF2B5EF4-FFF2-40B4-BE49-F238E27FC236}">
                <a16:creationId xmlns:a16="http://schemas.microsoft.com/office/drawing/2014/main" id="{699AA8A3-4A0F-45F9-947D-DD2A701B17E8}"/>
              </a:ext>
            </a:extLst>
          </p:cNvPr>
          <p:cNvGrpSpPr/>
          <p:nvPr/>
        </p:nvGrpSpPr>
        <p:grpSpPr>
          <a:xfrm>
            <a:off x="1624976" y="1494000"/>
            <a:ext cx="3427118" cy="949135"/>
            <a:chOff x="1246160" y="1558440"/>
            <a:chExt cx="3869458" cy="1071640"/>
          </a:xfrm>
        </p:grpSpPr>
        <p:grpSp>
          <p:nvGrpSpPr>
            <p:cNvPr id="146" name="íṥḷïdê">
              <a:extLst>
                <a:ext uri="{FF2B5EF4-FFF2-40B4-BE49-F238E27FC236}">
                  <a16:creationId xmlns:a16="http://schemas.microsoft.com/office/drawing/2014/main" id="{FBEB2AC9-945C-4E77-AB29-FC332086EB3B}"/>
                </a:ext>
              </a:extLst>
            </p:cNvPr>
            <p:cNvGrpSpPr/>
            <p:nvPr/>
          </p:nvGrpSpPr>
          <p:grpSpPr>
            <a:xfrm>
              <a:off x="1246160" y="1592767"/>
              <a:ext cx="769612" cy="762146"/>
              <a:chOff x="1246160" y="1592767"/>
              <a:chExt cx="769612" cy="762146"/>
            </a:xfrm>
          </p:grpSpPr>
          <p:sp>
            <p:nvSpPr>
              <p:cNvPr id="150" name="ïṩḷîḑe">
                <a:extLst>
                  <a:ext uri="{FF2B5EF4-FFF2-40B4-BE49-F238E27FC236}">
                    <a16:creationId xmlns:a16="http://schemas.microsoft.com/office/drawing/2014/main" id="{62411FAB-9460-40BE-8A90-34D513DF7C69}"/>
                  </a:ext>
                </a:extLst>
              </p:cNvPr>
              <p:cNvSpPr/>
              <p:nvPr/>
            </p:nvSpPr>
            <p:spPr>
              <a:xfrm>
                <a:off x="1246160" y="1592767"/>
                <a:ext cx="769612" cy="762146"/>
              </a:xfrm>
              <a:prstGeom prst="teardrop">
                <a:avLst/>
              </a:prstGeom>
              <a:solidFill>
                <a:srgbClr val="0855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îṩļîḋé">
                <a:extLst>
                  <a:ext uri="{FF2B5EF4-FFF2-40B4-BE49-F238E27FC236}">
                    <a16:creationId xmlns:a16="http://schemas.microsoft.com/office/drawing/2014/main" id="{A251711B-B193-450E-812F-C0B4D9414E67}"/>
                  </a:ext>
                </a:extLst>
              </p:cNvPr>
              <p:cNvSpPr/>
              <p:nvPr/>
            </p:nvSpPr>
            <p:spPr>
              <a:xfrm>
                <a:off x="1409836" y="1753046"/>
                <a:ext cx="442260" cy="441588"/>
              </a:xfrm>
              <a:custGeom>
                <a:avLst/>
                <a:gdLst>
                  <a:gd name="connsiteX0" fmla="*/ 233889 w 604463"/>
                  <a:gd name="connsiteY0" fmla="*/ 448626 h 603546"/>
                  <a:gd name="connsiteX1" fmla="*/ 250828 w 604463"/>
                  <a:gd name="connsiteY1" fmla="*/ 458425 h 603546"/>
                  <a:gd name="connsiteX2" fmla="*/ 224882 w 604463"/>
                  <a:gd name="connsiteY2" fmla="*/ 502990 h 603546"/>
                  <a:gd name="connsiteX3" fmla="*/ 208078 w 604463"/>
                  <a:gd name="connsiteY3" fmla="*/ 493191 h 603546"/>
                  <a:gd name="connsiteX4" fmla="*/ 173393 w 604463"/>
                  <a:gd name="connsiteY4" fmla="*/ 381376 h 603546"/>
                  <a:gd name="connsiteX5" fmla="*/ 183207 w 604463"/>
                  <a:gd name="connsiteY5" fmla="*/ 398289 h 603546"/>
                  <a:gd name="connsiteX6" fmla="*/ 138440 w 604463"/>
                  <a:gd name="connsiteY6" fmla="*/ 424062 h 603546"/>
                  <a:gd name="connsiteX7" fmla="*/ 128760 w 604463"/>
                  <a:gd name="connsiteY7" fmla="*/ 407149 h 603546"/>
                  <a:gd name="connsiteX8" fmla="*/ 102814 w 604463"/>
                  <a:gd name="connsiteY8" fmla="*/ 277481 h 603546"/>
                  <a:gd name="connsiteX9" fmla="*/ 170973 w 604463"/>
                  <a:gd name="connsiteY9" fmla="*/ 277481 h 603546"/>
                  <a:gd name="connsiteX10" fmla="*/ 170973 w 604463"/>
                  <a:gd name="connsiteY10" fmla="*/ 326073 h 603546"/>
                  <a:gd name="connsiteX11" fmla="*/ 102814 w 604463"/>
                  <a:gd name="connsiteY11" fmla="*/ 326073 h 603546"/>
                  <a:gd name="connsiteX12" fmla="*/ 449257 w 604463"/>
                  <a:gd name="connsiteY12" fmla="*/ 267145 h 603546"/>
                  <a:gd name="connsiteX13" fmla="*/ 461356 w 604463"/>
                  <a:gd name="connsiteY13" fmla="*/ 276273 h 603546"/>
                  <a:gd name="connsiteX14" fmla="*/ 464179 w 604463"/>
                  <a:gd name="connsiteY14" fmla="*/ 304461 h 603546"/>
                  <a:gd name="connsiteX15" fmla="*/ 461356 w 604463"/>
                  <a:gd name="connsiteY15" fmla="*/ 332113 h 603546"/>
                  <a:gd name="connsiteX16" fmla="*/ 449257 w 604463"/>
                  <a:gd name="connsiteY16" fmla="*/ 341644 h 603546"/>
                  <a:gd name="connsiteX17" fmla="*/ 437023 w 604463"/>
                  <a:gd name="connsiteY17" fmla="*/ 332113 h 603546"/>
                  <a:gd name="connsiteX18" fmla="*/ 434065 w 604463"/>
                  <a:gd name="connsiteY18" fmla="*/ 304461 h 603546"/>
                  <a:gd name="connsiteX19" fmla="*/ 437023 w 604463"/>
                  <a:gd name="connsiteY19" fmla="*/ 276273 h 603546"/>
                  <a:gd name="connsiteX20" fmla="*/ 449257 w 604463"/>
                  <a:gd name="connsiteY20" fmla="*/ 267145 h 603546"/>
                  <a:gd name="connsiteX21" fmla="*/ 365541 w 604463"/>
                  <a:gd name="connsiteY21" fmla="*/ 250355 h 603546"/>
                  <a:gd name="connsiteX22" fmla="*/ 351831 w 604463"/>
                  <a:gd name="connsiteY22" fmla="*/ 252368 h 603546"/>
                  <a:gd name="connsiteX23" fmla="*/ 342288 w 604463"/>
                  <a:gd name="connsiteY23" fmla="*/ 258007 h 603546"/>
                  <a:gd name="connsiteX24" fmla="*/ 334224 w 604463"/>
                  <a:gd name="connsiteY24" fmla="*/ 269284 h 603546"/>
                  <a:gd name="connsiteX25" fmla="*/ 332342 w 604463"/>
                  <a:gd name="connsiteY25" fmla="*/ 276668 h 603546"/>
                  <a:gd name="connsiteX26" fmla="*/ 341213 w 604463"/>
                  <a:gd name="connsiteY26" fmla="*/ 284186 h 603546"/>
                  <a:gd name="connsiteX27" fmla="*/ 351562 w 604463"/>
                  <a:gd name="connsiteY27" fmla="*/ 277742 h 603546"/>
                  <a:gd name="connsiteX28" fmla="*/ 354116 w 604463"/>
                  <a:gd name="connsiteY28" fmla="*/ 271835 h 603546"/>
                  <a:gd name="connsiteX29" fmla="*/ 364869 w 604463"/>
                  <a:gd name="connsiteY29" fmla="*/ 267136 h 603546"/>
                  <a:gd name="connsiteX30" fmla="*/ 374815 w 604463"/>
                  <a:gd name="connsiteY30" fmla="*/ 270895 h 603546"/>
                  <a:gd name="connsiteX31" fmla="*/ 378310 w 604463"/>
                  <a:gd name="connsiteY31" fmla="*/ 280696 h 603546"/>
                  <a:gd name="connsiteX32" fmla="*/ 371455 w 604463"/>
                  <a:gd name="connsiteY32" fmla="*/ 293047 h 603546"/>
                  <a:gd name="connsiteX33" fmla="*/ 364466 w 604463"/>
                  <a:gd name="connsiteY33" fmla="*/ 294524 h 603546"/>
                  <a:gd name="connsiteX34" fmla="*/ 357476 w 604463"/>
                  <a:gd name="connsiteY34" fmla="*/ 302310 h 603546"/>
                  <a:gd name="connsiteX35" fmla="*/ 365003 w 604463"/>
                  <a:gd name="connsiteY35" fmla="*/ 310097 h 603546"/>
                  <a:gd name="connsiteX36" fmla="*/ 372396 w 604463"/>
                  <a:gd name="connsiteY36" fmla="*/ 311708 h 603546"/>
                  <a:gd name="connsiteX37" fmla="*/ 380863 w 604463"/>
                  <a:gd name="connsiteY37" fmla="*/ 325536 h 603546"/>
                  <a:gd name="connsiteX38" fmla="*/ 376294 w 604463"/>
                  <a:gd name="connsiteY38" fmla="*/ 337484 h 603546"/>
                  <a:gd name="connsiteX39" fmla="*/ 365675 w 604463"/>
                  <a:gd name="connsiteY39" fmla="*/ 341646 h 603546"/>
                  <a:gd name="connsiteX40" fmla="*/ 352100 w 604463"/>
                  <a:gd name="connsiteY40" fmla="*/ 334128 h 603546"/>
                  <a:gd name="connsiteX41" fmla="*/ 350487 w 604463"/>
                  <a:gd name="connsiteY41" fmla="*/ 329026 h 603546"/>
                  <a:gd name="connsiteX42" fmla="*/ 340272 w 604463"/>
                  <a:gd name="connsiteY42" fmla="*/ 323656 h 603546"/>
                  <a:gd name="connsiteX43" fmla="*/ 339466 w 604463"/>
                  <a:gd name="connsiteY43" fmla="*/ 323656 h 603546"/>
                  <a:gd name="connsiteX44" fmla="*/ 330864 w 604463"/>
                  <a:gd name="connsiteY44" fmla="*/ 333322 h 603546"/>
                  <a:gd name="connsiteX45" fmla="*/ 334761 w 604463"/>
                  <a:gd name="connsiteY45" fmla="*/ 343928 h 603546"/>
                  <a:gd name="connsiteX46" fmla="*/ 365810 w 604463"/>
                  <a:gd name="connsiteY46" fmla="*/ 358428 h 603546"/>
                  <a:gd name="connsiteX47" fmla="*/ 393095 w 604463"/>
                  <a:gd name="connsiteY47" fmla="*/ 348359 h 603546"/>
                  <a:gd name="connsiteX48" fmla="*/ 402369 w 604463"/>
                  <a:gd name="connsiteY48" fmla="*/ 324999 h 603546"/>
                  <a:gd name="connsiteX49" fmla="*/ 394439 w 604463"/>
                  <a:gd name="connsiteY49" fmla="*/ 304995 h 603546"/>
                  <a:gd name="connsiteX50" fmla="*/ 390675 w 604463"/>
                  <a:gd name="connsiteY50" fmla="*/ 301907 h 603546"/>
                  <a:gd name="connsiteX51" fmla="*/ 390272 w 604463"/>
                  <a:gd name="connsiteY51" fmla="*/ 297880 h 603546"/>
                  <a:gd name="connsiteX52" fmla="*/ 393632 w 604463"/>
                  <a:gd name="connsiteY52" fmla="*/ 294658 h 603546"/>
                  <a:gd name="connsiteX53" fmla="*/ 399143 w 604463"/>
                  <a:gd name="connsiteY53" fmla="*/ 279085 h 603546"/>
                  <a:gd name="connsiteX54" fmla="*/ 389869 w 604463"/>
                  <a:gd name="connsiteY54" fmla="*/ 258141 h 603546"/>
                  <a:gd name="connsiteX55" fmla="*/ 365541 w 604463"/>
                  <a:gd name="connsiteY55" fmla="*/ 250355 h 603546"/>
                  <a:gd name="connsiteX56" fmla="*/ 449277 w 604463"/>
                  <a:gd name="connsiteY56" fmla="*/ 250086 h 603546"/>
                  <a:gd name="connsiteX57" fmla="*/ 421051 w 604463"/>
                  <a:gd name="connsiteY57" fmla="*/ 264317 h 603546"/>
                  <a:gd name="connsiteX58" fmla="*/ 412987 w 604463"/>
                  <a:gd name="connsiteY58" fmla="*/ 304458 h 603546"/>
                  <a:gd name="connsiteX59" fmla="*/ 421051 w 604463"/>
                  <a:gd name="connsiteY59" fmla="*/ 344465 h 603546"/>
                  <a:gd name="connsiteX60" fmla="*/ 449277 w 604463"/>
                  <a:gd name="connsiteY60" fmla="*/ 358428 h 603546"/>
                  <a:gd name="connsiteX61" fmla="*/ 477503 w 604463"/>
                  <a:gd name="connsiteY61" fmla="*/ 344465 h 603546"/>
                  <a:gd name="connsiteX62" fmla="*/ 485567 w 604463"/>
                  <a:gd name="connsiteY62" fmla="*/ 304458 h 603546"/>
                  <a:gd name="connsiteX63" fmla="*/ 477503 w 604463"/>
                  <a:gd name="connsiteY63" fmla="*/ 264317 h 603546"/>
                  <a:gd name="connsiteX64" fmla="*/ 449277 w 604463"/>
                  <a:gd name="connsiteY64" fmla="*/ 250086 h 603546"/>
                  <a:gd name="connsiteX65" fmla="*/ 138440 w 604463"/>
                  <a:gd name="connsiteY65" fmla="*/ 179491 h 603546"/>
                  <a:gd name="connsiteX66" fmla="*/ 183207 w 604463"/>
                  <a:gd name="connsiteY66" fmla="*/ 205264 h 603546"/>
                  <a:gd name="connsiteX67" fmla="*/ 173393 w 604463"/>
                  <a:gd name="connsiteY67" fmla="*/ 222177 h 603546"/>
                  <a:gd name="connsiteX68" fmla="*/ 128760 w 604463"/>
                  <a:gd name="connsiteY68" fmla="*/ 196405 h 603546"/>
                  <a:gd name="connsiteX69" fmla="*/ 224882 w 604463"/>
                  <a:gd name="connsiteY69" fmla="*/ 100697 h 603546"/>
                  <a:gd name="connsiteX70" fmla="*/ 250828 w 604463"/>
                  <a:gd name="connsiteY70" fmla="*/ 145128 h 603546"/>
                  <a:gd name="connsiteX71" fmla="*/ 234024 w 604463"/>
                  <a:gd name="connsiteY71" fmla="*/ 154927 h 603546"/>
                  <a:gd name="connsiteX72" fmla="*/ 208078 w 604463"/>
                  <a:gd name="connsiteY72" fmla="*/ 110496 h 603546"/>
                  <a:gd name="connsiteX73" fmla="*/ 298068 w 604463"/>
                  <a:gd name="connsiteY73" fmla="*/ 83479 h 603546"/>
                  <a:gd name="connsiteX74" fmla="*/ 516750 w 604463"/>
                  <a:gd name="connsiteY74" fmla="*/ 301773 h 603546"/>
                  <a:gd name="connsiteX75" fmla="*/ 298068 w 604463"/>
                  <a:gd name="connsiteY75" fmla="*/ 520067 h 603546"/>
                  <a:gd name="connsiteX76" fmla="*/ 298068 w 604463"/>
                  <a:gd name="connsiteY76" fmla="*/ 301773 h 603546"/>
                  <a:gd name="connsiteX77" fmla="*/ 302232 w 604463"/>
                  <a:gd name="connsiteY77" fmla="*/ 58394 h 603546"/>
                  <a:gd name="connsiteX78" fmla="*/ 58483 w 604463"/>
                  <a:gd name="connsiteY78" fmla="*/ 301773 h 603546"/>
                  <a:gd name="connsiteX79" fmla="*/ 302232 w 604463"/>
                  <a:gd name="connsiteY79" fmla="*/ 545152 h 603546"/>
                  <a:gd name="connsiteX80" fmla="*/ 545980 w 604463"/>
                  <a:gd name="connsiteY80" fmla="*/ 301773 h 603546"/>
                  <a:gd name="connsiteX81" fmla="*/ 302232 w 604463"/>
                  <a:gd name="connsiteY81" fmla="*/ 58394 h 603546"/>
                  <a:gd name="connsiteX82" fmla="*/ 302232 w 604463"/>
                  <a:gd name="connsiteY82" fmla="*/ 0 h 603546"/>
                  <a:gd name="connsiteX83" fmla="*/ 604463 w 604463"/>
                  <a:gd name="connsiteY83" fmla="*/ 301773 h 603546"/>
                  <a:gd name="connsiteX84" fmla="*/ 302232 w 604463"/>
                  <a:gd name="connsiteY84" fmla="*/ 603546 h 603546"/>
                  <a:gd name="connsiteX85" fmla="*/ 0 w 604463"/>
                  <a:gd name="connsiteY85" fmla="*/ 301773 h 603546"/>
                  <a:gd name="connsiteX86" fmla="*/ 302232 w 604463"/>
                  <a:gd name="connsiteY86" fmla="*/ 0 h 603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604463" h="603546">
                    <a:moveTo>
                      <a:pt x="233889" y="448626"/>
                    </a:moveTo>
                    <a:lnTo>
                      <a:pt x="250828" y="458425"/>
                    </a:lnTo>
                    <a:lnTo>
                      <a:pt x="224882" y="502990"/>
                    </a:lnTo>
                    <a:lnTo>
                      <a:pt x="208078" y="493191"/>
                    </a:lnTo>
                    <a:close/>
                    <a:moveTo>
                      <a:pt x="173393" y="381376"/>
                    </a:moveTo>
                    <a:lnTo>
                      <a:pt x="183207" y="398289"/>
                    </a:lnTo>
                    <a:lnTo>
                      <a:pt x="138440" y="424062"/>
                    </a:lnTo>
                    <a:lnTo>
                      <a:pt x="128760" y="407149"/>
                    </a:lnTo>
                    <a:close/>
                    <a:moveTo>
                      <a:pt x="102814" y="277481"/>
                    </a:moveTo>
                    <a:lnTo>
                      <a:pt x="170973" y="277481"/>
                    </a:lnTo>
                    <a:lnTo>
                      <a:pt x="170973" y="326073"/>
                    </a:lnTo>
                    <a:lnTo>
                      <a:pt x="102814" y="326073"/>
                    </a:lnTo>
                    <a:close/>
                    <a:moveTo>
                      <a:pt x="449257" y="267145"/>
                    </a:moveTo>
                    <a:cubicBezTo>
                      <a:pt x="455441" y="267145"/>
                      <a:pt x="459474" y="270232"/>
                      <a:pt x="461356" y="276273"/>
                    </a:cubicBezTo>
                    <a:cubicBezTo>
                      <a:pt x="463238" y="282447"/>
                      <a:pt x="464179" y="291709"/>
                      <a:pt x="464179" y="304461"/>
                    </a:cubicBezTo>
                    <a:cubicBezTo>
                      <a:pt x="464179" y="316408"/>
                      <a:pt x="463238" y="325670"/>
                      <a:pt x="461356" y="332113"/>
                    </a:cubicBezTo>
                    <a:cubicBezTo>
                      <a:pt x="459474" y="338422"/>
                      <a:pt x="455441" y="341644"/>
                      <a:pt x="449257" y="341644"/>
                    </a:cubicBezTo>
                    <a:cubicBezTo>
                      <a:pt x="443073" y="341644"/>
                      <a:pt x="439039" y="338422"/>
                      <a:pt x="437023" y="332113"/>
                    </a:cubicBezTo>
                    <a:cubicBezTo>
                      <a:pt x="435141" y="325670"/>
                      <a:pt x="434065" y="316408"/>
                      <a:pt x="434065" y="304461"/>
                    </a:cubicBezTo>
                    <a:cubicBezTo>
                      <a:pt x="434065" y="291709"/>
                      <a:pt x="435141" y="282447"/>
                      <a:pt x="437023" y="276273"/>
                    </a:cubicBezTo>
                    <a:cubicBezTo>
                      <a:pt x="439039" y="270232"/>
                      <a:pt x="443073" y="267145"/>
                      <a:pt x="449257" y="267145"/>
                    </a:cubicBezTo>
                    <a:close/>
                    <a:moveTo>
                      <a:pt x="365541" y="250355"/>
                    </a:moveTo>
                    <a:cubicBezTo>
                      <a:pt x="360165" y="250355"/>
                      <a:pt x="355595" y="251026"/>
                      <a:pt x="351831" y="252368"/>
                    </a:cubicBezTo>
                    <a:cubicBezTo>
                      <a:pt x="348202" y="253577"/>
                      <a:pt x="344976" y="255456"/>
                      <a:pt x="342288" y="258007"/>
                    </a:cubicBezTo>
                    <a:cubicBezTo>
                      <a:pt x="338659" y="261498"/>
                      <a:pt x="335971" y="265257"/>
                      <a:pt x="334224" y="269284"/>
                    </a:cubicBezTo>
                    <a:cubicBezTo>
                      <a:pt x="333417" y="271701"/>
                      <a:pt x="332880" y="274117"/>
                      <a:pt x="332342" y="276668"/>
                    </a:cubicBezTo>
                    <a:cubicBezTo>
                      <a:pt x="331670" y="280830"/>
                      <a:pt x="335837" y="284186"/>
                      <a:pt x="341213" y="284186"/>
                    </a:cubicBezTo>
                    <a:cubicBezTo>
                      <a:pt x="346589" y="284186"/>
                      <a:pt x="350622" y="281233"/>
                      <a:pt x="351562" y="277742"/>
                    </a:cubicBezTo>
                    <a:cubicBezTo>
                      <a:pt x="352100" y="275460"/>
                      <a:pt x="352907" y="273446"/>
                      <a:pt x="354116" y="271835"/>
                    </a:cubicBezTo>
                    <a:cubicBezTo>
                      <a:pt x="356401" y="268747"/>
                      <a:pt x="360030" y="267136"/>
                      <a:pt x="364869" y="267136"/>
                    </a:cubicBezTo>
                    <a:cubicBezTo>
                      <a:pt x="369170" y="267136"/>
                      <a:pt x="372396" y="268479"/>
                      <a:pt x="374815" y="270895"/>
                    </a:cubicBezTo>
                    <a:cubicBezTo>
                      <a:pt x="377100" y="273446"/>
                      <a:pt x="378310" y="276668"/>
                      <a:pt x="378310" y="280696"/>
                    </a:cubicBezTo>
                    <a:cubicBezTo>
                      <a:pt x="378310" y="286871"/>
                      <a:pt x="376025" y="291033"/>
                      <a:pt x="371455" y="293047"/>
                    </a:cubicBezTo>
                    <a:cubicBezTo>
                      <a:pt x="369842" y="293718"/>
                      <a:pt x="367557" y="294255"/>
                      <a:pt x="364466" y="294524"/>
                    </a:cubicBezTo>
                    <a:cubicBezTo>
                      <a:pt x="360568" y="295061"/>
                      <a:pt x="357476" y="298283"/>
                      <a:pt x="357476" y="302310"/>
                    </a:cubicBezTo>
                    <a:cubicBezTo>
                      <a:pt x="357476" y="306472"/>
                      <a:pt x="360837" y="309694"/>
                      <a:pt x="365003" y="310097"/>
                    </a:cubicBezTo>
                    <a:cubicBezTo>
                      <a:pt x="368095" y="310365"/>
                      <a:pt x="370648" y="310902"/>
                      <a:pt x="372396" y="311708"/>
                    </a:cubicBezTo>
                    <a:cubicBezTo>
                      <a:pt x="378041" y="313990"/>
                      <a:pt x="380863" y="318555"/>
                      <a:pt x="380863" y="325536"/>
                    </a:cubicBezTo>
                    <a:cubicBezTo>
                      <a:pt x="380863" y="330772"/>
                      <a:pt x="379385" y="334799"/>
                      <a:pt x="376294" y="337484"/>
                    </a:cubicBezTo>
                    <a:cubicBezTo>
                      <a:pt x="373337" y="340304"/>
                      <a:pt x="369708" y="341646"/>
                      <a:pt x="365675" y="341646"/>
                    </a:cubicBezTo>
                    <a:cubicBezTo>
                      <a:pt x="359089" y="341646"/>
                      <a:pt x="354519" y="339095"/>
                      <a:pt x="352100" y="334128"/>
                    </a:cubicBezTo>
                    <a:cubicBezTo>
                      <a:pt x="351294" y="332651"/>
                      <a:pt x="350756" y="330906"/>
                      <a:pt x="350487" y="329026"/>
                    </a:cubicBezTo>
                    <a:cubicBezTo>
                      <a:pt x="349950" y="326073"/>
                      <a:pt x="345648" y="323656"/>
                      <a:pt x="340272" y="323656"/>
                    </a:cubicBezTo>
                    <a:lnTo>
                      <a:pt x="339466" y="323656"/>
                    </a:lnTo>
                    <a:cubicBezTo>
                      <a:pt x="334089" y="323656"/>
                      <a:pt x="329788" y="328087"/>
                      <a:pt x="330864" y="333322"/>
                    </a:cubicBezTo>
                    <a:cubicBezTo>
                      <a:pt x="331670" y="337350"/>
                      <a:pt x="333014" y="340975"/>
                      <a:pt x="334761" y="343928"/>
                    </a:cubicBezTo>
                    <a:cubicBezTo>
                      <a:pt x="340541" y="353595"/>
                      <a:pt x="350890" y="358428"/>
                      <a:pt x="365810" y="358428"/>
                    </a:cubicBezTo>
                    <a:cubicBezTo>
                      <a:pt x="377906" y="358428"/>
                      <a:pt x="386912" y="355071"/>
                      <a:pt x="393095" y="348359"/>
                    </a:cubicBezTo>
                    <a:cubicBezTo>
                      <a:pt x="399277" y="341646"/>
                      <a:pt x="402369" y="333860"/>
                      <a:pt x="402369" y="324999"/>
                    </a:cubicBezTo>
                    <a:cubicBezTo>
                      <a:pt x="402369" y="316541"/>
                      <a:pt x="399681" y="309828"/>
                      <a:pt x="394439" y="304995"/>
                    </a:cubicBezTo>
                    <a:cubicBezTo>
                      <a:pt x="393095" y="303653"/>
                      <a:pt x="391885" y="302713"/>
                      <a:pt x="390675" y="301907"/>
                    </a:cubicBezTo>
                    <a:cubicBezTo>
                      <a:pt x="388525" y="300431"/>
                      <a:pt x="388256" y="299357"/>
                      <a:pt x="390272" y="297880"/>
                    </a:cubicBezTo>
                    <a:cubicBezTo>
                      <a:pt x="391347" y="296940"/>
                      <a:pt x="392557" y="295866"/>
                      <a:pt x="393632" y="294658"/>
                    </a:cubicBezTo>
                    <a:cubicBezTo>
                      <a:pt x="397261" y="290496"/>
                      <a:pt x="399143" y="285260"/>
                      <a:pt x="399143" y="279085"/>
                    </a:cubicBezTo>
                    <a:cubicBezTo>
                      <a:pt x="399143" y="270358"/>
                      <a:pt x="396052" y="263377"/>
                      <a:pt x="389869" y="258141"/>
                    </a:cubicBezTo>
                    <a:cubicBezTo>
                      <a:pt x="383686" y="252905"/>
                      <a:pt x="375622" y="250355"/>
                      <a:pt x="365541" y="250355"/>
                    </a:cubicBezTo>
                    <a:close/>
                    <a:moveTo>
                      <a:pt x="449277" y="250086"/>
                    </a:moveTo>
                    <a:cubicBezTo>
                      <a:pt x="435836" y="250086"/>
                      <a:pt x="426428" y="254919"/>
                      <a:pt x="421051" y="264317"/>
                    </a:cubicBezTo>
                    <a:cubicBezTo>
                      <a:pt x="415675" y="273715"/>
                      <a:pt x="412987" y="287006"/>
                      <a:pt x="412987" y="304458"/>
                    </a:cubicBezTo>
                    <a:cubicBezTo>
                      <a:pt x="412987" y="321777"/>
                      <a:pt x="415675" y="335068"/>
                      <a:pt x="421051" y="344465"/>
                    </a:cubicBezTo>
                    <a:cubicBezTo>
                      <a:pt x="426428" y="353863"/>
                      <a:pt x="435836" y="358428"/>
                      <a:pt x="449277" y="358428"/>
                    </a:cubicBezTo>
                    <a:cubicBezTo>
                      <a:pt x="462718" y="358428"/>
                      <a:pt x="471992" y="353863"/>
                      <a:pt x="477503" y="344465"/>
                    </a:cubicBezTo>
                    <a:cubicBezTo>
                      <a:pt x="482879" y="335068"/>
                      <a:pt x="485567" y="321777"/>
                      <a:pt x="485567" y="304458"/>
                    </a:cubicBezTo>
                    <a:cubicBezTo>
                      <a:pt x="485567" y="287006"/>
                      <a:pt x="482879" y="273715"/>
                      <a:pt x="477503" y="264317"/>
                    </a:cubicBezTo>
                    <a:cubicBezTo>
                      <a:pt x="471992" y="254919"/>
                      <a:pt x="462718" y="250086"/>
                      <a:pt x="449277" y="250086"/>
                    </a:cubicBezTo>
                    <a:close/>
                    <a:moveTo>
                      <a:pt x="138440" y="179491"/>
                    </a:moveTo>
                    <a:lnTo>
                      <a:pt x="183207" y="205264"/>
                    </a:lnTo>
                    <a:lnTo>
                      <a:pt x="173393" y="222177"/>
                    </a:lnTo>
                    <a:lnTo>
                      <a:pt x="128760" y="196405"/>
                    </a:lnTo>
                    <a:close/>
                    <a:moveTo>
                      <a:pt x="224882" y="100697"/>
                    </a:moveTo>
                    <a:lnTo>
                      <a:pt x="250828" y="145128"/>
                    </a:lnTo>
                    <a:lnTo>
                      <a:pt x="234024" y="154927"/>
                    </a:lnTo>
                    <a:lnTo>
                      <a:pt x="208078" y="110496"/>
                    </a:lnTo>
                    <a:close/>
                    <a:moveTo>
                      <a:pt x="298068" y="83479"/>
                    </a:moveTo>
                    <a:cubicBezTo>
                      <a:pt x="418767" y="83479"/>
                      <a:pt x="516750" y="181215"/>
                      <a:pt x="516750" y="301773"/>
                    </a:cubicBezTo>
                    <a:cubicBezTo>
                      <a:pt x="516750" y="422332"/>
                      <a:pt x="418767" y="520067"/>
                      <a:pt x="298068" y="520067"/>
                    </a:cubicBezTo>
                    <a:lnTo>
                      <a:pt x="298068" y="301773"/>
                    </a:lnTo>
                    <a:close/>
                    <a:moveTo>
                      <a:pt x="302232" y="58394"/>
                    </a:moveTo>
                    <a:cubicBezTo>
                      <a:pt x="167787" y="58394"/>
                      <a:pt x="58483" y="167533"/>
                      <a:pt x="58483" y="301773"/>
                    </a:cubicBezTo>
                    <a:cubicBezTo>
                      <a:pt x="58483" y="436014"/>
                      <a:pt x="167787" y="545152"/>
                      <a:pt x="302232" y="545152"/>
                    </a:cubicBezTo>
                    <a:cubicBezTo>
                      <a:pt x="436676" y="545152"/>
                      <a:pt x="545980" y="436014"/>
                      <a:pt x="545980" y="301773"/>
                    </a:cubicBezTo>
                    <a:cubicBezTo>
                      <a:pt x="545980" y="167533"/>
                      <a:pt x="436676" y="58394"/>
                      <a:pt x="302232" y="58394"/>
                    </a:cubicBezTo>
                    <a:close/>
                    <a:moveTo>
                      <a:pt x="302232" y="0"/>
                    </a:moveTo>
                    <a:cubicBezTo>
                      <a:pt x="469212" y="0"/>
                      <a:pt x="604463" y="135181"/>
                      <a:pt x="604463" y="301773"/>
                    </a:cubicBezTo>
                    <a:cubicBezTo>
                      <a:pt x="604463" y="468500"/>
                      <a:pt x="469212" y="603546"/>
                      <a:pt x="302232" y="603546"/>
                    </a:cubicBezTo>
                    <a:cubicBezTo>
                      <a:pt x="135386" y="603546"/>
                      <a:pt x="0" y="468500"/>
                      <a:pt x="0" y="301773"/>
                    </a:cubicBezTo>
                    <a:cubicBezTo>
                      <a:pt x="0" y="135181"/>
                      <a:pt x="135386" y="0"/>
                      <a:pt x="3022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7" name="ïşľîdè">
              <a:extLst>
                <a:ext uri="{FF2B5EF4-FFF2-40B4-BE49-F238E27FC236}">
                  <a16:creationId xmlns:a16="http://schemas.microsoft.com/office/drawing/2014/main" id="{4E3014A4-BC31-41CF-BE13-B9E54960EE7D}"/>
                </a:ext>
              </a:extLst>
            </p:cNvPr>
            <p:cNvGrpSpPr/>
            <p:nvPr/>
          </p:nvGrpSpPr>
          <p:grpSpPr>
            <a:xfrm>
              <a:off x="2105049" y="1558440"/>
              <a:ext cx="3010569" cy="1071640"/>
              <a:chOff x="2496203" y="1123950"/>
              <a:chExt cx="2434088" cy="1071640"/>
            </a:xfrm>
          </p:grpSpPr>
          <p:sp>
            <p:nvSpPr>
              <p:cNvPr id="148" name="îšḻïḋê">
                <a:extLst>
                  <a:ext uri="{FF2B5EF4-FFF2-40B4-BE49-F238E27FC236}">
                    <a16:creationId xmlns:a16="http://schemas.microsoft.com/office/drawing/2014/main" id="{13CA0240-5E60-4BA5-882C-E5B0DF6BA172}"/>
                  </a:ext>
                </a:extLst>
              </p:cNvPr>
              <p:cNvSpPr txBox="1"/>
              <p:nvPr/>
            </p:nvSpPr>
            <p:spPr>
              <a:xfrm>
                <a:off x="2496203" y="1471285"/>
                <a:ext cx="2434088" cy="72430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 lnSpcReduction="10000"/>
              </a:bodyPr>
              <a:lstStyle/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粘贴你的文本内容到此处，注意只需要保留原文本内容，不要原格式</a:t>
                </a:r>
              </a:p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1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… …</a:t>
                </a:r>
              </a:p>
            </p:txBody>
          </p:sp>
          <p:sp>
            <p:nvSpPr>
              <p:cNvPr id="149" name="îśļidè">
                <a:extLst>
                  <a:ext uri="{FF2B5EF4-FFF2-40B4-BE49-F238E27FC236}">
                    <a16:creationId xmlns:a16="http://schemas.microsoft.com/office/drawing/2014/main" id="{C57E7F28-88E1-467C-BEC8-032E65C40832}"/>
                  </a:ext>
                </a:extLst>
              </p:cNvPr>
              <p:cNvSpPr/>
              <p:nvPr/>
            </p:nvSpPr>
            <p:spPr>
              <a:xfrm>
                <a:off x="2496203" y="1123950"/>
                <a:ext cx="2434088" cy="335557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请输入副标题</a:t>
                </a:r>
              </a:p>
            </p:txBody>
          </p:sp>
        </p:grpSp>
      </p:grpSp>
      <p:grpSp>
        <p:nvGrpSpPr>
          <p:cNvPr id="65" name="ï$ļíďé">
            <a:extLst>
              <a:ext uri="{FF2B5EF4-FFF2-40B4-BE49-F238E27FC236}">
                <a16:creationId xmlns:a16="http://schemas.microsoft.com/office/drawing/2014/main" id="{7535131A-216F-45AA-9B5B-31607525642F}"/>
              </a:ext>
            </a:extLst>
          </p:cNvPr>
          <p:cNvGrpSpPr/>
          <p:nvPr/>
        </p:nvGrpSpPr>
        <p:grpSpPr>
          <a:xfrm>
            <a:off x="1624976" y="3094212"/>
            <a:ext cx="3427117" cy="949135"/>
            <a:chOff x="1246160" y="1558440"/>
            <a:chExt cx="3869458" cy="1071640"/>
          </a:xfrm>
        </p:grpSpPr>
        <p:grpSp>
          <p:nvGrpSpPr>
            <p:cNvPr id="66" name="ïśḷîḍê">
              <a:extLst>
                <a:ext uri="{FF2B5EF4-FFF2-40B4-BE49-F238E27FC236}">
                  <a16:creationId xmlns:a16="http://schemas.microsoft.com/office/drawing/2014/main" id="{7AE0E5A1-1F2F-47A7-92DD-8E677B56B394}"/>
                </a:ext>
              </a:extLst>
            </p:cNvPr>
            <p:cNvGrpSpPr/>
            <p:nvPr/>
          </p:nvGrpSpPr>
          <p:grpSpPr>
            <a:xfrm>
              <a:off x="1246160" y="1592767"/>
              <a:ext cx="769612" cy="762146"/>
              <a:chOff x="1246160" y="1592767"/>
              <a:chExt cx="769612" cy="762146"/>
            </a:xfrm>
          </p:grpSpPr>
          <p:sp>
            <p:nvSpPr>
              <p:cNvPr id="70" name="iśľîḓê">
                <a:extLst>
                  <a:ext uri="{FF2B5EF4-FFF2-40B4-BE49-F238E27FC236}">
                    <a16:creationId xmlns:a16="http://schemas.microsoft.com/office/drawing/2014/main" id="{4D448549-EEDA-4816-9231-E9796A3D39BC}"/>
                  </a:ext>
                </a:extLst>
              </p:cNvPr>
              <p:cNvSpPr/>
              <p:nvPr/>
            </p:nvSpPr>
            <p:spPr>
              <a:xfrm>
                <a:off x="1246160" y="1592767"/>
                <a:ext cx="769612" cy="762146"/>
              </a:xfrm>
              <a:prstGeom prst="teardrop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71" name="îŝľiďé">
                <a:extLst>
                  <a:ext uri="{FF2B5EF4-FFF2-40B4-BE49-F238E27FC236}">
                    <a16:creationId xmlns:a16="http://schemas.microsoft.com/office/drawing/2014/main" id="{2BC0AA90-9A57-4D12-B50A-043A60A30EB2}"/>
                  </a:ext>
                </a:extLst>
              </p:cNvPr>
              <p:cNvSpPr/>
              <p:nvPr/>
            </p:nvSpPr>
            <p:spPr>
              <a:xfrm>
                <a:off x="1409836" y="1752959"/>
                <a:ext cx="442260" cy="441761"/>
              </a:xfrm>
              <a:custGeom>
                <a:avLst/>
                <a:gdLst>
                  <a:gd name="T0" fmla="*/ 213 w 427"/>
                  <a:gd name="T1" fmla="*/ 0 h 427"/>
                  <a:gd name="T2" fmla="*/ 0 w 427"/>
                  <a:gd name="T3" fmla="*/ 213 h 427"/>
                  <a:gd name="T4" fmla="*/ 213 w 427"/>
                  <a:gd name="T5" fmla="*/ 427 h 427"/>
                  <a:gd name="T6" fmla="*/ 427 w 427"/>
                  <a:gd name="T7" fmla="*/ 213 h 427"/>
                  <a:gd name="T8" fmla="*/ 213 w 427"/>
                  <a:gd name="T9" fmla="*/ 0 h 427"/>
                  <a:gd name="T10" fmla="*/ 180 w 427"/>
                  <a:gd name="T11" fmla="*/ 312 h 427"/>
                  <a:gd name="T12" fmla="*/ 82 w 427"/>
                  <a:gd name="T13" fmla="*/ 214 h 427"/>
                  <a:gd name="T14" fmla="*/ 120 w 427"/>
                  <a:gd name="T15" fmla="*/ 176 h 427"/>
                  <a:gd name="T16" fmla="*/ 180 w 427"/>
                  <a:gd name="T17" fmla="*/ 236 h 427"/>
                  <a:gd name="T18" fmla="*/ 308 w 427"/>
                  <a:gd name="T19" fmla="*/ 108 h 427"/>
                  <a:gd name="T20" fmla="*/ 346 w 427"/>
                  <a:gd name="T21" fmla="*/ 146 h 427"/>
                  <a:gd name="T22" fmla="*/ 180 w 427"/>
                  <a:gd name="T23" fmla="*/ 312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7" h="427">
                    <a:moveTo>
                      <a:pt x="213" y="0"/>
                    </a:moveTo>
                    <a:cubicBezTo>
                      <a:pt x="96" y="0"/>
                      <a:pt x="0" y="96"/>
                      <a:pt x="0" y="213"/>
                    </a:cubicBezTo>
                    <a:cubicBezTo>
                      <a:pt x="0" y="331"/>
                      <a:pt x="96" y="427"/>
                      <a:pt x="213" y="427"/>
                    </a:cubicBezTo>
                    <a:cubicBezTo>
                      <a:pt x="331" y="427"/>
                      <a:pt x="427" y="331"/>
                      <a:pt x="427" y="213"/>
                    </a:cubicBezTo>
                    <a:cubicBezTo>
                      <a:pt x="427" y="96"/>
                      <a:pt x="331" y="0"/>
                      <a:pt x="213" y="0"/>
                    </a:cubicBezTo>
                    <a:close/>
                    <a:moveTo>
                      <a:pt x="180" y="312"/>
                    </a:moveTo>
                    <a:lnTo>
                      <a:pt x="82" y="214"/>
                    </a:lnTo>
                    <a:lnTo>
                      <a:pt x="120" y="176"/>
                    </a:lnTo>
                    <a:lnTo>
                      <a:pt x="180" y="236"/>
                    </a:lnTo>
                    <a:lnTo>
                      <a:pt x="308" y="108"/>
                    </a:lnTo>
                    <a:lnTo>
                      <a:pt x="346" y="146"/>
                    </a:lnTo>
                    <a:lnTo>
                      <a:pt x="180" y="3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67" name="ïṩļiďé">
              <a:extLst>
                <a:ext uri="{FF2B5EF4-FFF2-40B4-BE49-F238E27FC236}">
                  <a16:creationId xmlns:a16="http://schemas.microsoft.com/office/drawing/2014/main" id="{654C5D9E-2DB5-4202-AAE3-B1420B38E292}"/>
                </a:ext>
              </a:extLst>
            </p:cNvPr>
            <p:cNvGrpSpPr/>
            <p:nvPr/>
          </p:nvGrpSpPr>
          <p:grpSpPr>
            <a:xfrm>
              <a:off x="2105049" y="1558440"/>
              <a:ext cx="3010569" cy="1071640"/>
              <a:chOff x="2496203" y="1123950"/>
              <a:chExt cx="2434088" cy="1071640"/>
            </a:xfrm>
          </p:grpSpPr>
          <p:sp>
            <p:nvSpPr>
              <p:cNvPr id="68" name="ïşľiḍê">
                <a:extLst>
                  <a:ext uri="{FF2B5EF4-FFF2-40B4-BE49-F238E27FC236}">
                    <a16:creationId xmlns:a16="http://schemas.microsoft.com/office/drawing/2014/main" id="{F3AF267B-8DDD-42A2-A76D-7E8633D0E04A}"/>
                  </a:ext>
                </a:extLst>
              </p:cNvPr>
              <p:cNvSpPr txBox="1"/>
              <p:nvPr/>
            </p:nvSpPr>
            <p:spPr>
              <a:xfrm>
                <a:off x="2496203" y="1471285"/>
                <a:ext cx="2434088" cy="72430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粘贴你的文本内容到此处，注意只需要保留原文本内容，不要原格式</a:t>
                </a:r>
              </a:p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1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… …</a:t>
                </a:r>
              </a:p>
            </p:txBody>
          </p:sp>
          <p:sp>
            <p:nvSpPr>
              <p:cNvPr id="69" name="íṣlíďé">
                <a:extLst>
                  <a:ext uri="{FF2B5EF4-FFF2-40B4-BE49-F238E27FC236}">
                    <a16:creationId xmlns:a16="http://schemas.microsoft.com/office/drawing/2014/main" id="{C1A5CFD4-684A-492C-AE05-F0601518A0D9}"/>
                  </a:ext>
                </a:extLst>
              </p:cNvPr>
              <p:cNvSpPr/>
              <p:nvPr/>
            </p:nvSpPr>
            <p:spPr>
              <a:xfrm>
                <a:off x="2496203" y="1123950"/>
                <a:ext cx="2434088" cy="335557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请输入副标题</a:t>
                </a:r>
              </a:p>
            </p:txBody>
          </p:sp>
        </p:grpSp>
      </p:grpSp>
      <p:grpSp>
        <p:nvGrpSpPr>
          <p:cNvPr id="77" name="íŝ1ïḑè">
            <a:extLst>
              <a:ext uri="{FF2B5EF4-FFF2-40B4-BE49-F238E27FC236}">
                <a16:creationId xmlns:a16="http://schemas.microsoft.com/office/drawing/2014/main" id="{5A2F1031-1D17-4D4C-BB80-A3BA6305FFDA}"/>
              </a:ext>
            </a:extLst>
          </p:cNvPr>
          <p:cNvGrpSpPr/>
          <p:nvPr/>
        </p:nvGrpSpPr>
        <p:grpSpPr>
          <a:xfrm>
            <a:off x="1624976" y="4694423"/>
            <a:ext cx="3427117" cy="949135"/>
            <a:chOff x="1246160" y="1558440"/>
            <a:chExt cx="3869458" cy="1071640"/>
          </a:xfrm>
        </p:grpSpPr>
        <p:grpSp>
          <p:nvGrpSpPr>
            <p:cNvPr id="78" name="îṡlîḋé">
              <a:extLst>
                <a:ext uri="{FF2B5EF4-FFF2-40B4-BE49-F238E27FC236}">
                  <a16:creationId xmlns:a16="http://schemas.microsoft.com/office/drawing/2014/main" id="{8918B5E8-3A8C-413F-BB32-46EEFF0B5F56}"/>
                </a:ext>
              </a:extLst>
            </p:cNvPr>
            <p:cNvGrpSpPr/>
            <p:nvPr/>
          </p:nvGrpSpPr>
          <p:grpSpPr>
            <a:xfrm>
              <a:off x="1246160" y="1592767"/>
              <a:ext cx="769612" cy="762146"/>
              <a:chOff x="1246160" y="1592767"/>
              <a:chExt cx="769612" cy="762146"/>
            </a:xfrm>
          </p:grpSpPr>
          <p:sp>
            <p:nvSpPr>
              <p:cNvPr id="82" name="iṧlïdè">
                <a:extLst>
                  <a:ext uri="{FF2B5EF4-FFF2-40B4-BE49-F238E27FC236}">
                    <a16:creationId xmlns:a16="http://schemas.microsoft.com/office/drawing/2014/main" id="{BE1821A2-2B33-4531-ABAE-BAEF4D2B4D23}"/>
                  </a:ext>
                </a:extLst>
              </p:cNvPr>
              <p:cNvSpPr/>
              <p:nvPr/>
            </p:nvSpPr>
            <p:spPr>
              <a:xfrm>
                <a:off x="1246160" y="1592767"/>
                <a:ext cx="769612" cy="762146"/>
              </a:xfrm>
              <a:prstGeom prst="teardrop">
                <a:avLst/>
              </a:prstGeom>
              <a:solidFill>
                <a:srgbClr val="0855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83" name="iṣľíḑè">
                <a:extLst>
                  <a:ext uri="{FF2B5EF4-FFF2-40B4-BE49-F238E27FC236}">
                    <a16:creationId xmlns:a16="http://schemas.microsoft.com/office/drawing/2014/main" id="{C5EBB18F-9029-45D9-8F9A-534DA2D524BF}"/>
                  </a:ext>
                </a:extLst>
              </p:cNvPr>
              <p:cNvSpPr/>
              <p:nvPr/>
            </p:nvSpPr>
            <p:spPr>
              <a:xfrm>
                <a:off x="1409836" y="1752769"/>
                <a:ext cx="442260" cy="442141"/>
              </a:xfrm>
              <a:custGeom>
                <a:avLst/>
                <a:gdLst>
                  <a:gd name="T0" fmla="*/ 3884 w 7768"/>
                  <a:gd name="T1" fmla="*/ 0 h 7766"/>
                  <a:gd name="T2" fmla="*/ 0 w 7768"/>
                  <a:gd name="T3" fmla="*/ 3883 h 7766"/>
                  <a:gd name="T4" fmla="*/ 3884 w 7768"/>
                  <a:gd name="T5" fmla="*/ 7766 h 7766"/>
                  <a:gd name="T6" fmla="*/ 7768 w 7768"/>
                  <a:gd name="T7" fmla="*/ 3883 h 7766"/>
                  <a:gd name="T8" fmla="*/ 3884 w 7768"/>
                  <a:gd name="T9" fmla="*/ 0 h 7766"/>
                  <a:gd name="T10" fmla="*/ 3884 w 7768"/>
                  <a:gd name="T11" fmla="*/ 6041 h 7766"/>
                  <a:gd name="T12" fmla="*/ 3453 w 7768"/>
                  <a:gd name="T13" fmla="*/ 5609 h 7766"/>
                  <a:gd name="T14" fmla="*/ 3884 w 7768"/>
                  <a:gd name="T15" fmla="*/ 5178 h 7766"/>
                  <a:gd name="T16" fmla="*/ 4315 w 7768"/>
                  <a:gd name="T17" fmla="*/ 5609 h 7766"/>
                  <a:gd name="T18" fmla="*/ 3884 w 7768"/>
                  <a:gd name="T19" fmla="*/ 6041 h 7766"/>
                  <a:gd name="T20" fmla="*/ 4295 w 7768"/>
                  <a:gd name="T21" fmla="*/ 4313 h 7766"/>
                  <a:gd name="T22" fmla="*/ 3888 w 7768"/>
                  <a:gd name="T23" fmla="*/ 4737 h 7766"/>
                  <a:gd name="T24" fmla="*/ 3933 w 7768"/>
                  <a:gd name="T25" fmla="*/ 4746 h 7766"/>
                  <a:gd name="T26" fmla="*/ 3843 w 7768"/>
                  <a:gd name="T27" fmla="*/ 4746 h 7766"/>
                  <a:gd name="T28" fmla="*/ 3888 w 7768"/>
                  <a:gd name="T29" fmla="*/ 4737 h 7766"/>
                  <a:gd name="T30" fmla="*/ 3485 w 7768"/>
                  <a:gd name="T31" fmla="*/ 4313 h 7766"/>
                  <a:gd name="T32" fmla="*/ 3386 w 7768"/>
                  <a:gd name="T33" fmla="*/ 2158 h 7766"/>
                  <a:gd name="T34" fmla="*/ 3800 w 7768"/>
                  <a:gd name="T35" fmla="*/ 1725 h 7766"/>
                  <a:gd name="T36" fmla="*/ 3999 w 7768"/>
                  <a:gd name="T37" fmla="*/ 1725 h 7766"/>
                  <a:gd name="T38" fmla="*/ 4410 w 7768"/>
                  <a:gd name="T39" fmla="*/ 2158 h 7766"/>
                  <a:gd name="T40" fmla="*/ 4295 w 7768"/>
                  <a:gd name="T41" fmla="*/ 4313 h 7766"/>
                  <a:gd name="T42" fmla="*/ 4295 w 7768"/>
                  <a:gd name="T43" fmla="*/ 4313 h 7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68" h="7766">
                    <a:moveTo>
                      <a:pt x="3884" y="0"/>
                    </a:moveTo>
                    <a:cubicBezTo>
                      <a:pt x="1739" y="0"/>
                      <a:pt x="0" y="1738"/>
                      <a:pt x="0" y="3883"/>
                    </a:cubicBezTo>
                    <a:cubicBezTo>
                      <a:pt x="0" y="6028"/>
                      <a:pt x="1739" y="7766"/>
                      <a:pt x="3884" y="7766"/>
                    </a:cubicBezTo>
                    <a:cubicBezTo>
                      <a:pt x="6029" y="7766"/>
                      <a:pt x="7768" y="6028"/>
                      <a:pt x="7768" y="3883"/>
                    </a:cubicBezTo>
                    <a:cubicBezTo>
                      <a:pt x="7768" y="1738"/>
                      <a:pt x="6029" y="0"/>
                      <a:pt x="3884" y="0"/>
                    </a:cubicBezTo>
                    <a:close/>
                    <a:moveTo>
                      <a:pt x="3884" y="6041"/>
                    </a:moveTo>
                    <a:cubicBezTo>
                      <a:pt x="3646" y="6041"/>
                      <a:pt x="3453" y="5847"/>
                      <a:pt x="3453" y="5609"/>
                    </a:cubicBezTo>
                    <a:cubicBezTo>
                      <a:pt x="3453" y="5371"/>
                      <a:pt x="3646" y="5178"/>
                      <a:pt x="3884" y="5178"/>
                    </a:cubicBezTo>
                    <a:cubicBezTo>
                      <a:pt x="4122" y="5178"/>
                      <a:pt x="4315" y="5371"/>
                      <a:pt x="4315" y="5609"/>
                    </a:cubicBezTo>
                    <a:cubicBezTo>
                      <a:pt x="4315" y="5847"/>
                      <a:pt x="4122" y="6041"/>
                      <a:pt x="3884" y="6041"/>
                    </a:cubicBezTo>
                    <a:close/>
                    <a:moveTo>
                      <a:pt x="4295" y="4313"/>
                    </a:moveTo>
                    <a:cubicBezTo>
                      <a:pt x="4284" y="4537"/>
                      <a:pt x="4103" y="4714"/>
                      <a:pt x="3888" y="4737"/>
                    </a:cubicBezTo>
                    <a:cubicBezTo>
                      <a:pt x="3904" y="4739"/>
                      <a:pt x="3917" y="4746"/>
                      <a:pt x="3933" y="4746"/>
                    </a:cubicBezTo>
                    <a:lnTo>
                      <a:pt x="3843" y="4746"/>
                    </a:lnTo>
                    <a:cubicBezTo>
                      <a:pt x="3859" y="4746"/>
                      <a:pt x="3873" y="4739"/>
                      <a:pt x="3888" y="4737"/>
                    </a:cubicBezTo>
                    <a:cubicBezTo>
                      <a:pt x="3672" y="4714"/>
                      <a:pt x="3495" y="4541"/>
                      <a:pt x="3485" y="4313"/>
                    </a:cubicBezTo>
                    <a:lnTo>
                      <a:pt x="3386" y="2158"/>
                    </a:lnTo>
                    <a:cubicBezTo>
                      <a:pt x="3375" y="1919"/>
                      <a:pt x="3562" y="1725"/>
                      <a:pt x="3800" y="1725"/>
                    </a:cubicBezTo>
                    <a:lnTo>
                      <a:pt x="3999" y="1725"/>
                    </a:lnTo>
                    <a:cubicBezTo>
                      <a:pt x="4239" y="1725"/>
                      <a:pt x="4424" y="1914"/>
                      <a:pt x="4410" y="2158"/>
                    </a:cubicBezTo>
                    <a:lnTo>
                      <a:pt x="4295" y="4313"/>
                    </a:lnTo>
                    <a:close/>
                    <a:moveTo>
                      <a:pt x="4295" y="4313"/>
                    </a:move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79" name="ïṥḷiḓê">
              <a:extLst>
                <a:ext uri="{FF2B5EF4-FFF2-40B4-BE49-F238E27FC236}">
                  <a16:creationId xmlns:a16="http://schemas.microsoft.com/office/drawing/2014/main" id="{4644F41D-F1C0-419F-A492-F8A68509620A}"/>
                </a:ext>
              </a:extLst>
            </p:cNvPr>
            <p:cNvGrpSpPr/>
            <p:nvPr/>
          </p:nvGrpSpPr>
          <p:grpSpPr>
            <a:xfrm>
              <a:off x="2105049" y="1558440"/>
              <a:ext cx="3010569" cy="1071640"/>
              <a:chOff x="2496203" y="1123950"/>
              <a:chExt cx="2434088" cy="1071640"/>
            </a:xfrm>
          </p:grpSpPr>
          <p:sp>
            <p:nvSpPr>
              <p:cNvPr id="80" name="îSļîdé">
                <a:extLst>
                  <a:ext uri="{FF2B5EF4-FFF2-40B4-BE49-F238E27FC236}">
                    <a16:creationId xmlns:a16="http://schemas.microsoft.com/office/drawing/2014/main" id="{58721D35-8E00-4492-A89F-CCD562211ABB}"/>
                  </a:ext>
                </a:extLst>
              </p:cNvPr>
              <p:cNvSpPr txBox="1"/>
              <p:nvPr/>
            </p:nvSpPr>
            <p:spPr>
              <a:xfrm>
                <a:off x="2496203" y="1471285"/>
                <a:ext cx="2434088" cy="72430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粘贴你的文本内容到此处，注意只需要保留原文本内容，不要原格式</a:t>
                </a:r>
              </a:p>
              <a:p>
                <a:pPr lvl="0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en-US" altLang="zh-CN" sz="1100" dirty="0"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… …</a:t>
                </a:r>
              </a:p>
            </p:txBody>
          </p:sp>
          <p:sp>
            <p:nvSpPr>
              <p:cNvPr id="81" name="iṩḻídè">
                <a:extLst>
                  <a:ext uri="{FF2B5EF4-FFF2-40B4-BE49-F238E27FC236}">
                    <a16:creationId xmlns:a16="http://schemas.microsoft.com/office/drawing/2014/main" id="{2CED45F6-91C4-4E3E-A4BA-61246D279A69}"/>
                  </a:ext>
                </a:extLst>
              </p:cNvPr>
              <p:cNvSpPr/>
              <p:nvPr/>
            </p:nvSpPr>
            <p:spPr>
              <a:xfrm>
                <a:off x="2496203" y="1123950"/>
                <a:ext cx="2434088" cy="335557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请输入副标题</a:t>
                </a:r>
              </a:p>
            </p:txBody>
          </p:sp>
        </p:grpSp>
      </p:grpSp>
      <p:cxnSp>
        <p:nvCxnSpPr>
          <p:cNvPr id="132" name="直接连接符 131">
            <a:extLst>
              <a:ext uri="{FF2B5EF4-FFF2-40B4-BE49-F238E27FC236}">
                <a16:creationId xmlns:a16="http://schemas.microsoft.com/office/drawing/2014/main" id="{4E154040-5FAD-4100-BE49-411F2619EC3A}"/>
              </a:ext>
            </a:extLst>
          </p:cNvPr>
          <p:cNvCxnSpPr/>
          <p:nvPr/>
        </p:nvCxnSpPr>
        <p:spPr>
          <a:xfrm>
            <a:off x="2459938" y="2760183"/>
            <a:ext cx="390357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>
            <a:extLst>
              <a:ext uri="{FF2B5EF4-FFF2-40B4-BE49-F238E27FC236}">
                <a16:creationId xmlns:a16="http://schemas.microsoft.com/office/drawing/2014/main" id="{76109BB2-742B-47C8-BFD2-FCC3107FEE54}"/>
              </a:ext>
            </a:extLst>
          </p:cNvPr>
          <p:cNvCxnSpPr/>
          <p:nvPr/>
        </p:nvCxnSpPr>
        <p:spPr>
          <a:xfrm>
            <a:off x="2459938" y="4380667"/>
            <a:ext cx="3903572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L 形 185">
            <a:extLst>
              <a:ext uri="{FF2B5EF4-FFF2-40B4-BE49-F238E27FC236}">
                <a16:creationId xmlns:a16="http://schemas.microsoft.com/office/drawing/2014/main" id="{78046696-9D51-4481-ACF4-C4F557FB4850}"/>
              </a:ext>
            </a:extLst>
          </p:cNvPr>
          <p:cNvSpPr/>
          <p:nvPr/>
        </p:nvSpPr>
        <p:spPr>
          <a:xfrm flipH="1">
            <a:off x="11091000" y="5878437"/>
            <a:ext cx="360000" cy="360000"/>
          </a:xfrm>
          <a:prstGeom prst="corner">
            <a:avLst>
              <a:gd name="adj1" fmla="val 16674"/>
              <a:gd name="adj2" fmla="val 17571"/>
            </a:avLst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L 形 186">
            <a:extLst>
              <a:ext uri="{FF2B5EF4-FFF2-40B4-BE49-F238E27FC236}">
                <a16:creationId xmlns:a16="http://schemas.microsoft.com/office/drawing/2014/main" id="{0D0B4793-6F28-490B-9775-AAB86154927B}"/>
              </a:ext>
            </a:extLst>
          </p:cNvPr>
          <p:cNvSpPr/>
          <p:nvPr/>
        </p:nvSpPr>
        <p:spPr>
          <a:xfrm>
            <a:off x="741000" y="5878437"/>
            <a:ext cx="360000" cy="360000"/>
          </a:xfrm>
          <a:prstGeom prst="corner">
            <a:avLst>
              <a:gd name="adj1" fmla="val 16674"/>
              <a:gd name="adj2" fmla="val 17571"/>
            </a:avLst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0180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65E3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桌子上有杯子&#10;&#10;中度可信度描述已自动生成">
            <a:extLst>
              <a:ext uri="{FF2B5EF4-FFF2-40B4-BE49-F238E27FC236}">
                <a16:creationId xmlns:a16="http://schemas.microsoft.com/office/drawing/2014/main" id="{BB0C13AB-B9FB-45F1-82E3-513033C97B6A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77"/>
          <a:stretch/>
        </p:blipFill>
        <p:spPr>
          <a:xfrm>
            <a:off x="8683559" y="3582001"/>
            <a:ext cx="2566036" cy="1710143"/>
          </a:xfrm>
          <a:prstGeom prst="rect">
            <a:avLst/>
          </a:prstGeom>
        </p:spPr>
      </p:pic>
      <p:pic>
        <p:nvPicPr>
          <p:cNvPr id="14" name="图片 13" descr="图片包含 游戏机&#10;&#10;描述已自动生成">
            <a:extLst>
              <a:ext uri="{FF2B5EF4-FFF2-40B4-BE49-F238E27FC236}">
                <a16:creationId xmlns:a16="http://schemas.microsoft.com/office/drawing/2014/main" id="{197E5B83-F4CF-4A1F-AC2F-6712529D210B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40"/>
          <a:stretch/>
        </p:blipFill>
        <p:spPr>
          <a:xfrm>
            <a:off x="6103175" y="1764000"/>
            <a:ext cx="2566036" cy="1710143"/>
          </a:xfrm>
          <a:prstGeom prst="rect">
            <a:avLst/>
          </a:prstGeom>
        </p:spPr>
      </p:pic>
      <p:pic>
        <p:nvPicPr>
          <p:cNvPr id="6" name="图片 5" descr="文本, 信件&#10;&#10;描述已自动生成">
            <a:extLst>
              <a:ext uri="{FF2B5EF4-FFF2-40B4-BE49-F238E27FC236}">
                <a16:creationId xmlns:a16="http://schemas.microsoft.com/office/drawing/2014/main" id="{7C8BA12B-23F5-4F32-8D23-1EB2381429A7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791" y="3582001"/>
            <a:ext cx="2564222" cy="1709481"/>
          </a:xfrm>
          <a:prstGeom prst="rect">
            <a:avLst/>
          </a:prstGeom>
        </p:spPr>
      </p:pic>
      <p:pic>
        <p:nvPicPr>
          <p:cNvPr id="10" name="图片 9" descr="桌子上放满了不同类型的饮料&#10;&#10;中度可信度描述已自动生成">
            <a:extLst>
              <a:ext uri="{FF2B5EF4-FFF2-40B4-BE49-F238E27FC236}">
                <a16:creationId xmlns:a16="http://schemas.microsoft.com/office/drawing/2014/main" id="{20C6B275-AFF0-4CB2-B750-37E386A305DF}"/>
              </a:ext>
            </a:extLst>
          </p:cNvPr>
          <p:cNvPicPr>
            <a:picLocks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0" b="2919"/>
          <a:stretch/>
        </p:blipFill>
        <p:spPr>
          <a:xfrm>
            <a:off x="942405" y="1764662"/>
            <a:ext cx="2564222" cy="1709481"/>
          </a:xfrm>
          <a:prstGeom prst="rect">
            <a:avLst/>
          </a:prstGeom>
        </p:spPr>
      </p:pic>
      <p:grpSp>
        <p:nvGrpSpPr>
          <p:cNvPr id="72" name="组合 71">
            <a:extLst>
              <a:ext uri="{FF2B5EF4-FFF2-40B4-BE49-F238E27FC236}">
                <a16:creationId xmlns:a16="http://schemas.microsoft.com/office/drawing/2014/main" id="{7CB6ACB4-7449-4DD8-9E72-29F145884E54}"/>
              </a:ext>
            </a:extLst>
          </p:cNvPr>
          <p:cNvGrpSpPr/>
          <p:nvPr/>
        </p:nvGrpSpPr>
        <p:grpSpPr>
          <a:xfrm>
            <a:off x="766793" y="633257"/>
            <a:ext cx="3937745" cy="453434"/>
            <a:chOff x="274214" y="217809"/>
            <a:chExt cx="3937745" cy="453434"/>
          </a:xfrm>
        </p:grpSpPr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9C934E1A-7392-4BEE-AFFF-3C3D8E5E11DC}"/>
                </a:ext>
              </a:extLst>
            </p:cNvPr>
            <p:cNvGrpSpPr/>
            <p:nvPr/>
          </p:nvGrpSpPr>
          <p:grpSpPr>
            <a:xfrm>
              <a:off x="274214" y="217809"/>
              <a:ext cx="454527" cy="435930"/>
              <a:chOff x="683568" y="1489348"/>
              <a:chExt cx="2638425" cy="2530475"/>
            </a:xfrm>
          </p:grpSpPr>
          <p:sp>
            <p:nvSpPr>
              <p:cNvPr id="75" name="Freeform 7">
                <a:extLst>
                  <a:ext uri="{FF2B5EF4-FFF2-40B4-BE49-F238E27FC236}">
                    <a16:creationId xmlns:a16="http://schemas.microsoft.com/office/drawing/2014/main" id="{84AAA729-0D73-43DD-92BA-CAD139C34F73}"/>
                  </a:ext>
                </a:extLst>
              </p:cNvPr>
              <p:cNvSpPr/>
              <p:nvPr/>
            </p:nvSpPr>
            <p:spPr bwMode="auto">
              <a:xfrm>
                <a:off x="683568" y="1489348"/>
                <a:ext cx="2638425" cy="1771650"/>
              </a:xfrm>
              <a:custGeom>
                <a:avLst/>
                <a:gdLst>
                  <a:gd name="T0" fmla="*/ 0 w 16620"/>
                  <a:gd name="T1" fmla="*/ 4462 h 11158"/>
                  <a:gd name="T2" fmla="*/ 65 w 16620"/>
                  <a:gd name="T3" fmla="*/ 4480 h 11158"/>
                  <a:gd name="T4" fmla="*/ 128 w 16620"/>
                  <a:gd name="T5" fmla="*/ 4494 h 11158"/>
                  <a:gd name="T6" fmla="*/ 188 w 16620"/>
                  <a:gd name="T7" fmla="*/ 4509 h 11158"/>
                  <a:gd name="T8" fmla="*/ 246 w 16620"/>
                  <a:gd name="T9" fmla="*/ 4521 h 11158"/>
                  <a:gd name="T10" fmla="*/ 353 w 16620"/>
                  <a:gd name="T11" fmla="*/ 4545 h 11158"/>
                  <a:gd name="T12" fmla="*/ 450 w 16620"/>
                  <a:gd name="T13" fmla="*/ 4568 h 11158"/>
                  <a:gd name="T14" fmla="*/ 495 w 16620"/>
                  <a:gd name="T15" fmla="*/ 4580 h 11158"/>
                  <a:gd name="T16" fmla="*/ 538 w 16620"/>
                  <a:gd name="T17" fmla="*/ 4591 h 11158"/>
                  <a:gd name="T18" fmla="*/ 579 w 16620"/>
                  <a:gd name="T19" fmla="*/ 4603 h 11158"/>
                  <a:gd name="T20" fmla="*/ 616 w 16620"/>
                  <a:gd name="T21" fmla="*/ 4616 h 11158"/>
                  <a:gd name="T22" fmla="*/ 652 w 16620"/>
                  <a:gd name="T23" fmla="*/ 4631 h 11158"/>
                  <a:gd name="T24" fmla="*/ 686 w 16620"/>
                  <a:gd name="T25" fmla="*/ 4645 h 11158"/>
                  <a:gd name="T26" fmla="*/ 717 w 16620"/>
                  <a:gd name="T27" fmla="*/ 4663 h 11158"/>
                  <a:gd name="T28" fmla="*/ 747 w 16620"/>
                  <a:gd name="T29" fmla="*/ 4682 h 11158"/>
                  <a:gd name="T30" fmla="*/ 774 w 16620"/>
                  <a:gd name="T31" fmla="*/ 4702 h 11158"/>
                  <a:gd name="T32" fmla="*/ 799 w 16620"/>
                  <a:gd name="T33" fmla="*/ 4725 h 11158"/>
                  <a:gd name="T34" fmla="*/ 822 w 16620"/>
                  <a:gd name="T35" fmla="*/ 4750 h 11158"/>
                  <a:gd name="T36" fmla="*/ 843 w 16620"/>
                  <a:gd name="T37" fmla="*/ 4779 h 11158"/>
                  <a:gd name="T38" fmla="*/ 862 w 16620"/>
                  <a:gd name="T39" fmla="*/ 4810 h 11158"/>
                  <a:gd name="T40" fmla="*/ 880 w 16620"/>
                  <a:gd name="T41" fmla="*/ 4845 h 11158"/>
                  <a:gd name="T42" fmla="*/ 895 w 16620"/>
                  <a:gd name="T43" fmla="*/ 4882 h 11158"/>
                  <a:gd name="T44" fmla="*/ 909 w 16620"/>
                  <a:gd name="T45" fmla="*/ 4924 h 11158"/>
                  <a:gd name="T46" fmla="*/ 921 w 16620"/>
                  <a:gd name="T47" fmla="*/ 4969 h 11158"/>
                  <a:gd name="T48" fmla="*/ 932 w 16620"/>
                  <a:gd name="T49" fmla="*/ 5019 h 11158"/>
                  <a:gd name="T50" fmla="*/ 940 w 16620"/>
                  <a:gd name="T51" fmla="*/ 5073 h 11158"/>
                  <a:gd name="T52" fmla="*/ 947 w 16620"/>
                  <a:gd name="T53" fmla="*/ 5133 h 11158"/>
                  <a:gd name="T54" fmla="*/ 953 w 16620"/>
                  <a:gd name="T55" fmla="*/ 5196 h 11158"/>
                  <a:gd name="T56" fmla="*/ 956 w 16620"/>
                  <a:gd name="T57" fmla="*/ 5264 h 11158"/>
                  <a:gd name="T58" fmla="*/ 958 w 16620"/>
                  <a:gd name="T59" fmla="*/ 5339 h 11158"/>
                  <a:gd name="T60" fmla="*/ 959 w 16620"/>
                  <a:gd name="T61" fmla="*/ 5419 h 11158"/>
                  <a:gd name="T62" fmla="*/ 959 w 16620"/>
                  <a:gd name="T63" fmla="*/ 11158 h 11158"/>
                  <a:gd name="T64" fmla="*/ 1598 w 16620"/>
                  <a:gd name="T65" fmla="*/ 11158 h 11158"/>
                  <a:gd name="T66" fmla="*/ 1598 w 16620"/>
                  <a:gd name="T67" fmla="*/ 5419 h 11158"/>
                  <a:gd name="T68" fmla="*/ 8330 w 16620"/>
                  <a:gd name="T69" fmla="*/ 9211 h 11158"/>
                  <a:gd name="T70" fmla="*/ 16517 w 16620"/>
                  <a:gd name="T71" fmla="*/ 4292 h 11158"/>
                  <a:gd name="T72" fmla="*/ 16620 w 16620"/>
                  <a:gd name="T73" fmla="*/ 3825 h 11158"/>
                  <a:gd name="T74" fmla="*/ 8310 w 16620"/>
                  <a:gd name="T75" fmla="*/ 0 h 11158"/>
                  <a:gd name="T76" fmla="*/ 0 w 16620"/>
                  <a:gd name="T77" fmla="*/ 3825 h 11158"/>
                  <a:gd name="T78" fmla="*/ 0 w 16620"/>
                  <a:gd name="T79" fmla="*/ 4462 h 1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0" h="11158">
                    <a:moveTo>
                      <a:pt x="0" y="4462"/>
                    </a:moveTo>
                    <a:lnTo>
                      <a:pt x="65" y="4480"/>
                    </a:lnTo>
                    <a:lnTo>
                      <a:pt x="128" y="4494"/>
                    </a:lnTo>
                    <a:lnTo>
                      <a:pt x="188" y="4509"/>
                    </a:lnTo>
                    <a:lnTo>
                      <a:pt x="246" y="4521"/>
                    </a:lnTo>
                    <a:lnTo>
                      <a:pt x="353" y="4545"/>
                    </a:lnTo>
                    <a:lnTo>
                      <a:pt x="450" y="4568"/>
                    </a:lnTo>
                    <a:lnTo>
                      <a:pt x="495" y="4580"/>
                    </a:lnTo>
                    <a:lnTo>
                      <a:pt x="538" y="4591"/>
                    </a:lnTo>
                    <a:lnTo>
                      <a:pt x="579" y="4603"/>
                    </a:lnTo>
                    <a:lnTo>
                      <a:pt x="616" y="4616"/>
                    </a:lnTo>
                    <a:lnTo>
                      <a:pt x="652" y="4631"/>
                    </a:lnTo>
                    <a:lnTo>
                      <a:pt x="686" y="4645"/>
                    </a:lnTo>
                    <a:lnTo>
                      <a:pt x="717" y="4663"/>
                    </a:lnTo>
                    <a:lnTo>
                      <a:pt x="747" y="4682"/>
                    </a:lnTo>
                    <a:lnTo>
                      <a:pt x="774" y="4702"/>
                    </a:lnTo>
                    <a:lnTo>
                      <a:pt x="799" y="4725"/>
                    </a:lnTo>
                    <a:lnTo>
                      <a:pt x="822" y="4750"/>
                    </a:lnTo>
                    <a:lnTo>
                      <a:pt x="843" y="4779"/>
                    </a:lnTo>
                    <a:lnTo>
                      <a:pt x="862" y="4810"/>
                    </a:lnTo>
                    <a:lnTo>
                      <a:pt x="880" y="4845"/>
                    </a:lnTo>
                    <a:lnTo>
                      <a:pt x="895" y="4882"/>
                    </a:lnTo>
                    <a:lnTo>
                      <a:pt x="909" y="4924"/>
                    </a:lnTo>
                    <a:lnTo>
                      <a:pt x="921" y="4969"/>
                    </a:lnTo>
                    <a:lnTo>
                      <a:pt x="932" y="5019"/>
                    </a:lnTo>
                    <a:lnTo>
                      <a:pt x="940" y="5073"/>
                    </a:lnTo>
                    <a:lnTo>
                      <a:pt x="947" y="5133"/>
                    </a:lnTo>
                    <a:lnTo>
                      <a:pt x="953" y="5196"/>
                    </a:lnTo>
                    <a:lnTo>
                      <a:pt x="956" y="5264"/>
                    </a:lnTo>
                    <a:lnTo>
                      <a:pt x="958" y="5339"/>
                    </a:lnTo>
                    <a:lnTo>
                      <a:pt x="959" y="5419"/>
                    </a:lnTo>
                    <a:lnTo>
                      <a:pt x="959" y="11158"/>
                    </a:lnTo>
                    <a:lnTo>
                      <a:pt x="1598" y="11158"/>
                    </a:lnTo>
                    <a:lnTo>
                      <a:pt x="1598" y="5419"/>
                    </a:lnTo>
                    <a:lnTo>
                      <a:pt x="8330" y="9211"/>
                    </a:lnTo>
                    <a:lnTo>
                      <a:pt x="16517" y="4292"/>
                    </a:lnTo>
                    <a:lnTo>
                      <a:pt x="16620" y="3825"/>
                    </a:lnTo>
                    <a:lnTo>
                      <a:pt x="8310" y="0"/>
                    </a:lnTo>
                    <a:lnTo>
                      <a:pt x="0" y="3825"/>
                    </a:lnTo>
                    <a:lnTo>
                      <a:pt x="0" y="4462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6" name="Freeform 8">
                <a:extLst>
                  <a:ext uri="{FF2B5EF4-FFF2-40B4-BE49-F238E27FC236}">
                    <a16:creationId xmlns:a16="http://schemas.microsoft.com/office/drawing/2014/main" id="{FF4E7938-BEC3-4B69-9AA4-E9B1B87AE9A7}"/>
                  </a:ext>
                </a:extLst>
              </p:cNvPr>
              <p:cNvSpPr/>
              <p:nvPr/>
            </p:nvSpPr>
            <p:spPr bwMode="auto">
              <a:xfrm>
                <a:off x="1039168" y="2502173"/>
                <a:ext cx="1927225" cy="1517650"/>
              </a:xfrm>
              <a:custGeom>
                <a:avLst/>
                <a:gdLst>
                  <a:gd name="T0" fmla="*/ 11030 w 12146"/>
                  <a:gd name="T1" fmla="*/ 4122 h 9555"/>
                  <a:gd name="T2" fmla="*/ 11252 w 12146"/>
                  <a:gd name="T3" fmla="*/ 4107 h 9555"/>
                  <a:gd name="T4" fmla="*/ 11385 w 12146"/>
                  <a:gd name="T5" fmla="*/ 4096 h 9555"/>
                  <a:gd name="T6" fmla="*/ 11507 w 12146"/>
                  <a:gd name="T7" fmla="*/ 4083 h 9555"/>
                  <a:gd name="T8" fmla="*/ 11617 w 12146"/>
                  <a:gd name="T9" fmla="*/ 4065 h 9555"/>
                  <a:gd name="T10" fmla="*/ 11717 w 12146"/>
                  <a:gd name="T11" fmla="*/ 4041 h 9555"/>
                  <a:gd name="T12" fmla="*/ 11805 w 12146"/>
                  <a:gd name="T13" fmla="*/ 4010 h 9555"/>
                  <a:gd name="T14" fmla="*/ 11883 w 12146"/>
                  <a:gd name="T15" fmla="*/ 3968 h 9555"/>
                  <a:gd name="T16" fmla="*/ 11949 w 12146"/>
                  <a:gd name="T17" fmla="*/ 3916 h 9555"/>
                  <a:gd name="T18" fmla="*/ 12006 w 12146"/>
                  <a:gd name="T19" fmla="*/ 3851 h 9555"/>
                  <a:gd name="T20" fmla="*/ 12053 w 12146"/>
                  <a:gd name="T21" fmla="*/ 3771 h 9555"/>
                  <a:gd name="T22" fmla="*/ 12090 w 12146"/>
                  <a:gd name="T23" fmla="*/ 3673 h 9555"/>
                  <a:gd name="T24" fmla="*/ 12117 w 12146"/>
                  <a:gd name="T25" fmla="*/ 3559 h 9555"/>
                  <a:gd name="T26" fmla="*/ 12136 w 12146"/>
                  <a:gd name="T27" fmla="*/ 3423 h 9555"/>
                  <a:gd name="T28" fmla="*/ 12144 w 12146"/>
                  <a:gd name="T29" fmla="*/ 3266 h 9555"/>
                  <a:gd name="T30" fmla="*/ 12146 w 12146"/>
                  <a:gd name="T31" fmla="*/ 309 h 9555"/>
                  <a:gd name="T32" fmla="*/ 6081 w 12146"/>
                  <a:gd name="T33" fmla="*/ 3512 h 9555"/>
                  <a:gd name="T34" fmla="*/ 0 w 12146"/>
                  <a:gd name="T35" fmla="*/ 309 h 9555"/>
                  <a:gd name="T36" fmla="*/ 0 w 12146"/>
                  <a:gd name="T37" fmla="*/ 3259 h 9555"/>
                  <a:gd name="T38" fmla="*/ 7 w 12146"/>
                  <a:gd name="T39" fmla="*/ 3402 h 9555"/>
                  <a:gd name="T40" fmla="*/ 19 w 12146"/>
                  <a:gd name="T41" fmla="*/ 3524 h 9555"/>
                  <a:gd name="T42" fmla="*/ 38 w 12146"/>
                  <a:gd name="T43" fmla="*/ 3628 h 9555"/>
                  <a:gd name="T44" fmla="*/ 64 w 12146"/>
                  <a:gd name="T45" fmla="*/ 3715 h 9555"/>
                  <a:gd name="T46" fmla="*/ 97 w 12146"/>
                  <a:gd name="T47" fmla="*/ 3788 h 9555"/>
                  <a:gd name="T48" fmla="*/ 137 w 12146"/>
                  <a:gd name="T49" fmla="*/ 3847 h 9555"/>
                  <a:gd name="T50" fmla="*/ 185 w 12146"/>
                  <a:gd name="T51" fmla="*/ 3896 h 9555"/>
                  <a:gd name="T52" fmla="*/ 241 w 12146"/>
                  <a:gd name="T53" fmla="*/ 3935 h 9555"/>
                  <a:gd name="T54" fmla="*/ 307 w 12146"/>
                  <a:gd name="T55" fmla="*/ 3967 h 9555"/>
                  <a:gd name="T56" fmla="*/ 381 w 12146"/>
                  <a:gd name="T57" fmla="*/ 3994 h 9555"/>
                  <a:gd name="T58" fmla="*/ 464 w 12146"/>
                  <a:gd name="T59" fmla="*/ 4018 h 9555"/>
                  <a:gd name="T60" fmla="*/ 606 w 12146"/>
                  <a:gd name="T61" fmla="*/ 4051 h 9555"/>
                  <a:gd name="T62" fmla="*/ 771 w 12146"/>
                  <a:gd name="T63" fmla="*/ 4089 h 9555"/>
                  <a:gd name="T64" fmla="*/ 894 w 12146"/>
                  <a:gd name="T65" fmla="*/ 4118 h 9555"/>
                  <a:gd name="T66" fmla="*/ 959 w 12146"/>
                  <a:gd name="T67" fmla="*/ 7005 h 9555"/>
                  <a:gd name="T68" fmla="*/ 2557 w 12146"/>
                  <a:gd name="T69" fmla="*/ 9555 h 9555"/>
                  <a:gd name="T70" fmla="*/ 4794 w 12146"/>
                  <a:gd name="T71" fmla="*/ 7005 h 9555"/>
                  <a:gd name="T72" fmla="*/ 7352 w 12146"/>
                  <a:gd name="T73" fmla="*/ 9555 h 9555"/>
                  <a:gd name="T74" fmla="*/ 9589 w 12146"/>
                  <a:gd name="T75" fmla="*/ 7005 h 9555"/>
                  <a:gd name="T76" fmla="*/ 10867 w 12146"/>
                  <a:gd name="T77" fmla="*/ 4135 h 9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146" h="9555">
                    <a:moveTo>
                      <a:pt x="10867" y="4135"/>
                    </a:moveTo>
                    <a:lnTo>
                      <a:pt x="11030" y="4122"/>
                    </a:lnTo>
                    <a:lnTo>
                      <a:pt x="11182" y="4112"/>
                    </a:lnTo>
                    <a:lnTo>
                      <a:pt x="11252" y="4107"/>
                    </a:lnTo>
                    <a:lnTo>
                      <a:pt x="11321" y="4101"/>
                    </a:lnTo>
                    <a:lnTo>
                      <a:pt x="11385" y="4096"/>
                    </a:lnTo>
                    <a:lnTo>
                      <a:pt x="11447" y="4090"/>
                    </a:lnTo>
                    <a:lnTo>
                      <a:pt x="11507" y="4083"/>
                    </a:lnTo>
                    <a:lnTo>
                      <a:pt x="11564" y="4074"/>
                    </a:lnTo>
                    <a:lnTo>
                      <a:pt x="11617" y="4065"/>
                    </a:lnTo>
                    <a:lnTo>
                      <a:pt x="11669" y="4054"/>
                    </a:lnTo>
                    <a:lnTo>
                      <a:pt x="11717" y="4041"/>
                    </a:lnTo>
                    <a:lnTo>
                      <a:pt x="11762" y="4027"/>
                    </a:lnTo>
                    <a:lnTo>
                      <a:pt x="11805" y="4010"/>
                    </a:lnTo>
                    <a:lnTo>
                      <a:pt x="11845" y="3990"/>
                    </a:lnTo>
                    <a:lnTo>
                      <a:pt x="11883" y="3968"/>
                    </a:lnTo>
                    <a:lnTo>
                      <a:pt x="11917" y="3943"/>
                    </a:lnTo>
                    <a:lnTo>
                      <a:pt x="11949" y="3916"/>
                    </a:lnTo>
                    <a:lnTo>
                      <a:pt x="11979" y="3885"/>
                    </a:lnTo>
                    <a:lnTo>
                      <a:pt x="12006" y="3851"/>
                    </a:lnTo>
                    <a:lnTo>
                      <a:pt x="12031" y="3812"/>
                    </a:lnTo>
                    <a:lnTo>
                      <a:pt x="12053" y="3771"/>
                    </a:lnTo>
                    <a:lnTo>
                      <a:pt x="12073" y="3724"/>
                    </a:lnTo>
                    <a:lnTo>
                      <a:pt x="12090" y="3673"/>
                    </a:lnTo>
                    <a:lnTo>
                      <a:pt x="12105" y="3618"/>
                    </a:lnTo>
                    <a:lnTo>
                      <a:pt x="12117" y="3559"/>
                    </a:lnTo>
                    <a:lnTo>
                      <a:pt x="12128" y="3493"/>
                    </a:lnTo>
                    <a:lnTo>
                      <a:pt x="12136" y="3423"/>
                    </a:lnTo>
                    <a:lnTo>
                      <a:pt x="12141" y="3347"/>
                    </a:lnTo>
                    <a:lnTo>
                      <a:pt x="12144" y="3266"/>
                    </a:lnTo>
                    <a:lnTo>
                      <a:pt x="12146" y="3179"/>
                    </a:lnTo>
                    <a:lnTo>
                      <a:pt x="12146" y="309"/>
                    </a:lnTo>
                    <a:lnTo>
                      <a:pt x="11973" y="19"/>
                    </a:lnTo>
                    <a:lnTo>
                      <a:pt x="6081" y="3512"/>
                    </a:lnTo>
                    <a:lnTo>
                      <a:pt x="182" y="0"/>
                    </a:lnTo>
                    <a:lnTo>
                      <a:pt x="0" y="309"/>
                    </a:lnTo>
                    <a:lnTo>
                      <a:pt x="0" y="3179"/>
                    </a:lnTo>
                    <a:lnTo>
                      <a:pt x="0" y="3259"/>
                    </a:lnTo>
                    <a:lnTo>
                      <a:pt x="4" y="3332"/>
                    </a:lnTo>
                    <a:lnTo>
                      <a:pt x="7" y="3402"/>
                    </a:lnTo>
                    <a:lnTo>
                      <a:pt x="12" y="3465"/>
                    </a:lnTo>
                    <a:lnTo>
                      <a:pt x="19" y="3524"/>
                    </a:lnTo>
                    <a:lnTo>
                      <a:pt x="27" y="3579"/>
                    </a:lnTo>
                    <a:lnTo>
                      <a:pt x="38" y="3628"/>
                    </a:lnTo>
                    <a:lnTo>
                      <a:pt x="50" y="3673"/>
                    </a:lnTo>
                    <a:lnTo>
                      <a:pt x="64" y="3715"/>
                    </a:lnTo>
                    <a:lnTo>
                      <a:pt x="79" y="3753"/>
                    </a:lnTo>
                    <a:lnTo>
                      <a:pt x="97" y="3788"/>
                    </a:lnTo>
                    <a:lnTo>
                      <a:pt x="116" y="3819"/>
                    </a:lnTo>
                    <a:lnTo>
                      <a:pt x="137" y="3847"/>
                    </a:lnTo>
                    <a:lnTo>
                      <a:pt x="160" y="3873"/>
                    </a:lnTo>
                    <a:lnTo>
                      <a:pt x="185" y="3896"/>
                    </a:lnTo>
                    <a:lnTo>
                      <a:pt x="212" y="3916"/>
                    </a:lnTo>
                    <a:lnTo>
                      <a:pt x="241" y="3935"/>
                    </a:lnTo>
                    <a:lnTo>
                      <a:pt x="274" y="3952"/>
                    </a:lnTo>
                    <a:lnTo>
                      <a:pt x="307" y="3967"/>
                    </a:lnTo>
                    <a:lnTo>
                      <a:pt x="343" y="3982"/>
                    </a:lnTo>
                    <a:lnTo>
                      <a:pt x="381" y="3994"/>
                    </a:lnTo>
                    <a:lnTo>
                      <a:pt x="421" y="4007"/>
                    </a:lnTo>
                    <a:lnTo>
                      <a:pt x="464" y="4018"/>
                    </a:lnTo>
                    <a:lnTo>
                      <a:pt x="508" y="4030"/>
                    </a:lnTo>
                    <a:lnTo>
                      <a:pt x="606" y="4051"/>
                    </a:lnTo>
                    <a:lnTo>
                      <a:pt x="713" y="4075"/>
                    </a:lnTo>
                    <a:lnTo>
                      <a:pt x="771" y="4089"/>
                    </a:lnTo>
                    <a:lnTo>
                      <a:pt x="831" y="4102"/>
                    </a:lnTo>
                    <a:lnTo>
                      <a:pt x="894" y="4118"/>
                    </a:lnTo>
                    <a:lnTo>
                      <a:pt x="959" y="4135"/>
                    </a:lnTo>
                    <a:lnTo>
                      <a:pt x="959" y="7005"/>
                    </a:lnTo>
                    <a:lnTo>
                      <a:pt x="2557" y="7005"/>
                    </a:lnTo>
                    <a:lnTo>
                      <a:pt x="2557" y="9555"/>
                    </a:lnTo>
                    <a:lnTo>
                      <a:pt x="4794" y="9555"/>
                    </a:lnTo>
                    <a:lnTo>
                      <a:pt x="4794" y="7005"/>
                    </a:lnTo>
                    <a:lnTo>
                      <a:pt x="7352" y="7005"/>
                    </a:lnTo>
                    <a:lnTo>
                      <a:pt x="7352" y="9555"/>
                    </a:lnTo>
                    <a:lnTo>
                      <a:pt x="9589" y="9555"/>
                    </a:lnTo>
                    <a:lnTo>
                      <a:pt x="9589" y="7005"/>
                    </a:lnTo>
                    <a:lnTo>
                      <a:pt x="10867" y="7005"/>
                    </a:lnTo>
                    <a:lnTo>
                      <a:pt x="10867" y="4135"/>
                    </a:lnTo>
                    <a:close/>
                  </a:path>
                </a:pathLst>
              </a:custGeom>
              <a:solidFill>
                <a:srgbClr val="0855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4" name="TextBox 33">
              <a:extLst>
                <a:ext uri="{FF2B5EF4-FFF2-40B4-BE49-F238E27FC236}">
                  <a16:creationId xmlns:a16="http://schemas.microsoft.com/office/drawing/2014/main" id="{A7D62B6B-AD35-4134-89DD-93E08DA37665}"/>
                </a:ext>
              </a:extLst>
            </p:cNvPr>
            <p:cNvSpPr txBox="1"/>
            <p:nvPr/>
          </p:nvSpPr>
          <p:spPr>
            <a:xfrm>
              <a:off x="728741" y="260874"/>
              <a:ext cx="3483218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500" dirty="0">
                  <a:solidFill>
                    <a:srgbClr val="085521"/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成果展示</a:t>
              </a:r>
            </a:p>
          </p:txBody>
        </p:sp>
      </p:grpSp>
      <p:sp>
        <p:nvSpPr>
          <p:cNvPr id="70" name="矩形 69">
            <a:extLst>
              <a:ext uri="{FF2B5EF4-FFF2-40B4-BE49-F238E27FC236}">
                <a16:creationId xmlns:a16="http://schemas.microsoft.com/office/drawing/2014/main" id="{47C73DAD-2ADF-4B23-8C3B-B57CFE7F19E5}"/>
              </a:ext>
            </a:extLst>
          </p:cNvPr>
          <p:cNvSpPr/>
          <p:nvPr/>
        </p:nvSpPr>
        <p:spPr>
          <a:xfrm>
            <a:off x="3522790" y="1764000"/>
            <a:ext cx="2566037" cy="17101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AE3BE363-94BB-4247-A211-51F207CE4401}"/>
              </a:ext>
            </a:extLst>
          </p:cNvPr>
          <p:cNvSpPr/>
          <p:nvPr/>
        </p:nvSpPr>
        <p:spPr>
          <a:xfrm>
            <a:off x="8683559" y="1764000"/>
            <a:ext cx="2566037" cy="17101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2983D5BF-B8E9-4399-82BB-A1D46A348250}"/>
              </a:ext>
            </a:extLst>
          </p:cNvPr>
          <p:cNvSpPr/>
          <p:nvPr/>
        </p:nvSpPr>
        <p:spPr>
          <a:xfrm>
            <a:off x="942405" y="3582001"/>
            <a:ext cx="2566037" cy="1710143"/>
          </a:xfrm>
          <a:prstGeom prst="rect">
            <a:avLst/>
          </a:prstGeom>
          <a:solidFill>
            <a:srgbClr val="0855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DEC08970-C5C3-4276-94C2-5D8759170D45}"/>
              </a:ext>
            </a:extLst>
          </p:cNvPr>
          <p:cNvSpPr/>
          <p:nvPr/>
        </p:nvSpPr>
        <p:spPr>
          <a:xfrm>
            <a:off x="6103175" y="3582001"/>
            <a:ext cx="2566037" cy="1710143"/>
          </a:xfrm>
          <a:prstGeom prst="rect">
            <a:avLst/>
          </a:prstGeom>
          <a:solidFill>
            <a:srgbClr val="0855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6D3F673F-B04B-4D12-BECB-DCC6E20F7F21}"/>
              </a:ext>
            </a:extLst>
          </p:cNvPr>
          <p:cNvSpPr/>
          <p:nvPr/>
        </p:nvSpPr>
        <p:spPr>
          <a:xfrm rot="16200000">
            <a:off x="3215542" y="2476908"/>
            <a:ext cx="329820" cy="28432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D6B9011-CE2F-49A2-87B8-4FF5399963D1}"/>
              </a:ext>
            </a:extLst>
          </p:cNvPr>
          <p:cNvGrpSpPr/>
          <p:nvPr/>
        </p:nvGrpSpPr>
        <p:grpSpPr>
          <a:xfrm>
            <a:off x="3593491" y="1957671"/>
            <a:ext cx="2431419" cy="1322801"/>
            <a:chOff x="3593491" y="2443216"/>
            <a:chExt cx="2431419" cy="1322801"/>
          </a:xfrm>
        </p:grpSpPr>
        <p:sp>
          <p:nvSpPr>
            <p:cNvPr id="82" name="îṥḻïdè">
              <a:extLst>
                <a:ext uri="{FF2B5EF4-FFF2-40B4-BE49-F238E27FC236}">
                  <a16:creationId xmlns:a16="http://schemas.microsoft.com/office/drawing/2014/main" id="{3F915470-D750-4900-820B-EEBF21E48A3F}"/>
                </a:ext>
              </a:extLst>
            </p:cNvPr>
            <p:cNvSpPr/>
            <p:nvPr/>
          </p:nvSpPr>
          <p:spPr bwMode="auto">
            <a:xfrm>
              <a:off x="3593491" y="2887225"/>
              <a:ext cx="2431416" cy="8787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……</a:t>
              </a:r>
            </a:p>
          </p:txBody>
        </p:sp>
        <p:sp>
          <p:nvSpPr>
            <p:cNvPr id="83" name="íšļiḋe">
              <a:extLst>
                <a:ext uri="{FF2B5EF4-FFF2-40B4-BE49-F238E27FC236}">
                  <a16:creationId xmlns:a16="http://schemas.microsoft.com/office/drawing/2014/main" id="{BA13C438-A719-4721-B6C0-F8E98DD856C0}"/>
                </a:ext>
              </a:extLst>
            </p:cNvPr>
            <p:cNvSpPr txBox="1"/>
            <p:nvPr/>
          </p:nvSpPr>
          <p:spPr bwMode="auto">
            <a:xfrm>
              <a:off x="3593492" y="2443216"/>
              <a:ext cx="2431418" cy="44400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Text Here</a:t>
              </a:r>
            </a:p>
          </p:txBody>
        </p:sp>
      </p:grpSp>
      <p:sp>
        <p:nvSpPr>
          <p:cNvPr id="85" name="等腰三角形 84">
            <a:extLst>
              <a:ext uri="{FF2B5EF4-FFF2-40B4-BE49-F238E27FC236}">
                <a16:creationId xmlns:a16="http://schemas.microsoft.com/office/drawing/2014/main" id="{1513D75B-E19F-48AC-84BB-2D8F707225D8}"/>
              </a:ext>
            </a:extLst>
          </p:cNvPr>
          <p:cNvSpPr/>
          <p:nvPr/>
        </p:nvSpPr>
        <p:spPr>
          <a:xfrm rot="16200000">
            <a:off x="8374929" y="2476907"/>
            <a:ext cx="329820" cy="28432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E9809277-8DEA-41EE-A8EA-3AB7396FCF83}"/>
              </a:ext>
            </a:extLst>
          </p:cNvPr>
          <p:cNvGrpSpPr/>
          <p:nvPr/>
        </p:nvGrpSpPr>
        <p:grpSpPr>
          <a:xfrm>
            <a:off x="8750868" y="1957671"/>
            <a:ext cx="2431419" cy="1322801"/>
            <a:chOff x="3593491" y="2443216"/>
            <a:chExt cx="2431419" cy="1322801"/>
          </a:xfrm>
        </p:grpSpPr>
        <p:sp>
          <p:nvSpPr>
            <p:cNvPr id="87" name="îṥḻïdè">
              <a:extLst>
                <a:ext uri="{FF2B5EF4-FFF2-40B4-BE49-F238E27FC236}">
                  <a16:creationId xmlns:a16="http://schemas.microsoft.com/office/drawing/2014/main" id="{E9F9F6AB-A77E-4ADE-A91D-6C0EE04E5C04}"/>
                </a:ext>
              </a:extLst>
            </p:cNvPr>
            <p:cNvSpPr/>
            <p:nvPr/>
          </p:nvSpPr>
          <p:spPr bwMode="auto">
            <a:xfrm>
              <a:off x="3593491" y="2887225"/>
              <a:ext cx="2431416" cy="8787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……</a:t>
              </a:r>
            </a:p>
          </p:txBody>
        </p:sp>
        <p:sp>
          <p:nvSpPr>
            <p:cNvPr id="88" name="íšļiḋe">
              <a:extLst>
                <a:ext uri="{FF2B5EF4-FFF2-40B4-BE49-F238E27FC236}">
                  <a16:creationId xmlns:a16="http://schemas.microsoft.com/office/drawing/2014/main" id="{4A397653-479B-40F0-BC07-9AD249388CCD}"/>
                </a:ext>
              </a:extLst>
            </p:cNvPr>
            <p:cNvSpPr txBox="1"/>
            <p:nvPr/>
          </p:nvSpPr>
          <p:spPr bwMode="auto">
            <a:xfrm>
              <a:off x="3593492" y="2443216"/>
              <a:ext cx="2431418" cy="44400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Text Here</a:t>
              </a:r>
            </a:p>
          </p:txBody>
        </p:sp>
      </p:grpSp>
      <p:sp>
        <p:nvSpPr>
          <p:cNvPr id="91" name="等腰三角形 90">
            <a:extLst>
              <a:ext uri="{FF2B5EF4-FFF2-40B4-BE49-F238E27FC236}">
                <a16:creationId xmlns:a16="http://schemas.microsoft.com/office/drawing/2014/main" id="{6F5E7155-FCC6-456D-8880-89A9AAFC2028}"/>
              </a:ext>
            </a:extLst>
          </p:cNvPr>
          <p:cNvSpPr/>
          <p:nvPr/>
        </p:nvSpPr>
        <p:spPr>
          <a:xfrm rot="5400000" flipH="1">
            <a:off x="3479374" y="4294908"/>
            <a:ext cx="329820" cy="28432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CE6202D2-4F46-4F14-842E-81F23ECE9C12}"/>
              </a:ext>
            </a:extLst>
          </p:cNvPr>
          <p:cNvGrpSpPr/>
          <p:nvPr/>
        </p:nvGrpSpPr>
        <p:grpSpPr>
          <a:xfrm>
            <a:off x="1009714" y="3775672"/>
            <a:ext cx="2431419" cy="1322801"/>
            <a:chOff x="3593491" y="2443216"/>
            <a:chExt cx="2431419" cy="1322801"/>
          </a:xfrm>
        </p:grpSpPr>
        <p:sp>
          <p:nvSpPr>
            <p:cNvPr id="93" name="îṥḻïdè">
              <a:extLst>
                <a:ext uri="{FF2B5EF4-FFF2-40B4-BE49-F238E27FC236}">
                  <a16:creationId xmlns:a16="http://schemas.microsoft.com/office/drawing/2014/main" id="{A4A2752F-CAFC-49DA-B8E0-DE6AC80A2B83}"/>
                </a:ext>
              </a:extLst>
            </p:cNvPr>
            <p:cNvSpPr/>
            <p:nvPr/>
          </p:nvSpPr>
          <p:spPr bwMode="auto">
            <a:xfrm>
              <a:off x="3593491" y="2887225"/>
              <a:ext cx="2431416" cy="8787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……</a:t>
              </a:r>
            </a:p>
          </p:txBody>
        </p:sp>
        <p:sp>
          <p:nvSpPr>
            <p:cNvPr id="94" name="íšļiḋe">
              <a:extLst>
                <a:ext uri="{FF2B5EF4-FFF2-40B4-BE49-F238E27FC236}">
                  <a16:creationId xmlns:a16="http://schemas.microsoft.com/office/drawing/2014/main" id="{2367A752-FED9-4E9D-BBB3-1FB20AC98A36}"/>
                </a:ext>
              </a:extLst>
            </p:cNvPr>
            <p:cNvSpPr txBox="1"/>
            <p:nvPr/>
          </p:nvSpPr>
          <p:spPr bwMode="auto">
            <a:xfrm>
              <a:off x="3593492" y="2443216"/>
              <a:ext cx="2431418" cy="44400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Text Here</a:t>
              </a:r>
            </a:p>
          </p:txBody>
        </p:sp>
      </p:grpSp>
      <p:sp>
        <p:nvSpPr>
          <p:cNvPr id="97" name="等腰三角形 96">
            <a:extLst>
              <a:ext uri="{FF2B5EF4-FFF2-40B4-BE49-F238E27FC236}">
                <a16:creationId xmlns:a16="http://schemas.microsoft.com/office/drawing/2014/main" id="{9C5F909A-2F6F-4AD4-9F99-BAF471B20B6A}"/>
              </a:ext>
            </a:extLst>
          </p:cNvPr>
          <p:cNvSpPr/>
          <p:nvPr/>
        </p:nvSpPr>
        <p:spPr>
          <a:xfrm rot="5400000" flipH="1">
            <a:off x="8646466" y="4294908"/>
            <a:ext cx="329820" cy="28432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7D612C8D-05E5-49D1-A341-674EEA081CE3}"/>
              </a:ext>
            </a:extLst>
          </p:cNvPr>
          <p:cNvGrpSpPr/>
          <p:nvPr/>
        </p:nvGrpSpPr>
        <p:grpSpPr>
          <a:xfrm>
            <a:off x="6170484" y="3775672"/>
            <a:ext cx="2431419" cy="1322801"/>
            <a:chOff x="3593491" y="2443216"/>
            <a:chExt cx="2431419" cy="1322801"/>
          </a:xfrm>
        </p:grpSpPr>
        <p:sp>
          <p:nvSpPr>
            <p:cNvPr id="99" name="îṥḻïdè">
              <a:extLst>
                <a:ext uri="{FF2B5EF4-FFF2-40B4-BE49-F238E27FC236}">
                  <a16:creationId xmlns:a16="http://schemas.microsoft.com/office/drawing/2014/main" id="{92800441-422C-4A94-85E7-C4AE74B5AA86}"/>
                </a:ext>
              </a:extLst>
            </p:cNvPr>
            <p:cNvSpPr/>
            <p:nvPr/>
          </p:nvSpPr>
          <p:spPr bwMode="auto">
            <a:xfrm>
              <a:off x="3593491" y="2887225"/>
              <a:ext cx="2431416" cy="8787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en-US" altLang="zh-CN" sz="11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……</a:t>
              </a:r>
            </a:p>
          </p:txBody>
        </p:sp>
        <p:sp>
          <p:nvSpPr>
            <p:cNvPr id="100" name="íšļiḋe">
              <a:extLst>
                <a:ext uri="{FF2B5EF4-FFF2-40B4-BE49-F238E27FC236}">
                  <a16:creationId xmlns:a16="http://schemas.microsoft.com/office/drawing/2014/main" id="{7057485E-C4DD-4212-81FC-EEC2E758E933}"/>
                </a:ext>
              </a:extLst>
            </p:cNvPr>
            <p:cNvSpPr txBox="1"/>
            <p:nvPr/>
          </p:nvSpPr>
          <p:spPr bwMode="auto">
            <a:xfrm>
              <a:off x="3593492" y="2443216"/>
              <a:ext cx="2431418" cy="44400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Text Here</a:t>
              </a:r>
            </a:p>
          </p:txBody>
        </p:sp>
      </p:grpSp>
      <p:sp>
        <p:nvSpPr>
          <p:cNvPr id="101" name="L 形 100">
            <a:extLst>
              <a:ext uri="{FF2B5EF4-FFF2-40B4-BE49-F238E27FC236}">
                <a16:creationId xmlns:a16="http://schemas.microsoft.com/office/drawing/2014/main" id="{4A536CBF-C3BC-46F8-8086-4A350629AF52}"/>
              </a:ext>
            </a:extLst>
          </p:cNvPr>
          <p:cNvSpPr/>
          <p:nvPr/>
        </p:nvSpPr>
        <p:spPr>
          <a:xfrm flipH="1">
            <a:off x="11091000" y="5878437"/>
            <a:ext cx="360000" cy="360000"/>
          </a:xfrm>
          <a:prstGeom prst="corner">
            <a:avLst>
              <a:gd name="adj1" fmla="val 16674"/>
              <a:gd name="adj2" fmla="val 17571"/>
            </a:avLst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L 形 101">
            <a:extLst>
              <a:ext uri="{FF2B5EF4-FFF2-40B4-BE49-F238E27FC236}">
                <a16:creationId xmlns:a16="http://schemas.microsoft.com/office/drawing/2014/main" id="{5AD324C8-0811-4515-B98B-227BADF30AF3}"/>
              </a:ext>
            </a:extLst>
          </p:cNvPr>
          <p:cNvSpPr/>
          <p:nvPr/>
        </p:nvSpPr>
        <p:spPr>
          <a:xfrm>
            <a:off x="741000" y="5878437"/>
            <a:ext cx="360000" cy="360000"/>
          </a:xfrm>
          <a:prstGeom prst="corner">
            <a:avLst>
              <a:gd name="adj1" fmla="val 16674"/>
              <a:gd name="adj2" fmla="val 17571"/>
            </a:avLst>
          </a:prstGeom>
          <a:solidFill>
            <a:srgbClr val="165E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1950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8131;#78618;#40699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20587;#407187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3676"/>
</p:tagLst>
</file>

<file path=ppt/theme/theme1.xml><?xml version="1.0" encoding="utf-8"?>
<a:theme xmlns:a="http://schemas.openxmlformats.org/drawingml/2006/main" name="Office 主题​​">
  <a:themeElements>
    <a:clrScheme name="毕业答辩绿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85521"/>
      </a:accent1>
      <a:accent2>
        <a:srgbClr val="619277"/>
      </a:accent2>
      <a:accent3>
        <a:srgbClr val="7F7F7F"/>
      </a:accent3>
      <a:accent4>
        <a:srgbClr val="9D2503"/>
      </a:accent4>
      <a:accent5>
        <a:srgbClr val="FD5E53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+DINPro">
      <a:majorFont>
        <a:latin typeface="DINPro-Bold"/>
        <a:ea typeface="思源黑体 CN Heavy"/>
        <a:cs typeface=""/>
      </a:majorFont>
      <a:minorFont>
        <a:latin typeface="DINPro-Light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</TotalTime>
  <Words>923</Words>
  <Application>Microsoft Office PowerPoint</Application>
  <PresentationFormat>宽屏</PresentationFormat>
  <Paragraphs>151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2" baseType="lpstr">
      <vt:lpstr>Swis721 Blk BT</vt:lpstr>
      <vt:lpstr>思源黑体 CN Bold</vt:lpstr>
      <vt:lpstr>DINPro-Light</vt:lpstr>
      <vt:lpstr>汉仪雅酷黑 45W</vt:lpstr>
      <vt:lpstr>OPPOSans B</vt:lpstr>
      <vt:lpstr>思源黑体 CN Heavy</vt:lpstr>
      <vt:lpstr>Bell MT</vt:lpstr>
      <vt:lpstr>Facon</vt:lpstr>
      <vt:lpstr>思源黑体 CN Normal</vt:lpstr>
      <vt:lpstr>方正粗倩简体</vt:lpstr>
      <vt:lpstr>Radikal</vt:lpstr>
      <vt:lpstr>OPPOSans M</vt:lpstr>
      <vt:lpstr>微软雅黑</vt:lpstr>
      <vt:lpstr>阿里巴巴普惠体 R</vt:lpstr>
      <vt:lpstr>阿里巴巴普惠体 Heavy</vt:lpstr>
      <vt:lpstr>DINPro-Bold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大学毕业论文答辩通用ppt模板</dc:title>
  <dc:creator>瓜瓜</dc:creator>
  <cp:keywords>P界达人</cp:keywords>
  <dc:description>www.51pptmoban.com</dc:description>
  <cp:lastModifiedBy>Win user</cp:lastModifiedBy>
  <cp:revision>154</cp:revision>
  <dcterms:created xsi:type="dcterms:W3CDTF">2020-01-27T08:53:48Z</dcterms:created>
  <dcterms:modified xsi:type="dcterms:W3CDTF">2022-02-09T13:23:12Z</dcterms:modified>
</cp:coreProperties>
</file>